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87" r:id="rId3"/>
    <p:sldId id="289" r:id="rId4"/>
    <p:sldId id="290" r:id="rId5"/>
    <p:sldId id="291" r:id="rId6"/>
    <p:sldId id="292" r:id="rId7"/>
    <p:sldId id="293" r:id="rId8"/>
    <p:sldId id="294" r:id="rId9"/>
    <p:sldId id="295" r:id="rId10"/>
    <p:sldId id="310" r:id="rId11"/>
    <p:sldId id="311" r:id="rId12"/>
    <p:sldId id="297" r:id="rId13"/>
    <p:sldId id="298" r:id="rId14"/>
    <p:sldId id="299" r:id="rId15"/>
    <p:sldId id="300" r:id="rId16"/>
    <p:sldId id="312" r:id="rId17"/>
    <p:sldId id="313" r:id="rId18"/>
    <p:sldId id="314" r:id="rId19"/>
    <p:sldId id="301" r:id="rId20"/>
    <p:sldId id="302" r:id="rId21"/>
    <p:sldId id="303" r:id="rId22"/>
    <p:sldId id="304" r:id="rId23"/>
    <p:sldId id="305" r:id="rId24"/>
    <p:sldId id="315" r:id="rId25"/>
    <p:sldId id="316" r:id="rId26"/>
    <p:sldId id="317" r:id="rId27"/>
    <p:sldId id="306" r:id="rId28"/>
    <p:sldId id="307" r:id="rId29"/>
    <p:sldId id="308" r:id="rId30"/>
    <p:sldId id="434" r:id="rId31"/>
  </p:sldIdLst>
  <p:sldSz cx="18288000" cy="10287000"/>
  <p:notesSz cx="6858000" cy="9144000"/>
  <p:embeddedFontLst>
    <p:embeddedFont>
      <p:font typeface="Garet Bold" panose="020B0604020202020204" charset="-18"/>
      <p:regular r:id="rId33"/>
    </p:embeddedFont>
    <p:embeddedFont>
      <p:font typeface="Open Sans 1" panose="020B0604020202020204" charset="0"/>
      <p:regular r:id="rId34"/>
    </p:embeddedFont>
    <p:embeddedFont>
      <p:font typeface="Open Sans 2" panose="020B0604020202020204" charset="0"/>
      <p:regular r:id="rId35"/>
    </p:embeddedFont>
    <p:embeddedFont>
      <p:font typeface="Open Sans 2 Bold" panose="020B0604020202020204" charset="0"/>
      <p:regular r:id="rId36"/>
    </p:embeddedFont>
    <p:embeddedFont>
      <p:font typeface="Poppins" panose="00000500000000000000" pitchFamily="2" charset="-18"/>
      <p:regular r:id="rId37"/>
      <p:bold r:id="rId38"/>
      <p:italic r:id="rId39"/>
      <p:boldItalic r:id="rId40"/>
    </p:embeddedFont>
    <p:embeddedFont>
      <p:font typeface="Poppins Bold" panose="00000800000000000000" charset="-18"/>
      <p:regular r:id="rId41"/>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C5B60"/>
    <a:srgbClr val="FFB6B7"/>
    <a:srgbClr val="1E6AE1"/>
    <a:srgbClr val="B6B7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889" autoAdjust="0"/>
  </p:normalViewPr>
  <p:slideViewPr>
    <p:cSldViewPr>
      <p:cViewPr varScale="1">
        <p:scale>
          <a:sx n="37" d="100"/>
          <a:sy n="37" d="100"/>
        </p:scale>
        <p:origin x="106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4080F183-4AB4-4E4E-8585-175DA5CCFE61}"/>
    <pc:docChg chg="undo custSel addSld delSld modSld sldOrd">
      <pc:chgData name="Myroslava Makhynia" userId="7bb0f5b9-dfee-454e-9f70-e4fa02f019ef" providerId="ADAL" clId="{4080F183-4AB4-4E4E-8585-175DA5CCFE61}" dt="2024-07-31T11:42:47.678" v="1608" actId="1076"/>
      <pc:docMkLst>
        <pc:docMk/>
      </pc:docMkLst>
      <pc:sldChg chg="addSp delSp modSp mod">
        <pc:chgData name="Myroslava Makhynia" userId="7bb0f5b9-dfee-454e-9f70-e4fa02f019ef" providerId="ADAL" clId="{4080F183-4AB4-4E4E-8585-175DA5CCFE61}" dt="2024-07-31T08:31:31.309" v="352" actId="1076"/>
        <pc:sldMkLst>
          <pc:docMk/>
          <pc:sldMk cId="0" sldId="257"/>
        </pc:sldMkLst>
        <pc:spChg chg="mod">
          <ac:chgData name="Myroslava Makhynia" userId="7bb0f5b9-dfee-454e-9f70-e4fa02f019ef" providerId="ADAL" clId="{4080F183-4AB4-4E4E-8585-175DA5CCFE61}" dt="2024-07-30T12:17:21.316" v="22" actId="207"/>
          <ac:spMkLst>
            <pc:docMk/>
            <pc:sldMk cId="0" sldId="257"/>
            <ac:spMk id="3" creationId="{00000000-0000-0000-0000-000000000000}"/>
          </ac:spMkLst>
        </pc:spChg>
        <pc:spChg chg="mod">
          <ac:chgData name="Myroslava Makhynia" userId="7bb0f5b9-dfee-454e-9f70-e4fa02f019ef" providerId="ADAL" clId="{4080F183-4AB4-4E4E-8585-175DA5CCFE61}" dt="2024-07-30T12:17:21.316" v="22" actId="207"/>
          <ac:spMkLst>
            <pc:docMk/>
            <pc:sldMk cId="0" sldId="257"/>
            <ac:spMk id="4"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9" creationId="{00000000-0000-0000-0000-000000000000}"/>
          </ac:spMkLst>
        </pc:spChg>
        <pc:spChg chg="mod">
          <ac:chgData name="Myroslava Makhynia" userId="7bb0f5b9-dfee-454e-9f70-e4fa02f019ef" providerId="ADAL" clId="{4080F183-4AB4-4E4E-8585-175DA5CCFE61}" dt="2024-07-30T12:16:42.229" v="16" actId="207"/>
          <ac:spMkLst>
            <pc:docMk/>
            <pc:sldMk cId="0" sldId="257"/>
            <ac:spMk id="10"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2" creationId="{00000000-0000-0000-0000-000000000000}"/>
          </ac:spMkLst>
        </pc:spChg>
        <pc:spChg chg="mod">
          <ac:chgData name="Myroslava Makhynia" userId="7bb0f5b9-dfee-454e-9f70-e4fa02f019ef" providerId="ADAL" clId="{4080F183-4AB4-4E4E-8585-175DA5CCFE61}" dt="2024-07-30T12:15:44.011" v="7" actId="207"/>
          <ac:spMkLst>
            <pc:docMk/>
            <pc:sldMk cId="0" sldId="257"/>
            <ac:spMk id="13" creationId="{00000000-0000-0000-0000-000000000000}"/>
          </ac:spMkLst>
        </pc:spChg>
        <pc:spChg chg="add del mod">
          <ac:chgData name="Myroslava Makhynia" userId="7bb0f5b9-dfee-454e-9f70-e4fa02f019ef" providerId="ADAL" clId="{4080F183-4AB4-4E4E-8585-175DA5CCFE61}" dt="2024-07-30T12:15:48.987" v="9" actId="478"/>
          <ac:spMkLst>
            <pc:docMk/>
            <pc:sldMk cId="0" sldId="257"/>
            <ac:spMk id="14" creationId="{7BD997CF-630E-23A3-BE40-C7D86A32D89F}"/>
          </ac:spMkLst>
        </pc:spChg>
        <pc:spChg chg="add del mod">
          <ac:chgData name="Myroslava Makhynia" userId="7bb0f5b9-dfee-454e-9f70-e4fa02f019ef" providerId="ADAL" clId="{4080F183-4AB4-4E4E-8585-175DA5CCFE61}" dt="2024-07-30T12:16:19.835" v="13" actId="478"/>
          <ac:spMkLst>
            <pc:docMk/>
            <pc:sldMk cId="0" sldId="257"/>
            <ac:spMk id="15" creationId="{D292EA78-F04B-5C15-D9B2-F5557FA54A6B}"/>
          </ac:spMkLst>
        </pc:spChg>
        <pc:spChg chg="add mod">
          <ac:chgData name="Myroslava Makhynia" userId="7bb0f5b9-dfee-454e-9f70-e4fa02f019ef" providerId="ADAL" clId="{4080F183-4AB4-4E4E-8585-175DA5CCFE61}" dt="2024-07-30T12:20:36.954" v="74" actId="1076"/>
          <ac:spMkLst>
            <pc:docMk/>
            <pc:sldMk cId="0" sldId="257"/>
            <ac:spMk id="16" creationId="{2F93E0A4-4758-844F-318D-3D72AD77565B}"/>
          </ac:spMkLst>
        </pc:spChg>
        <pc:spChg chg="del mod">
          <ac:chgData name="Myroslava Makhynia" userId="7bb0f5b9-dfee-454e-9f70-e4fa02f019ef" providerId="ADAL" clId="{4080F183-4AB4-4E4E-8585-175DA5CCFE61}" dt="2024-07-30T12:20:23.138" v="70" actId="478"/>
          <ac:spMkLst>
            <pc:docMk/>
            <pc:sldMk cId="0" sldId="257"/>
            <ac:spMk id="20" creationId="{00000000-0000-0000-0000-000000000000}"/>
          </ac:spMkLst>
        </pc:spChg>
        <pc:spChg chg="mod">
          <ac:chgData name="Myroslava Makhynia" userId="7bb0f5b9-dfee-454e-9f70-e4fa02f019ef" providerId="ADAL" clId="{4080F183-4AB4-4E4E-8585-175DA5CCFE61}" dt="2024-07-30T12:20:49.398" v="77" actId="1076"/>
          <ac:spMkLst>
            <pc:docMk/>
            <pc:sldMk cId="0" sldId="257"/>
            <ac:spMk id="21" creationId="{00000000-0000-0000-0000-000000000000}"/>
          </ac:spMkLst>
        </pc:spChg>
        <pc:spChg chg="mod">
          <ac:chgData name="Myroslava Makhynia" userId="7bb0f5b9-dfee-454e-9f70-e4fa02f019ef" providerId="ADAL" clId="{4080F183-4AB4-4E4E-8585-175DA5CCFE61}" dt="2024-07-31T08:31:31.309" v="352" actId="1076"/>
          <ac:spMkLst>
            <pc:docMk/>
            <pc:sldMk cId="0" sldId="257"/>
            <ac:spMk id="22" creationId="{00000000-0000-0000-0000-000000000000}"/>
          </ac:spMkLst>
        </pc:spChg>
        <pc:spChg chg="mod">
          <ac:chgData name="Myroslava Makhynia" userId="7bb0f5b9-dfee-454e-9f70-e4fa02f019ef" providerId="ADAL" clId="{4080F183-4AB4-4E4E-8585-175DA5CCFE61}" dt="2024-07-30T12:19:36.202" v="62" actId="1076"/>
          <ac:spMkLst>
            <pc:docMk/>
            <pc:sldMk cId="0" sldId="257"/>
            <ac:spMk id="23" creationId="{00000000-0000-0000-0000-000000000000}"/>
          </ac:spMkLst>
        </pc:spChg>
        <pc:spChg chg="mod">
          <ac:chgData name="Myroslava Makhynia" userId="7bb0f5b9-dfee-454e-9f70-e4fa02f019ef" providerId="ADAL" clId="{4080F183-4AB4-4E4E-8585-175DA5CCFE61}" dt="2024-07-31T08:31:13.843" v="348" actId="1076"/>
          <ac:spMkLst>
            <pc:docMk/>
            <pc:sldMk cId="0" sldId="257"/>
            <ac:spMk id="24" creationId="{00000000-0000-0000-0000-000000000000}"/>
          </ac:spMkLst>
        </pc:spChg>
        <pc:spChg chg="mod">
          <ac:chgData name="Myroslava Makhynia" userId="7bb0f5b9-dfee-454e-9f70-e4fa02f019ef" providerId="ADAL" clId="{4080F183-4AB4-4E4E-8585-175DA5CCFE61}" dt="2024-07-31T08:31:27.327" v="351" actId="1076"/>
          <ac:spMkLst>
            <pc:docMk/>
            <pc:sldMk cId="0" sldId="257"/>
            <ac:spMk id="25" creationId="{00000000-0000-0000-0000-000000000000}"/>
          </ac:spMkLst>
        </pc:spChg>
        <pc:grpChg chg="mod">
          <ac:chgData name="Myroslava Makhynia" userId="7bb0f5b9-dfee-454e-9f70-e4fa02f019ef" providerId="ADAL" clId="{4080F183-4AB4-4E4E-8585-175DA5CCFE61}" dt="2024-07-30T12:17:21.316" v="22" actId="207"/>
          <ac:grpSpMkLst>
            <pc:docMk/>
            <pc:sldMk cId="0" sldId="257"/>
            <ac:grpSpMk id="2" creationId="{00000000-0000-0000-0000-000000000000}"/>
          </ac:grpSpMkLst>
        </pc:grpChg>
        <pc:grpChg chg="mod">
          <ac:chgData name="Myroslava Makhynia" userId="7bb0f5b9-dfee-454e-9f70-e4fa02f019ef" providerId="ADAL" clId="{4080F183-4AB4-4E4E-8585-175DA5CCFE61}" dt="2024-07-30T12:19:20.450" v="54" actId="1076"/>
          <ac:grpSpMkLst>
            <pc:docMk/>
            <pc:sldMk cId="0" sldId="257"/>
            <ac:grpSpMk id="5" creationId="{00000000-0000-0000-0000-000000000000}"/>
          </ac:grpSpMkLst>
        </pc:grpChg>
        <pc:grpChg chg="mod">
          <ac:chgData name="Myroslava Makhynia" userId="7bb0f5b9-dfee-454e-9f70-e4fa02f019ef" providerId="ADAL" clId="{4080F183-4AB4-4E4E-8585-175DA5CCFE61}" dt="2024-07-30T12:31:45.257" v="200" actId="14100"/>
          <ac:grpSpMkLst>
            <pc:docMk/>
            <pc:sldMk cId="0" sldId="257"/>
            <ac:grpSpMk id="8" creationId="{00000000-0000-0000-0000-000000000000}"/>
          </ac:grpSpMkLst>
        </pc:grpChg>
        <pc:grpChg chg="mod">
          <ac:chgData name="Myroslava Makhynia" userId="7bb0f5b9-dfee-454e-9f70-e4fa02f019ef" providerId="ADAL" clId="{4080F183-4AB4-4E4E-8585-175DA5CCFE61}" dt="2024-07-30T12:16:52.749" v="18" actId="14100"/>
          <ac:grpSpMkLst>
            <pc:docMk/>
            <pc:sldMk cId="0" sldId="257"/>
            <ac:grpSpMk id="11" creationId="{00000000-0000-0000-0000-000000000000}"/>
          </ac:grpSpMkLst>
        </pc:grpChg>
        <pc:grpChg chg="del">
          <ac:chgData name="Myroslava Makhynia" userId="7bb0f5b9-dfee-454e-9f70-e4fa02f019ef" providerId="ADAL" clId="{4080F183-4AB4-4E4E-8585-175DA5CCFE61}" dt="2024-07-30T12:14:24.865" v="2" actId="478"/>
          <ac:grpSpMkLst>
            <pc:docMk/>
            <pc:sldMk cId="0" sldId="257"/>
            <ac:grpSpMk id="14" creationId="{00000000-0000-0000-0000-000000000000}"/>
          </ac:grpSpMkLst>
        </pc:grpChg>
        <pc:grpChg chg="del">
          <ac:chgData name="Myroslava Makhynia" userId="7bb0f5b9-dfee-454e-9f70-e4fa02f019ef" providerId="ADAL" clId="{4080F183-4AB4-4E4E-8585-175DA5CCFE61}" dt="2024-07-30T12:18:02.815" v="31" actId="478"/>
          <ac:grpSpMkLst>
            <pc:docMk/>
            <pc:sldMk cId="0" sldId="257"/>
            <ac:grpSpMk id="17" creationId="{00000000-0000-0000-0000-000000000000}"/>
          </ac:grpSpMkLst>
        </pc:grpChg>
      </pc:sldChg>
      <pc:sldChg chg="addSp delSp modSp mod">
        <pc:chgData name="Myroslava Makhynia" userId="7bb0f5b9-dfee-454e-9f70-e4fa02f019ef" providerId="ADAL" clId="{4080F183-4AB4-4E4E-8585-175DA5CCFE61}" dt="2024-07-30T12:29:17.567" v="176" actId="14100"/>
        <pc:sldMkLst>
          <pc:docMk/>
          <pc:sldMk cId="0" sldId="258"/>
        </pc:sldMkLst>
        <pc:spChg chg="mod">
          <ac:chgData name="Myroslava Makhynia" userId="7bb0f5b9-dfee-454e-9f70-e4fa02f019ef" providerId="ADAL" clId="{4080F183-4AB4-4E4E-8585-175DA5CCFE61}" dt="2024-07-30T12:21:22.413" v="86" actId="207"/>
          <ac:spMkLst>
            <pc:docMk/>
            <pc:sldMk cId="0" sldId="258"/>
            <ac:spMk id="5" creationId="{00000000-0000-0000-0000-000000000000}"/>
          </ac:spMkLst>
        </pc:spChg>
        <pc:spChg chg="mod">
          <ac:chgData name="Myroslava Makhynia" userId="7bb0f5b9-dfee-454e-9f70-e4fa02f019ef" providerId="ADAL" clId="{4080F183-4AB4-4E4E-8585-175DA5CCFE61}" dt="2024-07-30T12:21:22.413" v="86" actId="207"/>
          <ac:spMkLst>
            <pc:docMk/>
            <pc:sldMk cId="0" sldId="258"/>
            <ac:spMk id="6"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8" creationId="{00000000-0000-0000-0000-000000000000}"/>
          </ac:spMkLst>
        </pc:spChg>
        <pc:spChg chg="mod">
          <ac:chgData name="Myroslava Makhynia" userId="7bb0f5b9-dfee-454e-9f70-e4fa02f019ef" providerId="ADAL" clId="{4080F183-4AB4-4E4E-8585-175DA5CCFE61}" dt="2024-07-30T12:21:19.361" v="85" actId="207"/>
          <ac:spMkLst>
            <pc:docMk/>
            <pc:sldMk cId="0" sldId="258"/>
            <ac:spMk id="9"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1" creationId="{00000000-0000-0000-0000-000000000000}"/>
          </ac:spMkLst>
        </pc:spChg>
        <pc:spChg chg="mod">
          <ac:chgData name="Myroslava Makhynia" userId="7bb0f5b9-dfee-454e-9f70-e4fa02f019ef" providerId="ADAL" clId="{4080F183-4AB4-4E4E-8585-175DA5CCFE61}" dt="2024-07-30T12:21:16.303" v="84" actId="207"/>
          <ac:spMkLst>
            <pc:docMk/>
            <pc:sldMk cId="0" sldId="258"/>
            <ac:spMk id="12"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4" creationId="{00000000-0000-0000-0000-000000000000}"/>
          </ac:spMkLst>
        </pc:spChg>
        <pc:spChg chg="mod">
          <ac:chgData name="Myroslava Makhynia" userId="7bb0f5b9-dfee-454e-9f70-e4fa02f019ef" providerId="ADAL" clId="{4080F183-4AB4-4E4E-8585-175DA5CCFE61}" dt="2024-07-30T12:24:12.059" v="125" actId="2085"/>
          <ac:spMkLst>
            <pc:docMk/>
            <pc:sldMk cId="0" sldId="258"/>
            <ac:spMk id="15"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7" creationId="{00000000-0000-0000-0000-000000000000}"/>
          </ac:spMkLst>
        </pc:spChg>
        <pc:spChg chg="mod">
          <ac:chgData name="Myroslava Makhynia" userId="7bb0f5b9-dfee-454e-9f70-e4fa02f019ef" providerId="ADAL" clId="{4080F183-4AB4-4E4E-8585-175DA5CCFE61}" dt="2024-07-30T12:24:06.497" v="124" actId="207"/>
          <ac:spMkLst>
            <pc:docMk/>
            <pc:sldMk cId="0" sldId="258"/>
            <ac:spMk id="18"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0" creationId="{00000000-0000-0000-0000-000000000000}"/>
          </ac:spMkLst>
        </pc:spChg>
        <pc:spChg chg="mod">
          <ac:chgData name="Myroslava Makhynia" userId="7bb0f5b9-dfee-454e-9f70-e4fa02f019ef" providerId="ADAL" clId="{4080F183-4AB4-4E4E-8585-175DA5CCFE61}" dt="2024-07-30T12:24:15.247" v="126" actId="207"/>
          <ac:spMkLst>
            <pc:docMk/>
            <pc:sldMk cId="0" sldId="258"/>
            <ac:spMk id="2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3"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6"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7"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2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30" creationId="{00000000-0000-0000-0000-000000000000}"/>
          </ac:spMkLst>
        </pc:spChg>
        <pc:spChg chg="mod topLvl">
          <ac:chgData name="Myroslava Makhynia" userId="7bb0f5b9-dfee-454e-9f70-e4fa02f019ef" providerId="ADAL" clId="{4080F183-4AB4-4E4E-8585-175DA5CCFE61}" dt="2024-07-30T12:22:50.686" v="105" actId="1076"/>
          <ac:spMkLst>
            <pc:docMk/>
            <pc:sldMk cId="0" sldId="258"/>
            <ac:spMk id="38" creationId="{00000000-0000-0000-0000-000000000000}"/>
          </ac:spMkLst>
        </pc:spChg>
        <pc:spChg chg="del mod topLvl">
          <ac:chgData name="Myroslava Makhynia" userId="7bb0f5b9-dfee-454e-9f70-e4fa02f019ef" providerId="ADAL" clId="{4080F183-4AB4-4E4E-8585-175DA5CCFE61}" dt="2024-07-30T12:22:04.752" v="94" actId="478"/>
          <ac:spMkLst>
            <pc:docMk/>
            <pc:sldMk cId="0" sldId="258"/>
            <ac:spMk id="39"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1"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2"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4" creationId="{00000000-0000-0000-0000-000000000000}"/>
          </ac:spMkLst>
        </pc:spChg>
        <pc:spChg chg="mod">
          <ac:chgData name="Myroslava Makhynia" userId="7bb0f5b9-dfee-454e-9f70-e4fa02f019ef" providerId="ADAL" clId="{4080F183-4AB4-4E4E-8585-175DA5CCFE61}" dt="2024-07-30T12:24:26.345" v="127" actId="207"/>
          <ac:spMkLst>
            <pc:docMk/>
            <pc:sldMk cId="0" sldId="258"/>
            <ac:spMk id="45" creationId="{00000000-0000-0000-0000-000000000000}"/>
          </ac:spMkLst>
        </pc:spChg>
        <pc:spChg chg="del">
          <ac:chgData name="Myroslava Makhynia" userId="7bb0f5b9-dfee-454e-9f70-e4fa02f019ef" providerId="ADAL" clId="{4080F183-4AB4-4E4E-8585-175DA5CCFE61}" dt="2024-07-30T12:20:59.306" v="78" actId="478"/>
          <ac:spMkLst>
            <pc:docMk/>
            <pc:sldMk cId="0" sldId="258"/>
            <ac:spMk id="46" creationId="{00000000-0000-0000-0000-000000000000}"/>
          </ac:spMkLst>
        </pc:spChg>
        <pc:spChg chg="del">
          <ac:chgData name="Myroslava Makhynia" userId="7bb0f5b9-dfee-454e-9f70-e4fa02f019ef" providerId="ADAL" clId="{4080F183-4AB4-4E4E-8585-175DA5CCFE61}" dt="2024-07-30T12:21:00.736" v="79" actId="478"/>
          <ac:spMkLst>
            <pc:docMk/>
            <pc:sldMk cId="0" sldId="258"/>
            <ac:spMk id="47"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8"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49" creationId="{00000000-0000-0000-0000-000000000000}"/>
          </ac:spMkLst>
        </pc:spChg>
        <pc:spChg chg="mod">
          <ac:chgData name="Myroslava Makhynia" userId="7bb0f5b9-dfee-454e-9f70-e4fa02f019ef" providerId="ADAL" clId="{4080F183-4AB4-4E4E-8585-175DA5CCFE61}" dt="2024-07-30T12:25:11.741" v="138" actId="1076"/>
          <ac:spMkLst>
            <pc:docMk/>
            <pc:sldMk cId="0" sldId="258"/>
            <ac:spMk id="50"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1"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2"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3"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4"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5" creationId="{00000000-0000-0000-0000-000000000000}"/>
          </ac:spMkLst>
        </pc:spChg>
        <pc:spChg chg="mod">
          <ac:chgData name="Myroslava Makhynia" userId="7bb0f5b9-dfee-454e-9f70-e4fa02f019ef" providerId="ADAL" clId="{4080F183-4AB4-4E4E-8585-175DA5CCFE61}" dt="2024-07-30T12:26:45.707" v="151" actId="1076"/>
          <ac:spMkLst>
            <pc:docMk/>
            <pc:sldMk cId="0" sldId="258"/>
            <ac:spMk id="56" creationId="{00000000-0000-0000-0000-000000000000}"/>
          </ac:spMkLst>
        </pc:spChg>
        <pc:spChg chg="add mod">
          <ac:chgData name="Myroslava Makhynia" userId="7bb0f5b9-dfee-454e-9f70-e4fa02f019ef" providerId="ADAL" clId="{4080F183-4AB4-4E4E-8585-175DA5CCFE61}" dt="2024-07-30T12:21:07.174" v="82"/>
          <ac:spMkLst>
            <pc:docMk/>
            <pc:sldMk cId="0" sldId="258"/>
            <ac:spMk id="57" creationId="{CE7CF2A9-DB0D-E7D9-BA83-A8BBD8720693}"/>
          </ac:spMkLst>
        </pc:spChg>
        <pc:spChg chg="add mod">
          <ac:chgData name="Myroslava Makhynia" userId="7bb0f5b9-dfee-454e-9f70-e4fa02f019ef" providerId="ADAL" clId="{4080F183-4AB4-4E4E-8585-175DA5CCFE61}" dt="2024-07-30T12:21:07.174" v="82"/>
          <ac:spMkLst>
            <pc:docMk/>
            <pc:sldMk cId="0" sldId="258"/>
            <ac:spMk id="58" creationId="{31D599BC-893C-D7FB-C6DC-23B7A0F8E5DF}"/>
          </ac:spMkLst>
        </pc:spChg>
        <pc:spChg chg="add del">
          <ac:chgData name="Myroslava Makhynia" userId="7bb0f5b9-dfee-454e-9f70-e4fa02f019ef" providerId="ADAL" clId="{4080F183-4AB4-4E4E-8585-175DA5CCFE61}" dt="2024-07-30T12:27:31.600" v="153" actId="478"/>
          <ac:spMkLst>
            <pc:docMk/>
            <pc:sldMk cId="0" sldId="258"/>
            <ac:spMk id="59" creationId="{3E007558-134D-F843-9C2E-80CD2A4ECC29}"/>
          </ac:spMkLst>
        </pc:spChg>
        <pc:grpChg chg="mod ord">
          <ac:chgData name="Myroslava Makhynia" userId="7bb0f5b9-dfee-454e-9f70-e4fa02f019ef" providerId="ADAL" clId="{4080F183-4AB4-4E4E-8585-175DA5CCFE61}" dt="2024-07-30T12:28:15.457" v="159" actId="170"/>
          <ac:grpSpMkLst>
            <pc:docMk/>
            <pc:sldMk cId="0" sldId="258"/>
            <ac:grpSpMk id="2" creationId="{00000000-0000-0000-0000-000000000000}"/>
          </ac:grpSpMkLst>
        </pc:grpChg>
        <pc:grpChg chg="mod">
          <ac:chgData name="Myroslava Makhynia" userId="7bb0f5b9-dfee-454e-9f70-e4fa02f019ef" providerId="ADAL" clId="{4080F183-4AB4-4E4E-8585-175DA5CCFE61}" dt="2024-07-30T12:29:17.567" v="176" actId="14100"/>
          <ac:grpSpMkLst>
            <pc:docMk/>
            <pc:sldMk cId="0" sldId="258"/>
            <ac:grpSpMk id="4" creationId="{00000000-0000-0000-0000-000000000000}"/>
          </ac:grpSpMkLst>
        </pc:grpChg>
        <pc:grpChg chg="mod">
          <ac:chgData name="Myroslava Makhynia" userId="7bb0f5b9-dfee-454e-9f70-e4fa02f019ef" providerId="ADAL" clId="{4080F183-4AB4-4E4E-8585-175DA5CCFE61}" dt="2024-07-30T12:21:19.361" v="85" actId="207"/>
          <ac:grpSpMkLst>
            <pc:docMk/>
            <pc:sldMk cId="0" sldId="258"/>
            <ac:grpSpMk id="7" creationId="{00000000-0000-0000-0000-000000000000}"/>
          </ac:grpSpMkLst>
        </pc:grpChg>
        <pc:grpChg chg="mod">
          <ac:chgData name="Myroslava Makhynia" userId="7bb0f5b9-dfee-454e-9f70-e4fa02f019ef" providerId="ADAL" clId="{4080F183-4AB4-4E4E-8585-175DA5CCFE61}" dt="2024-07-30T12:21:30.148" v="87" actId="14100"/>
          <ac:grpSpMkLst>
            <pc:docMk/>
            <pc:sldMk cId="0" sldId="258"/>
            <ac:grpSpMk id="10" creationId="{00000000-0000-0000-0000-000000000000}"/>
          </ac:grpSpMkLst>
        </pc:grpChg>
        <pc:grpChg chg="mod ord">
          <ac:chgData name="Myroslava Makhynia" userId="7bb0f5b9-dfee-454e-9f70-e4fa02f019ef" providerId="ADAL" clId="{4080F183-4AB4-4E4E-8585-175DA5CCFE61}" dt="2024-07-30T12:26:45.707" v="151" actId="1076"/>
          <ac:grpSpMkLst>
            <pc:docMk/>
            <pc:sldMk cId="0" sldId="258"/>
            <ac:grpSpMk id="13"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6"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19"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2"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5"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28" creationId="{00000000-0000-0000-0000-000000000000}"/>
          </ac:grpSpMkLst>
        </pc:grpChg>
        <pc:grpChg chg="del">
          <ac:chgData name="Myroslava Makhynia" userId="7bb0f5b9-dfee-454e-9f70-e4fa02f019ef" providerId="ADAL" clId="{4080F183-4AB4-4E4E-8585-175DA5CCFE61}" dt="2024-07-30T12:21:06.324" v="81" actId="478"/>
          <ac:grpSpMkLst>
            <pc:docMk/>
            <pc:sldMk cId="0" sldId="258"/>
            <ac:grpSpMk id="31" creationId="{00000000-0000-0000-0000-000000000000}"/>
          </ac:grpSpMkLst>
        </pc:grpChg>
        <pc:grpChg chg="del">
          <ac:chgData name="Myroslava Makhynia" userId="7bb0f5b9-dfee-454e-9f70-e4fa02f019ef" providerId="ADAL" clId="{4080F183-4AB4-4E4E-8585-175DA5CCFE61}" dt="2024-07-30T12:21:03.404" v="80" actId="478"/>
          <ac:grpSpMkLst>
            <pc:docMk/>
            <pc:sldMk cId="0" sldId="258"/>
            <ac:grpSpMk id="34" creationId="{00000000-0000-0000-0000-000000000000}"/>
          </ac:grpSpMkLst>
        </pc:grpChg>
        <pc:grpChg chg="del mod">
          <ac:chgData name="Myroslava Makhynia" userId="7bb0f5b9-dfee-454e-9f70-e4fa02f019ef" providerId="ADAL" clId="{4080F183-4AB4-4E4E-8585-175DA5CCFE61}" dt="2024-07-30T12:22:04.752" v="94" actId="478"/>
          <ac:grpSpMkLst>
            <pc:docMk/>
            <pc:sldMk cId="0" sldId="258"/>
            <ac:grpSpMk id="37"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0" creationId="{00000000-0000-0000-0000-000000000000}"/>
          </ac:grpSpMkLst>
        </pc:grpChg>
        <pc:grpChg chg="mod">
          <ac:chgData name="Myroslava Makhynia" userId="7bb0f5b9-dfee-454e-9f70-e4fa02f019ef" providerId="ADAL" clId="{4080F183-4AB4-4E4E-8585-175DA5CCFE61}" dt="2024-07-30T12:26:45.707" v="151" actId="1076"/>
          <ac:grpSpMkLst>
            <pc:docMk/>
            <pc:sldMk cId="0" sldId="258"/>
            <ac:grpSpMk id="43" creationId="{00000000-0000-0000-0000-000000000000}"/>
          </ac:grpSpMkLst>
        </pc:grpChg>
      </pc:sldChg>
      <pc:sldChg chg="addSp delSp modSp mod">
        <pc:chgData name="Myroslava Makhynia" userId="7bb0f5b9-dfee-454e-9f70-e4fa02f019ef" providerId="ADAL" clId="{4080F183-4AB4-4E4E-8585-175DA5CCFE61}" dt="2024-07-31T10:39:14.925" v="899" actId="207"/>
        <pc:sldMkLst>
          <pc:docMk/>
          <pc:sldMk cId="0" sldId="259"/>
        </pc:sldMkLst>
        <pc:spChg chg="mod">
          <ac:chgData name="Myroslava Makhynia" userId="7bb0f5b9-dfee-454e-9f70-e4fa02f019ef" providerId="ADAL" clId="{4080F183-4AB4-4E4E-8585-175DA5CCFE61}" dt="2024-07-30T12:28:22.880" v="160" actId="207"/>
          <ac:spMkLst>
            <pc:docMk/>
            <pc:sldMk cId="0" sldId="259"/>
            <ac:spMk id="3" creationId="{00000000-0000-0000-0000-000000000000}"/>
          </ac:spMkLst>
        </pc:spChg>
        <pc:spChg chg="mod">
          <ac:chgData name="Myroslava Makhynia" userId="7bb0f5b9-dfee-454e-9f70-e4fa02f019ef" providerId="ADAL" clId="{4080F183-4AB4-4E4E-8585-175DA5CCFE61}" dt="2024-07-30T12:28:22.880" v="160" actId="207"/>
          <ac:spMkLst>
            <pc:docMk/>
            <pc:sldMk cId="0" sldId="259"/>
            <ac:spMk id="4" creationId="{00000000-0000-0000-0000-000000000000}"/>
          </ac:spMkLst>
        </pc:spChg>
        <pc:spChg chg="del mod topLvl">
          <ac:chgData name="Myroslava Makhynia" userId="7bb0f5b9-dfee-454e-9f70-e4fa02f019ef" providerId="ADAL" clId="{4080F183-4AB4-4E4E-8585-175DA5CCFE61}" dt="2024-07-30T12:30:48.541" v="194" actId="478"/>
          <ac:spMkLst>
            <pc:docMk/>
            <pc:sldMk cId="0" sldId="259"/>
            <ac:spMk id="7" creationId="{00000000-0000-0000-0000-000000000000}"/>
          </ac:spMkLst>
        </pc:spChg>
        <pc:spChg chg="mod topLvl">
          <ac:chgData name="Myroslava Makhynia" userId="7bb0f5b9-dfee-454e-9f70-e4fa02f019ef" providerId="ADAL" clId="{4080F183-4AB4-4E4E-8585-175DA5CCFE61}" dt="2024-07-30T12:30:48.541" v="194" actId="478"/>
          <ac:spMkLst>
            <pc:docMk/>
            <pc:sldMk cId="0" sldId="259"/>
            <ac:spMk id="8" creationId="{00000000-0000-0000-0000-000000000000}"/>
          </ac:spMkLst>
        </pc:spChg>
        <pc:spChg chg="mod">
          <ac:chgData name="Myroslava Makhynia" userId="7bb0f5b9-dfee-454e-9f70-e4fa02f019ef" providerId="ADAL" clId="{4080F183-4AB4-4E4E-8585-175DA5CCFE61}" dt="2024-07-30T12:31:01.172" v="195" actId="255"/>
          <ac:spMkLst>
            <pc:docMk/>
            <pc:sldMk cId="0" sldId="259"/>
            <ac:spMk id="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6" creationId="{00000000-0000-0000-0000-000000000000}"/>
          </ac:spMkLst>
        </pc:spChg>
        <pc:spChg chg="del">
          <ac:chgData name="Myroslava Makhynia" userId="7bb0f5b9-dfee-454e-9f70-e4fa02f019ef" providerId="ADAL" clId="{4080F183-4AB4-4E4E-8585-175DA5CCFE61}" dt="2024-07-30T12:30:15.206" v="184" actId="478"/>
          <ac:spMkLst>
            <pc:docMk/>
            <pc:sldMk cId="0" sldId="259"/>
            <ac:spMk id="17" creationId="{00000000-0000-0000-0000-000000000000}"/>
          </ac:spMkLst>
        </pc:spChg>
        <pc:spChg chg="del">
          <ac:chgData name="Myroslava Makhynia" userId="7bb0f5b9-dfee-454e-9f70-e4fa02f019ef" providerId="ADAL" clId="{4080F183-4AB4-4E4E-8585-175DA5CCFE61}" dt="2024-07-30T12:30:17.131" v="185" actId="478"/>
          <ac:spMkLst>
            <pc:docMk/>
            <pc:sldMk cId="0" sldId="259"/>
            <ac:spMk id="1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19"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0"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2"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3"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5"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6"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8" creationId="{00000000-0000-0000-0000-000000000000}"/>
          </ac:spMkLst>
        </pc:spChg>
        <pc:spChg chg="mod">
          <ac:chgData name="Myroslava Makhynia" userId="7bb0f5b9-dfee-454e-9f70-e4fa02f019ef" providerId="ADAL" clId="{4080F183-4AB4-4E4E-8585-175DA5CCFE61}" dt="2024-07-31T10:39:14.925" v="899" actId="207"/>
          <ac:spMkLst>
            <pc:docMk/>
            <pc:sldMk cId="0" sldId="259"/>
            <ac:spMk id="29" creationId="{00000000-0000-0000-0000-000000000000}"/>
          </ac:spMkLst>
        </pc:spChg>
        <pc:spChg chg="add mod ord">
          <ac:chgData name="Myroslava Makhynia" userId="7bb0f5b9-dfee-454e-9f70-e4fa02f019ef" providerId="ADAL" clId="{4080F183-4AB4-4E4E-8585-175DA5CCFE61}" dt="2024-07-30T12:28:47.865" v="168" actId="14100"/>
          <ac:spMkLst>
            <pc:docMk/>
            <pc:sldMk cId="0" sldId="259"/>
            <ac:spMk id="31" creationId="{44B952F3-2BD2-28C0-F627-1CCC49D0E228}"/>
          </ac:spMkLst>
        </pc:spChg>
        <pc:spChg chg="add del mod">
          <ac:chgData name="Myroslava Makhynia" userId="7bb0f5b9-dfee-454e-9f70-e4fa02f019ef" providerId="ADAL" clId="{4080F183-4AB4-4E4E-8585-175DA5CCFE61}" dt="2024-07-30T12:37:50.822" v="210" actId="478"/>
          <ac:spMkLst>
            <pc:docMk/>
            <pc:sldMk cId="0" sldId="259"/>
            <ac:spMk id="32" creationId="{07580999-1444-6754-44D3-A5A0DEE7DD7C}"/>
          </ac:spMkLst>
        </pc:spChg>
        <pc:spChg chg="add del mod">
          <ac:chgData name="Myroslava Makhynia" userId="7bb0f5b9-dfee-454e-9f70-e4fa02f019ef" providerId="ADAL" clId="{4080F183-4AB4-4E4E-8585-175DA5CCFE61}" dt="2024-07-30T12:37:52.460" v="211" actId="478"/>
          <ac:spMkLst>
            <pc:docMk/>
            <pc:sldMk cId="0" sldId="259"/>
            <ac:spMk id="33" creationId="{C6C43FBD-AAB9-1FB2-9FC8-4BE666630542}"/>
          </ac:spMkLst>
        </pc:spChg>
        <pc:spChg chg="add mod">
          <ac:chgData name="Myroslava Makhynia" userId="7bb0f5b9-dfee-454e-9f70-e4fa02f019ef" providerId="ADAL" clId="{4080F183-4AB4-4E4E-8585-175DA5CCFE61}" dt="2024-07-30T12:31:18.941" v="197" actId="1076"/>
          <ac:spMkLst>
            <pc:docMk/>
            <pc:sldMk cId="0" sldId="259"/>
            <ac:spMk id="34" creationId="{C4EAE61A-19ED-1505-CE12-D2F29746FC1C}"/>
          </ac:spMkLst>
        </pc:spChg>
        <pc:spChg chg="add mod">
          <ac:chgData name="Myroslava Makhynia" userId="7bb0f5b9-dfee-454e-9f70-e4fa02f019ef" providerId="ADAL" clId="{4080F183-4AB4-4E4E-8585-175DA5CCFE61}" dt="2024-07-30T12:37:53.068" v="212"/>
          <ac:spMkLst>
            <pc:docMk/>
            <pc:sldMk cId="0" sldId="259"/>
            <ac:spMk id="35" creationId="{66DC7B2A-55FC-170C-42C7-3A754BE5AC3C}"/>
          </ac:spMkLst>
        </pc:spChg>
        <pc:spChg chg="add mod">
          <ac:chgData name="Myroslava Makhynia" userId="7bb0f5b9-dfee-454e-9f70-e4fa02f019ef" providerId="ADAL" clId="{4080F183-4AB4-4E4E-8585-175DA5CCFE61}" dt="2024-07-30T12:38:01.377" v="213"/>
          <ac:spMkLst>
            <pc:docMk/>
            <pc:sldMk cId="0" sldId="259"/>
            <ac:spMk id="36" creationId="{9F225D9D-766F-4BE4-A27F-8548A27E0C93}"/>
          </ac:spMkLst>
        </pc:spChg>
        <pc:spChg chg="add mod">
          <ac:chgData name="Myroslava Makhynia" userId="7bb0f5b9-dfee-454e-9f70-e4fa02f019ef" providerId="ADAL" clId="{4080F183-4AB4-4E4E-8585-175DA5CCFE61}" dt="2024-07-30T12:38:01.377" v="213"/>
          <ac:spMkLst>
            <pc:docMk/>
            <pc:sldMk cId="0" sldId="259"/>
            <ac:spMk id="37" creationId="{CF599B83-A04E-D6BD-8EF1-9957787A9362}"/>
          </ac:spMkLst>
        </pc:spChg>
        <pc:grpChg chg="mod">
          <ac:chgData name="Myroslava Makhynia" userId="7bb0f5b9-dfee-454e-9f70-e4fa02f019ef" providerId="ADAL" clId="{4080F183-4AB4-4E4E-8585-175DA5CCFE61}" dt="2024-07-30T12:29:22.737" v="177" actId="14100"/>
          <ac:grpSpMkLst>
            <pc:docMk/>
            <pc:sldMk cId="0" sldId="259"/>
            <ac:grpSpMk id="2" creationId="{00000000-0000-0000-0000-000000000000}"/>
          </ac:grpSpMkLst>
        </pc:grpChg>
        <pc:grpChg chg="del mod">
          <ac:chgData name="Myroslava Makhynia" userId="7bb0f5b9-dfee-454e-9f70-e4fa02f019ef" providerId="ADAL" clId="{4080F183-4AB4-4E4E-8585-175DA5CCFE61}" dt="2024-07-30T12:30:48.541" v="194" actId="478"/>
          <ac:grpSpMkLst>
            <pc:docMk/>
            <pc:sldMk cId="0" sldId="259"/>
            <ac:grpSpMk id="6" creationId="{00000000-0000-0000-0000-000000000000}"/>
          </ac:grpSpMkLst>
        </pc:grpChg>
        <pc:grpChg chg="del">
          <ac:chgData name="Myroslava Makhynia" userId="7bb0f5b9-dfee-454e-9f70-e4fa02f019ef" providerId="ADAL" clId="{4080F183-4AB4-4E4E-8585-175DA5CCFE61}" dt="2024-07-30T12:28:27.591" v="161" actId="478"/>
          <ac:grpSpMkLst>
            <pc:docMk/>
            <pc:sldMk cId="0" sldId="259"/>
            <ac:grpSpMk id="10" creationId="{00000000-0000-0000-0000-000000000000}"/>
          </ac:grpSpMkLst>
        </pc:grpChg>
        <pc:grpChg chg="del">
          <ac:chgData name="Myroslava Makhynia" userId="7bb0f5b9-dfee-454e-9f70-e4fa02f019ef" providerId="ADAL" clId="{4080F183-4AB4-4E4E-8585-175DA5CCFE61}" dt="2024-07-30T12:28:29.148" v="162" actId="478"/>
          <ac:grpSpMkLst>
            <pc:docMk/>
            <pc:sldMk cId="0" sldId="259"/>
            <ac:grpSpMk id="13" creationId="{00000000-0000-0000-0000-000000000000}"/>
          </ac:grpSpMkLst>
        </pc:grpChg>
      </pc:sldChg>
      <pc:sldChg chg="addSp delSp modSp mod">
        <pc:chgData name="Myroslava Makhynia" userId="7bb0f5b9-dfee-454e-9f70-e4fa02f019ef" providerId="ADAL" clId="{4080F183-4AB4-4E4E-8585-175DA5CCFE61}" dt="2024-07-31T10:44:52.388" v="1009" actId="14100"/>
        <pc:sldMkLst>
          <pc:docMk/>
          <pc:sldMk cId="0" sldId="260"/>
        </pc:sldMkLst>
        <pc:spChg chg="mod">
          <ac:chgData name="Myroslava Makhynia" userId="7bb0f5b9-dfee-454e-9f70-e4fa02f019ef" providerId="ADAL" clId="{4080F183-4AB4-4E4E-8585-175DA5CCFE61}" dt="2024-07-30T12:32:03.118" v="203" actId="207"/>
          <ac:spMkLst>
            <pc:docMk/>
            <pc:sldMk cId="0" sldId="260"/>
            <ac:spMk id="3"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4"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6"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7"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9" creationId="{00000000-0000-0000-0000-000000000000}"/>
          </ac:spMkLst>
        </pc:spChg>
        <pc:spChg chg="mod">
          <ac:chgData name="Myroslava Makhynia" userId="7bb0f5b9-dfee-454e-9f70-e4fa02f019ef" providerId="ADAL" clId="{4080F183-4AB4-4E4E-8585-175DA5CCFE61}" dt="2024-07-30T12:32:03.118" v="203" actId="207"/>
          <ac:spMkLst>
            <pc:docMk/>
            <pc:sldMk cId="0" sldId="260"/>
            <ac:spMk id="10"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2" creationId="{00000000-0000-0000-0000-000000000000}"/>
          </ac:spMkLst>
        </pc:spChg>
        <pc:spChg chg="mod">
          <ac:chgData name="Myroslava Makhynia" userId="7bb0f5b9-dfee-454e-9f70-e4fa02f019ef" providerId="ADAL" clId="{4080F183-4AB4-4E4E-8585-175DA5CCFE61}" dt="2024-07-30T12:31:52.519" v="201" actId="207"/>
          <ac:spMkLst>
            <pc:docMk/>
            <pc:sldMk cId="0" sldId="260"/>
            <ac:spMk id="13" creationId="{00000000-0000-0000-0000-000000000000}"/>
          </ac:spMkLst>
        </pc:spChg>
        <pc:spChg chg="del">
          <ac:chgData name="Myroslava Makhynia" userId="7bb0f5b9-dfee-454e-9f70-e4fa02f019ef" providerId="ADAL" clId="{4080F183-4AB4-4E4E-8585-175DA5CCFE61}" dt="2024-07-30T12:38:14.778" v="214" actId="478"/>
          <ac:spMkLst>
            <pc:docMk/>
            <pc:sldMk cId="0" sldId="260"/>
            <ac:spMk id="14" creationId="{00000000-0000-0000-0000-000000000000}"/>
          </ac:spMkLst>
        </pc:spChg>
        <pc:spChg chg="del">
          <ac:chgData name="Myroslava Makhynia" userId="7bb0f5b9-dfee-454e-9f70-e4fa02f019ef" providerId="ADAL" clId="{4080F183-4AB4-4E4E-8585-175DA5CCFE61}" dt="2024-07-30T12:38:15.463" v="215" actId="478"/>
          <ac:spMkLst>
            <pc:docMk/>
            <pc:sldMk cId="0" sldId="260"/>
            <ac:spMk id="15" creationId="{00000000-0000-0000-0000-000000000000}"/>
          </ac:spMkLst>
        </pc:spChg>
        <pc:spChg chg="mod">
          <ac:chgData name="Myroslava Makhynia" userId="7bb0f5b9-dfee-454e-9f70-e4fa02f019ef" providerId="ADAL" clId="{4080F183-4AB4-4E4E-8585-175DA5CCFE61}" dt="2024-07-31T10:20:18.827" v="774" actId="1038"/>
          <ac:spMkLst>
            <pc:docMk/>
            <pc:sldMk cId="0" sldId="260"/>
            <ac:spMk id="17" creationId="{00000000-0000-0000-0000-000000000000}"/>
          </ac:spMkLst>
        </pc:spChg>
        <pc:spChg chg="mod">
          <ac:chgData name="Myroslava Makhynia" userId="7bb0f5b9-dfee-454e-9f70-e4fa02f019ef" providerId="ADAL" clId="{4080F183-4AB4-4E4E-8585-175DA5CCFE61}" dt="2024-07-31T10:20:10.245" v="770" actId="1038"/>
          <ac:spMkLst>
            <pc:docMk/>
            <pc:sldMk cId="0" sldId="260"/>
            <ac:spMk id="18" creationId="{00000000-0000-0000-0000-000000000000}"/>
          </ac:spMkLst>
        </pc:spChg>
        <pc:spChg chg="mod">
          <ac:chgData name="Myroslava Makhynia" userId="7bb0f5b9-dfee-454e-9f70-e4fa02f019ef" providerId="ADAL" clId="{4080F183-4AB4-4E4E-8585-175DA5CCFE61}" dt="2024-07-31T10:20:05.009" v="766" actId="1038"/>
          <ac:spMkLst>
            <pc:docMk/>
            <pc:sldMk cId="0" sldId="260"/>
            <ac:spMk id="19" creationId="{00000000-0000-0000-0000-000000000000}"/>
          </ac:spMkLst>
        </pc:spChg>
        <pc:spChg chg="add mod">
          <ac:chgData name="Myroslava Makhynia" userId="7bb0f5b9-dfee-454e-9f70-e4fa02f019ef" providerId="ADAL" clId="{4080F183-4AB4-4E4E-8585-175DA5CCFE61}" dt="2024-07-30T12:38:51.848" v="242" actId="1038"/>
          <ac:spMkLst>
            <pc:docMk/>
            <pc:sldMk cId="0" sldId="260"/>
            <ac:spMk id="20" creationId="{029EDD46-52C6-85DD-1A56-3A02B936AAD1}"/>
          </ac:spMkLst>
        </pc:spChg>
        <pc:spChg chg="add mod">
          <ac:chgData name="Myroslava Makhynia" userId="7bb0f5b9-dfee-454e-9f70-e4fa02f019ef" providerId="ADAL" clId="{4080F183-4AB4-4E4E-8585-175DA5CCFE61}" dt="2024-07-30T12:38:51.848" v="242" actId="1038"/>
          <ac:spMkLst>
            <pc:docMk/>
            <pc:sldMk cId="0" sldId="260"/>
            <ac:spMk id="21" creationId="{9EFDEDAD-E1EB-9494-0240-2EEEC32DED64}"/>
          </ac:spMkLst>
        </pc:spChg>
        <pc:grpChg chg="mod">
          <ac:chgData name="Myroslava Makhynia" userId="7bb0f5b9-dfee-454e-9f70-e4fa02f019ef" providerId="ADAL" clId="{4080F183-4AB4-4E4E-8585-175DA5CCFE61}" dt="2024-07-30T12:32:03.118" v="203" actId="207"/>
          <ac:grpSpMkLst>
            <pc:docMk/>
            <pc:sldMk cId="0" sldId="260"/>
            <ac:grpSpMk id="2"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5" creationId="{00000000-0000-0000-0000-000000000000}"/>
          </ac:grpSpMkLst>
        </pc:grpChg>
        <pc:grpChg chg="mod">
          <ac:chgData name="Myroslava Makhynia" userId="7bb0f5b9-dfee-454e-9f70-e4fa02f019ef" providerId="ADAL" clId="{4080F183-4AB4-4E4E-8585-175DA5CCFE61}" dt="2024-07-30T12:32:03.118" v="203" actId="207"/>
          <ac:grpSpMkLst>
            <pc:docMk/>
            <pc:sldMk cId="0" sldId="260"/>
            <ac:grpSpMk id="8" creationId="{00000000-0000-0000-0000-000000000000}"/>
          </ac:grpSpMkLst>
        </pc:grpChg>
        <pc:grpChg chg="mod">
          <ac:chgData name="Myroslava Makhynia" userId="7bb0f5b9-dfee-454e-9f70-e4fa02f019ef" providerId="ADAL" clId="{4080F183-4AB4-4E4E-8585-175DA5CCFE61}" dt="2024-07-31T10:44:52.388" v="1009" actId="14100"/>
          <ac:grpSpMkLst>
            <pc:docMk/>
            <pc:sldMk cId="0" sldId="260"/>
            <ac:grpSpMk id="11" creationId="{00000000-0000-0000-0000-000000000000}"/>
          </ac:grpSpMkLst>
        </pc:grpChg>
      </pc:sldChg>
      <pc:sldChg chg="addSp delSp modSp mod">
        <pc:chgData name="Myroslava Makhynia" userId="7bb0f5b9-dfee-454e-9f70-e4fa02f019ef" providerId="ADAL" clId="{4080F183-4AB4-4E4E-8585-175DA5CCFE61}" dt="2024-07-31T10:51:34.529" v="1166" actId="207"/>
        <pc:sldMkLst>
          <pc:docMk/>
          <pc:sldMk cId="0" sldId="261"/>
        </pc:sldMkLst>
        <pc:spChg chg="mod">
          <ac:chgData name="Myroslava Makhynia" userId="7bb0f5b9-dfee-454e-9f70-e4fa02f019ef" providerId="ADAL" clId="{4080F183-4AB4-4E4E-8585-175DA5CCFE61}" dt="2024-07-30T12:38:59.163" v="243" actId="207"/>
          <ac:spMkLst>
            <pc:docMk/>
            <pc:sldMk cId="0" sldId="261"/>
            <ac:spMk id="3" creationId="{00000000-0000-0000-0000-000000000000}"/>
          </ac:spMkLst>
        </pc:spChg>
        <pc:spChg chg="mod">
          <ac:chgData name="Myroslava Makhynia" userId="7bb0f5b9-dfee-454e-9f70-e4fa02f019ef" providerId="ADAL" clId="{4080F183-4AB4-4E4E-8585-175DA5CCFE61}" dt="2024-07-30T12:38:59.163" v="243" actId="207"/>
          <ac:spMkLst>
            <pc:docMk/>
            <pc:sldMk cId="0" sldId="261"/>
            <ac:spMk id="4" creationId="{00000000-0000-0000-0000-000000000000}"/>
          </ac:spMkLst>
        </pc:spChg>
        <pc:spChg chg="mod topLvl">
          <ac:chgData name="Myroslava Makhynia" userId="7bb0f5b9-dfee-454e-9f70-e4fa02f019ef" providerId="ADAL" clId="{4080F183-4AB4-4E4E-8585-175DA5CCFE61}" dt="2024-07-30T12:43:38.284" v="255" actId="207"/>
          <ac:spMkLst>
            <pc:docMk/>
            <pc:sldMk cId="0" sldId="261"/>
            <ac:spMk id="9" creationId="{00000000-0000-0000-0000-000000000000}"/>
          </ac:spMkLst>
        </pc:spChg>
        <pc:spChg chg="del mod topLvl">
          <ac:chgData name="Myroslava Makhynia" userId="7bb0f5b9-dfee-454e-9f70-e4fa02f019ef" providerId="ADAL" clId="{4080F183-4AB4-4E4E-8585-175DA5CCFE61}" dt="2024-07-30T12:41:40.530" v="251" actId="478"/>
          <ac:spMkLst>
            <pc:docMk/>
            <pc:sldMk cId="0" sldId="261"/>
            <ac:spMk id="10" creationId="{00000000-0000-0000-0000-000000000000}"/>
          </ac:spMkLst>
        </pc:spChg>
        <pc:spChg chg="mod">
          <ac:chgData name="Myroslava Makhynia" userId="7bb0f5b9-dfee-454e-9f70-e4fa02f019ef" providerId="ADAL" clId="{4080F183-4AB4-4E4E-8585-175DA5CCFE61}" dt="2024-07-31T10:51:34.529" v="1166" actId="207"/>
          <ac:spMkLst>
            <pc:docMk/>
            <pc:sldMk cId="0" sldId="261"/>
            <ac:spMk id="11"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2" creationId="{00000000-0000-0000-0000-000000000000}"/>
          </ac:spMkLst>
        </pc:spChg>
        <pc:spChg chg="mod topLvl">
          <ac:chgData name="Myroslava Makhynia" userId="7bb0f5b9-dfee-454e-9f70-e4fa02f019ef" providerId="ADAL" clId="{4080F183-4AB4-4E4E-8585-175DA5CCFE61}" dt="2024-07-30T12:43:48.607" v="258" actId="478"/>
          <ac:spMkLst>
            <pc:docMk/>
            <pc:sldMk cId="0" sldId="261"/>
            <ac:spMk id="14" creationId="{00000000-0000-0000-0000-000000000000}"/>
          </ac:spMkLst>
        </pc:spChg>
        <pc:spChg chg="del mod topLvl">
          <ac:chgData name="Myroslava Makhynia" userId="7bb0f5b9-dfee-454e-9f70-e4fa02f019ef" providerId="ADAL" clId="{4080F183-4AB4-4E4E-8585-175DA5CCFE61}" dt="2024-07-30T12:43:48.607" v="258" actId="478"/>
          <ac:spMkLst>
            <pc:docMk/>
            <pc:sldMk cId="0" sldId="261"/>
            <ac:spMk id="15"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16" creationId="{00000000-0000-0000-0000-000000000000}"/>
          </ac:spMkLst>
        </pc:spChg>
        <pc:spChg chg="mod topLvl">
          <ac:chgData name="Myroslava Makhynia" userId="7bb0f5b9-dfee-454e-9f70-e4fa02f019ef" providerId="ADAL" clId="{4080F183-4AB4-4E4E-8585-175DA5CCFE61}" dt="2024-07-30T12:44:27.740" v="267" actId="478"/>
          <ac:spMkLst>
            <pc:docMk/>
            <pc:sldMk cId="0" sldId="261"/>
            <ac:spMk id="18" creationId="{00000000-0000-0000-0000-000000000000}"/>
          </ac:spMkLst>
        </pc:spChg>
        <pc:spChg chg="del mod topLvl">
          <ac:chgData name="Myroslava Makhynia" userId="7bb0f5b9-dfee-454e-9f70-e4fa02f019ef" providerId="ADAL" clId="{4080F183-4AB4-4E4E-8585-175DA5CCFE61}" dt="2024-07-30T12:44:27.740" v="267" actId="478"/>
          <ac:spMkLst>
            <pc:docMk/>
            <pc:sldMk cId="0" sldId="261"/>
            <ac:spMk id="19" creationId="{00000000-0000-0000-0000-000000000000}"/>
          </ac:spMkLst>
        </pc:spChg>
        <pc:spChg chg="mod">
          <ac:chgData name="Myroslava Makhynia" userId="7bb0f5b9-dfee-454e-9f70-e4fa02f019ef" providerId="ADAL" clId="{4080F183-4AB4-4E4E-8585-175DA5CCFE61}" dt="2024-07-30T12:44:23.848" v="264" actId="20577"/>
          <ac:spMkLst>
            <pc:docMk/>
            <pc:sldMk cId="0" sldId="261"/>
            <ac:spMk id="20" creationId="{00000000-0000-0000-0000-000000000000}"/>
          </ac:spMkLst>
        </pc:spChg>
        <pc:spChg chg="mod topLvl">
          <ac:chgData name="Myroslava Makhynia" userId="7bb0f5b9-dfee-454e-9f70-e4fa02f019ef" providerId="ADAL" clId="{4080F183-4AB4-4E4E-8585-175DA5CCFE61}" dt="2024-07-30T12:44:33.211" v="270" actId="478"/>
          <ac:spMkLst>
            <pc:docMk/>
            <pc:sldMk cId="0" sldId="261"/>
            <ac:spMk id="22" creationId="{00000000-0000-0000-0000-000000000000}"/>
          </ac:spMkLst>
        </pc:spChg>
        <pc:spChg chg="del mod topLvl">
          <ac:chgData name="Myroslava Makhynia" userId="7bb0f5b9-dfee-454e-9f70-e4fa02f019ef" providerId="ADAL" clId="{4080F183-4AB4-4E4E-8585-175DA5CCFE61}" dt="2024-07-30T12:44:33.211" v="270" actId="478"/>
          <ac:spMkLst>
            <pc:docMk/>
            <pc:sldMk cId="0" sldId="261"/>
            <ac:spMk id="23" creationId="{00000000-0000-0000-0000-000000000000}"/>
          </ac:spMkLst>
        </pc:spChg>
        <pc:spChg chg="mod">
          <ac:chgData name="Myroslava Makhynia" userId="7bb0f5b9-dfee-454e-9f70-e4fa02f019ef" providerId="ADAL" clId="{4080F183-4AB4-4E4E-8585-175DA5CCFE61}" dt="2024-07-30T12:44:31.221" v="269" actId="20577"/>
          <ac:spMkLst>
            <pc:docMk/>
            <pc:sldMk cId="0" sldId="261"/>
            <ac:spMk id="24" creationId="{00000000-0000-0000-0000-000000000000}"/>
          </ac:spMkLst>
        </pc:spChg>
        <pc:spChg chg="mod topLvl">
          <ac:chgData name="Myroslava Makhynia" userId="7bb0f5b9-dfee-454e-9f70-e4fa02f019ef" providerId="ADAL" clId="{4080F183-4AB4-4E4E-8585-175DA5CCFE61}" dt="2024-07-30T12:44:35.106" v="271" actId="478"/>
          <ac:spMkLst>
            <pc:docMk/>
            <pc:sldMk cId="0" sldId="261"/>
            <ac:spMk id="26" creationId="{00000000-0000-0000-0000-000000000000}"/>
          </ac:spMkLst>
        </pc:spChg>
        <pc:spChg chg="del mod topLvl">
          <ac:chgData name="Myroslava Makhynia" userId="7bb0f5b9-dfee-454e-9f70-e4fa02f019ef" providerId="ADAL" clId="{4080F183-4AB4-4E4E-8585-175DA5CCFE61}" dt="2024-07-30T12:44:35.106" v="271" actId="478"/>
          <ac:spMkLst>
            <pc:docMk/>
            <pc:sldMk cId="0" sldId="261"/>
            <ac:spMk id="27" creationId="{00000000-0000-0000-0000-000000000000}"/>
          </ac:spMkLst>
        </pc:spChg>
        <pc:spChg chg="mod">
          <ac:chgData name="Myroslava Makhynia" userId="7bb0f5b9-dfee-454e-9f70-e4fa02f019ef" providerId="ADAL" clId="{4080F183-4AB4-4E4E-8585-175DA5CCFE61}" dt="2024-07-30T12:43:54.319" v="259" actId="404"/>
          <ac:spMkLst>
            <pc:docMk/>
            <pc:sldMk cId="0" sldId="261"/>
            <ac:spMk id="28" creationId="{00000000-0000-0000-0000-000000000000}"/>
          </ac:spMkLst>
        </pc:spChg>
        <pc:grpChg chg="mod">
          <ac:chgData name="Myroslava Makhynia" userId="7bb0f5b9-dfee-454e-9f70-e4fa02f019ef" providerId="ADAL" clId="{4080F183-4AB4-4E4E-8585-175DA5CCFE61}" dt="2024-07-31T10:51:29.345" v="1165" actId="14100"/>
          <ac:grpSpMkLst>
            <pc:docMk/>
            <pc:sldMk cId="0" sldId="261"/>
            <ac:grpSpMk id="2" creationId="{00000000-0000-0000-0000-000000000000}"/>
          </ac:grpSpMkLst>
        </pc:grpChg>
        <pc:grpChg chg="del mod">
          <ac:chgData name="Myroslava Makhynia" userId="7bb0f5b9-dfee-454e-9f70-e4fa02f019ef" providerId="ADAL" clId="{4080F183-4AB4-4E4E-8585-175DA5CCFE61}" dt="2024-07-30T12:41:40.530" v="251" actId="478"/>
          <ac:grpSpMkLst>
            <pc:docMk/>
            <pc:sldMk cId="0" sldId="261"/>
            <ac:grpSpMk id="8" creationId="{00000000-0000-0000-0000-000000000000}"/>
          </ac:grpSpMkLst>
        </pc:grpChg>
        <pc:grpChg chg="del mod">
          <ac:chgData name="Myroslava Makhynia" userId="7bb0f5b9-dfee-454e-9f70-e4fa02f019ef" providerId="ADAL" clId="{4080F183-4AB4-4E4E-8585-175DA5CCFE61}" dt="2024-07-30T12:43:48.607" v="258" actId="478"/>
          <ac:grpSpMkLst>
            <pc:docMk/>
            <pc:sldMk cId="0" sldId="261"/>
            <ac:grpSpMk id="13" creationId="{00000000-0000-0000-0000-000000000000}"/>
          </ac:grpSpMkLst>
        </pc:grpChg>
        <pc:grpChg chg="add del mod">
          <ac:chgData name="Myroslava Makhynia" userId="7bb0f5b9-dfee-454e-9f70-e4fa02f019ef" providerId="ADAL" clId="{4080F183-4AB4-4E4E-8585-175DA5CCFE61}" dt="2024-07-30T12:44:27.740" v="267" actId="478"/>
          <ac:grpSpMkLst>
            <pc:docMk/>
            <pc:sldMk cId="0" sldId="261"/>
            <ac:grpSpMk id="17" creationId="{00000000-0000-0000-0000-000000000000}"/>
          </ac:grpSpMkLst>
        </pc:grpChg>
        <pc:grpChg chg="del mod">
          <ac:chgData name="Myroslava Makhynia" userId="7bb0f5b9-dfee-454e-9f70-e4fa02f019ef" providerId="ADAL" clId="{4080F183-4AB4-4E4E-8585-175DA5CCFE61}" dt="2024-07-30T12:44:33.211" v="270" actId="478"/>
          <ac:grpSpMkLst>
            <pc:docMk/>
            <pc:sldMk cId="0" sldId="261"/>
            <ac:grpSpMk id="21" creationId="{00000000-0000-0000-0000-000000000000}"/>
          </ac:grpSpMkLst>
        </pc:grpChg>
        <pc:grpChg chg="del mod">
          <ac:chgData name="Myroslava Makhynia" userId="7bb0f5b9-dfee-454e-9f70-e4fa02f019ef" providerId="ADAL" clId="{4080F183-4AB4-4E4E-8585-175DA5CCFE61}" dt="2024-07-30T12:44:35.106" v="271" actId="478"/>
          <ac:grpSpMkLst>
            <pc:docMk/>
            <pc:sldMk cId="0" sldId="261"/>
            <ac:grpSpMk id="25" creationId="{00000000-0000-0000-0000-000000000000}"/>
          </ac:grpSpMkLst>
        </pc:grpChg>
        <pc:picChg chg="add del mod">
          <ac:chgData name="Myroslava Makhynia" userId="7bb0f5b9-dfee-454e-9f70-e4fa02f019ef" providerId="ADAL" clId="{4080F183-4AB4-4E4E-8585-175DA5CCFE61}" dt="2024-07-30T12:43:41.450" v="256" actId="478"/>
          <ac:picMkLst>
            <pc:docMk/>
            <pc:sldMk cId="0" sldId="261"/>
            <ac:picMk id="30" creationId="{FA4686DA-99E1-26E3-6D16-0BC3EDF33438}"/>
          </ac:picMkLst>
        </pc:picChg>
      </pc:sldChg>
      <pc:sldChg chg="addSp delSp modSp mod">
        <pc:chgData name="Myroslava Makhynia" userId="7bb0f5b9-dfee-454e-9f70-e4fa02f019ef" providerId="ADAL" clId="{4080F183-4AB4-4E4E-8585-175DA5CCFE61}" dt="2024-07-31T10:51:46.754" v="1171" actId="14100"/>
        <pc:sldMkLst>
          <pc:docMk/>
          <pc:sldMk cId="0" sldId="262"/>
        </pc:sldMkLst>
        <pc:spChg chg="mod">
          <ac:chgData name="Myroslava Makhynia" userId="7bb0f5b9-dfee-454e-9f70-e4fa02f019ef" providerId="ADAL" clId="{4080F183-4AB4-4E4E-8585-175DA5CCFE61}" dt="2024-07-30T12:44:58.120" v="274" actId="207"/>
          <ac:spMkLst>
            <pc:docMk/>
            <pc:sldMk cId="0" sldId="262"/>
            <ac:spMk id="3"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4"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6" creationId="{00000000-0000-0000-0000-000000000000}"/>
          </ac:spMkLst>
        </pc:spChg>
        <pc:spChg chg="mod">
          <ac:chgData name="Myroslava Makhynia" userId="7bb0f5b9-dfee-454e-9f70-e4fa02f019ef" providerId="ADAL" clId="{4080F183-4AB4-4E4E-8585-175DA5CCFE61}" dt="2024-07-30T12:44:58.120" v="274" actId="207"/>
          <ac:spMkLst>
            <pc:docMk/>
            <pc:sldMk cId="0" sldId="262"/>
            <ac:spMk id="7"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9" creationId="{00000000-0000-0000-0000-000000000000}"/>
          </ac:spMkLst>
        </pc:spChg>
        <pc:spChg chg="mod">
          <ac:chgData name="Myroslava Makhynia" userId="7bb0f5b9-dfee-454e-9f70-e4fa02f019ef" providerId="ADAL" clId="{4080F183-4AB4-4E4E-8585-175DA5CCFE61}" dt="2024-07-30T12:45:25.321" v="279" actId="207"/>
          <ac:spMkLst>
            <pc:docMk/>
            <pc:sldMk cId="0" sldId="262"/>
            <ac:spMk id="10"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2" creationId="{00000000-0000-0000-0000-000000000000}"/>
          </ac:spMkLst>
        </pc:spChg>
        <pc:spChg chg="mod">
          <ac:chgData name="Myroslava Makhynia" userId="7bb0f5b9-dfee-454e-9f70-e4fa02f019ef" providerId="ADAL" clId="{4080F183-4AB4-4E4E-8585-175DA5CCFE61}" dt="2024-07-30T12:44:53.494" v="273" actId="207"/>
          <ac:spMkLst>
            <pc:docMk/>
            <pc:sldMk cId="0" sldId="262"/>
            <ac:spMk id="13" creationId="{00000000-0000-0000-0000-000000000000}"/>
          </ac:spMkLst>
        </pc:spChg>
        <pc:spChg chg="del">
          <ac:chgData name="Myroslava Makhynia" userId="7bb0f5b9-dfee-454e-9f70-e4fa02f019ef" providerId="ADAL" clId="{4080F183-4AB4-4E4E-8585-175DA5CCFE61}" dt="2024-07-30T12:45:16.704" v="276" actId="478"/>
          <ac:spMkLst>
            <pc:docMk/>
            <pc:sldMk cId="0" sldId="262"/>
            <ac:spMk id="14" creationId="{00000000-0000-0000-0000-000000000000}"/>
          </ac:spMkLst>
        </pc:spChg>
        <pc:spChg chg="del">
          <ac:chgData name="Myroslava Makhynia" userId="7bb0f5b9-dfee-454e-9f70-e4fa02f019ef" providerId="ADAL" clId="{4080F183-4AB4-4E4E-8585-175DA5CCFE61}" dt="2024-07-30T12:45:17.211" v="277" actId="478"/>
          <ac:spMkLst>
            <pc:docMk/>
            <pc:sldMk cId="0" sldId="262"/>
            <ac:spMk id="15" creationId="{00000000-0000-0000-0000-000000000000}"/>
          </ac:spMkLst>
        </pc:spChg>
        <pc:spChg chg="mod">
          <ac:chgData name="Myroslava Makhynia" userId="7bb0f5b9-dfee-454e-9f70-e4fa02f019ef" providerId="ADAL" clId="{4080F183-4AB4-4E4E-8585-175DA5CCFE61}" dt="2024-07-31T10:20:36.560" v="779" actId="1037"/>
          <ac:spMkLst>
            <pc:docMk/>
            <pc:sldMk cId="0" sldId="262"/>
            <ac:spMk id="17" creationId="{00000000-0000-0000-0000-000000000000}"/>
          </ac:spMkLst>
        </pc:spChg>
        <pc:spChg chg="mod">
          <ac:chgData name="Myroslava Makhynia" userId="7bb0f5b9-dfee-454e-9f70-e4fa02f019ef" providerId="ADAL" clId="{4080F183-4AB4-4E4E-8585-175DA5CCFE61}" dt="2024-07-31T10:20:33.074" v="777" actId="1037"/>
          <ac:spMkLst>
            <pc:docMk/>
            <pc:sldMk cId="0" sldId="262"/>
            <ac:spMk id="18" creationId="{00000000-0000-0000-0000-000000000000}"/>
          </ac:spMkLst>
        </pc:spChg>
        <pc:spChg chg="mod">
          <ac:chgData name="Myroslava Makhynia" userId="7bb0f5b9-dfee-454e-9f70-e4fa02f019ef" providerId="ADAL" clId="{4080F183-4AB4-4E4E-8585-175DA5CCFE61}" dt="2024-07-31T10:20:27.727" v="776" actId="1037"/>
          <ac:spMkLst>
            <pc:docMk/>
            <pc:sldMk cId="0" sldId="262"/>
            <ac:spMk id="19" creationId="{00000000-0000-0000-0000-000000000000}"/>
          </ac:spMkLst>
        </pc:spChg>
        <pc:spChg chg="add mod">
          <ac:chgData name="Myroslava Makhynia" userId="7bb0f5b9-dfee-454e-9f70-e4fa02f019ef" providerId="ADAL" clId="{4080F183-4AB4-4E4E-8585-175DA5CCFE61}" dt="2024-07-31T10:51:41.896" v="1168" actId="14100"/>
          <ac:spMkLst>
            <pc:docMk/>
            <pc:sldMk cId="0" sldId="262"/>
            <ac:spMk id="20" creationId="{A05B1C13-F575-E77F-9955-548185AEC1BF}"/>
          </ac:spMkLst>
        </pc:spChg>
        <pc:spChg chg="add mod">
          <ac:chgData name="Myroslava Makhynia" userId="7bb0f5b9-dfee-454e-9f70-e4fa02f019ef" providerId="ADAL" clId="{4080F183-4AB4-4E4E-8585-175DA5CCFE61}" dt="2024-07-30T12:45:18.558" v="278"/>
          <ac:spMkLst>
            <pc:docMk/>
            <pc:sldMk cId="0" sldId="262"/>
            <ac:spMk id="21" creationId="{5FA07FB5-7B21-AD05-FDBD-FA27A3C34C5C}"/>
          </ac:spMkLst>
        </pc:spChg>
        <pc:grpChg chg="mod">
          <ac:chgData name="Myroslava Makhynia" userId="7bb0f5b9-dfee-454e-9f70-e4fa02f019ef" providerId="ADAL" clId="{4080F183-4AB4-4E4E-8585-175DA5CCFE61}" dt="2024-07-30T12:45:37.829" v="282" actId="1076"/>
          <ac:grpSpMkLst>
            <pc:docMk/>
            <pc:sldMk cId="0" sldId="262"/>
            <ac:grpSpMk id="2" creationId="{00000000-0000-0000-0000-000000000000}"/>
          </ac:grpSpMkLst>
        </pc:grpChg>
        <pc:grpChg chg="mod">
          <ac:chgData name="Myroslava Makhynia" userId="7bb0f5b9-dfee-454e-9f70-e4fa02f019ef" providerId="ADAL" clId="{4080F183-4AB4-4E4E-8585-175DA5CCFE61}" dt="2024-07-30T12:44:58.120" v="274" actId="207"/>
          <ac:grpSpMkLst>
            <pc:docMk/>
            <pc:sldMk cId="0" sldId="262"/>
            <ac:grpSpMk id="5" creationId="{00000000-0000-0000-0000-000000000000}"/>
          </ac:grpSpMkLst>
        </pc:grpChg>
        <pc:grpChg chg="mod">
          <ac:chgData name="Myroslava Makhynia" userId="7bb0f5b9-dfee-454e-9f70-e4fa02f019ef" providerId="ADAL" clId="{4080F183-4AB4-4E4E-8585-175DA5CCFE61}" dt="2024-07-30T12:45:25.321" v="279" actId="207"/>
          <ac:grpSpMkLst>
            <pc:docMk/>
            <pc:sldMk cId="0" sldId="262"/>
            <ac:grpSpMk id="8" creationId="{00000000-0000-0000-0000-000000000000}"/>
          </ac:grpSpMkLst>
        </pc:grpChg>
        <pc:grpChg chg="mod">
          <ac:chgData name="Myroslava Makhynia" userId="7bb0f5b9-dfee-454e-9f70-e4fa02f019ef" providerId="ADAL" clId="{4080F183-4AB4-4E4E-8585-175DA5CCFE61}" dt="2024-07-31T10:51:46.754" v="1171" actId="14100"/>
          <ac:grpSpMkLst>
            <pc:docMk/>
            <pc:sldMk cId="0" sldId="262"/>
            <ac:grpSpMk id="11" creationId="{00000000-0000-0000-0000-000000000000}"/>
          </ac:grpSpMkLst>
        </pc:grpChg>
      </pc:sldChg>
      <pc:sldChg chg="addSp delSp modSp mod">
        <pc:chgData name="Myroslava Makhynia" userId="7bb0f5b9-dfee-454e-9f70-e4fa02f019ef" providerId="ADAL" clId="{4080F183-4AB4-4E4E-8585-175DA5CCFE61}" dt="2024-07-31T08:34:54.487" v="377"/>
        <pc:sldMkLst>
          <pc:docMk/>
          <pc:sldMk cId="0" sldId="263"/>
        </pc:sldMkLst>
        <pc:spChg chg="mod">
          <ac:chgData name="Myroslava Makhynia" userId="7bb0f5b9-dfee-454e-9f70-e4fa02f019ef" providerId="ADAL" clId="{4080F183-4AB4-4E4E-8585-175DA5CCFE61}" dt="2024-07-30T12:45:58.045" v="286" actId="207"/>
          <ac:spMkLst>
            <pc:docMk/>
            <pc:sldMk cId="0" sldId="263"/>
            <ac:spMk id="3" creationId="{00000000-0000-0000-0000-000000000000}"/>
          </ac:spMkLst>
        </pc:spChg>
        <pc:spChg chg="mod">
          <ac:chgData name="Myroslava Makhynia" userId="7bb0f5b9-dfee-454e-9f70-e4fa02f019ef" providerId="ADAL" clId="{4080F183-4AB4-4E4E-8585-175DA5CCFE61}" dt="2024-07-30T12:45:58.045" v="286" actId="207"/>
          <ac:spMkLst>
            <pc:docMk/>
            <pc:sldMk cId="0" sldId="263"/>
            <ac:spMk id="4" creationId="{00000000-0000-0000-0000-000000000000}"/>
          </ac:spMkLst>
        </pc:spChg>
        <pc:spChg chg="del">
          <ac:chgData name="Myroslava Makhynia" userId="7bb0f5b9-dfee-454e-9f70-e4fa02f019ef" providerId="ADAL" clId="{4080F183-4AB4-4E4E-8585-175DA5CCFE61}" dt="2024-07-30T12:47:48.042" v="308" actId="478"/>
          <ac:spMkLst>
            <pc:docMk/>
            <pc:sldMk cId="0" sldId="263"/>
            <ac:spMk id="6" creationId="{00000000-0000-0000-0000-000000000000}"/>
          </ac:spMkLst>
        </pc:spChg>
        <pc:spChg chg="del">
          <ac:chgData name="Myroslava Makhynia" userId="7bb0f5b9-dfee-454e-9f70-e4fa02f019ef" providerId="ADAL" clId="{4080F183-4AB4-4E4E-8585-175DA5CCFE61}" dt="2024-07-30T12:47:47.113" v="307" actId="478"/>
          <ac:spMkLst>
            <pc:docMk/>
            <pc:sldMk cId="0" sldId="263"/>
            <ac:spMk id="7" creationId="{00000000-0000-0000-0000-000000000000}"/>
          </ac:spMkLst>
        </pc:spChg>
        <pc:spChg chg="del mod">
          <ac:chgData name="Myroslava Makhynia" userId="7bb0f5b9-dfee-454e-9f70-e4fa02f019ef" providerId="ADAL" clId="{4080F183-4AB4-4E4E-8585-175DA5CCFE61}" dt="2024-07-30T12:46:44.308" v="292" actId="478"/>
          <ac:spMkLst>
            <pc:docMk/>
            <pc:sldMk cId="0" sldId="263"/>
            <ac:spMk id="8" creationId="{00000000-0000-0000-0000-000000000000}"/>
          </ac:spMkLst>
        </pc:spChg>
        <pc:spChg chg="mod">
          <ac:chgData name="Myroslava Makhynia" userId="7bb0f5b9-dfee-454e-9f70-e4fa02f019ef" providerId="ADAL" clId="{4080F183-4AB4-4E4E-8585-175DA5CCFE61}" dt="2024-07-30T12:46:08.654" v="287" actId="207"/>
          <ac:spMkLst>
            <pc:docMk/>
            <pc:sldMk cId="0" sldId="263"/>
            <ac:spMk id="9" creationId="{00000000-0000-0000-0000-000000000000}"/>
          </ac:spMkLst>
        </pc:spChg>
        <pc:spChg chg="mod">
          <ac:chgData name="Myroslava Makhynia" userId="7bb0f5b9-dfee-454e-9f70-e4fa02f019ef" providerId="ADAL" clId="{4080F183-4AB4-4E4E-8585-175DA5CCFE61}" dt="2024-07-30T12:49:17.519" v="329" actId="1076"/>
          <ac:spMkLst>
            <pc:docMk/>
            <pc:sldMk cId="0" sldId="263"/>
            <ac:spMk id="10" creationId="{00000000-0000-0000-0000-000000000000}"/>
          </ac:spMkLst>
        </pc:spChg>
        <pc:spChg chg="add del mod">
          <ac:chgData name="Myroslava Makhynia" userId="7bb0f5b9-dfee-454e-9f70-e4fa02f019ef" providerId="ADAL" clId="{4080F183-4AB4-4E4E-8585-175DA5CCFE61}" dt="2024-07-31T08:34:52.557" v="374" actId="478"/>
          <ac:spMkLst>
            <pc:docMk/>
            <pc:sldMk cId="0" sldId="263"/>
            <ac:spMk id="13" creationId="{3790E1E3-44C8-6F49-3CBF-CC50C3E5B006}"/>
          </ac:spMkLst>
        </pc:spChg>
        <pc:spChg chg="add del mod">
          <ac:chgData name="Myroslava Makhynia" userId="7bb0f5b9-dfee-454e-9f70-e4fa02f019ef" providerId="ADAL" clId="{4080F183-4AB4-4E4E-8585-175DA5CCFE61}" dt="2024-07-31T08:34:53.847" v="376" actId="478"/>
          <ac:spMkLst>
            <pc:docMk/>
            <pc:sldMk cId="0" sldId="263"/>
            <ac:spMk id="14" creationId="{68C115EB-5C7B-BFF4-45B7-CD0BA0F89E2B}"/>
          </ac:spMkLst>
        </pc:spChg>
        <pc:spChg chg="add mod">
          <ac:chgData name="Myroslava Makhynia" userId="7bb0f5b9-dfee-454e-9f70-e4fa02f019ef" providerId="ADAL" clId="{4080F183-4AB4-4E4E-8585-175DA5CCFE61}" dt="2024-07-31T08:34:54.487" v="377"/>
          <ac:spMkLst>
            <pc:docMk/>
            <pc:sldMk cId="0" sldId="263"/>
            <ac:spMk id="15" creationId="{A4453022-DD77-291F-0CA5-19CABEA56E56}"/>
          </ac:spMkLst>
        </pc:spChg>
        <pc:spChg chg="add mod">
          <ac:chgData name="Myroslava Makhynia" userId="7bb0f5b9-dfee-454e-9f70-e4fa02f019ef" providerId="ADAL" clId="{4080F183-4AB4-4E4E-8585-175DA5CCFE61}" dt="2024-07-31T08:34:54.487" v="377"/>
          <ac:spMkLst>
            <pc:docMk/>
            <pc:sldMk cId="0" sldId="263"/>
            <ac:spMk id="16" creationId="{B0D2CAB4-8265-EFAD-34FC-96ECBA1A2B71}"/>
          </ac:spMkLst>
        </pc:spChg>
        <pc:grpChg chg="mod">
          <ac:chgData name="Myroslava Makhynia" userId="7bb0f5b9-dfee-454e-9f70-e4fa02f019ef" providerId="ADAL" clId="{4080F183-4AB4-4E4E-8585-175DA5CCFE61}" dt="2024-07-30T12:49:12.512" v="328" actId="1076"/>
          <ac:grpSpMkLst>
            <pc:docMk/>
            <pc:sldMk cId="0" sldId="263"/>
            <ac:grpSpMk id="2" creationId="{00000000-0000-0000-0000-000000000000}"/>
          </ac:grpSpMkLst>
        </pc:grpChg>
        <pc:picChg chg="add mod">
          <ac:chgData name="Myroslava Makhynia" userId="7bb0f5b9-dfee-454e-9f70-e4fa02f019ef" providerId="ADAL" clId="{4080F183-4AB4-4E4E-8585-175DA5CCFE61}" dt="2024-07-31T08:31:46.981" v="353" actId="14826"/>
          <ac:picMkLst>
            <pc:docMk/>
            <pc:sldMk cId="0" sldId="263"/>
            <ac:picMk id="12" creationId="{DCC6419D-0BFC-5B2C-15FF-928DCBF80763}"/>
          </ac:picMkLst>
        </pc:picChg>
      </pc:sldChg>
      <pc:sldChg chg="addSp delSp modSp mod">
        <pc:chgData name="Myroslava Makhynia" userId="7bb0f5b9-dfee-454e-9f70-e4fa02f019ef" providerId="ADAL" clId="{4080F183-4AB4-4E4E-8585-175DA5CCFE61}" dt="2024-07-31T08:48:04.031" v="481" actId="1076"/>
        <pc:sldMkLst>
          <pc:docMk/>
          <pc:sldMk cId="0" sldId="264"/>
        </pc:sldMkLst>
        <pc:spChg chg="mod">
          <ac:chgData name="Myroslava Makhynia" userId="7bb0f5b9-dfee-454e-9f70-e4fa02f019ef" providerId="ADAL" clId="{4080F183-4AB4-4E4E-8585-175DA5CCFE61}" dt="2024-07-30T12:48:26.251" v="316" actId="207"/>
          <ac:spMkLst>
            <pc:docMk/>
            <pc:sldMk cId="0" sldId="264"/>
            <ac:spMk id="3" creationId="{00000000-0000-0000-0000-000000000000}"/>
          </ac:spMkLst>
        </pc:spChg>
        <pc:spChg chg="mod">
          <ac:chgData name="Myroslava Makhynia" userId="7bb0f5b9-dfee-454e-9f70-e4fa02f019ef" providerId="ADAL" clId="{4080F183-4AB4-4E4E-8585-175DA5CCFE61}" dt="2024-07-30T12:48:26.251" v="316" actId="207"/>
          <ac:spMkLst>
            <pc:docMk/>
            <pc:sldMk cId="0" sldId="264"/>
            <ac:spMk id="4" creationId="{00000000-0000-0000-0000-000000000000}"/>
          </ac:spMkLst>
        </pc:spChg>
        <pc:spChg chg="del">
          <ac:chgData name="Myroslava Makhynia" userId="7bb0f5b9-dfee-454e-9f70-e4fa02f019ef" providerId="ADAL" clId="{4080F183-4AB4-4E4E-8585-175DA5CCFE61}" dt="2024-07-30T12:47:58.398" v="310" actId="478"/>
          <ac:spMkLst>
            <pc:docMk/>
            <pc:sldMk cId="0" sldId="264"/>
            <ac:spMk id="6" creationId="{00000000-0000-0000-0000-000000000000}"/>
          </ac:spMkLst>
        </pc:spChg>
        <pc:spChg chg="del">
          <ac:chgData name="Myroslava Makhynia" userId="7bb0f5b9-dfee-454e-9f70-e4fa02f019ef" providerId="ADAL" clId="{4080F183-4AB4-4E4E-8585-175DA5CCFE61}" dt="2024-07-30T12:47:58.938" v="311" actId="478"/>
          <ac:spMkLst>
            <pc:docMk/>
            <pc:sldMk cId="0" sldId="264"/>
            <ac:spMk id="7" creationId="{00000000-0000-0000-0000-000000000000}"/>
          </ac:spMkLst>
        </pc:spChg>
        <pc:spChg chg="del">
          <ac:chgData name="Myroslava Makhynia" userId="7bb0f5b9-dfee-454e-9f70-e4fa02f019ef" providerId="ADAL" clId="{4080F183-4AB4-4E4E-8585-175DA5CCFE61}" dt="2024-07-31T08:32:49.587" v="355" actId="478"/>
          <ac:spMkLst>
            <pc:docMk/>
            <pc:sldMk cId="0" sldId="264"/>
            <ac:spMk id="8" creationId="{00000000-0000-0000-0000-000000000000}"/>
          </ac:spMkLst>
        </pc:spChg>
        <pc:spChg chg="mod">
          <ac:chgData name="Myroslava Makhynia" userId="7bb0f5b9-dfee-454e-9f70-e4fa02f019ef" providerId="ADAL" clId="{4080F183-4AB4-4E4E-8585-175DA5CCFE61}" dt="2024-07-31T08:48:01.331" v="480" actId="1076"/>
          <ac:spMkLst>
            <pc:docMk/>
            <pc:sldMk cId="0" sldId="264"/>
            <ac:spMk id="9" creationId="{00000000-0000-0000-0000-000000000000}"/>
          </ac:spMkLst>
        </pc:spChg>
        <pc:spChg chg="mod">
          <ac:chgData name="Myroslava Makhynia" userId="7bb0f5b9-dfee-454e-9f70-e4fa02f019ef" providerId="ADAL" clId="{4080F183-4AB4-4E4E-8585-175DA5CCFE61}" dt="2024-07-31T08:48:04.031" v="481" actId="1076"/>
          <ac:spMkLst>
            <pc:docMk/>
            <pc:sldMk cId="0" sldId="264"/>
            <ac:spMk id="10" creationId="{00000000-0000-0000-0000-000000000000}"/>
          </ac:spMkLst>
        </pc:spChg>
        <pc:spChg chg="add del mod">
          <ac:chgData name="Myroslava Makhynia" userId="7bb0f5b9-dfee-454e-9f70-e4fa02f019ef" providerId="ADAL" clId="{4080F183-4AB4-4E4E-8585-175DA5CCFE61}" dt="2024-07-31T08:34:57.920" v="378" actId="478"/>
          <ac:spMkLst>
            <pc:docMk/>
            <pc:sldMk cId="0" sldId="264"/>
            <ac:spMk id="11" creationId="{D2DB1C5C-B4A6-6453-6CA7-CE38765E685A}"/>
          </ac:spMkLst>
        </pc:spChg>
        <pc:spChg chg="add del mod">
          <ac:chgData name="Myroslava Makhynia" userId="7bb0f5b9-dfee-454e-9f70-e4fa02f019ef" providerId="ADAL" clId="{4080F183-4AB4-4E4E-8585-175DA5CCFE61}" dt="2024-07-31T08:34:59.175" v="379" actId="478"/>
          <ac:spMkLst>
            <pc:docMk/>
            <pc:sldMk cId="0" sldId="264"/>
            <ac:spMk id="12" creationId="{2C85F2A7-C803-BE97-2CB8-C9CDCECAE8F1}"/>
          </ac:spMkLst>
        </pc:spChg>
        <pc:spChg chg="add mod">
          <ac:chgData name="Myroslava Makhynia" userId="7bb0f5b9-dfee-454e-9f70-e4fa02f019ef" providerId="ADAL" clId="{4080F183-4AB4-4E4E-8585-175DA5CCFE61}" dt="2024-07-31T08:35:00.044" v="380"/>
          <ac:spMkLst>
            <pc:docMk/>
            <pc:sldMk cId="0" sldId="264"/>
            <ac:spMk id="15" creationId="{76BB94BC-5013-8EAA-CCF6-A1D4C8617B63}"/>
          </ac:spMkLst>
        </pc:spChg>
        <pc:spChg chg="add mod">
          <ac:chgData name="Myroslava Makhynia" userId="7bb0f5b9-dfee-454e-9f70-e4fa02f019ef" providerId="ADAL" clId="{4080F183-4AB4-4E4E-8585-175DA5CCFE61}" dt="2024-07-31T08:35:00.044" v="380"/>
          <ac:spMkLst>
            <pc:docMk/>
            <pc:sldMk cId="0" sldId="264"/>
            <ac:spMk id="16" creationId="{C964FE13-2D04-6AC4-5577-FF9D4C467A93}"/>
          </ac:spMkLst>
        </pc:spChg>
        <pc:grpChg chg="mod">
          <ac:chgData name="Myroslava Makhynia" userId="7bb0f5b9-dfee-454e-9f70-e4fa02f019ef" providerId="ADAL" clId="{4080F183-4AB4-4E4E-8585-175DA5CCFE61}" dt="2024-07-31T08:33:05.236" v="359" actId="14100"/>
          <ac:grpSpMkLst>
            <pc:docMk/>
            <pc:sldMk cId="0" sldId="264"/>
            <ac:grpSpMk id="2" creationId="{00000000-0000-0000-0000-000000000000}"/>
          </ac:grpSpMkLst>
        </pc:grpChg>
        <pc:picChg chg="add mod">
          <ac:chgData name="Myroslava Makhynia" userId="7bb0f5b9-dfee-454e-9f70-e4fa02f019ef" providerId="ADAL" clId="{4080F183-4AB4-4E4E-8585-175DA5CCFE61}" dt="2024-07-31T08:32:55.908" v="358" actId="1076"/>
          <ac:picMkLst>
            <pc:docMk/>
            <pc:sldMk cId="0" sldId="264"/>
            <ac:picMk id="14" creationId="{117EDB63-2723-8A88-49EA-662E79979326}"/>
          </ac:picMkLst>
        </pc:picChg>
      </pc:sldChg>
      <pc:sldChg chg="addSp delSp modSp mod">
        <pc:chgData name="Myroslava Makhynia" userId="7bb0f5b9-dfee-454e-9f70-e4fa02f019ef" providerId="ADAL" clId="{4080F183-4AB4-4E4E-8585-175DA5CCFE61}" dt="2024-07-31T08:46:50.497" v="479" actId="1076"/>
        <pc:sldMkLst>
          <pc:docMk/>
          <pc:sldMk cId="0" sldId="265"/>
        </pc:sldMkLst>
        <pc:spChg chg="mod">
          <ac:chgData name="Myroslava Makhynia" userId="7bb0f5b9-dfee-454e-9f70-e4fa02f019ef" providerId="ADAL" clId="{4080F183-4AB4-4E4E-8585-175DA5CCFE61}" dt="2024-07-30T12:48:51.744" v="323" actId="207"/>
          <ac:spMkLst>
            <pc:docMk/>
            <pc:sldMk cId="0" sldId="265"/>
            <ac:spMk id="3" creationId="{00000000-0000-0000-0000-000000000000}"/>
          </ac:spMkLst>
        </pc:spChg>
        <pc:spChg chg="mod">
          <ac:chgData name="Myroslava Makhynia" userId="7bb0f5b9-dfee-454e-9f70-e4fa02f019ef" providerId="ADAL" clId="{4080F183-4AB4-4E4E-8585-175DA5CCFE61}" dt="2024-07-30T12:48:51.744" v="323" actId="207"/>
          <ac:spMkLst>
            <pc:docMk/>
            <pc:sldMk cId="0" sldId="265"/>
            <ac:spMk id="4" creationId="{00000000-0000-0000-0000-000000000000}"/>
          </ac:spMkLst>
        </pc:spChg>
        <pc:spChg chg="del">
          <ac:chgData name="Myroslava Makhynia" userId="7bb0f5b9-dfee-454e-9f70-e4fa02f019ef" providerId="ADAL" clId="{4080F183-4AB4-4E4E-8585-175DA5CCFE61}" dt="2024-07-30T12:48:39.638" v="319" actId="478"/>
          <ac:spMkLst>
            <pc:docMk/>
            <pc:sldMk cId="0" sldId="265"/>
            <ac:spMk id="6" creationId="{00000000-0000-0000-0000-000000000000}"/>
          </ac:spMkLst>
        </pc:spChg>
        <pc:spChg chg="del">
          <ac:chgData name="Myroslava Makhynia" userId="7bb0f5b9-dfee-454e-9f70-e4fa02f019ef" providerId="ADAL" clId="{4080F183-4AB4-4E4E-8585-175DA5CCFE61}" dt="2024-07-30T12:48:40.151" v="320" actId="478"/>
          <ac:spMkLst>
            <pc:docMk/>
            <pc:sldMk cId="0" sldId="265"/>
            <ac:spMk id="7" creationId="{00000000-0000-0000-0000-000000000000}"/>
          </ac:spMkLst>
        </pc:spChg>
        <pc:spChg chg="del">
          <ac:chgData name="Myroslava Makhynia" userId="7bb0f5b9-dfee-454e-9f70-e4fa02f019ef" providerId="ADAL" clId="{4080F183-4AB4-4E4E-8585-175DA5CCFE61}" dt="2024-07-31T08:33:11.750" v="360" actId="478"/>
          <ac:spMkLst>
            <pc:docMk/>
            <pc:sldMk cId="0" sldId="265"/>
            <ac:spMk id="8" creationId="{00000000-0000-0000-0000-000000000000}"/>
          </ac:spMkLst>
        </pc:spChg>
        <pc:spChg chg="mod">
          <ac:chgData name="Myroslava Makhynia" userId="7bb0f5b9-dfee-454e-9f70-e4fa02f019ef" providerId="ADAL" clId="{4080F183-4AB4-4E4E-8585-175DA5CCFE61}" dt="2024-07-31T08:46:48.015" v="478" actId="1076"/>
          <ac:spMkLst>
            <pc:docMk/>
            <pc:sldMk cId="0" sldId="265"/>
            <ac:spMk id="9" creationId="{00000000-0000-0000-0000-000000000000}"/>
          </ac:spMkLst>
        </pc:spChg>
        <pc:spChg chg="mod">
          <ac:chgData name="Myroslava Makhynia" userId="7bb0f5b9-dfee-454e-9f70-e4fa02f019ef" providerId="ADAL" clId="{4080F183-4AB4-4E4E-8585-175DA5CCFE61}" dt="2024-07-31T08:46:50.497" v="479" actId="1076"/>
          <ac:spMkLst>
            <pc:docMk/>
            <pc:sldMk cId="0" sldId="265"/>
            <ac:spMk id="10" creationId="{00000000-0000-0000-0000-000000000000}"/>
          </ac:spMkLst>
        </pc:spChg>
        <pc:spChg chg="add del mod">
          <ac:chgData name="Myroslava Makhynia" userId="7bb0f5b9-dfee-454e-9f70-e4fa02f019ef" providerId="ADAL" clId="{4080F183-4AB4-4E4E-8585-175DA5CCFE61}" dt="2024-07-31T08:35:04.551" v="381" actId="478"/>
          <ac:spMkLst>
            <pc:docMk/>
            <pc:sldMk cId="0" sldId="265"/>
            <ac:spMk id="11" creationId="{0AC72DBF-F124-8022-699D-4BE3C3F381C7}"/>
          </ac:spMkLst>
        </pc:spChg>
        <pc:spChg chg="add del mod">
          <ac:chgData name="Myroslava Makhynia" userId="7bb0f5b9-dfee-454e-9f70-e4fa02f019ef" providerId="ADAL" clId="{4080F183-4AB4-4E4E-8585-175DA5CCFE61}" dt="2024-07-31T08:35:06.296" v="382" actId="478"/>
          <ac:spMkLst>
            <pc:docMk/>
            <pc:sldMk cId="0" sldId="265"/>
            <ac:spMk id="12" creationId="{7C5DB14B-C058-B18A-8155-25E608FB015C}"/>
          </ac:spMkLst>
        </pc:spChg>
        <pc:spChg chg="add mod">
          <ac:chgData name="Myroslava Makhynia" userId="7bb0f5b9-dfee-454e-9f70-e4fa02f019ef" providerId="ADAL" clId="{4080F183-4AB4-4E4E-8585-175DA5CCFE61}" dt="2024-07-31T08:35:07.175" v="383"/>
          <ac:spMkLst>
            <pc:docMk/>
            <pc:sldMk cId="0" sldId="265"/>
            <ac:spMk id="15" creationId="{C7203AEC-5873-B067-7764-EE4C843B84FA}"/>
          </ac:spMkLst>
        </pc:spChg>
        <pc:spChg chg="add mod">
          <ac:chgData name="Myroslava Makhynia" userId="7bb0f5b9-dfee-454e-9f70-e4fa02f019ef" providerId="ADAL" clId="{4080F183-4AB4-4E4E-8585-175DA5CCFE61}" dt="2024-07-31T08:35:07.175" v="383"/>
          <ac:spMkLst>
            <pc:docMk/>
            <pc:sldMk cId="0" sldId="265"/>
            <ac:spMk id="16" creationId="{B50CFFEE-283C-FC76-83D1-6FB6936EBE98}"/>
          </ac:spMkLst>
        </pc:spChg>
        <pc:grpChg chg="mod">
          <ac:chgData name="Myroslava Makhynia" userId="7bb0f5b9-dfee-454e-9f70-e4fa02f019ef" providerId="ADAL" clId="{4080F183-4AB4-4E4E-8585-175DA5CCFE61}" dt="2024-07-30T12:48:59.366" v="325" actId="14100"/>
          <ac:grpSpMkLst>
            <pc:docMk/>
            <pc:sldMk cId="0" sldId="265"/>
            <ac:grpSpMk id="2" creationId="{00000000-0000-0000-0000-000000000000}"/>
          </ac:grpSpMkLst>
        </pc:grpChg>
        <pc:picChg chg="add mod">
          <ac:chgData name="Myroslava Makhynia" userId="7bb0f5b9-dfee-454e-9f70-e4fa02f019ef" providerId="ADAL" clId="{4080F183-4AB4-4E4E-8585-175DA5CCFE61}" dt="2024-07-31T08:34:08.959" v="370" actId="1076"/>
          <ac:picMkLst>
            <pc:docMk/>
            <pc:sldMk cId="0" sldId="265"/>
            <ac:picMk id="14" creationId="{28F1A3B2-8156-2821-826C-3DC9FA34747F}"/>
          </ac:picMkLst>
        </pc:picChg>
      </pc:sldChg>
      <pc:sldChg chg="addSp delSp modSp mod">
        <pc:chgData name="Myroslava Makhynia" userId="7bb0f5b9-dfee-454e-9f70-e4fa02f019ef" providerId="ADAL" clId="{4080F183-4AB4-4E4E-8585-175DA5CCFE61}" dt="2024-07-31T08:46:45.024" v="477" actId="1076"/>
        <pc:sldMkLst>
          <pc:docMk/>
          <pc:sldMk cId="0" sldId="266"/>
        </pc:sldMkLst>
        <pc:spChg chg="mod">
          <ac:chgData name="Myroslava Makhynia" userId="7bb0f5b9-dfee-454e-9f70-e4fa02f019ef" providerId="ADAL" clId="{4080F183-4AB4-4E4E-8585-175DA5CCFE61}" dt="2024-07-30T12:49:37.781" v="333" actId="207"/>
          <ac:spMkLst>
            <pc:docMk/>
            <pc:sldMk cId="0" sldId="266"/>
            <ac:spMk id="3" creationId="{00000000-0000-0000-0000-000000000000}"/>
          </ac:spMkLst>
        </pc:spChg>
        <pc:spChg chg="mod">
          <ac:chgData name="Myroslava Makhynia" userId="7bb0f5b9-dfee-454e-9f70-e4fa02f019ef" providerId="ADAL" clId="{4080F183-4AB4-4E4E-8585-175DA5CCFE61}" dt="2024-07-30T12:49:37.781" v="333" actId="207"/>
          <ac:spMkLst>
            <pc:docMk/>
            <pc:sldMk cId="0" sldId="266"/>
            <ac:spMk id="4" creationId="{00000000-0000-0000-0000-000000000000}"/>
          </ac:spMkLst>
        </pc:spChg>
        <pc:spChg chg="del">
          <ac:chgData name="Myroslava Makhynia" userId="7bb0f5b9-dfee-454e-9f70-e4fa02f019ef" providerId="ADAL" clId="{4080F183-4AB4-4E4E-8585-175DA5CCFE61}" dt="2024-07-30T12:49:39.144" v="334" actId="478"/>
          <ac:spMkLst>
            <pc:docMk/>
            <pc:sldMk cId="0" sldId="266"/>
            <ac:spMk id="6" creationId="{00000000-0000-0000-0000-000000000000}"/>
          </ac:spMkLst>
        </pc:spChg>
        <pc:spChg chg="del">
          <ac:chgData name="Myroslava Makhynia" userId="7bb0f5b9-dfee-454e-9f70-e4fa02f019ef" providerId="ADAL" clId="{4080F183-4AB4-4E4E-8585-175DA5CCFE61}" dt="2024-07-30T12:49:39.618" v="335" actId="478"/>
          <ac:spMkLst>
            <pc:docMk/>
            <pc:sldMk cId="0" sldId="266"/>
            <ac:spMk id="7" creationId="{00000000-0000-0000-0000-000000000000}"/>
          </ac:spMkLst>
        </pc:spChg>
        <pc:spChg chg="del">
          <ac:chgData name="Myroslava Makhynia" userId="7bb0f5b9-dfee-454e-9f70-e4fa02f019ef" providerId="ADAL" clId="{4080F183-4AB4-4E4E-8585-175DA5CCFE61}" dt="2024-07-31T08:35:45.401" v="384" actId="478"/>
          <ac:spMkLst>
            <pc:docMk/>
            <pc:sldMk cId="0" sldId="266"/>
            <ac:spMk id="8" creationId="{00000000-0000-0000-0000-000000000000}"/>
          </ac:spMkLst>
        </pc:spChg>
        <pc:spChg chg="mod">
          <ac:chgData name="Myroslava Makhynia" userId="7bb0f5b9-dfee-454e-9f70-e4fa02f019ef" providerId="ADAL" clId="{4080F183-4AB4-4E4E-8585-175DA5CCFE61}" dt="2024-07-31T08:46:45.024" v="477" actId="1076"/>
          <ac:spMkLst>
            <pc:docMk/>
            <pc:sldMk cId="0" sldId="266"/>
            <ac:spMk id="9" creationId="{00000000-0000-0000-0000-000000000000}"/>
          </ac:spMkLst>
        </pc:spChg>
        <pc:spChg chg="mod">
          <ac:chgData name="Myroslava Makhynia" userId="7bb0f5b9-dfee-454e-9f70-e4fa02f019ef" providerId="ADAL" clId="{4080F183-4AB4-4E4E-8585-175DA5CCFE61}" dt="2024-07-31T08:46:42.771" v="476" actId="1076"/>
          <ac:spMkLst>
            <pc:docMk/>
            <pc:sldMk cId="0" sldId="266"/>
            <ac:spMk id="10" creationId="{00000000-0000-0000-0000-000000000000}"/>
          </ac:spMkLst>
        </pc:spChg>
        <pc:spChg chg="add del mod">
          <ac:chgData name="Myroslava Makhynia" userId="7bb0f5b9-dfee-454e-9f70-e4fa02f019ef" providerId="ADAL" clId="{4080F183-4AB4-4E4E-8585-175DA5CCFE61}" dt="2024-07-31T08:37:12.830" v="390" actId="478"/>
          <ac:spMkLst>
            <pc:docMk/>
            <pc:sldMk cId="0" sldId="266"/>
            <ac:spMk id="11" creationId="{A9164C44-BE15-B56B-A8F1-B167BA475A18}"/>
          </ac:spMkLst>
        </pc:spChg>
        <pc:spChg chg="add del mod">
          <ac:chgData name="Myroslava Makhynia" userId="7bb0f5b9-dfee-454e-9f70-e4fa02f019ef" providerId="ADAL" clId="{4080F183-4AB4-4E4E-8585-175DA5CCFE61}" dt="2024-07-31T08:37:13.326" v="391" actId="478"/>
          <ac:spMkLst>
            <pc:docMk/>
            <pc:sldMk cId="0" sldId="266"/>
            <ac:spMk id="12" creationId="{5EF7619D-CF0D-C23C-87BF-1DCB1650A715}"/>
          </ac:spMkLst>
        </pc:spChg>
        <pc:spChg chg="add mod">
          <ac:chgData name="Myroslava Makhynia" userId="7bb0f5b9-dfee-454e-9f70-e4fa02f019ef" providerId="ADAL" clId="{4080F183-4AB4-4E4E-8585-175DA5CCFE61}" dt="2024-07-31T08:37:14.524" v="392"/>
          <ac:spMkLst>
            <pc:docMk/>
            <pc:sldMk cId="0" sldId="266"/>
            <ac:spMk id="15" creationId="{D16A4572-4EA6-F377-D54B-B273756106FA}"/>
          </ac:spMkLst>
        </pc:spChg>
        <pc:spChg chg="add mod">
          <ac:chgData name="Myroslava Makhynia" userId="7bb0f5b9-dfee-454e-9f70-e4fa02f019ef" providerId="ADAL" clId="{4080F183-4AB4-4E4E-8585-175DA5CCFE61}" dt="2024-07-31T08:37:14.524" v="392"/>
          <ac:spMkLst>
            <pc:docMk/>
            <pc:sldMk cId="0" sldId="266"/>
            <ac:spMk id="16" creationId="{9EF79876-0FAA-FEB8-4726-935A3C012009}"/>
          </ac:spMkLst>
        </pc:spChg>
        <pc:grpChg chg="mod">
          <ac:chgData name="Myroslava Makhynia" userId="7bb0f5b9-dfee-454e-9f70-e4fa02f019ef" providerId="ADAL" clId="{4080F183-4AB4-4E4E-8585-175DA5CCFE61}" dt="2024-07-30T12:50:04.058" v="342" actId="1076"/>
          <ac:grpSpMkLst>
            <pc:docMk/>
            <pc:sldMk cId="0" sldId="266"/>
            <ac:grpSpMk id="2" creationId="{00000000-0000-0000-0000-000000000000}"/>
          </ac:grpSpMkLst>
        </pc:grpChg>
        <pc:picChg chg="add mod">
          <ac:chgData name="Myroslava Makhynia" userId="7bb0f5b9-dfee-454e-9f70-e4fa02f019ef" providerId="ADAL" clId="{4080F183-4AB4-4E4E-8585-175DA5CCFE61}" dt="2024-07-31T08:36:16.039" v="389" actId="1076"/>
          <ac:picMkLst>
            <pc:docMk/>
            <pc:sldMk cId="0" sldId="266"/>
            <ac:picMk id="14" creationId="{11DE2663-8487-C1F9-273B-BEF4024FC84E}"/>
          </ac:picMkLst>
        </pc:picChg>
      </pc:sldChg>
      <pc:sldChg chg="addSp delSp modSp mod">
        <pc:chgData name="Myroslava Makhynia" userId="7bb0f5b9-dfee-454e-9f70-e4fa02f019ef" providerId="ADAL" clId="{4080F183-4AB4-4E4E-8585-175DA5CCFE61}" dt="2024-07-31T08:49:33.195" v="492" actId="14100"/>
        <pc:sldMkLst>
          <pc:docMk/>
          <pc:sldMk cId="0" sldId="267"/>
        </pc:sldMkLst>
        <pc:spChg chg="mod">
          <ac:chgData name="Myroslava Makhynia" userId="7bb0f5b9-dfee-454e-9f70-e4fa02f019ef" providerId="ADAL" clId="{4080F183-4AB4-4E4E-8585-175DA5CCFE61}" dt="2024-07-31T08:46:08.609" v="467" actId="207"/>
          <ac:spMkLst>
            <pc:docMk/>
            <pc:sldMk cId="0" sldId="267"/>
            <ac:spMk id="3" creationId="{00000000-0000-0000-0000-000000000000}"/>
          </ac:spMkLst>
        </pc:spChg>
        <pc:spChg chg="mod">
          <ac:chgData name="Myroslava Makhynia" userId="7bb0f5b9-dfee-454e-9f70-e4fa02f019ef" providerId="ADAL" clId="{4080F183-4AB4-4E4E-8585-175DA5CCFE61}" dt="2024-07-31T08:46:08.609" v="467" actId="207"/>
          <ac:spMkLst>
            <pc:docMk/>
            <pc:sldMk cId="0" sldId="267"/>
            <ac:spMk id="4" creationId="{00000000-0000-0000-0000-000000000000}"/>
          </ac:spMkLst>
        </pc:spChg>
        <pc:spChg chg="del">
          <ac:chgData name="Myroslava Makhynia" userId="7bb0f5b9-dfee-454e-9f70-e4fa02f019ef" providerId="ADAL" clId="{4080F183-4AB4-4E4E-8585-175DA5CCFE61}" dt="2024-07-31T08:37:17.260" v="393" actId="478"/>
          <ac:spMkLst>
            <pc:docMk/>
            <pc:sldMk cId="0" sldId="267"/>
            <ac:spMk id="6" creationId="{00000000-0000-0000-0000-000000000000}"/>
          </ac:spMkLst>
        </pc:spChg>
        <pc:spChg chg="del">
          <ac:chgData name="Myroslava Makhynia" userId="7bb0f5b9-dfee-454e-9f70-e4fa02f019ef" providerId="ADAL" clId="{4080F183-4AB4-4E4E-8585-175DA5CCFE61}" dt="2024-07-31T08:37:17.770" v="394" actId="478"/>
          <ac:spMkLst>
            <pc:docMk/>
            <pc:sldMk cId="0" sldId="267"/>
            <ac:spMk id="7" creationId="{00000000-0000-0000-0000-000000000000}"/>
          </ac:spMkLst>
        </pc:spChg>
        <pc:spChg chg="del">
          <ac:chgData name="Myroslava Makhynia" userId="7bb0f5b9-dfee-454e-9f70-e4fa02f019ef" providerId="ADAL" clId="{4080F183-4AB4-4E4E-8585-175DA5CCFE61}" dt="2024-07-31T08:48:12.364" v="482" actId="478"/>
          <ac:spMkLst>
            <pc:docMk/>
            <pc:sldMk cId="0" sldId="267"/>
            <ac:spMk id="8" creationId="{00000000-0000-0000-0000-000000000000}"/>
          </ac:spMkLst>
        </pc:spChg>
        <pc:spChg chg="mod">
          <ac:chgData name="Myroslava Makhynia" userId="7bb0f5b9-dfee-454e-9f70-e4fa02f019ef" providerId="ADAL" clId="{4080F183-4AB4-4E4E-8585-175DA5CCFE61}" dt="2024-07-31T08:46:37.209" v="475" actId="1076"/>
          <ac:spMkLst>
            <pc:docMk/>
            <pc:sldMk cId="0" sldId="267"/>
            <ac:spMk id="9" creationId="{00000000-0000-0000-0000-000000000000}"/>
          </ac:spMkLst>
        </pc:spChg>
        <pc:spChg chg="mod">
          <ac:chgData name="Myroslava Makhynia" userId="7bb0f5b9-dfee-454e-9f70-e4fa02f019ef" providerId="ADAL" clId="{4080F183-4AB4-4E4E-8585-175DA5CCFE61}" dt="2024-07-31T08:46:31.550" v="473" actId="1076"/>
          <ac:spMkLst>
            <pc:docMk/>
            <pc:sldMk cId="0" sldId="267"/>
            <ac:spMk id="10" creationId="{00000000-0000-0000-0000-000000000000}"/>
          </ac:spMkLst>
        </pc:spChg>
        <pc:spChg chg="add mod">
          <ac:chgData name="Myroslava Makhynia" userId="7bb0f5b9-dfee-454e-9f70-e4fa02f019ef" providerId="ADAL" clId="{4080F183-4AB4-4E4E-8585-175DA5CCFE61}" dt="2024-07-31T08:37:18.820" v="395"/>
          <ac:spMkLst>
            <pc:docMk/>
            <pc:sldMk cId="0" sldId="267"/>
            <ac:spMk id="11" creationId="{3DF36E37-3AD7-828B-DCB3-0CD96FF7A508}"/>
          </ac:spMkLst>
        </pc:spChg>
        <pc:spChg chg="add mod">
          <ac:chgData name="Myroslava Makhynia" userId="7bb0f5b9-dfee-454e-9f70-e4fa02f019ef" providerId="ADAL" clId="{4080F183-4AB4-4E4E-8585-175DA5CCFE61}" dt="2024-07-31T08:37:18.820" v="395"/>
          <ac:spMkLst>
            <pc:docMk/>
            <pc:sldMk cId="0" sldId="267"/>
            <ac:spMk id="12" creationId="{D8B9251B-3AEE-7602-071D-92FBCB7D33D0}"/>
          </ac:spMkLst>
        </pc:spChg>
        <pc:grpChg chg="mod">
          <ac:chgData name="Myroslava Makhynia" userId="7bb0f5b9-dfee-454e-9f70-e4fa02f019ef" providerId="ADAL" clId="{4080F183-4AB4-4E4E-8585-175DA5CCFE61}" dt="2024-07-31T08:49:33.195" v="492" actId="14100"/>
          <ac:grpSpMkLst>
            <pc:docMk/>
            <pc:sldMk cId="0" sldId="267"/>
            <ac:grpSpMk id="2" creationId="{00000000-0000-0000-0000-000000000000}"/>
          </ac:grpSpMkLst>
        </pc:grpChg>
        <pc:picChg chg="add mod">
          <ac:chgData name="Myroslava Makhynia" userId="7bb0f5b9-dfee-454e-9f70-e4fa02f019ef" providerId="ADAL" clId="{4080F183-4AB4-4E4E-8585-175DA5CCFE61}" dt="2024-07-31T08:48:48.990" v="485" actId="1076"/>
          <ac:picMkLst>
            <pc:docMk/>
            <pc:sldMk cId="0" sldId="267"/>
            <ac:picMk id="14" creationId="{B2F9F502-CC25-46B6-AF89-96CF6C8A282A}"/>
          </ac:picMkLst>
        </pc:picChg>
      </pc:sldChg>
      <pc:sldChg chg="addSp delSp modSp mod">
        <pc:chgData name="Myroslava Makhynia" userId="7bb0f5b9-dfee-454e-9f70-e4fa02f019ef" providerId="ADAL" clId="{4080F183-4AB4-4E4E-8585-175DA5CCFE61}" dt="2024-07-31T08:50:11.221" v="496" actId="1076"/>
        <pc:sldMkLst>
          <pc:docMk/>
          <pc:sldMk cId="0" sldId="268"/>
        </pc:sldMkLst>
        <pc:spChg chg="mod">
          <ac:chgData name="Myroslava Makhynia" userId="7bb0f5b9-dfee-454e-9f70-e4fa02f019ef" providerId="ADAL" clId="{4080F183-4AB4-4E4E-8585-175DA5CCFE61}" dt="2024-07-31T08:48:56.505" v="486" actId="207"/>
          <ac:spMkLst>
            <pc:docMk/>
            <pc:sldMk cId="0" sldId="268"/>
            <ac:spMk id="3" creationId="{00000000-0000-0000-0000-000000000000}"/>
          </ac:spMkLst>
        </pc:spChg>
        <pc:spChg chg="mod">
          <ac:chgData name="Myroslava Makhynia" userId="7bb0f5b9-dfee-454e-9f70-e4fa02f019ef" providerId="ADAL" clId="{4080F183-4AB4-4E4E-8585-175DA5CCFE61}" dt="2024-07-31T08:48:56.505" v="486" actId="207"/>
          <ac:spMkLst>
            <pc:docMk/>
            <pc:sldMk cId="0" sldId="268"/>
            <ac:spMk id="4" creationId="{00000000-0000-0000-0000-000000000000}"/>
          </ac:spMkLst>
        </pc:spChg>
        <pc:spChg chg="del">
          <ac:chgData name="Myroslava Makhynia" userId="7bb0f5b9-dfee-454e-9f70-e4fa02f019ef" providerId="ADAL" clId="{4080F183-4AB4-4E4E-8585-175DA5CCFE61}" dt="2024-07-31T08:37:21.874" v="396" actId="478"/>
          <ac:spMkLst>
            <pc:docMk/>
            <pc:sldMk cId="0" sldId="268"/>
            <ac:spMk id="6" creationId="{00000000-0000-0000-0000-000000000000}"/>
          </ac:spMkLst>
        </pc:spChg>
        <pc:spChg chg="del">
          <ac:chgData name="Myroslava Makhynia" userId="7bb0f5b9-dfee-454e-9f70-e4fa02f019ef" providerId="ADAL" clId="{4080F183-4AB4-4E4E-8585-175DA5CCFE61}" dt="2024-07-31T08:37:22.405" v="397" actId="478"/>
          <ac:spMkLst>
            <pc:docMk/>
            <pc:sldMk cId="0" sldId="268"/>
            <ac:spMk id="7" creationId="{00000000-0000-0000-0000-000000000000}"/>
          </ac:spMkLst>
        </pc:spChg>
        <pc:spChg chg="del">
          <ac:chgData name="Myroslava Makhynia" userId="7bb0f5b9-dfee-454e-9f70-e4fa02f019ef" providerId="ADAL" clId="{4080F183-4AB4-4E4E-8585-175DA5CCFE61}" dt="2024-07-31T08:49:45.937" v="493" actId="478"/>
          <ac:spMkLst>
            <pc:docMk/>
            <pc:sldMk cId="0" sldId="268"/>
            <ac:spMk id="8" creationId="{00000000-0000-0000-0000-000000000000}"/>
          </ac:spMkLst>
        </pc:spChg>
        <pc:spChg chg="mod">
          <ac:chgData name="Myroslava Makhynia" userId="7bb0f5b9-dfee-454e-9f70-e4fa02f019ef" providerId="ADAL" clId="{4080F183-4AB4-4E4E-8585-175DA5CCFE61}" dt="2024-07-31T08:49:08.980" v="488" actId="1076"/>
          <ac:spMkLst>
            <pc:docMk/>
            <pc:sldMk cId="0" sldId="268"/>
            <ac:spMk id="9" creationId="{00000000-0000-0000-0000-000000000000}"/>
          </ac:spMkLst>
        </pc:spChg>
        <pc:spChg chg="mod">
          <ac:chgData name="Myroslava Makhynia" userId="7bb0f5b9-dfee-454e-9f70-e4fa02f019ef" providerId="ADAL" clId="{4080F183-4AB4-4E4E-8585-175DA5CCFE61}" dt="2024-07-31T08:49:16.206" v="490" actId="255"/>
          <ac:spMkLst>
            <pc:docMk/>
            <pc:sldMk cId="0" sldId="268"/>
            <ac:spMk id="10" creationId="{00000000-0000-0000-0000-000000000000}"/>
          </ac:spMkLst>
        </pc:spChg>
        <pc:spChg chg="add mod">
          <ac:chgData name="Myroslava Makhynia" userId="7bb0f5b9-dfee-454e-9f70-e4fa02f019ef" providerId="ADAL" clId="{4080F183-4AB4-4E4E-8585-175DA5CCFE61}" dt="2024-07-31T08:37:25.548" v="398"/>
          <ac:spMkLst>
            <pc:docMk/>
            <pc:sldMk cId="0" sldId="268"/>
            <ac:spMk id="11" creationId="{86336E29-F92B-C431-30BB-B0100CBBDE6C}"/>
          </ac:spMkLst>
        </pc:spChg>
        <pc:spChg chg="add mod">
          <ac:chgData name="Myroslava Makhynia" userId="7bb0f5b9-dfee-454e-9f70-e4fa02f019ef" providerId="ADAL" clId="{4080F183-4AB4-4E4E-8585-175DA5CCFE61}" dt="2024-07-31T08:37:25.548" v="398"/>
          <ac:spMkLst>
            <pc:docMk/>
            <pc:sldMk cId="0" sldId="268"/>
            <ac:spMk id="12" creationId="{C565EBE3-A2C9-82B3-5350-ED8A306C7317}"/>
          </ac:spMkLst>
        </pc:spChg>
        <pc:grpChg chg="mod">
          <ac:chgData name="Myroslava Makhynia" userId="7bb0f5b9-dfee-454e-9f70-e4fa02f019ef" providerId="ADAL" clId="{4080F183-4AB4-4E4E-8585-175DA5CCFE61}" dt="2024-07-31T08:49:21.619" v="491" actId="14100"/>
          <ac:grpSpMkLst>
            <pc:docMk/>
            <pc:sldMk cId="0" sldId="268"/>
            <ac:grpSpMk id="2" creationId="{00000000-0000-0000-0000-000000000000}"/>
          </ac:grpSpMkLst>
        </pc:grpChg>
        <pc:picChg chg="add mod">
          <ac:chgData name="Myroslava Makhynia" userId="7bb0f5b9-dfee-454e-9f70-e4fa02f019ef" providerId="ADAL" clId="{4080F183-4AB4-4E4E-8585-175DA5CCFE61}" dt="2024-07-31T08:50:11.221" v="496" actId="1076"/>
          <ac:picMkLst>
            <pc:docMk/>
            <pc:sldMk cId="0" sldId="268"/>
            <ac:picMk id="14" creationId="{7B20FF44-349A-A3FE-AC97-791B5EAFB7F6}"/>
          </ac:picMkLst>
        </pc:picChg>
      </pc:sldChg>
      <pc:sldChg chg="addSp delSp modSp mod">
        <pc:chgData name="Myroslava Makhynia" userId="7bb0f5b9-dfee-454e-9f70-e4fa02f019ef" providerId="ADAL" clId="{4080F183-4AB4-4E4E-8585-175DA5CCFE61}" dt="2024-07-31T08:51:06.491" v="508" actId="1076"/>
        <pc:sldMkLst>
          <pc:docMk/>
          <pc:sldMk cId="0" sldId="269"/>
        </pc:sldMkLst>
        <pc:spChg chg="mod">
          <ac:chgData name="Myroslava Makhynia" userId="7bb0f5b9-dfee-454e-9f70-e4fa02f019ef" providerId="ADAL" clId="{4080F183-4AB4-4E4E-8585-175DA5CCFE61}" dt="2024-07-31T08:50:18.483" v="498" actId="207"/>
          <ac:spMkLst>
            <pc:docMk/>
            <pc:sldMk cId="0" sldId="269"/>
            <ac:spMk id="3" creationId="{00000000-0000-0000-0000-000000000000}"/>
          </ac:spMkLst>
        </pc:spChg>
        <pc:spChg chg="mod">
          <ac:chgData name="Myroslava Makhynia" userId="7bb0f5b9-dfee-454e-9f70-e4fa02f019ef" providerId="ADAL" clId="{4080F183-4AB4-4E4E-8585-175DA5CCFE61}" dt="2024-07-31T08:50:18.483" v="498" actId="207"/>
          <ac:spMkLst>
            <pc:docMk/>
            <pc:sldMk cId="0" sldId="269"/>
            <ac:spMk id="4" creationId="{00000000-0000-0000-0000-000000000000}"/>
          </ac:spMkLst>
        </pc:spChg>
        <pc:spChg chg="del">
          <ac:chgData name="Myroslava Makhynia" userId="7bb0f5b9-dfee-454e-9f70-e4fa02f019ef" providerId="ADAL" clId="{4080F183-4AB4-4E4E-8585-175DA5CCFE61}" dt="2024-07-31T08:37:33.091" v="399" actId="478"/>
          <ac:spMkLst>
            <pc:docMk/>
            <pc:sldMk cId="0" sldId="269"/>
            <ac:spMk id="6" creationId="{00000000-0000-0000-0000-000000000000}"/>
          </ac:spMkLst>
        </pc:spChg>
        <pc:spChg chg="del">
          <ac:chgData name="Myroslava Makhynia" userId="7bb0f5b9-dfee-454e-9f70-e4fa02f019ef" providerId="ADAL" clId="{4080F183-4AB4-4E4E-8585-175DA5CCFE61}" dt="2024-07-31T08:37:33.868" v="400" actId="478"/>
          <ac:spMkLst>
            <pc:docMk/>
            <pc:sldMk cId="0" sldId="269"/>
            <ac:spMk id="7" creationId="{00000000-0000-0000-0000-000000000000}"/>
          </ac:spMkLst>
        </pc:spChg>
        <pc:spChg chg="del">
          <ac:chgData name="Myroslava Makhynia" userId="7bb0f5b9-dfee-454e-9f70-e4fa02f019ef" providerId="ADAL" clId="{4080F183-4AB4-4E4E-8585-175DA5CCFE61}" dt="2024-07-31T08:50:35.881" v="505" actId="478"/>
          <ac:spMkLst>
            <pc:docMk/>
            <pc:sldMk cId="0" sldId="269"/>
            <ac:spMk id="8" creationId="{00000000-0000-0000-0000-000000000000}"/>
          </ac:spMkLst>
        </pc:spChg>
        <pc:spChg chg="mod">
          <ac:chgData name="Myroslava Makhynia" userId="7bb0f5b9-dfee-454e-9f70-e4fa02f019ef" providerId="ADAL" clId="{4080F183-4AB4-4E4E-8585-175DA5CCFE61}" dt="2024-07-31T08:50:26.139" v="501" actId="1076"/>
          <ac:spMkLst>
            <pc:docMk/>
            <pc:sldMk cId="0" sldId="269"/>
            <ac:spMk id="9" creationId="{00000000-0000-0000-0000-000000000000}"/>
          </ac:spMkLst>
        </pc:spChg>
        <pc:spChg chg="mod">
          <ac:chgData name="Myroslava Makhynia" userId="7bb0f5b9-dfee-454e-9f70-e4fa02f019ef" providerId="ADAL" clId="{4080F183-4AB4-4E4E-8585-175DA5CCFE61}" dt="2024-07-31T08:50:34.815" v="504" actId="1076"/>
          <ac:spMkLst>
            <pc:docMk/>
            <pc:sldMk cId="0" sldId="269"/>
            <ac:spMk id="10" creationId="{00000000-0000-0000-0000-000000000000}"/>
          </ac:spMkLst>
        </pc:spChg>
        <pc:spChg chg="add mod">
          <ac:chgData name="Myroslava Makhynia" userId="7bb0f5b9-dfee-454e-9f70-e4fa02f019ef" providerId="ADAL" clId="{4080F183-4AB4-4E4E-8585-175DA5CCFE61}" dt="2024-07-31T08:37:34.897" v="401"/>
          <ac:spMkLst>
            <pc:docMk/>
            <pc:sldMk cId="0" sldId="269"/>
            <ac:spMk id="11" creationId="{7421BFE6-85F9-0424-4086-07477D7522DE}"/>
          </ac:spMkLst>
        </pc:spChg>
        <pc:spChg chg="add mod">
          <ac:chgData name="Myroslava Makhynia" userId="7bb0f5b9-dfee-454e-9f70-e4fa02f019ef" providerId="ADAL" clId="{4080F183-4AB4-4E4E-8585-175DA5CCFE61}" dt="2024-07-31T08:37:34.897" v="401"/>
          <ac:spMkLst>
            <pc:docMk/>
            <pc:sldMk cId="0" sldId="269"/>
            <ac:spMk id="12" creationId="{E73DD39D-BB7A-6D18-DE6D-5CB197A19754}"/>
          </ac:spMkLst>
        </pc:spChg>
        <pc:grpChg chg="mod">
          <ac:chgData name="Myroslava Makhynia" userId="7bb0f5b9-dfee-454e-9f70-e4fa02f019ef" providerId="ADAL" clId="{4080F183-4AB4-4E4E-8585-175DA5CCFE61}" dt="2024-07-31T08:50:21.604" v="499" actId="14100"/>
          <ac:grpSpMkLst>
            <pc:docMk/>
            <pc:sldMk cId="0" sldId="269"/>
            <ac:grpSpMk id="2" creationId="{00000000-0000-0000-0000-000000000000}"/>
          </ac:grpSpMkLst>
        </pc:grpChg>
        <pc:picChg chg="add mod">
          <ac:chgData name="Myroslava Makhynia" userId="7bb0f5b9-dfee-454e-9f70-e4fa02f019ef" providerId="ADAL" clId="{4080F183-4AB4-4E4E-8585-175DA5CCFE61}" dt="2024-07-31T08:51:06.491" v="508" actId="1076"/>
          <ac:picMkLst>
            <pc:docMk/>
            <pc:sldMk cId="0" sldId="269"/>
            <ac:picMk id="14" creationId="{ABA03299-6D08-744A-C555-80D2530E69CD}"/>
          </ac:picMkLst>
        </pc:picChg>
      </pc:sldChg>
      <pc:sldChg chg="addSp delSp modSp mod">
        <pc:chgData name="Myroslava Makhynia" userId="7bb0f5b9-dfee-454e-9f70-e4fa02f019ef" providerId="ADAL" clId="{4080F183-4AB4-4E4E-8585-175DA5CCFE61}" dt="2024-07-31T08:52:05.293" v="520" actId="1076"/>
        <pc:sldMkLst>
          <pc:docMk/>
          <pc:sldMk cId="0" sldId="270"/>
        </pc:sldMkLst>
        <pc:spChg chg="mod">
          <ac:chgData name="Myroslava Makhynia" userId="7bb0f5b9-dfee-454e-9f70-e4fa02f019ef" providerId="ADAL" clId="{4080F183-4AB4-4E4E-8585-175DA5CCFE61}" dt="2024-07-31T08:51:13.583" v="510" actId="207"/>
          <ac:spMkLst>
            <pc:docMk/>
            <pc:sldMk cId="0" sldId="270"/>
            <ac:spMk id="3" creationId="{00000000-0000-0000-0000-000000000000}"/>
          </ac:spMkLst>
        </pc:spChg>
        <pc:spChg chg="mod">
          <ac:chgData name="Myroslava Makhynia" userId="7bb0f5b9-dfee-454e-9f70-e4fa02f019ef" providerId="ADAL" clId="{4080F183-4AB4-4E4E-8585-175DA5CCFE61}" dt="2024-07-31T08:51:13.583" v="510" actId="207"/>
          <ac:spMkLst>
            <pc:docMk/>
            <pc:sldMk cId="0" sldId="270"/>
            <ac:spMk id="4" creationId="{00000000-0000-0000-0000-000000000000}"/>
          </ac:spMkLst>
        </pc:spChg>
        <pc:spChg chg="del">
          <ac:chgData name="Myroslava Makhynia" userId="7bb0f5b9-dfee-454e-9f70-e4fa02f019ef" providerId="ADAL" clId="{4080F183-4AB4-4E4E-8585-175DA5CCFE61}" dt="2024-07-31T08:37:37.672" v="402" actId="478"/>
          <ac:spMkLst>
            <pc:docMk/>
            <pc:sldMk cId="0" sldId="270"/>
            <ac:spMk id="6" creationId="{00000000-0000-0000-0000-000000000000}"/>
          </ac:spMkLst>
        </pc:spChg>
        <pc:spChg chg="del">
          <ac:chgData name="Myroslava Makhynia" userId="7bb0f5b9-dfee-454e-9f70-e4fa02f019ef" providerId="ADAL" clId="{4080F183-4AB4-4E4E-8585-175DA5CCFE61}" dt="2024-07-31T08:37:38.164" v="403" actId="478"/>
          <ac:spMkLst>
            <pc:docMk/>
            <pc:sldMk cId="0" sldId="270"/>
            <ac:spMk id="7" creationId="{00000000-0000-0000-0000-000000000000}"/>
          </ac:spMkLst>
        </pc:spChg>
        <pc:spChg chg="del">
          <ac:chgData name="Myroslava Makhynia" userId="7bb0f5b9-dfee-454e-9f70-e4fa02f019ef" providerId="ADAL" clId="{4080F183-4AB4-4E4E-8585-175DA5CCFE61}" dt="2024-07-31T08:51:37.883" v="517" actId="478"/>
          <ac:spMkLst>
            <pc:docMk/>
            <pc:sldMk cId="0" sldId="270"/>
            <ac:spMk id="8" creationId="{00000000-0000-0000-0000-000000000000}"/>
          </ac:spMkLst>
        </pc:spChg>
        <pc:spChg chg="mod">
          <ac:chgData name="Myroslava Makhynia" userId="7bb0f5b9-dfee-454e-9f70-e4fa02f019ef" providerId="ADAL" clId="{4080F183-4AB4-4E4E-8585-175DA5CCFE61}" dt="2024-07-31T08:51:23.240" v="514" actId="1076"/>
          <ac:spMkLst>
            <pc:docMk/>
            <pc:sldMk cId="0" sldId="270"/>
            <ac:spMk id="9" creationId="{00000000-0000-0000-0000-000000000000}"/>
          </ac:spMkLst>
        </pc:spChg>
        <pc:spChg chg="mod">
          <ac:chgData name="Myroslava Makhynia" userId="7bb0f5b9-dfee-454e-9f70-e4fa02f019ef" providerId="ADAL" clId="{4080F183-4AB4-4E4E-8585-175DA5CCFE61}" dt="2024-07-31T08:51:36.440" v="516" actId="1076"/>
          <ac:spMkLst>
            <pc:docMk/>
            <pc:sldMk cId="0" sldId="270"/>
            <ac:spMk id="10" creationId="{00000000-0000-0000-0000-000000000000}"/>
          </ac:spMkLst>
        </pc:spChg>
        <pc:spChg chg="add mod">
          <ac:chgData name="Myroslava Makhynia" userId="7bb0f5b9-dfee-454e-9f70-e4fa02f019ef" providerId="ADAL" clId="{4080F183-4AB4-4E4E-8585-175DA5CCFE61}" dt="2024-07-31T08:37:39.168" v="404"/>
          <ac:spMkLst>
            <pc:docMk/>
            <pc:sldMk cId="0" sldId="270"/>
            <ac:spMk id="11" creationId="{4ADD1E98-12BB-6036-0D71-20F886DEA9F0}"/>
          </ac:spMkLst>
        </pc:spChg>
        <pc:spChg chg="add mod">
          <ac:chgData name="Myroslava Makhynia" userId="7bb0f5b9-dfee-454e-9f70-e4fa02f019ef" providerId="ADAL" clId="{4080F183-4AB4-4E4E-8585-175DA5CCFE61}" dt="2024-07-31T08:37:39.168" v="404"/>
          <ac:spMkLst>
            <pc:docMk/>
            <pc:sldMk cId="0" sldId="270"/>
            <ac:spMk id="12" creationId="{56B7838D-BCAD-1917-3BF5-67D3F717DA89}"/>
          </ac:spMkLst>
        </pc:spChg>
        <pc:grpChg chg="mod">
          <ac:chgData name="Myroslava Makhynia" userId="7bb0f5b9-dfee-454e-9f70-e4fa02f019ef" providerId="ADAL" clId="{4080F183-4AB4-4E4E-8585-175DA5CCFE61}" dt="2024-07-31T08:51:15.727" v="511" actId="14100"/>
          <ac:grpSpMkLst>
            <pc:docMk/>
            <pc:sldMk cId="0" sldId="270"/>
            <ac:grpSpMk id="2" creationId="{00000000-0000-0000-0000-000000000000}"/>
          </ac:grpSpMkLst>
        </pc:grpChg>
        <pc:picChg chg="add mod">
          <ac:chgData name="Myroslava Makhynia" userId="7bb0f5b9-dfee-454e-9f70-e4fa02f019ef" providerId="ADAL" clId="{4080F183-4AB4-4E4E-8585-175DA5CCFE61}" dt="2024-07-31T08:52:05.293" v="520" actId="1076"/>
          <ac:picMkLst>
            <pc:docMk/>
            <pc:sldMk cId="0" sldId="270"/>
            <ac:picMk id="14" creationId="{F89F9AA7-D028-CF43-A4ED-9F1343D3D581}"/>
          </ac:picMkLst>
        </pc:picChg>
      </pc:sldChg>
      <pc:sldChg chg="addSp delSp modSp mod">
        <pc:chgData name="Myroslava Makhynia" userId="7bb0f5b9-dfee-454e-9f70-e4fa02f019ef" providerId="ADAL" clId="{4080F183-4AB4-4E4E-8585-175DA5CCFE61}" dt="2024-07-31T08:52:54.821" v="530" actId="1076"/>
        <pc:sldMkLst>
          <pc:docMk/>
          <pc:sldMk cId="0" sldId="271"/>
        </pc:sldMkLst>
        <pc:spChg chg="mod">
          <ac:chgData name="Myroslava Makhynia" userId="7bb0f5b9-dfee-454e-9f70-e4fa02f019ef" providerId="ADAL" clId="{4080F183-4AB4-4E4E-8585-175DA5CCFE61}" dt="2024-07-31T08:52:08.575" v="521" actId="207"/>
          <ac:spMkLst>
            <pc:docMk/>
            <pc:sldMk cId="0" sldId="271"/>
            <ac:spMk id="3" creationId="{00000000-0000-0000-0000-000000000000}"/>
          </ac:spMkLst>
        </pc:spChg>
        <pc:spChg chg="mod">
          <ac:chgData name="Myroslava Makhynia" userId="7bb0f5b9-dfee-454e-9f70-e4fa02f019ef" providerId="ADAL" clId="{4080F183-4AB4-4E4E-8585-175DA5CCFE61}" dt="2024-07-31T08:52:08.575" v="521" actId="207"/>
          <ac:spMkLst>
            <pc:docMk/>
            <pc:sldMk cId="0" sldId="271"/>
            <ac:spMk id="4" creationId="{00000000-0000-0000-0000-000000000000}"/>
          </ac:spMkLst>
        </pc:spChg>
        <pc:spChg chg="del">
          <ac:chgData name="Myroslava Makhynia" userId="7bb0f5b9-dfee-454e-9f70-e4fa02f019ef" providerId="ADAL" clId="{4080F183-4AB4-4E4E-8585-175DA5CCFE61}" dt="2024-07-31T08:37:41.822" v="405" actId="478"/>
          <ac:spMkLst>
            <pc:docMk/>
            <pc:sldMk cId="0" sldId="271"/>
            <ac:spMk id="6" creationId="{00000000-0000-0000-0000-000000000000}"/>
          </ac:spMkLst>
        </pc:spChg>
        <pc:spChg chg="del">
          <ac:chgData name="Myroslava Makhynia" userId="7bb0f5b9-dfee-454e-9f70-e4fa02f019ef" providerId="ADAL" clId="{4080F183-4AB4-4E4E-8585-175DA5CCFE61}" dt="2024-07-31T08:37:42.329" v="406" actId="478"/>
          <ac:spMkLst>
            <pc:docMk/>
            <pc:sldMk cId="0" sldId="271"/>
            <ac:spMk id="7" creationId="{00000000-0000-0000-0000-000000000000}"/>
          </ac:spMkLst>
        </pc:spChg>
        <pc:spChg chg="del">
          <ac:chgData name="Myroslava Makhynia" userId="7bb0f5b9-dfee-454e-9f70-e4fa02f019ef" providerId="ADAL" clId="{4080F183-4AB4-4E4E-8585-175DA5CCFE61}" dt="2024-07-31T08:52:30.778" v="527" actId="478"/>
          <ac:spMkLst>
            <pc:docMk/>
            <pc:sldMk cId="0" sldId="271"/>
            <ac:spMk id="8" creationId="{00000000-0000-0000-0000-000000000000}"/>
          </ac:spMkLst>
        </pc:spChg>
        <pc:spChg chg="mod">
          <ac:chgData name="Myroslava Makhynia" userId="7bb0f5b9-dfee-454e-9f70-e4fa02f019ef" providerId="ADAL" clId="{4080F183-4AB4-4E4E-8585-175DA5CCFE61}" dt="2024-07-31T08:52:16.530" v="523" actId="1076"/>
          <ac:spMkLst>
            <pc:docMk/>
            <pc:sldMk cId="0" sldId="271"/>
            <ac:spMk id="9" creationId="{00000000-0000-0000-0000-000000000000}"/>
          </ac:spMkLst>
        </pc:spChg>
        <pc:spChg chg="mod">
          <ac:chgData name="Myroslava Makhynia" userId="7bb0f5b9-dfee-454e-9f70-e4fa02f019ef" providerId="ADAL" clId="{4080F183-4AB4-4E4E-8585-175DA5CCFE61}" dt="2024-07-31T08:52:24.075" v="525" actId="255"/>
          <ac:spMkLst>
            <pc:docMk/>
            <pc:sldMk cId="0" sldId="271"/>
            <ac:spMk id="10" creationId="{00000000-0000-0000-0000-000000000000}"/>
          </ac:spMkLst>
        </pc:spChg>
        <pc:spChg chg="add mod">
          <ac:chgData name="Myroslava Makhynia" userId="7bb0f5b9-dfee-454e-9f70-e4fa02f019ef" providerId="ADAL" clId="{4080F183-4AB4-4E4E-8585-175DA5CCFE61}" dt="2024-07-31T08:37:43.560" v="407"/>
          <ac:spMkLst>
            <pc:docMk/>
            <pc:sldMk cId="0" sldId="271"/>
            <ac:spMk id="11" creationId="{CB31617D-3555-61B9-7B18-957AC7FEBCEC}"/>
          </ac:spMkLst>
        </pc:spChg>
        <pc:spChg chg="add mod">
          <ac:chgData name="Myroslava Makhynia" userId="7bb0f5b9-dfee-454e-9f70-e4fa02f019ef" providerId="ADAL" clId="{4080F183-4AB4-4E4E-8585-175DA5CCFE61}" dt="2024-07-31T08:37:43.560" v="407"/>
          <ac:spMkLst>
            <pc:docMk/>
            <pc:sldMk cId="0" sldId="271"/>
            <ac:spMk id="12" creationId="{5172AE51-C3EF-C3F5-2AE5-F7BE1C51E4B7}"/>
          </ac:spMkLst>
        </pc:spChg>
        <pc:grpChg chg="mod">
          <ac:chgData name="Myroslava Makhynia" userId="7bb0f5b9-dfee-454e-9f70-e4fa02f019ef" providerId="ADAL" clId="{4080F183-4AB4-4E4E-8585-175DA5CCFE61}" dt="2024-07-31T08:52:28.560" v="526" actId="14100"/>
          <ac:grpSpMkLst>
            <pc:docMk/>
            <pc:sldMk cId="0" sldId="271"/>
            <ac:grpSpMk id="2" creationId="{00000000-0000-0000-0000-000000000000}"/>
          </ac:grpSpMkLst>
        </pc:grpChg>
        <pc:picChg chg="add mod">
          <ac:chgData name="Myroslava Makhynia" userId="7bb0f5b9-dfee-454e-9f70-e4fa02f019ef" providerId="ADAL" clId="{4080F183-4AB4-4E4E-8585-175DA5CCFE61}" dt="2024-07-31T08:52:54.821" v="530" actId="1076"/>
          <ac:picMkLst>
            <pc:docMk/>
            <pc:sldMk cId="0" sldId="271"/>
            <ac:picMk id="14" creationId="{0A28E668-8E64-4399-60B9-531CD6DE7A8E}"/>
          </ac:picMkLst>
        </pc:picChg>
      </pc:sldChg>
      <pc:sldChg chg="addSp delSp modSp mod">
        <pc:chgData name="Myroslava Makhynia" userId="7bb0f5b9-dfee-454e-9f70-e4fa02f019ef" providerId="ADAL" clId="{4080F183-4AB4-4E4E-8585-175DA5CCFE61}" dt="2024-07-31T08:53:14.295" v="534" actId="207"/>
        <pc:sldMkLst>
          <pc:docMk/>
          <pc:sldMk cId="0" sldId="272"/>
        </pc:sldMkLst>
        <pc:spChg chg="del">
          <ac:chgData name="Myroslava Makhynia" userId="7bb0f5b9-dfee-454e-9f70-e4fa02f019ef" providerId="ADAL" clId="{4080F183-4AB4-4E4E-8585-175DA5CCFE61}" dt="2024-07-31T08:37:46.374" v="408" actId="478"/>
          <ac:spMkLst>
            <pc:docMk/>
            <pc:sldMk cId="0" sldId="272"/>
            <ac:spMk id="3" creationId="{00000000-0000-0000-0000-000000000000}"/>
          </ac:spMkLst>
        </pc:spChg>
        <pc:spChg chg="del">
          <ac:chgData name="Myroslava Makhynia" userId="7bb0f5b9-dfee-454e-9f70-e4fa02f019ef" providerId="ADAL" clId="{4080F183-4AB4-4E4E-8585-175DA5CCFE61}" dt="2024-07-31T08:37:46.903" v="409" actId="478"/>
          <ac:spMkLst>
            <pc:docMk/>
            <pc:sldMk cId="0" sldId="272"/>
            <ac:spMk id="4" creationId="{00000000-0000-0000-0000-000000000000}"/>
          </ac:spMkLst>
        </pc:spChg>
        <pc:spChg chg="add mod">
          <ac:chgData name="Myroslava Makhynia" userId="7bb0f5b9-dfee-454e-9f70-e4fa02f019ef" providerId="ADAL" clId="{4080F183-4AB4-4E4E-8585-175DA5CCFE61}" dt="2024-07-31T08:37:49.304" v="410"/>
          <ac:spMkLst>
            <pc:docMk/>
            <pc:sldMk cId="0" sldId="272"/>
            <ac:spMk id="7" creationId="{36CC732E-F091-E7DF-1E27-D7F427403D5C}"/>
          </ac:spMkLst>
        </pc:spChg>
        <pc:spChg chg="add mod">
          <ac:chgData name="Myroslava Makhynia" userId="7bb0f5b9-dfee-454e-9f70-e4fa02f019ef" providerId="ADAL" clId="{4080F183-4AB4-4E4E-8585-175DA5CCFE61}" dt="2024-07-31T08:37:49.304" v="410"/>
          <ac:spMkLst>
            <pc:docMk/>
            <pc:sldMk cId="0" sldId="272"/>
            <ac:spMk id="8" creationId="{5C80378C-C638-5909-ACF4-3CE6839B2B23}"/>
          </ac:spMkLst>
        </pc:spChg>
        <pc:graphicFrameChg chg="modGraphic">
          <ac:chgData name="Myroslava Makhynia" userId="7bb0f5b9-dfee-454e-9f70-e4fa02f019ef" providerId="ADAL" clId="{4080F183-4AB4-4E4E-8585-175DA5CCFE61}" dt="2024-07-31T08:53:08.645" v="533" actId="207"/>
          <ac:graphicFrameMkLst>
            <pc:docMk/>
            <pc:sldMk cId="0" sldId="272"/>
            <ac:graphicFrameMk id="2" creationId="{00000000-0000-0000-0000-000000000000}"/>
          </ac:graphicFrameMkLst>
        </pc:graphicFrameChg>
        <pc:graphicFrameChg chg="modGraphic">
          <ac:chgData name="Myroslava Makhynia" userId="7bb0f5b9-dfee-454e-9f70-e4fa02f019ef" providerId="ADAL" clId="{4080F183-4AB4-4E4E-8585-175DA5CCFE61}" dt="2024-07-31T08:53:14.295" v="534" actId="207"/>
          <ac:graphicFrameMkLst>
            <pc:docMk/>
            <pc:sldMk cId="0" sldId="272"/>
            <ac:graphicFrameMk id="6" creationId="{00000000-0000-0000-0000-000000000000}"/>
          </ac:graphicFrameMkLst>
        </pc:graphicFrameChg>
      </pc:sldChg>
      <pc:sldChg chg="addSp delSp modSp mod">
        <pc:chgData name="Myroslava Makhynia" userId="7bb0f5b9-dfee-454e-9f70-e4fa02f019ef" providerId="ADAL" clId="{4080F183-4AB4-4E4E-8585-175DA5CCFE61}" dt="2024-07-31T08:53:21.253" v="535" actId="207"/>
        <pc:sldMkLst>
          <pc:docMk/>
          <pc:sldMk cId="0" sldId="273"/>
        </pc:sldMkLst>
        <pc:spChg chg="del">
          <ac:chgData name="Myroslava Makhynia" userId="7bb0f5b9-dfee-454e-9f70-e4fa02f019ef" providerId="ADAL" clId="{4080F183-4AB4-4E4E-8585-175DA5CCFE61}" dt="2024-07-31T08:37:54.638" v="411" actId="478"/>
          <ac:spMkLst>
            <pc:docMk/>
            <pc:sldMk cId="0" sldId="273"/>
            <ac:spMk id="3" creationId="{00000000-0000-0000-0000-000000000000}"/>
          </ac:spMkLst>
        </pc:spChg>
        <pc:spChg chg="del mod">
          <ac:chgData name="Myroslava Makhynia" userId="7bb0f5b9-dfee-454e-9f70-e4fa02f019ef" providerId="ADAL" clId="{4080F183-4AB4-4E4E-8585-175DA5CCFE61}" dt="2024-07-31T08:37:55.115" v="413" actId="478"/>
          <ac:spMkLst>
            <pc:docMk/>
            <pc:sldMk cId="0" sldId="273"/>
            <ac:spMk id="4" creationId="{00000000-0000-0000-0000-000000000000}"/>
          </ac:spMkLst>
        </pc:spChg>
        <pc:spChg chg="add mod">
          <ac:chgData name="Myroslava Makhynia" userId="7bb0f5b9-dfee-454e-9f70-e4fa02f019ef" providerId="ADAL" clId="{4080F183-4AB4-4E4E-8585-175DA5CCFE61}" dt="2024-07-31T08:37:56.074" v="414"/>
          <ac:spMkLst>
            <pc:docMk/>
            <pc:sldMk cId="0" sldId="273"/>
            <ac:spMk id="6" creationId="{DCB1960C-3EE5-93C3-D02D-7C2635779FD4}"/>
          </ac:spMkLst>
        </pc:spChg>
        <pc:spChg chg="add mod">
          <ac:chgData name="Myroslava Makhynia" userId="7bb0f5b9-dfee-454e-9f70-e4fa02f019ef" providerId="ADAL" clId="{4080F183-4AB4-4E4E-8585-175DA5CCFE61}" dt="2024-07-31T08:37:56.074" v="414"/>
          <ac:spMkLst>
            <pc:docMk/>
            <pc:sldMk cId="0" sldId="273"/>
            <ac:spMk id="7" creationId="{FCAFD7BD-99CE-C573-08A5-5B27396CF7AD}"/>
          </ac:spMkLst>
        </pc:spChg>
        <pc:graphicFrameChg chg="modGraphic">
          <ac:chgData name="Myroslava Makhynia" userId="7bb0f5b9-dfee-454e-9f70-e4fa02f019ef" providerId="ADAL" clId="{4080F183-4AB4-4E4E-8585-175DA5CCFE61}" dt="2024-07-31T08:53:21.253" v="535" actId="207"/>
          <ac:graphicFrameMkLst>
            <pc:docMk/>
            <pc:sldMk cId="0" sldId="273"/>
            <ac:graphicFrameMk id="2" creationId="{00000000-0000-0000-0000-000000000000}"/>
          </ac:graphicFrameMkLst>
        </pc:graphicFrameChg>
      </pc:sldChg>
      <pc:sldChg chg="addSp delSp modSp mod">
        <pc:chgData name="Myroslava Makhynia" userId="7bb0f5b9-dfee-454e-9f70-e4fa02f019ef" providerId="ADAL" clId="{4080F183-4AB4-4E4E-8585-175DA5CCFE61}" dt="2024-07-31T08:54:12.565" v="546" actId="1076"/>
        <pc:sldMkLst>
          <pc:docMk/>
          <pc:sldMk cId="0" sldId="274"/>
        </pc:sldMkLst>
        <pc:spChg chg="mod">
          <ac:chgData name="Myroslava Makhynia" userId="7bb0f5b9-dfee-454e-9f70-e4fa02f019ef" providerId="ADAL" clId="{4080F183-4AB4-4E4E-8585-175DA5CCFE61}" dt="2024-07-31T08:53:25.915" v="536" actId="207"/>
          <ac:spMkLst>
            <pc:docMk/>
            <pc:sldMk cId="0" sldId="274"/>
            <ac:spMk id="3" creationId="{00000000-0000-0000-0000-000000000000}"/>
          </ac:spMkLst>
        </pc:spChg>
        <pc:spChg chg="mod">
          <ac:chgData name="Myroslava Makhynia" userId="7bb0f5b9-dfee-454e-9f70-e4fa02f019ef" providerId="ADAL" clId="{4080F183-4AB4-4E4E-8585-175DA5CCFE61}" dt="2024-07-31T08:53:25.915" v="536" actId="207"/>
          <ac:spMkLst>
            <pc:docMk/>
            <pc:sldMk cId="0" sldId="274"/>
            <ac:spMk id="4" creationId="{00000000-0000-0000-0000-000000000000}"/>
          </ac:spMkLst>
        </pc:spChg>
        <pc:spChg chg="del">
          <ac:chgData name="Myroslava Makhynia" userId="7bb0f5b9-dfee-454e-9f70-e4fa02f019ef" providerId="ADAL" clId="{4080F183-4AB4-4E4E-8585-175DA5CCFE61}" dt="2024-07-31T08:38:02.017" v="415" actId="478"/>
          <ac:spMkLst>
            <pc:docMk/>
            <pc:sldMk cId="0" sldId="274"/>
            <ac:spMk id="6" creationId="{00000000-0000-0000-0000-000000000000}"/>
          </ac:spMkLst>
        </pc:spChg>
        <pc:spChg chg="del">
          <ac:chgData name="Myroslava Makhynia" userId="7bb0f5b9-dfee-454e-9f70-e4fa02f019ef" providerId="ADAL" clId="{4080F183-4AB4-4E4E-8585-175DA5CCFE61}" dt="2024-07-31T08:38:02.528" v="416" actId="478"/>
          <ac:spMkLst>
            <pc:docMk/>
            <pc:sldMk cId="0" sldId="274"/>
            <ac:spMk id="7" creationId="{00000000-0000-0000-0000-000000000000}"/>
          </ac:spMkLst>
        </pc:spChg>
        <pc:spChg chg="del">
          <ac:chgData name="Myroslava Makhynia" userId="7bb0f5b9-dfee-454e-9f70-e4fa02f019ef" providerId="ADAL" clId="{4080F183-4AB4-4E4E-8585-175DA5CCFE61}" dt="2024-07-31T08:53:46.770" v="542" actId="478"/>
          <ac:spMkLst>
            <pc:docMk/>
            <pc:sldMk cId="0" sldId="274"/>
            <ac:spMk id="8" creationId="{00000000-0000-0000-0000-000000000000}"/>
          </ac:spMkLst>
        </pc:spChg>
        <pc:spChg chg="mod">
          <ac:chgData name="Myroslava Makhynia" userId="7bb0f5b9-dfee-454e-9f70-e4fa02f019ef" providerId="ADAL" clId="{4080F183-4AB4-4E4E-8585-175DA5CCFE61}" dt="2024-07-31T08:53:35.480" v="539" actId="1076"/>
          <ac:spMkLst>
            <pc:docMk/>
            <pc:sldMk cId="0" sldId="274"/>
            <ac:spMk id="9" creationId="{00000000-0000-0000-0000-000000000000}"/>
          </ac:spMkLst>
        </pc:spChg>
        <pc:spChg chg="mod">
          <ac:chgData name="Myroslava Makhynia" userId="7bb0f5b9-dfee-454e-9f70-e4fa02f019ef" providerId="ADAL" clId="{4080F183-4AB4-4E4E-8585-175DA5CCFE61}" dt="2024-07-31T08:53:43.429" v="541" actId="1076"/>
          <ac:spMkLst>
            <pc:docMk/>
            <pc:sldMk cId="0" sldId="274"/>
            <ac:spMk id="10" creationId="{00000000-0000-0000-0000-000000000000}"/>
          </ac:spMkLst>
        </pc:spChg>
        <pc:spChg chg="add mod">
          <ac:chgData name="Myroslava Makhynia" userId="7bb0f5b9-dfee-454e-9f70-e4fa02f019ef" providerId="ADAL" clId="{4080F183-4AB4-4E4E-8585-175DA5CCFE61}" dt="2024-07-31T08:38:03.723" v="417"/>
          <ac:spMkLst>
            <pc:docMk/>
            <pc:sldMk cId="0" sldId="274"/>
            <ac:spMk id="11" creationId="{50D92328-2E02-A267-2191-143AE4F026A4}"/>
          </ac:spMkLst>
        </pc:spChg>
        <pc:spChg chg="add mod">
          <ac:chgData name="Myroslava Makhynia" userId="7bb0f5b9-dfee-454e-9f70-e4fa02f019ef" providerId="ADAL" clId="{4080F183-4AB4-4E4E-8585-175DA5CCFE61}" dt="2024-07-31T08:38:03.723" v="417"/>
          <ac:spMkLst>
            <pc:docMk/>
            <pc:sldMk cId="0" sldId="274"/>
            <ac:spMk id="12" creationId="{5C760BA1-969A-3D69-55A0-E0D755090D14}"/>
          </ac:spMkLst>
        </pc:spChg>
        <pc:grpChg chg="mod">
          <ac:chgData name="Myroslava Makhynia" userId="7bb0f5b9-dfee-454e-9f70-e4fa02f019ef" providerId="ADAL" clId="{4080F183-4AB4-4E4E-8585-175DA5CCFE61}" dt="2024-07-31T08:53:27.659" v="537" actId="14100"/>
          <ac:grpSpMkLst>
            <pc:docMk/>
            <pc:sldMk cId="0" sldId="274"/>
            <ac:grpSpMk id="2" creationId="{00000000-0000-0000-0000-000000000000}"/>
          </ac:grpSpMkLst>
        </pc:grpChg>
        <pc:picChg chg="add mod">
          <ac:chgData name="Myroslava Makhynia" userId="7bb0f5b9-dfee-454e-9f70-e4fa02f019ef" providerId="ADAL" clId="{4080F183-4AB4-4E4E-8585-175DA5CCFE61}" dt="2024-07-31T08:54:12.565" v="546" actId="1076"/>
          <ac:picMkLst>
            <pc:docMk/>
            <pc:sldMk cId="0" sldId="274"/>
            <ac:picMk id="14" creationId="{D2A6A015-8E94-9843-23FC-2AE174088AFE}"/>
          </ac:picMkLst>
        </pc:picChg>
      </pc:sldChg>
      <pc:sldChg chg="addSp delSp modSp mod">
        <pc:chgData name="Myroslava Makhynia" userId="7bb0f5b9-dfee-454e-9f70-e4fa02f019ef" providerId="ADAL" clId="{4080F183-4AB4-4E4E-8585-175DA5CCFE61}" dt="2024-07-31T11:07:12.454" v="1302" actId="1035"/>
        <pc:sldMkLst>
          <pc:docMk/>
          <pc:sldMk cId="0" sldId="275"/>
        </pc:sldMkLst>
        <pc:spChg chg="mod">
          <ac:chgData name="Myroslava Makhynia" userId="7bb0f5b9-dfee-454e-9f70-e4fa02f019ef" providerId="ADAL" clId="{4080F183-4AB4-4E4E-8585-175DA5CCFE61}" dt="2024-07-31T08:54:23.869" v="547" actId="207"/>
          <ac:spMkLst>
            <pc:docMk/>
            <pc:sldMk cId="0" sldId="275"/>
            <ac:spMk id="3" creationId="{00000000-0000-0000-0000-000000000000}"/>
          </ac:spMkLst>
        </pc:spChg>
        <pc:spChg chg="mod">
          <ac:chgData name="Myroslava Makhynia" userId="7bb0f5b9-dfee-454e-9f70-e4fa02f019ef" providerId="ADAL" clId="{4080F183-4AB4-4E4E-8585-175DA5CCFE61}" dt="2024-07-31T08:54:23.869" v="547" actId="207"/>
          <ac:spMkLst>
            <pc:docMk/>
            <pc:sldMk cId="0" sldId="275"/>
            <ac:spMk id="4"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6" creationId="{00000000-0000-0000-0000-000000000000}"/>
          </ac:spMkLst>
        </pc:spChg>
        <pc:spChg chg="mod">
          <ac:chgData name="Myroslava Makhynia" userId="7bb0f5b9-dfee-454e-9f70-e4fa02f019ef" providerId="ADAL" clId="{4080F183-4AB4-4E4E-8585-175DA5CCFE61}" dt="2024-07-31T08:54:32.465" v="549" actId="207"/>
          <ac:spMkLst>
            <pc:docMk/>
            <pc:sldMk cId="0" sldId="275"/>
            <ac:spMk id="7" creationId="{00000000-0000-0000-0000-000000000000}"/>
          </ac:spMkLst>
        </pc:spChg>
        <pc:spChg chg="mod">
          <ac:chgData name="Myroslava Makhynia" userId="7bb0f5b9-dfee-454e-9f70-e4fa02f019ef" providerId="ADAL" clId="{4080F183-4AB4-4E4E-8585-175DA5CCFE61}" dt="2024-07-31T08:55:05.090" v="558" actId="1076"/>
          <ac:spMkLst>
            <pc:docMk/>
            <pc:sldMk cId="0" sldId="275"/>
            <ac:spMk id="14" creationId="{00000000-0000-0000-0000-000000000000}"/>
          </ac:spMkLst>
        </pc:spChg>
        <pc:spChg chg="del">
          <ac:chgData name="Myroslava Makhynia" userId="7bb0f5b9-dfee-454e-9f70-e4fa02f019ef" providerId="ADAL" clId="{4080F183-4AB4-4E4E-8585-175DA5CCFE61}" dt="2024-07-31T08:38:06.700" v="418" actId="478"/>
          <ac:spMkLst>
            <pc:docMk/>
            <pc:sldMk cId="0" sldId="275"/>
            <ac:spMk id="15" creationId="{00000000-0000-0000-0000-000000000000}"/>
          </ac:spMkLst>
        </pc:spChg>
        <pc:spChg chg="del">
          <ac:chgData name="Myroslava Makhynia" userId="7bb0f5b9-dfee-454e-9f70-e4fa02f019ef" providerId="ADAL" clId="{4080F183-4AB4-4E4E-8585-175DA5CCFE61}" dt="2024-07-31T08:38:07.161" v="419" actId="478"/>
          <ac:spMkLst>
            <pc:docMk/>
            <pc:sldMk cId="0" sldId="275"/>
            <ac:spMk id="16"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8" creationId="{00000000-0000-0000-0000-000000000000}"/>
          </ac:spMkLst>
        </pc:spChg>
        <pc:spChg chg="mod">
          <ac:chgData name="Myroslava Makhynia" userId="7bb0f5b9-dfee-454e-9f70-e4fa02f019ef" providerId="ADAL" clId="{4080F183-4AB4-4E4E-8585-175DA5CCFE61}" dt="2024-07-31T08:54:34.865" v="550" actId="207"/>
          <ac:spMkLst>
            <pc:docMk/>
            <pc:sldMk cId="0" sldId="275"/>
            <ac:spMk id="19" creationId="{00000000-0000-0000-0000-000000000000}"/>
          </ac:spMkLst>
        </pc:spChg>
        <pc:spChg chg="mod topLvl">
          <ac:chgData name="Myroslava Makhynia" userId="7bb0f5b9-dfee-454e-9f70-e4fa02f019ef" providerId="ADAL" clId="{4080F183-4AB4-4E4E-8585-175DA5CCFE61}" dt="2024-07-31T08:56:30.117" v="581" actId="207"/>
          <ac:spMkLst>
            <pc:docMk/>
            <pc:sldMk cId="0" sldId="275"/>
            <ac:spMk id="21" creationId="{00000000-0000-0000-0000-000000000000}"/>
          </ac:spMkLst>
        </pc:spChg>
        <pc:spChg chg="del mod topLvl">
          <ac:chgData name="Myroslava Makhynia" userId="7bb0f5b9-dfee-454e-9f70-e4fa02f019ef" providerId="ADAL" clId="{4080F183-4AB4-4E4E-8585-175DA5CCFE61}" dt="2024-07-31T08:56:17.294" v="575" actId="478"/>
          <ac:spMkLst>
            <pc:docMk/>
            <pc:sldMk cId="0" sldId="275"/>
            <ac:spMk id="22" creationId="{00000000-0000-0000-0000-000000000000}"/>
          </ac:spMkLst>
        </pc:spChg>
        <pc:spChg chg="mod">
          <ac:chgData name="Myroslava Makhynia" userId="7bb0f5b9-dfee-454e-9f70-e4fa02f019ef" providerId="ADAL" clId="{4080F183-4AB4-4E4E-8585-175DA5CCFE61}" dt="2024-07-31T08:54:26.637" v="548" actId="207"/>
          <ac:spMkLst>
            <pc:docMk/>
            <pc:sldMk cId="0" sldId="275"/>
            <ac:spMk id="23" creationId="{00000000-0000-0000-0000-000000000000}"/>
          </ac:spMkLst>
        </pc:spChg>
        <pc:spChg chg="mod">
          <ac:chgData name="Myroslava Makhynia" userId="7bb0f5b9-dfee-454e-9f70-e4fa02f019ef" providerId="ADAL" clId="{4080F183-4AB4-4E4E-8585-175DA5CCFE61}" dt="2024-07-31T08:55:45.876" v="566" actId="1076"/>
          <ac:spMkLst>
            <pc:docMk/>
            <pc:sldMk cId="0" sldId="275"/>
            <ac:spMk id="24" creationId="{00000000-0000-0000-0000-000000000000}"/>
          </ac:spMkLst>
        </pc:spChg>
        <pc:spChg chg="mod">
          <ac:chgData name="Myroslava Makhynia" userId="7bb0f5b9-dfee-454e-9f70-e4fa02f019ef" providerId="ADAL" clId="{4080F183-4AB4-4E4E-8585-175DA5CCFE61}" dt="2024-07-31T08:55:54.699" v="569" actId="1076"/>
          <ac:spMkLst>
            <pc:docMk/>
            <pc:sldMk cId="0" sldId="275"/>
            <ac:spMk id="25" creationId="{00000000-0000-0000-0000-000000000000}"/>
          </ac:spMkLst>
        </pc:spChg>
        <pc:spChg chg="add del mod">
          <ac:chgData name="Myroslava Makhynia" userId="7bb0f5b9-dfee-454e-9f70-e4fa02f019ef" providerId="ADAL" clId="{4080F183-4AB4-4E4E-8585-175DA5CCFE61}" dt="2024-07-31T08:44:05.393" v="425" actId="478"/>
          <ac:spMkLst>
            <pc:docMk/>
            <pc:sldMk cId="0" sldId="275"/>
            <ac:spMk id="26" creationId="{E54DEA34-595B-56AA-4AB4-965D007D152E}"/>
          </ac:spMkLst>
        </pc:spChg>
        <pc:spChg chg="add del mod">
          <ac:chgData name="Myroslava Makhynia" userId="7bb0f5b9-dfee-454e-9f70-e4fa02f019ef" providerId="ADAL" clId="{4080F183-4AB4-4E4E-8585-175DA5CCFE61}" dt="2024-07-31T08:44:05.975" v="426" actId="478"/>
          <ac:spMkLst>
            <pc:docMk/>
            <pc:sldMk cId="0" sldId="275"/>
            <ac:spMk id="27" creationId="{2495FB38-7E83-6DB6-903D-BDEBA1C818EE}"/>
          </ac:spMkLst>
        </pc:spChg>
        <pc:spChg chg="add mod">
          <ac:chgData name="Myroslava Makhynia" userId="7bb0f5b9-dfee-454e-9f70-e4fa02f019ef" providerId="ADAL" clId="{4080F183-4AB4-4E4E-8585-175DA5CCFE61}" dt="2024-07-31T08:44:07.581" v="427"/>
          <ac:spMkLst>
            <pc:docMk/>
            <pc:sldMk cId="0" sldId="275"/>
            <ac:spMk id="28" creationId="{43F2977C-C5C8-C025-8054-5852F780B619}"/>
          </ac:spMkLst>
        </pc:spChg>
        <pc:spChg chg="add mod">
          <ac:chgData name="Myroslava Makhynia" userId="7bb0f5b9-dfee-454e-9f70-e4fa02f019ef" providerId="ADAL" clId="{4080F183-4AB4-4E4E-8585-175DA5CCFE61}" dt="2024-07-31T08:44:07.581" v="427"/>
          <ac:spMkLst>
            <pc:docMk/>
            <pc:sldMk cId="0" sldId="275"/>
            <ac:spMk id="29" creationId="{3C58E191-4171-5A5E-D42A-3EB994E9280A}"/>
          </ac:spMkLst>
        </pc:spChg>
        <pc:grpChg chg="mod">
          <ac:chgData name="Myroslava Makhynia" userId="7bb0f5b9-dfee-454e-9f70-e4fa02f019ef" providerId="ADAL" clId="{4080F183-4AB4-4E4E-8585-175DA5CCFE61}" dt="2024-07-31T11:07:12.454" v="1302" actId="1035"/>
          <ac:grpSpMkLst>
            <pc:docMk/>
            <pc:sldMk cId="0" sldId="275"/>
            <ac:grpSpMk id="2" creationId="{00000000-0000-0000-0000-000000000000}"/>
          </ac:grpSpMkLst>
        </pc:grpChg>
        <pc:grpChg chg="add del mod">
          <ac:chgData name="Myroslava Makhynia" userId="7bb0f5b9-dfee-454e-9f70-e4fa02f019ef" providerId="ADAL" clId="{4080F183-4AB4-4E4E-8585-175DA5CCFE61}" dt="2024-07-31T08:55:57.258" v="570" actId="14100"/>
          <ac:grpSpMkLst>
            <pc:docMk/>
            <pc:sldMk cId="0" sldId="275"/>
            <ac:grpSpMk id="5" creationId="{00000000-0000-0000-0000-000000000000}"/>
          </ac:grpSpMkLst>
        </pc:grpChg>
        <pc:grpChg chg="del">
          <ac:chgData name="Myroslava Makhynia" userId="7bb0f5b9-dfee-454e-9f70-e4fa02f019ef" providerId="ADAL" clId="{4080F183-4AB4-4E4E-8585-175DA5CCFE61}" dt="2024-07-31T08:54:53.286" v="556" actId="478"/>
          <ac:grpSpMkLst>
            <pc:docMk/>
            <pc:sldMk cId="0" sldId="275"/>
            <ac:grpSpMk id="8" creationId="{00000000-0000-0000-0000-000000000000}"/>
          </ac:grpSpMkLst>
        </pc:grpChg>
        <pc:grpChg chg="del">
          <ac:chgData name="Myroslava Makhynia" userId="7bb0f5b9-dfee-454e-9f70-e4fa02f019ef" providerId="ADAL" clId="{4080F183-4AB4-4E4E-8585-175DA5CCFE61}" dt="2024-07-31T08:54:55.114" v="557" actId="478"/>
          <ac:grpSpMkLst>
            <pc:docMk/>
            <pc:sldMk cId="0" sldId="275"/>
            <ac:grpSpMk id="11" creationId="{00000000-0000-0000-0000-000000000000}"/>
          </ac:grpSpMkLst>
        </pc:grpChg>
        <pc:grpChg chg="mod">
          <ac:chgData name="Myroslava Makhynia" userId="7bb0f5b9-dfee-454e-9f70-e4fa02f019ef" providerId="ADAL" clId="{4080F183-4AB4-4E4E-8585-175DA5CCFE61}" dt="2024-07-31T08:56:00.124" v="571" actId="14100"/>
          <ac:grpSpMkLst>
            <pc:docMk/>
            <pc:sldMk cId="0" sldId="275"/>
            <ac:grpSpMk id="17" creationId="{00000000-0000-0000-0000-000000000000}"/>
          </ac:grpSpMkLst>
        </pc:grpChg>
        <pc:grpChg chg="del mod">
          <ac:chgData name="Myroslava Makhynia" userId="7bb0f5b9-dfee-454e-9f70-e4fa02f019ef" providerId="ADAL" clId="{4080F183-4AB4-4E4E-8585-175DA5CCFE61}" dt="2024-07-31T08:56:17.294" v="575" actId="478"/>
          <ac:grpSpMkLst>
            <pc:docMk/>
            <pc:sldMk cId="0" sldId="275"/>
            <ac:grpSpMk id="20" creationId="{00000000-0000-0000-0000-000000000000}"/>
          </ac:grpSpMkLst>
        </pc:grpChg>
      </pc:sldChg>
      <pc:sldChg chg="addSp delSp modSp mod">
        <pc:chgData name="Myroslava Makhynia" userId="7bb0f5b9-dfee-454e-9f70-e4fa02f019ef" providerId="ADAL" clId="{4080F183-4AB4-4E4E-8585-175DA5CCFE61}" dt="2024-07-31T08:58:37.762" v="603" actId="14100"/>
        <pc:sldMkLst>
          <pc:docMk/>
          <pc:sldMk cId="0" sldId="276"/>
        </pc:sldMkLst>
        <pc:spChg chg="mod">
          <ac:chgData name="Myroslava Makhynia" userId="7bb0f5b9-dfee-454e-9f70-e4fa02f019ef" providerId="ADAL" clId="{4080F183-4AB4-4E4E-8585-175DA5CCFE61}" dt="2024-07-31T08:58:14.012" v="597" actId="207"/>
          <ac:spMkLst>
            <pc:docMk/>
            <pc:sldMk cId="0" sldId="276"/>
            <ac:spMk id="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7" creationId="{00000000-0000-0000-0000-000000000000}"/>
          </ac:spMkLst>
        </pc:spChg>
        <pc:spChg chg="mod">
          <ac:chgData name="Myroslava Makhynia" userId="7bb0f5b9-dfee-454e-9f70-e4fa02f019ef" providerId="ADAL" clId="{4080F183-4AB4-4E4E-8585-175DA5CCFE61}" dt="2024-07-31T08:56:53.837" v="588" actId="1076"/>
          <ac:spMkLst>
            <pc:docMk/>
            <pc:sldMk cId="0" sldId="276"/>
            <ac:spMk id="14" creationId="{00000000-0000-0000-0000-000000000000}"/>
          </ac:spMkLst>
        </pc:spChg>
        <pc:spChg chg="del">
          <ac:chgData name="Myroslava Makhynia" userId="7bb0f5b9-dfee-454e-9f70-e4fa02f019ef" providerId="ADAL" clId="{4080F183-4AB4-4E4E-8585-175DA5CCFE61}" dt="2024-07-31T08:43:46.305" v="422" actId="478"/>
          <ac:spMkLst>
            <pc:docMk/>
            <pc:sldMk cId="0" sldId="276"/>
            <ac:spMk id="15" creationId="{00000000-0000-0000-0000-000000000000}"/>
          </ac:spMkLst>
        </pc:spChg>
        <pc:spChg chg="del">
          <ac:chgData name="Myroslava Makhynia" userId="7bb0f5b9-dfee-454e-9f70-e4fa02f019ef" providerId="ADAL" clId="{4080F183-4AB4-4E4E-8585-175DA5CCFE61}" dt="2024-07-31T08:43:46.907" v="423" actId="478"/>
          <ac:spMkLst>
            <pc:docMk/>
            <pc:sldMk cId="0" sldId="276"/>
            <ac:spMk id="16"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8" creationId="{00000000-0000-0000-0000-000000000000}"/>
          </ac:spMkLst>
        </pc:spChg>
        <pc:spChg chg="mod">
          <ac:chgData name="Myroslava Makhynia" userId="7bb0f5b9-dfee-454e-9f70-e4fa02f019ef" providerId="ADAL" clId="{4080F183-4AB4-4E4E-8585-175DA5CCFE61}" dt="2024-07-31T08:58:14.012" v="597" actId="207"/>
          <ac:spMkLst>
            <pc:docMk/>
            <pc:sldMk cId="0" sldId="276"/>
            <ac:spMk id="19" creationId="{00000000-0000-0000-0000-000000000000}"/>
          </ac:spMkLst>
        </pc:spChg>
        <pc:spChg chg="mod topLvl">
          <ac:chgData name="Myroslava Makhynia" userId="7bb0f5b9-dfee-454e-9f70-e4fa02f019ef" providerId="ADAL" clId="{4080F183-4AB4-4E4E-8585-175DA5CCFE61}" dt="2024-07-31T08:57:42.187" v="592" actId="478"/>
          <ac:spMkLst>
            <pc:docMk/>
            <pc:sldMk cId="0" sldId="276"/>
            <ac:spMk id="21" creationId="{00000000-0000-0000-0000-000000000000}"/>
          </ac:spMkLst>
        </pc:spChg>
        <pc:spChg chg="del mod topLvl">
          <ac:chgData name="Myroslava Makhynia" userId="7bb0f5b9-dfee-454e-9f70-e4fa02f019ef" providerId="ADAL" clId="{4080F183-4AB4-4E4E-8585-175DA5CCFE61}" dt="2024-07-31T08:57:42.187" v="592" actId="478"/>
          <ac:spMkLst>
            <pc:docMk/>
            <pc:sldMk cId="0" sldId="276"/>
            <ac:spMk id="22" creationId="{00000000-0000-0000-0000-000000000000}"/>
          </ac:spMkLst>
        </pc:spChg>
        <pc:spChg chg="mod">
          <ac:chgData name="Myroslava Makhynia" userId="7bb0f5b9-dfee-454e-9f70-e4fa02f019ef" providerId="ADAL" clId="{4080F183-4AB4-4E4E-8585-175DA5CCFE61}" dt="2024-07-31T08:56:48.547" v="586" actId="207"/>
          <ac:spMkLst>
            <pc:docMk/>
            <pc:sldMk cId="0" sldId="276"/>
            <ac:spMk id="23" creationId="{00000000-0000-0000-0000-000000000000}"/>
          </ac:spMkLst>
        </pc:spChg>
        <pc:spChg chg="mod">
          <ac:chgData name="Myroslava Makhynia" userId="7bb0f5b9-dfee-454e-9f70-e4fa02f019ef" providerId="ADAL" clId="{4080F183-4AB4-4E4E-8585-175DA5CCFE61}" dt="2024-07-31T08:58:25.664" v="600" actId="1076"/>
          <ac:spMkLst>
            <pc:docMk/>
            <pc:sldMk cId="0" sldId="276"/>
            <ac:spMk id="24" creationId="{00000000-0000-0000-0000-000000000000}"/>
          </ac:spMkLst>
        </pc:spChg>
        <pc:spChg chg="mod">
          <ac:chgData name="Myroslava Makhynia" userId="7bb0f5b9-dfee-454e-9f70-e4fa02f019ef" providerId="ADAL" clId="{4080F183-4AB4-4E4E-8585-175DA5CCFE61}" dt="2024-07-31T08:58:32.173" v="601" actId="1076"/>
          <ac:spMkLst>
            <pc:docMk/>
            <pc:sldMk cId="0" sldId="276"/>
            <ac:spMk id="25" creationId="{00000000-0000-0000-0000-000000000000}"/>
          </ac:spMkLst>
        </pc:spChg>
        <pc:spChg chg="add del mod">
          <ac:chgData name="Myroslava Makhynia" userId="7bb0f5b9-dfee-454e-9f70-e4fa02f019ef" providerId="ADAL" clId="{4080F183-4AB4-4E4E-8585-175DA5CCFE61}" dt="2024-07-31T08:44:14.249" v="429" actId="478"/>
          <ac:spMkLst>
            <pc:docMk/>
            <pc:sldMk cId="0" sldId="276"/>
            <ac:spMk id="26" creationId="{A57877BA-47CA-B398-813E-F9FCA6E802C9}"/>
          </ac:spMkLst>
        </pc:spChg>
        <pc:spChg chg="add del mod">
          <ac:chgData name="Myroslava Makhynia" userId="7bb0f5b9-dfee-454e-9f70-e4fa02f019ef" providerId="ADAL" clId="{4080F183-4AB4-4E4E-8585-175DA5CCFE61}" dt="2024-07-31T08:44:13.521" v="428" actId="478"/>
          <ac:spMkLst>
            <pc:docMk/>
            <pc:sldMk cId="0" sldId="276"/>
            <ac:spMk id="27" creationId="{B77C382C-83B3-08B4-4ADB-458ACAC7636F}"/>
          </ac:spMkLst>
        </pc:spChg>
        <pc:spChg chg="add mod">
          <ac:chgData name="Myroslava Makhynia" userId="7bb0f5b9-dfee-454e-9f70-e4fa02f019ef" providerId="ADAL" clId="{4080F183-4AB4-4E4E-8585-175DA5CCFE61}" dt="2024-07-31T08:44:27.106" v="432" actId="1076"/>
          <ac:spMkLst>
            <pc:docMk/>
            <pc:sldMk cId="0" sldId="276"/>
            <ac:spMk id="28" creationId="{D4C3A8F0-BD43-1751-55EE-A6C4606582E4}"/>
          </ac:spMkLst>
        </pc:spChg>
        <pc:spChg chg="add mod">
          <ac:chgData name="Myroslava Makhynia" userId="7bb0f5b9-dfee-454e-9f70-e4fa02f019ef" providerId="ADAL" clId="{4080F183-4AB4-4E4E-8585-175DA5CCFE61}" dt="2024-07-31T08:44:15.498" v="430"/>
          <ac:spMkLst>
            <pc:docMk/>
            <pc:sldMk cId="0" sldId="276"/>
            <ac:spMk id="29" creationId="{73D7EE15-66D9-6255-E795-29C7E44B6DBC}"/>
          </ac:spMkLst>
        </pc:spChg>
        <pc:spChg chg="mod">
          <ac:chgData name="Myroslava Makhynia" userId="7bb0f5b9-dfee-454e-9f70-e4fa02f019ef" providerId="ADAL" clId="{4080F183-4AB4-4E4E-8585-175DA5CCFE61}" dt="2024-07-31T08:56:39.291" v="583"/>
          <ac:spMkLst>
            <pc:docMk/>
            <pc:sldMk cId="0" sldId="276"/>
            <ac:spMk id="31" creationId="{5A430F11-194A-ED76-3695-DB178E8B081D}"/>
          </ac:spMkLst>
        </pc:spChg>
        <pc:spChg chg="mod">
          <ac:chgData name="Myroslava Makhynia" userId="7bb0f5b9-dfee-454e-9f70-e4fa02f019ef" providerId="ADAL" clId="{4080F183-4AB4-4E4E-8585-175DA5CCFE61}" dt="2024-07-31T08:56:39.291" v="583"/>
          <ac:spMkLst>
            <pc:docMk/>
            <pc:sldMk cId="0" sldId="276"/>
            <ac:spMk id="32" creationId="{B304A86E-54F9-A951-C84B-09EE0E67A3E7}"/>
          </ac:spMkLst>
        </pc:spChg>
        <pc:grpChg chg="del mod">
          <ac:chgData name="Myroslava Makhynia" userId="7bb0f5b9-dfee-454e-9f70-e4fa02f019ef" providerId="ADAL" clId="{4080F183-4AB4-4E4E-8585-175DA5CCFE61}" dt="2024-07-31T08:56:38.109" v="582" actId="478"/>
          <ac:grpSpMkLst>
            <pc:docMk/>
            <pc:sldMk cId="0" sldId="276"/>
            <ac:grpSpMk id="2" creationId="{00000000-0000-0000-0000-000000000000}"/>
          </ac:grpSpMkLst>
        </pc:grpChg>
        <pc:grpChg chg="mod">
          <ac:chgData name="Myroslava Makhynia" userId="7bb0f5b9-dfee-454e-9f70-e4fa02f019ef" providerId="ADAL" clId="{4080F183-4AB4-4E4E-8585-175DA5CCFE61}" dt="2024-07-31T08:58:35.103" v="602" actId="14100"/>
          <ac:grpSpMkLst>
            <pc:docMk/>
            <pc:sldMk cId="0" sldId="276"/>
            <ac:grpSpMk id="5" creationId="{00000000-0000-0000-0000-000000000000}"/>
          </ac:grpSpMkLst>
        </pc:grpChg>
        <pc:grpChg chg="del">
          <ac:chgData name="Myroslava Makhynia" userId="7bb0f5b9-dfee-454e-9f70-e4fa02f019ef" providerId="ADAL" clId="{4080F183-4AB4-4E4E-8585-175DA5CCFE61}" dt="2024-07-31T08:57:44.183" v="593" actId="478"/>
          <ac:grpSpMkLst>
            <pc:docMk/>
            <pc:sldMk cId="0" sldId="276"/>
            <ac:grpSpMk id="8" creationId="{00000000-0000-0000-0000-000000000000}"/>
          </ac:grpSpMkLst>
        </pc:grpChg>
        <pc:grpChg chg="del">
          <ac:chgData name="Myroslava Makhynia" userId="7bb0f5b9-dfee-454e-9f70-e4fa02f019ef" providerId="ADAL" clId="{4080F183-4AB4-4E4E-8585-175DA5CCFE61}" dt="2024-07-31T08:57:45.070" v="594" actId="478"/>
          <ac:grpSpMkLst>
            <pc:docMk/>
            <pc:sldMk cId="0" sldId="276"/>
            <ac:grpSpMk id="11" creationId="{00000000-0000-0000-0000-000000000000}"/>
          </ac:grpSpMkLst>
        </pc:grpChg>
        <pc:grpChg chg="mod">
          <ac:chgData name="Myroslava Makhynia" userId="7bb0f5b9-dfee-454e-9f70-e4fa02f019ef" providerId="ADAL" clId="{4080F183-4AB4-4E4E-8585-175DA5CCFE61}" dt="2024-07-31T08:58:37.762" v="603" actId="14100"/>
          <ac:grpSpMkLst>
            <pc:docMk/>
            <pc:sldMk cId="0" sldId="276"/>
            <ac:grpSpMk id="17" creationId="{00000000-0000-0000-0000-000000000000}"/>
          </ac:grpSpMkLst>
        </pc:grpChg>
        <pc:grpChg chg="del mod">
          <ac:chgData name="Myroslava Makhynia" userId="7bb0f5b9-dfee-454e-9f70-e4fa02f019ef" providerId="ADAL" clId="{4080F183-4AB4-4E4E-8585-175DA5CCFE61}" dt="2024-07-31T08:57:42.187" v="592" actId="478"/>
          <ac:grpSpMkLst>
            <pc:docMk/>
            <pc:sldMk cId="0" sldId="276"/>
            <ac:grpSpMk id="20" creationId="{00000000-0000-0000-0000-000000000000}"/>
          </ac:grpSpMkLst>
        </pc:grpChg>
        <pc:grpChg chg="add mod ord">
          <ac:chgData name="Myroslava Makhynia" userId="7bb0f5b9-dfee-454e-9f70-e4fa02f019ef" providerId="ADAL" clId="{4080F183-4AB4-4E4E-8585-175DA5CCFE61}" dt="2024-07-31T08:57:35.089" v="590" actId="1035"/>
          <ac:grpSpMkLst>
            <pc:docMk/>
            <pc:sldMk cId="0" sldId="276"/>
            <ac:grpSpMk id="30" creationId="{713C788F-19FF-EC1B-D936-D1C59E9D933E}"/>
          </ac:grpSpMkLst>
        </pc:grpChg>
      </pc:sldChg>
      <pc:sldChg chg="addSp delSp modSp mod">
        <pc:chgData name="Myroslava Makhynia" userId="7bb0f5b9-dfee-454e-9f70-e4fa02f019ef" providerId="ADAL" clId="{4080F183-4AB4-4E4E-8585-175DA5CCFE61}" dt="2024-07-31T09:01:27.121" v="614" actId="1076"/>
        <pc:sldMkLst>
          <pc:docMk/>
          <pc:sldMk cId="0" sldId="277"/>
        </pc:sldMkLst>
        <pc:spChg chg="mod">
          <ac:chgData name="Myroslava Makhynia" userId="7bb0f5b9-dfee-454e-9f70-e4fa02f019ef" providerId="ADAL" clId="{4080F183-4AB4-4E4E-8585-175DA5CCFE61}" dt="2024-07-31T09:00:34.020" v="604" actId="207"/>
          <ac:spMkLst>
            <pc:docMk/>
            <pc:sldMk cId="0" sldId="277"/>
            <ac:spMk id="3" creationId="{00000000-0000-0000-0000-000000000000}"/>
          </ac:spMkLst>
        </pc:spChg>
        <pc:spChg chg="mod">
          <ac:chgData name="Myroslava Makhynia" userId="7bb0f5b9-dfee-454e-9f70-e4fa02f019ef" providerId="ADAL" clId="{4080F183-4AB4-4E4E-8585-175DA5CCFE61}" dt="2024-07-31T09:00:34.020" v="604" actId="207"/>
          <ac:spMkLst>
            <pc:docMk/>
            <pc:sldMk cId="0" sldId="277"/>
            <ac:spMk id="4" creationId="{00000000-0000-0000-0000-000000000000}"/>
          </ac:spMkLst>
        </pc:spChg>
        <pc:spChg chg="del">
          <ac:chgData name="Myroslava Makhynia" userId="7bb0f5b9-dfee-454e-9f70-e4fa02f019ef" providerId="ADAL" clId="{4080F183-4AB4-4E4E-8585-175DA5CCFE61}" dt="2024-07-31T08:44:35.583" v="434" actId="478"/>
          <ac:spMkLst>
            <pc:docMk/>
            <pc:sldMk cId="0" sldId="277"/>
            <ac:spMk id="6" creationId="{00000000-0000-0000-0000-000000000000}"/>
          </ac:spMkLst>
        </pc:spChg>
        <pc:spChg chg="del">
          <ac:chgData name="Myroslava Makhynia" userId="7bb0f5b9-dfee-454e-9f70-e4fa02f019ef" providerId="ADAL" clId="{4080F183-4AB4-4E4E-8585-175DA5CCFE61}" dt="2024-07-31T08:44:36.103" v="435" actId="478"/>
          <ac:spMkLst>
            <pc:docMk/>
            <pc:sldMk cId="0" sldId="277"/>
            <ac:spMk id="7" creationId="{00000000-0000-0000-0000-000000000000}"/>
          </ac:spMkLst>
        </pc:spChg>
        <pc:spChg chg="del">
          <ac:chgData name="Myroslava Makhynia" userId="7bb0f5b9-dfee-454e-9f70-e4fa02f019ef" providerId="ADAL" clId="{4080F183-4AB4-4E4E-8585-175DA5CCFE61}" dt="2024-07-31T09:00:55.774" v="609" actId="478"/>
          <ac:spMkLst>
            <pc:docMk/>
            <pc:sldMk cId="0" sldId="277"/>
            <ac:spMk id="8" creationId="{00000000-0000-0000-0000-000000000000}"/>
          </ac:spMkLst>
        </pc:spChg>
        <pc:spChg chg="mod">
          <ac:chgData name="Myroslava Makhynia" userId="7bb0f5b9-dfee-454e-9f70-e4fa02f019ef" providerId="ADAL" clId="{4080F183-4AB4-4E4E-8585-175DA5CCFE61}" dt="2024-07-31T09:00:41.600" v="606" actId="1076"/>
          <ac:spMkLst>
            <pc:docMk/>
            <pc:sldMk cId="0" sldId="277"/>
            <ac:spMk id="9" creationId="{00000000-0000-0000-0000-000000000000}"/>
          </ac:spMkLst>
        </pc:spChg>
        <pc:spChg chg="mod">
          <ac:chgData name="Myroslava Makhynia" userId="7bb0f5b9-dfee-454e-9f70-e4fa02f019ef" providerId="ADAL" clId="{4080F183-4AB4-4E4E-8585-175DA5CCFE61}" dt="2024-07-31T09:00:50.677" v="608" actId="1076"/>
          <ac:spMkLst>
            <pc:docMk/>
            <pc:sldMk cId="0" sldId="277"/>
            <ac:spMk id="10" creationId="{00000000-0000-0000-0000-000000000000}"/>
          </ac:spMkLst>
        </pc:spChg>
        <pc:spChg chg="add mod">
          <ac:chgData name="Myroslava Makhynia" userId="7bb0f5b9-dfee-454e-9f70-e4fa02f019ef" providerId="ADAL" clId="{4080F183-4AB4-4E4E-8585-175DA5CCFE61}" dt="2024-07-31T08:44:37.226" v="436"/>
          <ac:spMkLst>
            <pc:docMk/>
            <pc:sldMk cId="0" sldId="277"/>
            <ac:spMk id="11" creationId="{5A2304B6-D36F-5EBC-99F4-B46F7C2CBEFA}"/>
          </ac:spMkLst>
        </pc:spChg>
        <pc:spChg chg="add mod">
          <ac:chgData name="Myroslava Makhynia" userId="7bb0f5b9-dfee-454e-9f70-e4fa02f019ef" providerId="ADAL" clId="{4080F183-4AB4-4E4E-8585-175DA5CCFE61}" dt="2024-07-31T08:44:37.226" v="436"/>
          <ac:spMkLst>
            <pc:docMk/>
            <pc:sldMk cId="0" sldId="277"/>
            <ac:spMk id="12" creationId="{AA8C69C2-4487-079A-3588-23C79E3099BB}"/>
          </ac:spMkLst>
        </pc:spChg>
        <pc:grpChg chg="mod">
          <ac:chgData name="Myroslava Makhynia" userId="7bb0f5b9-dfee-454e-9f70-e4fa02f019ef" providerId="ADAL" clId="{4080F183-4AB4-4E4E-8585-175DA5CCFE61}" dt="2024-07-31T09:00:34.020" v="604" actId="207"/>
          <ac:grpSpMkLst>
            <pc:docMk/>
            <pc:sldMk cId="0" sldId="277"/>
            <ac:grpSpMk id="2" creationId="{00000000-0000-0000-0000-000000000000}"/>
          </ac:grpSpMkLst>
        </pc:grpChg>
        <pc:picChg chg="add mod">
          <ac:chgData name="Myroslava Makhynia" userId="7bb0f5b9-dfee-454e-9f70-e4fa02f019ef" providerId="ADAL" clId="{4080F183-4AB4-4E4E-8585-175DA5CCFE61}" dt="2024-07-31T09:01:27.121" v="614" actId="1076"/>
          <ac:picMkLst>
            <pc:docMk/>
            <pc:sldMk cId="0" sldId="277"/>
            <ac:picMk id="14" creationId="{57C797E7-A9F2-BA0D-6D0A-5954622CDA97}"/>
          </ac:picMkLst>
        </pc:picChg>
      </pc:sldChg>
      <pc:sldChg chg="addSp delSp modSp mod">
        <pc:chgData name="Myroslava Makhynia" userId="7bb0f5b9-dfee-454e-9f70-e4fa02f019ef" providerId="ADAL" clId="{4080F183-4AB4-4E4E-8585-175DA5CCFE61}" dt="2024-07-31T09:03:50.249" v="633" actId="14100"/>
        <pc:sldMkLst>
          <pc:docMk/>
          <pc:sldMk cId="0" sldId="278"/>
        </pc:sldMkLst>
        <pc:spChg chg="mod">
          <ac:chgData name="Myroslava Makhynia" userId="7bb0f5b9-dfee-454e-9f70-e4fa02f019ef" providerId="ADAL" clId="{4080F183-4AB4-4E4E-8585-175DA5CCFE61}" dt="2024-07-31T09:01:38.066" v="615" actId="207"/>
          <ac:spMkLst>
            <pc:docMk/>
            <pc:sldMk cId="0" sldId="278"/>
            <ac:spMk id="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7" creationId="{00000000-0000-0000-0000-000000000000}"/>
          </ac:spMkLst>
        </pc:spChg>
        <pc:spChg chg="del">
          <ac:chgData name="Myroslava Makhynia" userId="7bb0f5b9-dfee-454e-9f70-e4fa02f019ef" providerId="ADAL" clId="{4080F183-4AB4-4E4E-8585-175DA5CCFE61}" dt="2024-07-31T08:44:40.442" v="437" actId="478"/>
          <ac:spMkLst>
            <pc:docMk/>
            <pc:sldMk cId="0" sldId="278"/>
            <ac:spMk id="15" creationId="{00000000-0000-0000-0000-000000000000}"/>
          </ac:spMkLst>
        </pc:spChg>
        <pc:spChg chg="del">
          <ac:chgData name="Myroslava Makhynia" userId="7bb0f5b9-dfee-454e-9f70-e4fa02f019ef" providerId="ADAL" clId="{4080F183-4AB4-4E4E-8585-175DA5CCFE61}" dt="2024-07-31T08:44:40.956" v="438" actId="478"/>
          <ac:spMkLst>
            <pc:docMk/>
            <pc:sldMk cId="0" sldId="278"/>
            <ac:spMk id="16"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8" creationId="{00000000-0000-0000-0000-000000000000}"/>
          </ac:spMkLst>
        </pc:spChg>
        <pc:spChg chg="mod">
          <ac:chgData name="Myroslava Makhynia" userId="7bb0f5b9-dfee-454e-9f70-e4fa02f019ef" providerId="ADAL" clId="{4080F183-4AB4-4E4E-8585-175DA5CCFE61}" dt="2024-07-31T09:01:38.066" v="615" actId="207"/>
          <ac:spMkLst>
            <pc:docMk/>
            <pc:sldMk cId="0" sldId="278"/>
            <ac:spMk id="19" creationId="{00000000-0000-0000-0000-000000000000}"/>
          </ac:spMkLst>
        </pc:spChg>
        <pc:spChg chg="mod topLvl">
          <ac:chgData name="Myroslava Makhynia" userId="7bb0f5b9-dfee-454e-9f70-e4fa02f019ef" providerId="ADAL" clId="{4080F183-4AB4-4E4E-8585-175DA5CCFE61}" dt="2024-07-31T09:01:56.269" v="620" actId="207"/>
          <ac:spMkLst>
            <pc:docMk/>
            <pc:sldMk cId="0" sldId="278"/>
            <ac:spMk id="21" creationId="{00000000-0000-0000-0000-000000000000}"/>
          </ac:spMkLst>
        </pc:spChg>
        <pc:spChg chg="del mod topLvl">
          <ac:chgData name="Myroslava Makhynia" userId="7bb0f5b9-dfee-454e-9f70-e4fa02f019ef" providerId="ADAL" clId="{4080F183-4AB4-4E4E-8585-175DA5CCFE61}" dt="2024-07-31T09:01:49.690" v="619" actId="478"/>
          <ac:spMkLst>
            <pc:docMk/>
            <pc:sldMk cId="0" sldId="278"/>
            <ac:spMk id="22" creationId="{00000000-0000-0000-0000-000000000000}"/>
          </ac:spMkLst>
        </pc:spChg>
        <pc:spChg chg="mod">
          <ac:chgData name="Myroslava Makhynia" userId="7bb0f5b9-dfee-454e-9f70-e4fa02f019ef" providerId="ADAL" clId="{4080F183-4AB4-4E4E-8585-175DA5CCFE61}" dt="2024-07-31T09:03:10.140" v="625" actId="1076"/>
          <ac:spMkLst>
            <pc:docMk/>
            <pc:sldMk cId="0" sldId="278"/>
            <ac:spMk id="23" creationId="{00000000-0000-0000-0000-000000000000}"/>
          </ac:spMkLst>
        </pc:spChg>
        <pc:spChg chg="mod">
          <ac:chgData name="Myroslava Makhynia" userId="7bb0f5b9-dfee-454e-9f70-e4fa02f019ef" providerId="ADAL" clId="{4080F183-4AB4-4E4E-8585-175DA5CCFE61}" dt="2024-07-31T09:03:40.246" v="630" actId="1076"/>
          <ac:spMkLst>
            <pc:docMk/>
            <pc:sldMk cId="0" sldId="278"/>
            <ac:spMk id="24" creationId="{00000000-0000-0000-0000-000000000000}"/>
          </ac:spMkLst>
        </pc:spChg>
        <pc:spChg chg="mod">
          <ac:chgData name="Myroslava Makhynia" userId="7bb0f5b9-dfee-454e-9f70-e4fa02f019ef" providerId="ADAL" clId="{4080F183-4AB4-4E4E-8585-175DA5CCFE61}" dt="2024-07-31T09:03:44.025" v="631" actId="1076"/>
          <ac:spMkLst>
            <pc:docMk/>
            <pc:sldMk cId="0" sldId="278"/>
            <ac:spMk id="25" creationId="{00000000-0000-0000-0000-000000000000}"/>
          </ac:spMkLst>
        </pc:spChg>
        <pc:spChg chg="add mod">
          <ac:chgData name="Myroslava Makhynia" userId="7bb0f5b9-dfee-454e-9f70-e4fa02f019ef" providerId="ADAL" clId="{4080F183-4AB4-4E4E-8585-175DA5CCFE61}" dt="2024-07-31T08:44:42.668" v="439"/>
          <ac:spMkLst>
            <pc:docMk/>
            <pc:sldMk cId="0" sldId="278"/>
            <ac:spMk id="26" creationId="{43643675-CD2D-28EA-9554-5E853A9449C9}"/>
          </ac:spMkLst>
        </pc:spChg>
        <pc:spChg chg="add mod">
          <ac:chgData name="Myroslava Makhynia" userId="7bb0f5b9-dfee-454e-9f70-e4fa02f019ef" providerId="ADAL" clId="{4080F183-4AB4-4E4E-8585-175DA5CCFE61}" dt="2024-07-31T08:44:42.668" v="439"/>
          <ac:spMkLst>
            <pc:docMk/>
            <pc:sldMk cId="0" sldId="278"/>
            <ac:spMk id="27" creationId="{458D6BE1-6805-2A39-CB77-B5137244AFF2}"/>
          </ac:spMkLst>
        </pc:spChg>
        <pc:spChg chg="mod">
          <ac:chgData name="Myroslava Makhynia" userId="7bb0f5b9-dfee-454e-9f70-e4fa02f019ef" providerId="ADAL" clId="{4080F183-4AB4-4E4E-8585-175DA5CCFE61}" dt="2024-07-31T09:03:00.301" v="622"/>
          <ac:spMkLst>
            <pc:docMk/>
            <pc:sldMk cId="0" sldId="278"/>
            <ac:spMk id="29" creationId="{A1B70315-592B-EE80-1169-3E9D7BC55FB4}"/>
          </ac:spMkLst>
        </pc:spChg>
        <pc:spChg chg="mod">
          <ac:chgData name="Myroslava Makhynia" userId="7bb0f5b9-dfee-454e-9f70-e4fa02f019ef" providerId="ADAL" clId="{4080F183-4AB4-4E4E-8585-175DA5CCFE61}" dt="2024-07-31T09:03:00.301" v="622"/>
          <ac:spMkLst>
            <pc:docMk/>
            <pc:sldMk cId="0" sldId="278"/>
            <ac:spMk id="30" creationId="{F1BBB9F3-1BE0-8263-EB94-EC78EBF1108A}"/>
          </ac:spMkLst>
        </pc:spChg>
        <pc:grpChg chg="del mod">
          <ac:chgData name="Myroslava Makhynia" userId="7bb0f5b9-dfee-454e-9f70-e4fa02f019ef" providerId="ADAL" clId="{4080F183-4AB4-4E4E-8585-175DA5CCFE61}" dt="2024-07-31T09:02:59.420" v="621" actId="478"/>
          <ac:grpSpMkLst>
            <pc:docMk/>
            <pc:sldMk cId="0" sldId="278"/>
            <ac:grpSpMk id="2" creationId="{00000000-0000-0000-0000-000000000000}"/>
          </ac:grpSpMkLst>
        </pc:grpChg>
        <pc:grpChg chg="mod">
          <ac:chgData name="Myroslava Makhynia" userId="7bb0f5b9-dfee-454e-9f70-e4fa02f019ef" providerId="ADAL" clId="{4080F183-4AB4-4E4E-8585-175DA5CCFE61}" dt="2024-07-31T09:03:50.249" v="633" actId="14100"/>
          <ac:grpSpMkLst>
            <pc:docMk/>
            <pc:sldMk cId="0" sldId="278"/>
            <ac:grpSpMk id="5" creationId="{00000000-0000-0000-0000-000000000000}"/>
          </ac:grpSpMkLst>
        </pc:grpChg>
        <pc:grpChg chg="del">
          <ac:chgData name="Myroslava Makhynia" userId="7bb0f5b9-dfee-454e-9f70-e4fa02f019ef" providerId="ADAL" clId="{4080F183-4AB4-4E4E-8585-175DA5CCFE61}" dt="2024-07-31T09:01:39.547" v="616" actId="478"/>
          <ac:grpSpMkLst>
            <pc:docMk/>
            <pc:sldMk cId="0" sldId="278"/>
            <ac:grpSpMk id="8" creationId="{00000000-0000-0000-0000-000000000000}"/>
          </ac:grpSpMkLst>
        </pc:grpChg>
        <pc:grpChg chg="del">
          <ac:chgData name="Myroslava Makhynia" userId="7bb0f5b9-dfee-454e-9f70-e4fa02f019ef" providerId="ADAL" clId="{4080F183-4AB4-4E4E-8585-175DA5CCFE61}" dt="2024-07-31T09:01:41.638" v="617" actId="478"/>
          <ac:grpSpMkLst>
            <pc:docMk/>
            <pc:sldMk cId="0" sldId="278"/>
            <ac:grpSpMk id="11" creationId="{00000000-0000-0000-0000-000000000000}"/>
          </ac:grpSpMkLst>
        </pc:grpChg>
        <pc:grpChg chg="mod">
          <ac:chgData name="Myroslava Makhynia" userId="7bb0f5b9-dfee-454e-9f70-e4fa02f019ef" providerId="ADAL" clId="{4080F183-4AB4-4E4E-8585-175DA5CCFE61}" dt="2024-07-31T09:03:46.746" v="632" actId="14100"/>
          <ac:grpSpMkLst>
            <pc:docMk/>
            <pc:sldMk cId="0" sldId="278"/>
            <ac:grpSpMk id="17" creationId="{00000000-0000-0000-0000-000000000000}"/>
          </ac:grpSpMkLst>
        </pc:grpChg>
        <pc:grpChg chg="del mod">
          <ac:chgData name="Myroslava Makhynia" userId="7bb0f5b9-dfee-454e-9f70-e4fa02f019ef" providerId="ADAL" clId="{4080F183-4AB4-4E4E-8585-175DA5CCFE61}" dt="2024-07-31T09:01:49.690" v="619" actId="478"/>
          <ac:grpSpMkLst>
            <pc:docMk/>
            <pc:sldMk cId="0" sldId="278"/>
            <ac:grpSpMk id="20" creationId="{00000000-0000-0000-0000-000000000000}"/>
          </ac:grpSpMkLst>
        </pc:grpChg>
        <pc:grpChg chg="add mod ord">
          <ac:chgData name="Myroslava Makhynia" userId="7bb0f5b9-dfee-454e-9f70-e4fa02f019ef" providerId="ADAL" clId="{4080F183-4AB4-4E4E-8585-175DA5CCFE61}" dt="2024-07-31T09:03:03.854" v="623" actId="167"/>
          <ac:grpSpMkLst>
            <pc:docMk/>
            <pc:sldMk cId="0" sldId="278"/>
            <ac:grpSpMk id="28" creationId="{3C4448AE-6021-7A55-2CE7-B0282BB7119C}"/>
          </ac:grpSpMkLst>
        </pc:grpChg>
      </pc:sldChg>
      <pc:sldChg chg="addSp delSp modSp mod">
        <pc:chgData name="Myroslava Makhynia" userId="7bb0f5b9-dfee-454e-9f70-e4fa02f019ef" providerId="ADAL" clId="{4080F183-4AB4-4E4E-8585-175DA5CCFE61}" dt="2024-07-31T09:05:32.788" v="668" actId="478"/>
        <pc:sldMkLst>
          <pc:docMk/>
          <pc:sldMk cId="0" sldId="279"/>
        </pc:sldMkLst>
        <pc:spChg chg="mod">
          <ac:chgData name="Myroslava Makhynia" userId="7bb0f5b9-dfee-454e-9f70-e4fa02f019ef" providerId="ADAL" clId="{4080F183-4AB4-4E4E-8585-175DA5CCFE61}" dt="2024-07-31T09:04:55.783" v="657" actId="207"/>
          <ac:spMkLst>
            <pc:docMk/>
            <pc:sldMk cId="0" sldId="279"/>
            <ac:spMk id="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7" creationId="{00000000-0000-0000-0000-000000000000}"/>
          </ac:spMkLst>
        </pc:spChg>
        <pc:spChg chg="del">
          <ac:chgData name="Myroslava Makhynia" userId="7bb0f5b9-dfee-454e-9f70-e4fa02f019ef" providerId="ADAL" clId="{4080F183-4AB4-4E4E-8585-175DA5CCFE61}" dt="2024-07-31T08:44:47.575" v="442" actId="478"/>
          <ac:spMkLst>
            <pc:docMk/>
            <pc:sldMk cId="0" sldId="279"/>
            <ac:spMk id="15" creationId="{00000000-0000-0000-0000-000000000000}"/>
          </ac:spMkLst>
        </pc:spChg>
        <pc:spChg chg="del">
          <ac:chgData name="Myroslava Makhynia" userId="7bb0f5b9-dfee-454e-9f70-e4fa02f019ef" providerId="ADAL" clId="{4080F183-4AB4-4E4E-8585-175DA5CCFE61}" dt="2024-07-31T08:44:47.062" v="441" actId="478"/>
          <ac:spMkLst>
            <pc:docMk/>
            <pc:sldMk cId="0" sldId="279"/>
            <ac:spMk id="16"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8" creationId="{00000000-0000-0000-0000-000000000000}"/>
          </ac:spMkLst>
        </pc:spChg>
        <pc:spChg chg="mod">
          <ac:chgData name="Myroslava Makhynia" userId="7bb0f5b9-dfee-454e-9f70-e4fa02f019ef" providerId="ADAL" clId="{4080F183-4AB4-4E4E-8585-175DA5CCFE61}" dt="2024-07-31T09:04:55.783" v="657" actId="207"/>
          <ac:spMkLst>
            <pc:docMk/>
            <pc:sldMk cId="0" sldId="279"/>
            <ac:spMk id="19" creationId="{00000000-0000-0000-0000-000000000000}"/>
          </ac:spMkLst>
        </pc:spChg>
        <pc:spChg chg="mod topLvl">
          <ac:chgData name="Myroslava Makhynia" userId="7bb0f5b9-dfee-454e-9f70-e4fa02f019ef" providerId="ADAL" clId="{4080F183-4AB4-4E4E-8585-175DA5CCFE61}" dt="2024-07-31T09:05:32.788" v="668" actId="478"/>
          <ac:spMkLst>
            <pc:docMk/>
            <pc:sldMk cId="0" sldId="279"/>
            <ac:spMk id="21" creationId="{00000000-0000-0000-0000-000000000000}"/>
          </ac:spMkLst>
        </pc:spChg>
        <pc:spChg chg="del mod topLvl">
          <ac:chgData name="Myroslava Makhynia" userId="7bb0f5b9-dfee-454e-9f70-e4fa02f019ef" providerId="ADAL" clId="{4080F183-4AB4-4E4E-8585-175DA5CCFE61}" dt="2024-07-31T09:05:32.788" v="668" actId="478"/>
          <ac:spMkLst>
            <pc:docMk/>
            <pc:sldMk cId="0" sldId="279"/>
            <ac:spMk id="22" creationId="{00000000-0000-0000-0000-000000000000}"/>
          </ac:spMkLst>
        </pc:spChg>
        <pc:spChg chg="mod">
          <ac:chgData name="Myroslava Makhynia" userId="7bb0f5b9-dfee-454e-9f70-e4fa02f019ef" providerId="ADAL" clId="{4080F183-4AB4-4E4E-8585-175DA5CCFE61}" dt="2024-07-31T09:04:52.798" v="656" actId="1076"/>
          <ac:spMkLst>
            <pc:docMk/>
            <pc:sldMk cId="0" sldId="279"/>
            <ac:spMk id="23" creationId="{00000000-0000-0000-0000-000000000000}"/>
          </ac:spMkLst>
        </pc:spChg>
        <pc:spChg chg="mod">
          <ac:chgData name="Myroslava Makhynia" userId="7bb0f5b9-dfee-454e-9f70-e4fa02f019ef" providerId="ADAL" clId="{4080F183-4AB4-4E4E-8585-175DA5CCFE61}" dt="2024-07-31T09:05:24.033" v="664" actId="1076"/>
          <ac:spMkLst>
            <pc:docMk/>
            <pc:sldMk cId="0" sldId="279"/>
            <ac:spMk id="24" creationId="{00000000-0000-0000-0000-000000000000}"/>
          </ac:spMkLst>
        </pc:spChg>
        <pc:spChg chg="mod">
          <ac:chgData name="Myroslava Makhynia" userId="7bb0f5b9-dfee-454e-9f70-e4fa02f019ef" providerId="ADAL" clId="{4080F183-4AB4-4E4E-8585-175DA5CCFE61}" dt="2024-07-31T09:05:20.766" v="663" actId="1076"/>
          <ac:spMkLst>
            <pc:docMk/>
            <pc:sldMk cId="0" sldId="279"/>
            <ac:spMk id="25" creationId="{00000000-0000-0000-0000-000000000000}"/>
          </ac:spMkLst>
        </pc:spChg>
        <pc:spChg chg="add mod">
          <ac:chgData name="Myroslava Makhynia" userId="7bb0f5b9-dfee-454e-9f70-e4fa02f019ef" providerId="ADAL" clId="{4080F183-4AB4-4E4E-8585-175DA5CCFE61}" dt="2024-07-31T08:44:48.483" v="443"/>
          <ac:spMkLst>
            <pc:docMk/>
            <pc:sldMk cId="0" sldId="279"/>
            <ac:spMk id="26" creationId="{3F4A82E2-666B-3324-74BE-1836D76AC12B}"/>
          </ac:spMkLst>
        </pc:spChg>
        <pc:spChg chg="add mod">
          <ac:chgData name="Myroslava Makhynia" userId="7bb0f5b9-dfee-454e-9f70-e4fa02f019ef" providerId="ADAL" clId="{4080F183-4AB4-4E4E-8585-175DA5CCFE61}" dt="2024-07-31T08:44:48.483" v="443"/>
          <ac:spMkLst>
            <pc:docMk/>
            <pc:sldMk cId="0" sldId="279"/>
            <ac:spMk id="27" creationId="{B5C46BF0-F52F-E256-C46C-AD61044C0A90}"/>
          </ac:spMkLst>
        </pc:spChg>
        <pc:spChg chg="mod">
          <ac:chgData name="Myroslava Makhynia" userId="7bb0f5b9-dfee-454e-9f70-e4fa02f019ef" providerId="ADAL" clId="{4080F183-4AB4-4E4E-8585-175DA5CCFE61}" dt="2024-07-31T09:03:55.248" v="635"/>
          <ac:spMkLst>
            <pc:docMk/>
            <pc:sldMk cId="0" sldId="279"/>
            <ac:spMk id="29" creationId="{3F77BC07-7069-D1E3-8F90-7CC03145D3E5}"/>
          </ac:spMkLst>
        </pc:spChg>
        <pc:spChg chg="mod">
          <ac:chgData name="Myroslava Makhynia" userId="7bb0f5b9-dfee-454e-9f70-e4fa02f019ef" providerId="ADAL" clId="{4080F183-4AB4-4E4E-8585-175DA5CCFE61}" dt="2024-07-31T09:03:55.248" v="635"/>
          <ac:spMkLst>
            <pc:docMk/>
            <pc:sldMk cId="0" sldId="279"/>
            <ac:spMk id="30" creationId="{EC844EE3-74A7-6655-F085-030C68A7C76B}"/>
          </ac:spMkLst>
        </pc:spChg>
        <pc:grpChg chg="del mod">
          <ac:chgData name="Myroslava Makhynia" userId="7bb0f5b9-dfee-454e-9f70-e4fa02f019ef" providerId="ADAL" clId="{4080F183-4AB4-4E4E-8585-175DA5CCFE61}" dt="2024-07-31T09:03:54.578" v="634" actId="478"/>
          <ac:grpSpMkLst>
            <pc:docMk/>
            <pc:sldMk cId="0" sldId="279"/>
            <ac:grpSpMk id="2" creationId="{00000000-0000-0000-0000-000000000000}"/>
          </ac:grpSpMkLst>
        </pc:grpChg>
        <pc:grpChg chg="mod">
          <ac:chgData name="Myroslava Makhynia" userId="7bb0f5b9-dfee-454e-9f70-e4fa02f019ef" providerId="ADAL" clId="{4080F183-4AB4-4E4E-8585-175DA5CCFE61}" dt="2024-07-31T09:05:28.886" v="666" actId="14100"/>
          <ac:grpSpMkLst>
            <pc:docMk/>
            <pc:sldMk cId="0" sldId="279"/>
            <ac:grpSpMk id="5" creationId="{00000000-0000-0000-0000-000000000000}"/>
          </ac:grpSpMkLst>
        </pc:grpChg>
        <pc:grpChg chg="del">
          <ac:chgData name="Myroslava Makhynia" userId="7bb0f5b9-dfee-454e-9f70-e4fa02f019ef" providerId="ADAL" clId="{4080F183-4AB4-4E4E-8585-175DA5CCFE61}" dt="2024-07-31T09:04:43.323" v="652" actId="478"/>
          <ac:grpSpMkLst>
            <pc:docMk/>
            <pc:sldMk cId="0" sldId="279"/>
            <ac:grpSpMk id="8" creationId="{00000000-0000-0000-0000-000000000000}"/>
          </ac:grpSpMkLst>
        </pc:grpChg>
        <pc:grpChg chg="del">
          <ac:chgData name="Myroslava Makhynia" userId="7bb0f5b9-dfee-454e-9f70-e4fa02f019ef" providerId="ADAL" clId="{4080F183-4AB4-4E4E-8585-175DA5CCFE61}" dt="2024-07-31T09:04:43.952" v="653" actId="478"/>
          <ac:grpSpMkLst>
            <pc:docMk/>
            <pc:sldMk cId="0" sldId="279"/>
            <ac:grpSpMk id="11" creationId="{00000000-0000-0000-0000-000000000000}"/>
          </ac:grpSpMkLst>
        </pc:grpChg>
        <pc:grpChg chg="mod">
          <ac:chgData name="Myroslava Makhynia" userId="7bb0f5b9-dfee-454e-9f70-e4fa02f019ef" providerId="ADAL" clId="{4080F183-4AB4-4E4E-8585-175DA5CCFE61}" dt="2024-07-31T09:05:26.474" v="665" actId="14100"/>
          <ac:grpSpMkLst>
            <pc:docMk/>
            <pc:sldMk cId="0" sldId="279"/>
            <ac:grpSpMk id="17" creationId="{00000000-0000-0000-0000-000000000000}"/>
          </ac:grpSpMkLst>
        </pc:grpChg>
        <pc:grpChg chg="del mod">
          <ac:chgData name="Myroslava Makhynia" userId="7bb0f5b9-dfee-454e-9f70-e4fa02f019ef" providerId="ADAL" clId="{4080F183-4AB4-4E4E-8585-175DA5CCFE61}" dt="2024-07-31T09:05:32.788" v="668" actId="478"/>
          <ac:grpSpMkLst>
            <pc:docMk/>
            <pc:sldMk cId="0" sldId="279"/>
            <ac:grpSpMk id="20" creationId="{00000000-0000-0000-0000-000000000000}"/>
          </ac:grpSpMkLst>
        </pc:grpChg>
        <pc:grpChg chg="add mod ord">
          <ac:chgData name="Myroslava Makhynia" userId="7bb0f5b9-dfee-454e-9f70-e4fa02f019ef" providerId="ADAL" clId="{4080F183-4AB4-4E4E-8585-175DA5CCFE61}" dt="2024-07-31T09:04:47.187" v="654" actId="167"/>
          <ac:grpSpMkLst>
            <pc:docMk/>
            <pc:sldMk cId="0" sldId="279"/>
            <ac:grpSpMk id="28" creationId="{555D1FF1-A09F-2D35-ECC3-2648FAD986B1}"/>
          </ac:grpSpMkLst>
        </pc:grpChg>
      </pc:sldChg>
      <pc:sldChg chg="addSp delSp modSp mod">
        <pc:chgData name="Myroslava Makhynia" userId="7bb0f5b9-dfee-454e-9f70-e4fa02f019ef" providerId="ADAL" clId="{4080F183-4AB4-4E4E-8585-175DA5CCFE61}" dt="2024-07-31T09:06:43.739" v="699" actId="790"/>
        <pc:sldMkLst>
          <pc:docMk/>
          <pc:sldMk cId="0" sldId="280"/>
        </pc:sldMkLst>
        <pc:spChg chg="del">
          <ac:chgData name="Myroslava Makhynia" userId="7bb0f5b9-dfee-454e-9f70-e4fa02f019ef" providerId="ADAL" clId="{4080F183-4AB4-4E4E-8585-175DA5CCFE61}" dt="2024-07-31T08:44:54.633" v="446" actId="478"/>
          <ac:spMkLst>
            <pc:docMk/>
            <pc:sldMk cId="0" sldId="280"/>
            <ac:spMk id="2" creationId="{00000000-0000-0000-0000-000000000000}"/>
          </ac:spMkLst>
        </pc:spChg>
        <pc:spChg chg="del">
          <ac:chgData name="Myroslava Makhynia" userId="7bb0f5b9-dfee-454e-9f70-e4fa02f019ef" providerId="ADAL" clId="{4080F183-4AB4-4E4E-8585-175DA5CCFE61}" dt="2024-07-31T08:44:54.143" v="445" actId="478"/>
          <ac:spMkLst>
            <pc:docMk/>
            <pc:sldMk cId="0" sldId="280"/>
            <ac:spMk id="3" creationId="{00000000-0000-0000-0000-000000000000}"/>
          </ac:spMkLst>
        </pc:spChg>
        <pc:spChg chg="mod">
          <ac:chgData name="Myroslava Makhynia" userId="7bb0f5b9-dfee-454e-9f70-e4fa02f019ef" providerId="ADAL" clId="{4080F183-4AB4-4E4E-8585-175DA5CCFE61}" dt="2024-07-31T09:05:58.560" v="672" actId="1076"/>
          <ac:spMkLst>
            <pc:docMk/>
            <pc:sldMk cId="0" sldId="280"/>
            <ac:spMk id="7"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9" creationId="{00000000-0000-0000-0000-000000000000}"/>
          </ac:spMkLst>
        </pc:spChg>
        <pc:spChg chg="mod">
          <ac:chgData name="Myroslava Makhynia" userId="7bb0f5b9-dfee-454e-9f70-e4fa02f019ef" providerId="ADAL" clId="{4080F183-4AB4-4E4E-8585-175DA5CCFE61}" dt="2024-07-31T09:05:48.046" v="669" actId="207"/>
          <ac:spMkLst>
            <pc:docMk/>
            <pc:sldMk cId="0" sldId="280"/>
            <ac:spMk id="10" creationId="{00000000-0000-0000-0000-000000000000}"/>
          </ac:spMkLst>
        </pc:spChg>
        <pc:spChg chg="mod">
          <ac:chgData name="Myroslava Makhynia" userId="7bb0f5b9-dfee-454e-9f70-e4fa02f019ef" providerId="ADAL" clId="{4080F183-4AB4-4E4E-8585-175DA5CCFE61}" dt="2024-07-31T09:06:43.739" v="699" actId="790"/>
          <ac:spMkLst>
            <pc:docMk/>
            <pc:sldMk cId="0" sldId="280"/>
            <ac:spMk id="11" creationId="{00000000-0000-0000-0000-000000000000}"/>
          </ac:spMkLst>
        </pc:spChg>
        <pc:spChg chg="mod">
          <ac:chgData name="Myroslava Makhynia" userId="7bb0f5b9-dfee-454e-9f70-e4fa02f019ef" providerId="ADAL" clId="{4080F183-4AB4-4E4E-8585-175DA5CCFE61}" dt="2024-07-31T09:06:02.179" v="673" actId="1076"/>
          <ac:spMkLst>
            <pc:docMk/>
            <pc:sldMk cId="0" sldId="280"/>
            <ac:spMk id="12" creationId="{00000000-0000-0000-0000-000000000000}"/>
          </ac:spMkLst>
        </pc:spChg>
        <pc:spChg chg="add mod">
          <ac:chgData name="Myroslava Makhynia" userId="7bb0f5b9-dfee-454e-9f70-e4fa02f019ef" providerId="ADAL" clId="{4080F183-4AB4-4E4E-8585-175DA5CCFE61}" dt="2024-07-31T08:44:55.589" v="447"/>
          <ac:spMkLst>
            <pc:docMk/>
            <pc:sldMk cId="0" sldId="280"/>
            <ac:spMk id="13" creationId="{6935B1A0-A1CD-344E-7BE1-1E788343533E}"/>
          </ac:spMkLst>
        </pc:spChg>
        <pc:spChg chg="add mod">
          <ac:chgData name="Myroslava Makhynia" userId="7bb0f5b9-dfee-454e-9f70-e4fa02f019ef" providerId="ADAL" clId="{4080F183-4AB4-4E4E-8585-175DA5CCFE61}" dt="2024-07-31T08:44:55.589" v="447"/>
          <ac:spMkLst>
            <pc:docMk/>
            <pc:sldMk cId="0" sldId="280"/>
            <ac:spMk id="14" creationId="{A83CEE4A-0F94-A15D-8323-C1CC9D9710E4}"/>
          </ac:spMkLst>
        </pc:spChg>
        <pc:spChg chg="mod">
          <ac:chgData name="Myroslava Makhynia" userId="7bb0f5b9-dfee-454e-9f70-e4fa02f019ef" providerId="ADAL" clId="{4080F183-4AB4-4E4E-8585-175DA5CCFE61}" dt="2024-07-31T09:04:03.450" v="639"/>
          <ac:spMkLst>
            <pc:docMk/>
            <pc:sldMk cId="0" sldId="280"/>
            <ac:spMk id="16" creationId="{E70B5E85-0DE7-521D-9370-7BE449311CB8}"/>
          </ac:spMkLst>
        </pc:spChg>
        <pc:spChg chg="mod">
          <ac:chgData name="Myroslava Makhynia" userId="7bb0f5b9-dfee-454e-9f70-e4fa02f019ef" providerId="ADAL" clId="{4080F183-4AB4-4E4E-8585-175DA5CCFE61}" dt="2024-07-31T09:04:03.450" v="639"/>
          <ac:spMkLst>
            <pc:docMk/>
            <pc:sldMk cId="0" sldId="280"/>
            <ac:spMk id="17" creationId="{8ED4FADB-C7A4-AB24-724C-0497163D14C7}"/>
          </ac:spMkLst>
        </pc:spChg>
        <pc:grpChg chg="del mod">
          <ac:chgData name="Myroslava Makhynia" userId="7bb0f5b9-dfee-454e-9f70-e4fa02f019ef" providerId="ADAL" clId="{4080F183-4AB4-4E4E-8585-175DA5CCFE61}" dt="2024-07-31T09:04:02.798" v="638" actId="478"/>
          <ac:grpSpMkLst>
            <pc:docMk/>
            <pc:sldMk cId="0" sldId="280"/>
            <ac:grpSpMk id="4" creationId="{00000000-0000-0000-0000-000000000000}"/>
          </ac:grpSpMkLst>
        </pc:grpChg>
        <pc:grpChg chg="mod">
          <ac:chgData name="Myroslava Makhynia" userId="7bb0f5b9-dfee-454e-9f70-e4fa02f019ef" providerId="ADAL" clId="{4080F183-4AB4-4E4E-8585-175DA5CCFE61}" dt="2024-07-31T09:06:09.922" v="676" actId="1076"/>
          <ac:grpSpMkLst>
            <pc:docMk/>
            <pc:sldMk cId="0" sldId="280"/>
            <ac:grpSpMk id="8" creationId="{00000000-0000-0000-0000-000000000000}"/>
          </ac:grpSpMkLst>
        </pc:grpChg>
        <pc:grpChg chg="add mod ord">
          <ac:chgData name="Myroslava Makhynia" userId="7bb0f5b9-dfee-454e-9f70-e4fa02f019ef" providerId="ADAL" clId="{4080F183-4AB4-4E4E-8585-175DA5CCFE61}" dt="2024-07-31T09:05:51.280" v="670" actId="167"/>
          <ac:grpSpMkLst>
            <pc:docMk/>
            <pc:sldMk cId="0" sldId="280"/>
            <ac:grpSpMk id="15" creationId="{64185947-3B16-096C-8C6F-9E7607D14121}"/>
          </ac:grpSpMkLst>
        </pc:grpChg>
      </pc:sldChg>
      <pc:sldChg chg="addSp delSp modSp mod">
        <pc:chgData name="Myroslava Makhynia" userId="7bb0f5b9-dfee-454e-9f70-e4fa02f019ef" providerId="ADAL" clId="{4080F183-4AB4-4E4E-8585-175DA5CCFE61}" dt="2024-07-31T09:16:51.540" v="715" actId="1076"/>
        <pc:sldMkLst>
          <pc:docMk/>
          <pc:sldMk cId="0" sldId="281"/>
        </pc:sldMkLst>
        <pc:spChg chg="del">
          <ac:chgData name="Myroslava Makhynia" userId="7bb0f5b9-dfee-454e-9f70-e4fa02f019ef" providerId="ADAL" clId="{4080F183-4AB4-4E4E-8585-175DA5CCFE61}" dt="2024-07-31T08:45:01.256" v="449" actId="478"/>
          <ac:spMkLst>
            <pc:docMk/>
            <pc:sldMk cId="0" sldId="281"/>
            <ac:spMk id="2" creationId="{00000000-0000-0000-0000-000000000000}"/>
          </ac:spMkLst>
        </pc:spChg>
        <pc:spChg chg="del">
          <ac:chgData name="Myroslava Makhynia" userId="7bb0f5b9-dfee-454e-9f70-e4fa02f019ef" providerId="ADAL" clId="{4080F183-4AB4-4E4E-8585-175DA5CCFE61}" dt="2024-07-31T08:45:01.701" v="450" actId="478"/>
          <ac:spMkLst>
            <pc:docMk/>
            <pc:sldMk cId="0" sldId="281"/>
            <ac:spMk id="3" creationId="{00000000-0000-0000-0000-000000000000}"/>
          </ac:spMkLst>
        </pc:spChg>
        <pc:spChg chg="mod">
          <ac:chgData name="Myroslava Makhynia" userId="7bb0f5b9-dfee-454e-9f70-e4fa02f019ef" providerId="ADAL" clId="{4080F183-4AB4-4E4E-8585-175DA5CCFE61}" dt="2024-07-31T09:16:09.024" v="704" actId="1076"/>
          <ac:spMkLst>
            <pc:docMk/>
            <pc:sldMk cId="0" sldId="281"/>
            <ac:spMk id="7"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9" creationId="{00000000-0000-0000-0000-000000000000}"/>
          </ac:spMkLst>
        </pc:spChg>
        <pc:spChg chg="mod">
          <ac:chgData name="Myroslava Makhynia" userId="7bb0f5b9-dfee-454e-9f70-e4fa02f019ef" providerId="ADAL" clId="{4080F183-4AB4-4E4E-8585-175DA5CCFE61}" dt="2024-07-31T09:16:20.487" v="709" actId="207"/>
          <ac:spMkLst>
            <pc:docMk/>
            <pc:sldMk cId="0" sldId="281"/>
            <ac:spMk id="10" creationId="{00000000-0000-0000-0000-000000000000}"/>
          </ac:spMkLst>
        </pc:spChg>
        <pc:spChg chg="mod">
          <ac:chgData name="Myroslava Makhynia" userId="7bb0f5b9-dfee-454e-9f70-e4fa02f019ef" providerId="ADAL" clId="{4080F183-4AB4-4E4E-8585-175DA5CCFE61}" dt="2024-07-31T09:16:51.540" v="715" actId="1076"/>
          <ac:spMkLst>
            <pc:docMk/>
            <pc:sldMk cId="0" sldId="281"/>
            <ac:spMk id="11" creationId="{00000000-0000-0000-0000-000000000000}"/>
          </ac:spMkLst>
        </pc:spChg>
        <pc:spChg chg="mod">
          <ac:chgData name="Myroslava Makhynia" userId="7bb0f5b9-dfee-454e-9f70-e4fa02f019ef" providerId="ADAL" clId="{4080F183-4AB4-4E4E-8585-175DA5CCFE61}" dt="2024-07-31T09:16:17.214" v="708" actId="1035"/>
          <ac:spMkLst>
            <pc:docMk/>
            <pc:sldMk cId="0" sldId="281"/>
            <ac:spMk id="12" creationId="{00000000-0000-0000-0000-000000000000}"/>
          </ac:spMkLst>
        </pc:spChg>
        <pc:spChg chg="add mod">
          <ac:chgData name="Myroslava Makhynia" userId="7bb0f5b9-dfee-454e-9f70-e4fa02f019ef" providerId="ADAL" clId="{4080F183-4AB4-4E4E-8585-175DA5CCFE61}" dt="2024-07-31T08:45:03.469" v="451"/>
          <ac:spMkLst>
            <pc:docMk/>
            <pc:sldMk cId="0" sldId="281"/>
            <ac:spMk id="13" creationId="{B6C02C99-E139-9DF0-CA3E-7F52FE5D3CF2}"/>
          </ac:spMkLst>
        </pc:spChg>
        <pc:spChg chg="add mod">
          <ac:chgData name="Myroslava Makhynia" userId="7bb0f5b9-dfee-454e-9f70-e4fa02f019ef" providerId="ADAL" clId="{4080F183-4AB4-4E4E-8585-175DA5CCFE61}" dt="2024-07-31T08:45:03.469" v="451"/>
          <ac:spMkLst>
            <pc:docMk/>
            <pc:sldMk cId="0" sldId="281"/>
            <ac:spMk id="14" creationId="{00DB8F7F-7206-65D5-9730-1AB2EE1F639B}"/>
          </ac:spMkLst>
        </pc:spChg>
        <pc:spChg chg="mod">
          <ac:chgData name="Myroslava Makhynia" userId="7bb0f5b9-dfee-454e-9f70-e4fa02f019ef" providerId="ADAL" clId="{4080F183-4AB4-4E4E-8585-175DA5CCFE61}" dt="2024-07-31T09:04:07.925" v="641"/>
          <ac:spMkLst>
            <pc:docMk/>
            <pc:sldMk cId="0" sldId="281"/>
            <ac:spMk id="16" creationId="{A23D5D7D-7EFD-20D9-DCBF-466EE2AF7D66}"/>
          </ac:spMkLst>
        </pc:spChg>
        <pc:spChg chg="mod">
          <ac:chgData name="Myroslava Makhynia" userId="7bb0f5b9-dfee-454e-9f70-e4fa02f019ef" providerId="ADAL" clId="{4080F183-4AB4-4E4E-8585-175DA5CCFE61}" dt="2024-07-31T09:04:07.925" v="641"/>
          <ac:spMkLst>
            <pc:docMk/>
            <pc:sldMk cId="0" sldId="281"/>
            <ac:spMk id="17" creationId="{EE6227F7-1CDE-F7E7-AF5F-D24F96F79500}"/>
          </ac:spMkLst>
        </pc:spChg>
        <pc:grpChg chg="del mod">
          <ac:chgData name="Myroslava Makhynia" userId="7bb0f5b9-dfee-454e-9f70-e4fa02f019ef" providerId="ADAL" clId="{4080F183-4AB4-4E4E-8585-175DA5CCFE61}" dt="2024-07-31T09:04:07.269" v="640" actId="478"/>
          <ac:grpSpMkLst>
            <pc:docMk/>
            <pc:sldMk cId="0" sldId="281"/>
            <ac:grpSpMk id="4" creationId="{00000000-0000-0000-0000-000000000000}"/>
          </ac:grpSpMkLst>
        </pc:grpChg>
        <pc:grpChg chg="mod">
          <ac:chgData name="Myroslava Makhynia" userId="7bb0f5b9-dfee-454e-9f70-e4fa02f019ef" providerId="ADAL" clId="{4080F183-4AB4-4E4E-8585-175DA5CCFE61}" dt="2024-07-31T09:16:33.508" v="712" actId="14100"/>
          <ac:grpSpMkLst>
            <pc:docMk/>
            <pc:sldMk cId="0" sldId="281"/>
            <ac:grpSpMk id="8" creationId="{00000000-0000-0000-0000-000000000000}"/>
          </ac:grpSpMkLst>
        </pc:grpChg>
        <pc:grpChg chg="add mod ord">
          <ac:chgData name="Myroslava Makhynia" userId="7bb0f5b9-dfee-454e-9f70-e4fa02f019ef" providerId="ADAL" clId="{4080F183-4AB4-4E4E-8585-175DA5CCFE61}" dt="2024-07-31T09:15:54.329" v="700" actId="167"/>
          <ac:grpSpMkLst>
            <pc:docMk/>
            <pc:sldMk cId="0" sldId="281"/>
            <ac:grpSpMk id="15" creationId="{5BD2025C-94C6-94BC-6B66-FFCD0996EB72}"/>
          </ac:grpSpMkLst>
        </pc:grpChg>
      </pc:sldChg>
      <pc:sldChg chg="addSp delSp modSp mod">
        <pc:chgData name="Myroslava Makhynia" userId="7bb0f5b9-dfee-454e-9f70-e4fa02f019ef" providerId="ADAL" clId="{4080F183-4AB4-4E4E-8585-175DA5CCFE61}" dt="2024-07-31T09:18:59.634" v="725" actId="1076"/>
        <pc:sldMkLst>
          <pc:docMk/>
          <pc:sldMk cId="0" sldId="282"/>
        </pc:sldMkLst>
        <pc:spChg chg="del">
          <ac:chgData name="Myroslava Makhynia" userId="7bb0f5b9-dfee-454e-9f70-e4fa02f019ef" providerId="ADAL" clId="{4080F183-4AB4-4E4E-8585-175DA5CCFE61}" dt="2024-07-31T08:45:10.082" v="454" actId="478"/>
          <ac:spMkLst>
            <pc:docMk/>
            <pc:sldMk cId="0" sldId="282"/>
            <ac:spMk id="2" creationId="{00000000-0000-0000-0000-000000000000}"/>
          </ac:spMkLst>
        </pc:spChg>
        <pc:spChg chg="del">
          <ac:chgData name="Myroslava Makhynia" userId="7bb0f5b9-dfee-454e-9f70-e4fa02f019ef" providerId="ADAL" clId="{4080F183-4AB4-4E4E-8585-175DA5CCFE61}" dt="2024-07-31T08:45:09.641" v="453" actId="478"/>
          <ac:spMkLst>
            <pc:docMk/>
            <pc:sldMk cId="0" sldId="282"/>
            <ac:spMk id="3" creationId="{00000000-0000-0000-0000-000000000000}"/>
          </ac:spMkLst>
        </pc:spChg>
        <pc:spChg chg="mod">
          <ac:chgData name="Myroslava Makhynia" userId="7bb0f5b9-dfee-454e-9f70-e4fa02f019ef" providerId="ADAL" clId="{4080F183-4AB4-4E4E-8585-175DA5CCFE61}" dt="2024-07-31T09:17:08.624" v="718" actId="1076"/>
          <ac:spMkLst>
            <pc:docMk/>
            <pc:sldMk cId="0" sldId="282"/>
            <ac:spMk id="7"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9" creationId="{00000000-0000-0000-0000-000000000000}"/>
          </ac:spMkLst>
        </pc:spChg>
        <pc:spChg chg="mod">
          <ac:chgData name="Myroslava Makhynia" userId="7bb0f5b9-dfee-454e-9f70-e4fa02f019ef" providerId="ADAL" clId="{4080F183-4AB4-4E4E-8585-175DA5CCFE61}" dt="2024-07-31T09:17:13.782" v="721" actId="207"/>
          <ac:spMkLst>
            <pc:docMk/>
            <pc:sldMk cId="0" sldId="282"/>
            <ac:spMk id="10" creationId="{00000000-0000-0000-0000-000000000000}"/>
          </ac:spMkLst>
        </pc:spChg>
        <pc:spChg chg="mod">
          <ac:chgData name="Myroslava Makhynia" userId="7bb0f5b9-dfee-454e-9f70-e4fa02f019ef" providerId="ADAL" clId="{4080F183-4AB4-4E4E-8585-175DA5CCFE61}" dt="2024-07-31T09:18:59.634" v="725" actId="1076"/>
          <ac:spMkLst>
            <pc:docMk/>
            <pc:sldMk cId="0" sldId="282"/>
            <ac:spMk id="11" creationId="{00000000-0000-0000-0000-000000000000}"/>
          </ac:spMkLst>
        </pc:spChg>
        <pc:spChg chg="mod">
          <ac:chgData name="Myroslava Makhynia" userId="7bb0f5b9-dfee-454e-9f70-e4fa02f019ef" providerId="ADAL" clId="{4080F183-4AB4-4E4E-8585-175DA5CCFE61}" dt="2024-07-31T09:17:11.914" v="720" actId="1076"/>
          <ac:spMkLst>
            <pc:docMk/>
            <pc:sldMk cId="0" sldId="282"/>
            <ac:spMk id="12" creationId="{00000000-0000-0000-0000-000000000000}"/>
          </ac:spMkLst>
        </pc:spChg>
        <pc:spChg chg="add mod">
          <ac:chgData name="Myroslava Makhynia" userId="7bb0f5b9-dfee-454e-9f70-e4fa02f019ef" providerId="ADAL" clId="{4080F183-4AB4-4E4E-8585-175DA5CCFE61}" dt="2024-07-31T08:45:11.078" v="455"/>
          <ac:spMkLst>
            <pc:docMk/>
            <pc:sldMk cId="0" sldId="282"/>
            <ac:spMk id="13" creationId="{3083874E-BFF6-7C42-DE97-D963927DD7DB}"/>
          </ac:spMkLst>
        </pc:spChg>
        <pc:spChg chg="add mod">
          <ac:chgData name="Myroslava Makhynia" userId="7bb0f5b9-dfee-454e-9f70-e4fa02f019ef" providerId="ADAL" clId="{4080F183-4AB4-4E4E-8585-175DA5CCFE61}" dt="2024-07-31T08:45:11.078" v="455"/>
          <ac:spMkLst>
            <pc:docMk/>
            <pc:sldMk cId="0" sldId="282"/>
            <ac:spMk id="14" creationId="{A4A05C68-4259-7DB2-F205-3374F7869B4F}"/>
          </ac:spMkLst>
        </pc:spChg>
        <pc:spChg chg="mod">
          <ac:chgData name="Myroslava Makhynia" userId="7bb0f5b9-dfee-454e-9f70-e4fa02f019ef" providerId="ADAL" clId="{4080F183-4AB4-4E4E-8585-175DA5CCFE61}" dt="2024-07-31T09:04:12.119" v="643"/>
          <ac:spMkLst>
            <pc:docMk/>
            <pc:sldMk cId="0" sldId="282"/>
            <ac:spMk id="16" creationId="{840F8D92-9C6F-8CAD-010C-858C713FEE24}"/>
          </ac:spMkLst>
        </pc:spChg>
        <pc:spChg chg="mod">
          <ac:chgData name="Myroslava Makhynia" userId="7bb0f5b9-dfee-454e-9f70-e4fa02f019ef" providerId="ADAL" clId="{4080F183-4AB4-4E4E-8585-175DA5CCFE61}" dt="2024-07-31T09:04:12.119" v="643"/>
          <ac:spMkLst>
            <pc:docMk/>
            <pc:sldMk cId="0" sldId="282"/>
            <ac:spMk id="17" creationId="{A7C3FE7D-20E2-4C41-849C-B18B9220AC1D}"/>
          </ac:spMkLst>
        </pc:spChg>
        <pc:grpChg chg="del mod">
          <ac:chgData name="Myroslava Makhynia" userId="7bb0f5b9-dfee-454e-9f70-e4fa02f019ef" providerId="ADAL" clId="{4080F183-4AB4-4E4E-8585-175DA5CCFE61}" dt="2024-07-31T09:04:11.339" v="642" actId="478"/>
          <ac:grpSpMkLst>
            <pc:docMk/>
            <pc:sldMk cId="0" sldId="282"/>
            <ac:grpSpMk id="4" creationId="{00000000-0000-0000-0000-000000000000}"/>
          </ac:grpSpMkLst>
        </pc:grpChg>
        <pc:grpChg chg="mod">
          <ac:chgData name="Myroslava Makhynia" userId="7bb0f5b9-dfee-454e-9f70-e4fa02f019ef" providerId="ADAL" clId="{4080F183-4AB4-4E4E-8585-175DA5CCFE61}" dt="2024-07-31T09:17:21.970" v="723" actId="14100"/>
          <ac:grpSpMkLst>
            <pc:docMk/>
            <pc:sldMk cId="0" sldId="282"/>
            <ac:grpSpMk id="8" creationId="{00000000-0000-0000-0000-000000000000}"/>
          </ac:grpSpMkLst>
        </pc:grpChg>
        <pc:grpChg chg="add mod ord">
          <ac:chgData name="Myroslava Makhynia" userId="7bb0f5b9-dfee-454e-9f70-e4fa02f019ef" providerId="ADAL" clId="{4080F183-4AB4-4E4E-8585-175DA5CCFE61}" dt="2024-07-31T09:17:02.400" v="716" actId="167"/>
          <ac:grpSpMkLst>
            <pc:docMk/>
            <pc:sldMk cId="0" sldId="282"/>
            <ac:grpSpMk id="15" creationId="{41B0B23E-97EB-B66F-3F1A-5A224E0EC5A6}"/>
          </ac:grpSpMkLst>
        </pc:grpChg>
      </pc:sldChg>
      <pc:sldChg chg="addSp delSp modSp mod">
        <pc:chgData name="Myroslava Makhynia" userId="7bb0f5b9-dfee-454e-9f70-e4fa02f019ef" providerId="ADAL" clId="{4080F183-4AB4-4E4E-8585-175DA5CCFE61}" dt="2024-07-31T09:19:25.817" v="733" actId="14100"/>
        <pc:sldMkLst>
          <pc:docMk/>
          <pc:sldMk cId="0" sldId="283"/>
        </pc:sldMkLst>
        <pc:spChg chg="del">
          <ac:chgData name="Myroslava Makhynia" userId="7bb0f5b9-dfee-454e-9f70-e4fa02f019ef" providerId="ADAL" clId="{4080F183-4AB4-4E4E-8585-175DA5CCFE61}" dt="2024-07-31T08:45:15.958" v="458" actId="478"/>
          <ac:spMkLst>
            <pc:docMk/>
            <pc:sldMk cId="0" sldId="283"/>
            <ac:spMk id="2" creationId="{00000000-0000-0000-0000-000000000000}"/>
          </ac:spMkLst>
        </pc:spChg>
        <pc:spChg chg="del">
          <ac:chgData name="Myroslava Makhynia" userId="7bb0f5b9-dfee-454e-9f70-e4fa02f019ef" providerId="ADAL" clId="{4080F183-4AB4-4E4E-8585-175DA5CCFE61}" dt="2024-07-31T08:45:15.485" v="457" actId="478"/>
          <ac:spMkLst>
            <pc:docMk/>
            <pc:sldMk cId="0" sldId="283"/>
            <ac:spMk id="3" creationId="{00000000-0000-0000-0000-000000000000}"/>
          </ac:spMkLst>
        </pc:spChg>
        <pc:spChg chg="mod">
          <ac:chgData name="Myroslava Makhynia" userId="7bb0f5b9-dfee-454e-9f70-e4fa02f019ef" providerId="ADAL" clId="{4080F183-4AB4-4E4E-8585-175DA5CCFE61}" dt="2024-07-31T09:19:14.332" v="728" actId="1076"/>
          <ac:spMkLst>
            <pc:docMk/>
            <pc:sldMk cId="0" sldId="283"/>
            <ac:spMk id="7"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9" creationId="{00000000-0000-0000-0000-000000000000}"/>
          </ac:spMkLst>
        </pc:spChg>
        <pc:spChg chg="mod">
          <ac:chgData name="Myroslava Makhynia" userId="7bb0f5b9-dfee-454e-9f70-e4fa02f019ef" providerId="ADAL" clId="{4080F183-4AB4-4E4E-8585-175DA5CCFE61}" dt="2024-07-31T09:19:18.788" v="730" actId="207"/>
          <ac:spMkLst>
            <pc:docMk/>
            <pc:sldMk cId="0" sldId="283"/>
            <ac:spMk id="10" creationId="{00000000-0000-0000-0000-000000000000}"/>
          </ac:spMkLst>
        </pc:spChg>
        <pc:spChg chg="mod">
          <ac:chgData name="Myroslava Makhynia" userId="7bb0f5b9-dfee-454e-9f70-e4fa02f019ef" providerId="ADAL" clId="{4080F183-4AB4-4E4E-8585-175DA5CCFE61}" dt="2024-07-31T09:19:25.817" v="733" actId="14100"/>
          <ac:spMkLst>
            <pc:docMk/>
            <pc:sldMk cId="0" sldId="283"/>
            <ac:spMk id="11" creationId="{00000000-0000-0000-0000-000000000000}"/>
          </ac:spMkLst>
        </pc:spChg>
        <pc:spChg chg="mod">
          <ac:chgData name="Myroslava Makhynia" userId="7bb0f5b9-dfee-454e-9f70-e4fa02f019ef" providerId="ADAL" clId="{4080F183-4AB4-4E4E-8585-175DA5CCFE61}" dt="2024-07-31T09:19:16.737" v="729" actId="1076"/>
          <ac:spMkLst>
            <pc:docMk/>
            <pc:sldMk cId="0" sldId="283"/>
            <ac:spMk id="12" creationId="{00000000-0000-0000-0000-000000000000}"/>
          </ac:spMkLst>
        </pc:spChg>
        <pc:spChg chg="add mod">
          <ac:chgData name="Myroslava Makhynia" userId="7bb0f5b9-dfee-454e-9f70-e4fa02f019ef" providerId="ADAL" clId="{4080F183-4AB4-4E4E-8585-175DA5CCFE61}" dt="2024-07-31T08:45:17.441" v="459"/>
          <ac:spMkLst>
            <pc:docMk/>
            <pc:sldMk cId="0" sldId="283"/>
            <ac:spMk id="13" creationId="{666A806A-49CD-781B-D45B-BC5CCC23F96B}"/>
          </ac:spMkLst>
        </pc:spChg>
        <pc:spChg chg="add mod">
          <ac:chgData name="Myroslava Makhynia" userId="7bb0f5b9-dfee-454e-9f70-e4fa02f019ef" providerId="ADAL" clId="{4080F183-4AB4-4E4E-8585-175DA5CCFE61}" dt="2024-07-31T08:45:17.441" v="459"/>
          <ac:spMkLst>
            <pc:docMk/>
            <pc:sldMk cId="0" sldId="283"/>
            <ac:spMk id="14" creationId="{7C1E1765-E149-8A8A-0C92-8CBB6EF9077A}"/>
          </ac:spMkLst>
        </pc:spChg>
        <pc:spChg chg="mod">
          <ac:chgData name="Myroslava Makhynia" userId="7bb0f5b9-dfee-454e-9f70-e4fa02f019ef" providerId="ADAL" clId="{4080F183-4AB4-4E4E-8585-175DA5CCFE61}" dt="2024-07-31T09:04:16.331" v="645"/>
          <ac:spMkLst>
            <pc:docMk/>
            <pc:sldMk cId="0" sldId="283"/>
            <ac:spMk id="16" creationId="{451E0908-E56B-9A3E-A3D5-FC770B86AE12}"/>
          </ac:spMkLst>
        </pc:spChg>
        <pc:spChg chg="mod">
          <ac:chgData name="Myroslava Makhynia" userId="7bb0f5b9-dfee-454e-9f70-e4fa02f019ef" providerId="ADAL" clId="{4080F183-4AB4-4E4E-8585-175DA5CCFE61}" dt="2024-07-31T09:04:16.331" v="645"/>
          <ac:spMkLst>
            <pc:docMk/>
            <pc:sldMk cId="0" sldId="283"/>
            <ac:spMk id="17" creationId="{849B425C-F9F8-AF58-21C7-3C52B362A264}"/>
          </ac:spMkLst>
        </pc:spChg>
        <pc:grpChg chg="del mod">
          <ac:chgData name="Myroslava Makhynia" userId="7bb0f5b9-dfee-454e-9f70-e4fa02f019ef" providerId="ADAL" clId="{4080F183-4AB4-4E4E-8585-175DA5CCFE61}" dt="2024-07-31T09:04:15.713" v="644" actId="478"/>
          <ac:grpSpMkLst>
            <pc:docMk/>
            <pc:sldMk cId="0" sldId="283"/>
            <ac:grpSpMk id="4" creationId="{00000000-0000-0000-0000-000000000000}"/>
          </ac:grpSpMkLst>
        </pc:grpChg>
        <pc:grpChg chg="mod">
          <ac:chgData name="Myroslava Makhynia" userId="7bb0f5b9-dfee-454e-9f70-e4fa02f019ef" providerId="ADAL" clId="{4080F183-4AB4-4E4E-8585-175DA5CCFE61}" dt="2024-07-31T09:19:22.583" v="732" actId="14100"/>
          <ac:grpSpMkLst>
            <pc:docMk/>
            <pc:sldMk cId="0" sldId="283"/>
            <ac:grpSpMk id="8" creationId="{00000000-0000-0000-0000-000000000000}"/>
          </ac:grpSpMkLst>
        </pc:grpChg>
        <pc:grpChg chg="add mod ord">
          <ac:chgData name="Myroslava Makhynia" userId="7bb0f5b9-dfee-454e-9f70-e4fa02f019ef" providerId="ADAL" clId="{4080F183-4AB4-4E4E-8585-175DA5CCFE61}" dt="2024-07-31T09:19:06.935" v="726" actId="167"/>
          <ac:grpSpMkLst>
            <pc:docMk/>
            <pc:sldMk cId="0" sldId="283"/>
            <ac:grpSpMk id="15" creationId="{A5E8B7BE-D260-6EA1-1CF3-BE8C75F1AFC5}"/>
          </ac:grpSpMkLst>
        </pc:grpChg>
      </pc:sldChg>
      <pc:sldChg chg="addSp delSp modSp mod">
        <pc:chgData name="Myroslava Makhynia" userId="7bb0f5b9-dfee-454e-9f70-e4fa02f019ef" providerId="ADAL" clId="{4080F183-4AB4-4E4E-8585-175DA5CCFE61}" dt="2024-07-31T09:20:54.156" v="754" actId="207"/>
        <pc:sldMkLst>
          <pc:docMk/>
          <pc:sldMk cId="0" sldId="284"/>
        </pc:sldMkLst>
        <pc:spChg chg="mod">
          <ac:chgData name="Myroslava Makhynia" userId="7bb0f5b9-dfee-454e-9f70-e4fa02f019ef" providerId="ADAL" clId="{4080F183-4AB4-4E4E-8585-175DA5CCFE61}" dt="2024-07-31T09:04:22.642" v="646" actId="207"/>
          <ac:spMkLst>
            <pc:docMk/>
            <pc:sldMk cId="0" sldId="284"/>
            <ac:spMk id="3" creationId="{00000000-0000-0000-0000-000000000000}"/>
          </ac:spMkLst>
        </pc:spChg>
        <pc:spChg chg="mod">
          <ac:chgData name="Myroslava Makhynia" userId="7bb0f5b9-dfee-454e-9f70-e4fa02f019ef" providerId="ADAL" clId="{4080F183-4AB4-4E4E-8585-175DA5CCFE61}" dt="2024-07-31T09:04:22.642" v="646" actId="207"/>
          <ac:spMkLst>
            <pc:docMk/>
            <pc:sldMk cId="0" sldId="284"/>
            <ac:spMk id="4" creationId="{00000000-0000-0000-0000-000000000000}"/>
          </ac:spMkLst>
        </pc:spChg>
        <pc:spChg chg="del">
          <ac:chgData name="Myroslava Makhynia" userId="7bb0f5b9-dfee-454e-9f70-e4fa02f019ef" providerId="ADAL" clId="{4080F183-4AB4-4E4E-8585-175DA5CCFE61}" dt="2024-07-31T08:45:25.279" v="462" actId="478"/>
          <ac:spMkLst>
            <pc:docMk/>
            <pc:sldMk cId="0" sldId="284"/>
            <ac:spMk id="6" creationId="{00000000-0000-0000-0000-000000000000}"/>
          </ac:spMkLst>
        </pc:spChg>
        <pc:spChg chg="del">
          <ac:chgData name="Myroslava Makhynia" userId="7bb0f5b9-dfee-454e-9f70-e4fa02f019ef" providerId="ADAL" clId="{4080F183-4AB4-4E4E-8585-175DA5CCFE61}" dt="2024-07-31T08:45:24.383" v="461" actId="478"/>
          <ac:spMkLst>
            <pc:docMk/>
            <pc:sldMk cId="0" sldId="284"/>
            <ac:spMk id="7" creationId="{00000000-0000-0000-0000-000000000000}"/>
          </ac:spMkLst>
        </pc:spChg>
        <pc:spChg chg="mod">
          <ac:chgData name="Myroslava Makhynia" userId="7bb0f5b9-dfee-454e-9f70-e4fa02f019ef" providerId="ADAL" clId="{4080F183-4AB4-4E4E-8585-175DA5CCFE61}" dt="2024-07-31T09:20:54.156" v="754" actId="207"/>
          <ac:spMkLst>
            <pc:docMk/>
            <pc:sldMk cId="0" sldId="284"/>
            <ac:spMk id="12"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3" creationId="{00000000-0000-0000-0000-000000000000}"/>
          </ac:spMkLst>
        </pc:spChg>
        <pc:spChg chg="mod">
          <ac:chgData name="Myroslava Makhynia" userId="7bb0f5b9-dfee-454e-9f70-e4fa02f019ef" providerId="ADAL" clId="{4080F183-4AB4-4E4E-8585-175DA5CCFE61}" dt="2024-07-31T09:20:46.210" v="753" actId="1076"/>
          <ac:spMkLst>
            <pc:docMk/>
            <pc:sldMk cId="0" sldId="284"/>
            <ac:spMk id="14" creationId="{00000000-0000-0000-0000-000000000000}"/>
          </ac:spMkLst>
        </pc:spChg>
        <pc:spChg chg="add mod">
          <ac:chgData name="Myroslava Makhynia" userId="7bb0f5b9-dfee-454e-9f70-e4fa02f019ef" providerId="ADAL" clId="{4080F183-4AB4-4E4E-8585-175DA5CCFE61}" dt="2024-07-31T08:45:26.692" v="463"/>
          <ac:spMkLst>
            <pc:docMk/>
            <pc:sldMk cId="0" sldId="284"/>
            <ac:spMk id="15" creationId="{E1A5991B-5F34-6109-432A-EDDF1B9F3BFF}"/>
          </ac:spMkLst>
        </pc:spChg>
        <pc:spChg chg="add mod">
          <ac:chgData name="Myroslava Makhynia" userId="7bb0f5b9-dfee-454e-9f70-e4fa02f019ef" providerId="ADAL" clId="{4080F183-4AB4-4E4E-8585-175DA5CCFE61}" dt="2024-07-31T08:45:26.692" v="463"/>
          <ac:spMkLst>
            <pc:docMk/>
            <pc:sldMk cId="0" sldId="284"/>
            <ac:spMk id="16" creationId="{AAE9B756-90EA-5C47-4361-63DCA6112F54}"/>
          </ac:spMkLst>
        </pc:spChg>
        <pc:grpChg chg="mod">
          <ac:chgData name="Myroslava Makhynia" userId="7bb0f5b9-dfee-454e-9f70-e4fa02f019ef" providerId="ADAL" clId="{4080F183-4AB4-4E4E-8585-175DA5CCFE61}" dt="2024-07-31T09:04:28.436" v="648" actId="14100"/>
          <ac:grpSpMkLst>
            <pc:docMk/>
            <pc:sldMk cId="0" sldId="284"/>
            <ac:grpSpMk id="2" creationId="{00000000-0000-0000-0000-000000000000}"/>
          </ac:grpSpMkLst>
        </pc:grpChg>
      </pc:sldChg>
      <pc:sldChg chg="addSp delSp modSp mod">
        <pc:chgData name="Myroslava Makhynia" userId="7bb0f5b9-dfee-454e-9f70-e4fa02f019ef" providerId="ADAL" clId="{4080F183-4AB4-4E4E-8585-175DA5CCFE61}" dt="2024-07-31T10:15:12.509" v="763" actId="1035"/>
        <pc:sldMkLst>
          <pc:docMk/>
          <pc:sldMk cId="0" sldId="285"/>
        </pc:sldMkLst>
        <pc:spChg chg="mod">
          <ac:chgData name="Myroslava Makhynia" userId="7bb0f5b9-dfee-454e-9f70-e4fa02f019ef" providerId="ADAL" clId="{4080F183-4AB4-4E4E-8585-175DA5CCFE61}" dt="2024-07-31T09:04:31.706" v="649" actId="207"/>
          <ac:spMkLst>
            <pc:docMk/>
            <pc:sldMk cId="0" sldId="285"/>
            <ac:spMk id="3" creationId="{00000000-0000-0000-0000-000000000000}"/>
          </ac:spMkLst>
        </pc:spChg>
        <pc:spChg chg="mod">
          <ac:chgData name="Myroslava Makhynia" userId="7bb0f5b9-dfee-454e-9f70-e4fa02f019ef" providerId="ADAL" clId="{4080F183-4AB4-4E4E-8585-175DA5CCFE61}" dt="2024-07-31T09:04:31.706" v="649" actId="207"/>
          <ac:spMkLst>
            <pc:docMk/>
            <pc:sldMk cId="0" sldId="285"/>
            <ac:spMk id="4" creationId="{00000000-0000-0000-0000-000000000000}"/>
          </ac:spMkLst>
        </pc:spChg>
        <pc:spChg chg="del">
          <ac:chgData name="Myroslava Makhynia" userId="7bb0f5b9-dfee-454e-9f70-e4fa02f019ef" providerId="ADAL" clId="{4080F183-4AB4-4E4E-8585-175DA5CCFE61}" dt="2024-07-31T08:45:42.253" v="464" actId="478"/>
          <ac:spMkLst>
            <pc:docMk/>
            <pc:sldMk cId="0" sldId="285"/>
            <ac:spMk id="6" creationId="{00000000-0000-0000-0000-000000000000}"/>
          </ac:spMkLst>
        </pc:spChg>
        <pc:spChg chg="del">
          <ac:chgData name="Myroslava Makhynia" userId="7bb0f5b9-dfee-454e-9f70-e4fa02f019ef" providerId="ADAL" clId="{4080F183-4AB4-4E4E-8585-175DA5CCFE61}" dt="2024-07-31T08:45:43.852" v="465" actId="478"/>
          <ac:spMkLst>
            <pc:docMk/>
            <pc:sldMk cId="0" sldId="285"/>
            <ac:spMk id="7" creationId="{00000000-0000-0000-0000-000000000000}"/>
          </ac:spMkLst>
        </pc:spChg>
        <pc:spChg chg="del">
          <ac:chgData name="Myroslava Makhynia" userId="7bb0f5b9-dfee-454e-9f70-e4fa02f019ef" providerId="ADAL" clId="{4080F183-4AB4-4E4E-8585-175DA5CCFE61}" dt="2024-07-31T10:14:45.361" v="756" actId="478"/>
          <ac:spMkLst>
            <pc:docMk/>
            <pc:sldMk cId="0" sldId="285"/>
            <ac:spMk id="12" creationId="{00000000-0000-0000-0000-000000000000}"/>
          </ac:spMkLst>
        </pc:spChg>
        <pc:spChg chg="mod">
          <ac:chgData name="Myroslava Makhynia" userId="7bb0f5b9-dfee-454e-9f70-e4fa02f019ef" providerId="ADAL" clId="{4080F183-4AB4-4E4E-8585-175DA5CCFE61}" dt="2024-07-31T09:21:00.029" v="755" actId="207"/>
          <ac:spMkLst>
            <pc:docMk/>
            <pc:sldMk cId="0" sldId="285"/>
            <ac:spMk id="13" creationId="{00000000-0000-0000-0000-000000000000}"/>
          </ac:spMkLst>
        </pc:spChg>
        <pc:spChg chg="add mod">
          <ac:chgData name="Myroslava Makhynia" userId="7bb0f5b9-dfee-454e-9f70-e4fa02f019ef" providerId="ADAL" clId="{4080F183-4AB4-4E4E-8585-175DA5CCFE61}" dt="2024-07-31T08:45:44.881" v="466"/>
          <ac:spMkLst>
            <pc:docMk/>
            <pc:sldMk cId="0" sldId="285"/>
            <ac:spMk id="15" creationId="{ABBCB244-FA43-131C-37BB-7A8D232D2D16}"/>
          </ac:spMkLst>
        </pc:spChg>
        <pc:spChg chg="add mod">
          <ac:chgData name="Myroslava Makhynia" userId="7bb0f5b9-dfee-454e-9f70-e4fa02f019ef" providerId="ADAL" clId="{4080F183-4AB4-4E4E-8585-175DA5CCFE61}" dt="2024-07-31T08:45:44.881" v="466"/>
          <ac:spMkLst>
            <pc:docMk/>
            <pc:sldMk cId="0" sldId="285"/>
            <ac:spMk id="16" creationId="{ACAD8159-FA5A-3303-ED35-4AEE7BF4808E}"/>
          </ac:spMkLst>
        </pc:spChg>
        <pc:grpChg chg="mod">
          <ac:chgData name="Myroslava Makhynia" userId="7bb0f5b9-dfee-454e-9f70-e4fa02f019ef" providerId="ADAL" clId="{4080F183-4AB4-4E4E-8585-175DA5CCFE61}" dt="2024-07-31T09:04:36.396" v="651" actId="14100"/>
          <ac:grpSpMkLst>
            <pc:docMk/>
            <pc:sldMk cId="0" sldId="285"/>
            <ac:grpSpMk id="2" creationId="{00000000-0000-0000-0000-000000000000}"/>
          </ac:grpSpMkLst>
        </pc:grpChg>
        <pc:picChg chg="add mod">
          <ac:chgData name="Myroslava Makhynia" userId="7bb0f5b9-dfee-454e-9f70-e4fa02f019ef" providerId="ADAL" clId="{4080F183-4AB4-4E4E-8585-175DA5CCFE61}" dt="2024-07-31T10:15:12.509" v="763" actId="1035"/>
          <ac:picMkLst>
            <pc:docMk/>
            <pc:sldMk cId="0" sldId="285"/>
            <ac:picMk id="18" creationId="{A319612C-8B2A-B614-99C0-561C1C225D6A}"/>
          </ac:picMkLst>
        </pc:picChg>
      </pc:sldChg>
      <pc:sldChg chg="add ord">
        <pc:chgData name="Myroslava Makhynia" userId="7bb0f5b9-dfee-454e-9f70-e4fa02f019ef" providerId="ADAL" clId="{4080F183-4AB4-4E4E-8585-175DA5CCFE61}" dt="2024-07-31T10:25:58.262" v="782"/>
        <pc:sldMkLst>
          <pc:docMk/>
          <pc:sldMk cId="3837631080" sldId="287"/>
        </pc:sldMkLst>
      </pc:sldChg>
      <pc:sldChg chg="add del">
        <pc:chgData name="Myroslava Makhynia" userId="7bb0f5b9-dfee-454e-9f70-e4fa02f019ef" providerId="ADAL" clId="{4080F183-4AB4-4E4E-8585-175DA5CCFE61}" dt="2024-07-31T10:31:55.885" v="784" actId="47"/>
        <pc:sldMkLst>
          <pc:docMk/>
          <pc:sldMk cId="3411930883" sldId="288"/>
        </pc:sldMkLst>
      </pc:sldChg>
      <pc:sldChg chg="delSp add del mod">
        <pc:chgData name="Myroslava Makhynia" userId="7bb0f5b9-dfee-454e-9f70-e4fa02f019ef" providerId="ADAL" clId="{4080F183-4AB4-4E4E-8585-175DA5CCFE61}" dt="2024-07-31T10:33:18.931" v="808" actId="47"/>
        <pc:sldMkLst>
          <pc:docMk/>
          <pc:sldMk cId="3581204322" sldId="288"/>
        </pc:sldMkLst>
        <pc:grpChg chg="del">
          <ac:chgData name="Myroslava Makhynia" userId="7bb0f5b9-dfee-454e-9f70-e4fa02f019ef" providerId="ADAL" clId="{4080F183-4AB4-4E4E-8585-175DA5CCFE61}" dt="2024-07-31T10:33:16.915" v="807" actId="478"/>
          <ac:grpSpMkLst>
            <pc:docMk/>
            <pc:sldMk cId="3581204322" sldId="288"/>
            <ac:grpSpMk id="11" creationId="{00000000-0000-0000-0000-000000000000}"/>
          </ac:grpSpMkLst>
        </pc:grpChg>
      </pc:sldChg>
      <pc:sldChg chg="addSp delSp modSp add mod">
        <pc:chgData name="Myroslava Makhynia" userId="7bb0f5b9-dfee-454e-9f70-e4fa02f019ef" providerId="ADAL" clId="{4080F183-4AB4-4E4E-8585-175DA5CCFE61}" dt="2024-07-31T10:45:31.946" v="1033" actId="20578"/>
        <pc:sldMkLst>
          <pc:docMk/>
          <pc:sldMk cId="1550615587" sldId="289"/>
        </pc:sldMkLst>
        <pc:spChg chg="mod">
          <ac:chgData name="Myroslava Makhynia" userId="7bb0f5b9-dfee-454e-9f70-e4fa02f019ef" providerId="ADAL" clId="{4080F183-4AB4-4E4E-8585-175DA5CCFE61}" dt="2024-07-31T10:33:50.926" v="812" actId="207"/>
          <ac:spMkLst>
            <pc:docMk/>
            <pc:sldMk cId="1550615587" sldId="289"/>
            <ac:spMk id="5" creationId="{00000000-0000-0000-0000-000000000000}"/>
          </ac:spMkLst>
        </pc:spChg>
        <pc:spChg chg="mod">
          <ac:chgData name="Myroslava Makhynia" userId="7bb0f5b9-dfee-454e-9f70-e4fa02f019ef" providerId="ADAL" clId="{4080F183-4AB4-4E4E-8585-175DA5CCFE61}" dt="2024-07-31T10:33:50.926" v="812" actId="207"/>
          <ac:spMkLst>
            <pc:docMk/>
            <pc:sldMk cId="1550615587" sldId="289"/>
            <ac:spMk id="6"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8" creationId="{00000000-0000-0000-0000-000000000000}"/>
          </ac:spMkLst>
        </pc:spChg>
        <pc:spChg chg="mod">
          <ac:chgData name="Myroslava Makhynia" userId="7bb0f5b9-dfee-454e-9f70-e4fa02f019ef" providerId="ADAL" clId="{4080F183-4AB4-4E4E-8585-175DA5CCFE61}" dt="2024-07-31T10:34:01.291" v="816" actId="207"/>
          <ac:spMkLst>
            <pc:docMk/>
            <pc:sldMk cId="1550615587" sldId="289"/>
            <ac:spMk id="9"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1" creationId="{00000000-0000-0000-0000-000000000000}"/>
          </ac:spMkLst>
        </pc:spChg>
        <pc:spChg chg="mod">
          <ac:chgData name="Myroslava Makhynia" userId="7bb0f5b9-dfee-454e-9f70-e4fa02f019ef" providerId="ADAL" clId="{4080F183-4AB4-4E4E-8585-175DA5CCFE61}" dt="2024-07-31T10:33:56.041" v="814" actId="207"/>
          <ac:spMkLst>
            <pc:docMk/>
            <pc:sldMk cId="1550615587" sldId="289"/>
            <ac:spMk id="12" creationId="{00000000-0000-0000-0000-000000000000}"/>
          </ac:spMkLst>
        </pc:spChg>
        <pc:spChg chg="mod topLvl">
          <ac:chgData name="Myroslava Makhynia" userId="7bb0f5b9-dfee-454e-9f70-e4fa02f019ef" providerId="ADAL" clId="{4080F183-4AB4-4E4E-8585-175DA5CCFE61}" dt="2024-07-31T10:35:17.924" v="831" actId="478"/>
          <ac:spMkLst>
            <pc:docMk/>
            <pc:sldMk cId="1550615587" sldId="289"/>
            <ac:spMk id="14" creationId="{00000000-0000-0000-0000-000000000000}"/>
          </ac:spMkLst>
        </pc:spChg>
        <pc:spChg chg="add del mod topLvl">
          <ac:chgData name="Myroslava Makhynia" userId="7bb0f5b9-dfee-454e-9f70-e4fa02f019ef" providerId="ADAL" clId="{4080F183-4AB4-4E4E-8585-175DA5CCFE61}" dt="2024-07-31T10:35:17.924" v="831" actId="478"/>
          <ac:spMkLst>
            <pc:docMk/>
            <pc:sldMk cId="1550615587" sldId="289"/>
            <ac:spMk id="15"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18"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0"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3"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6"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7"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2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30" creationId="{00000000-0000-0000-0000-000000000000}"/>
          </ac:spMkLst>
        </pc:spChg>
        <pc:spChg chg="add del mod topLvl">
          <ac:chgData name="Myroslava Makhynia" userId="7bb0f5b9-dfee-454e-9f70-e4fa02f019ef" providerId="ADAL" clId="{4080F183-4AB4-4E4E-8585-175DA5CCFE61}" dt="2024-07-31T10:38:36.716" v="892" actId="478"/>
          <ac:spMkLst>
            <pc:docMk/>
            <pc:sldMk cId="1550615587" sldId="289"/>
            <ac:spMk id="38" creationId="{00000000-0000-0000-0000-000000000000}"/>
          </ac:spMkLst>
        </pc:spChg>
        <pc:spChg chg="del mod topLvl">
          <ac:chgData name="Myroslava Makhynia" userId="7bb0f5b9-dfee-454e-9f70-e4fa02f019ef" providerId="ADAL" clId="{4080F183-4AB4-4E4E-8585-175DA5CCFE61}" dt="2024-07-31T10:34:48.313" v="827" actId="478"/>
          <ac:spMkLst>
            <pc:docMk/>
            <pc:sldMk cId="1550615587" sldId="289"/>
            <ac:spMk id="39"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1"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2"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4" creationId="{00000000-0000-0000-0000-000000000000}"/>
          </ac:spMkLst>
        </pc:spChg>
        <pc:spChg chg="mod">
          <ac:chgData name="Myroslava Makhynia" userId="7bb0f5b9-dfee-454e-9f70-e4fa02f019ef" providerId="ADAL" clId="{4080F183-4AB4-4E4E-8585-175DA5CCFE61}" dt="2024-07-31T10:35:07.163" v="829" actId="207"/>
          <ac:spMkLst>
            <pc:docMk/>
            <pc:sldMk cId="1550615587" sldId="289"/>
            <ac:spMk id="45" creationId="{00000000-0000-0000-0000-000000000000}"/>
          </ac:spMkLst>
        </pc:spChg>
        <pc:spChg chg="del">
          <ac:chgData name="Myroslava Makhynia" userId="7bb0f5b9-dfee-454e-9f70-e4fa02f019ef" providerId="ADAL" clId="{4080F183-4AB4-4E4E-8585-175DA5CCFE61}" dt="2024-07-31T10:33:35.533" v="810" actId="478"/>
          <ac:spMkLst>
            <pc:docMk/>
            <pc:sldMk cId="1550615587" sldId="289"/>
            <ac:spMk id="46" creationId="{00000000-0000-0000-0000-000000000000}"/>
          </ac:spMkLst>
        </pc:spChg>
        <pc:spChg chg="del">
          <ac:chgData name="Myroslava Makhynia" userId="7bb0f5b9-dfee-454e-9f70-e4fa02f019ef" providerId="ADAL" clId="{4080F183-4AB4-4E4E-8585-175DA5CCFE61}" dt="2024-07-31T10:33:34.867" v="809" actId="478"/>
          <ac:spMkLst>
            <pc:docMk/>
            <pc:sldMk cId="1550615587" sldId="289"/>
            <ac:spMk id="47" creationId="{00000000-0000-0000-0000-000000000000}"/>
          </ac:spMkLst>
        </pc:spChg>
        <pc:spChg chg="mod">
          <ac:chgData name="Myroslava Makhynia" userId="7bb0f5b9-dfee-454e-9f70-e4fa02f019ef" providerId="ADAL" clId="{4080F183-4AB4-4E4E-8585-175DA5CCFE61}" dt="2024-07-31T10:36:21.029" v="842" actId="1076"/>
          <ac:spMkLst>
            <pc:docMk/>
            <pc:sldMk cId="1550615587" sldId="289"/>
            <ac:spMk id="48" creationId="{00000000-0000-0000-0000-000000000000}"/>
          </ac:spMkLst>
        </pc:spChg>
        <pc:spChg chg="mod">
          <ac:chgData name="Myroslava Makhynia" userId="7bb0f5b9-dfee-454e-9f70-e4fa02f019ef" providerId="ADAL" clId="{4080F183-4AB4-4E4E-8585-175DA5CCFE61}" dt="2024-07-31T10:45:31.946" v="1033" actId="20578"/>
          <ac:spMkLst>
            <pc:docMk/>
            <pc:sldMk cId="1550615587" sldId="289"/>
            <ac:spMk id="49" creationId="{00000000-0000-0000-0000-000000000000}"/>
          </ac:spMkLst>
        </pc:spChg>
        <pc:spChg chg="mod">
          <ac:chgData name="Myroslava Makhynia" userId="7bb0f5b9-dfee-454e-9f70-e4fa02f019ef" providerId="ADAL" clId="{4080F183-4AB4-4E4E-8585-175DA5CCFE61}" dt="2024-07-31T10:36:59.859" v="860" actId="1076"/>
          <ac:spMkLst>
            <pc:docMk/>
            <pc:sldMk cId="1550615587" sldId="289"/>
            <ac:spMk id="51" creationId="{00000000-0000-0000-0000-000000000000}"/>
          </ac:spMkLst>
        </pc:spChg>
        <pc:spChg chg="mod">
          <ac:chgData name="Myroslava Makhynia" userId="7bb0f5b9-dfee-454e-9f70-e4fa02f019ef" providerId="ADAL" clId="{4080F183-4AB4-4E4E-8585-175DA5CCFE61}" dt="2024-07-31T10:37:19.146" v="878" actId="1076"/>
          <ac:spMkLst>
            <pc:docMk/>
            <pc:sldMk cId="1550615587" sldId="289"/>
            <ac:spMk id="52" creationId="{00000000-0000-0000-0000-000000000000}"/>
          </ac:spMkLst>
        </pc:spChg>
        <pc:spChg chg="mod">
          <ac:chgData name="Myroslava Makhynia" userId="7bb0f5b9-dfee-454e-9f70-e4fa02f019ef" providerId="ADAL" clId="{4080F183-4AB4-4E4E-8585-175DA5CCFE61}" dt="2024-07-31T10:37:24.441" v="879" actId="1076"/>
          <ac:spMkLst>
            <pc:docMk/>
            <pc:sldMk cId="1550615587" sldId="289"/>
            <ac:spMk id="53" creationId="{00000000-0000-0000-0000-000000000000}"/>
          </ac:spMkLst>
        </pc:spChg>
        <pc:spChg chg="mod">
          <ac:chgData name="Myroslava Makhynia" userId="7bb0f5b9-dfee-454e-9f70-e4fa02f019ef" providerId="ADAL" clId="{4080F183-4AB4-4E4E-8585-175DA5CCFE61}" dt="2024-07-31T10:37:26.689" v="880" actId="1076"/>
          <ac:spMkLst>
            <pc:docMk/>
            <pc:sldMk cId="1550615587" sldId="289"/>
            <ac:spMk id="54" creationId="{00000000-0000-0000-0000-000000000000}"/>
          </ac:spMkLst>
        </pc:spChg>
        <pc:spChg chg="mod">
          <ac:chgData name="Myroslava Makhynia" userId="7bb0f5b9-dfee-454e-9f70-e4fa02f019ef" providerId="ADAL" clId="{4080F183-4AB4-4E4E-8585-175DA5CCFE61}" dt="2024-07-31T10:37:34.503" v="881" actId="1076"/>
          <ac:spMkLst>
            <pc:docMk/>
            <pc:sldMk cId="1550615587" sldId="289"/>
            <ac:spMk id="55" creationId="{00000000-0000-0000-0000-000000000000}"/>
          </ac:spMkLst>
        </pc:spChg>
        <pc:spChg chg="mod">
          <ac:chgData name="Myroslava Makhynia" userId="7bb0f5b9-dfee-454e-9f70-e4fa02f019ef" providerId="ADAL" clId="{4080F183-4AB4-4E4E-8585-175DA5CCFE61}" dt="2024-07-31T10:37:44.657" v="883" actId="1076"/>
          <ac:spMkLst>
            <pc:docMk/>
            <pc:sldMk cId="1550615587" sldId="289"/>
            <ac:spMk id="56" creationId="{00000000-0000-0000-0000-000000000000}"/>
          </ac:spMkLst>
        </pc:spChg>
        <pc:spChg chg="add mod">
          <ac:chgData name="Myroslava Makhynia" userId="7bb0f5b9-dfee-454e-9f70-e4fa02f019ef" providerId="ADAL" clId="{4080F183-4AB4-4E4E-8585-175DA5CCFE61}" dt="2024-07-31T10:33:37.059" v="811"/>
          <ac:spMkLst>
            <pc:docMk/>
            <pc:sldMk cId="1550615587" sldId="289"/>
            <ac:spMk id="57" creationId="{3A324C5E-FAC7-7961-7E15-9E691248927E}"/>
          </ac:spMkLst>
        </pc:spChg>
        <pc:spChg chg="add mod">
          <ac:chgData name="Myroslava Makhynia" userId="7bb0f5b9-dfee-454e-9f70-e4fa02f019ef" providerId="ADAL" clId="{4080F183-4AB4-4E4E-8585-175DA5CCFE61}" dt="2024-07-31T10:33:37.059" v="811"/>
          <ac:spMkLst>
            <pc:docMk/>
            <pc:sldMk cId="1550615587" sldId="289"/>
            <ac:spMk id="58" creationId="{3B17A1EE-1CC8-A5BF-5849-EE79A7A4258B}"/>
          </ac:spMkLst>
        </pc:spChg>
        <pc:spChg chg="add mod">
          <ac:chgData name="Myroslava Makhynia" userId="7bb0f5b9-dfee-454e-9f70-e4fa02f019ef" providerId="ADAL" clId="{4080F183-4AB4-4E4E-8585-175DA5CCFE61}" dt="2024-07-31T10:38:29.717" v="891"/>
          <ac:spMkLst>
            <pc:docMk/>
            <pc:sldMk cId="1550615587" sldId="289"/>
            <ac:spMk id="59" creationId="{7A63D0F5-75AC-8570-2070-0D5450560F53}"/>
          </ac:spMkLst>
        </pc:spChg>
        <pc:spChg chg="add mod">
          <ac:chgData name="Myroslava Makhynia" userId="7bb0f5b9-dfee-454e-9f70-e4fa02f019ef" providerId="ADAL" clId="{4080F183-4AB4-4E4E-8585-175DA5CCFE61}" dt="2024-07-31T10:38:29.717" v="891"/>
          <ac:spMkLst>
            <pc:docMk/>
            <pc:sldMk cId="1550615587" sldId="289"/>
            <ac:spMk id="60" creationId="{427686B2-1CBA-93DC-6274-45CF2C90E835}"/>
          </ac:spMkLst>
        </pc:spChg>
        <pc:grpChg chg="mod">
          <ac:chgData name="Myroslava Makhynia" userId="7bb0f5b9-dfee-454e-9f70-e4fa02f019ef" providerId="ADAL" clId="{4080F183-4AB4-4E4E-8585-175DA5CCFE61}" dt="2024-07-31T10:34:19.864" v="823" actId="14100"/>
          <ac:grpSpMkLst>
            <pc:docMk/>
            <pc:sldMk cId="1550615587" sldId="289"/>
            <ac:grpSpMk id="2" creationId="{00000000-0000-0000-0000-000000000000}"/>
          </ac:grpSpMkLst>
        </pc:grpChg>
        <pc:grpChg chg="mod">
          <ac:chgData name="Myroslava Makhynia" userId="7bb0f5b9-dfee-454e-9f70-e4fa02f019ef" providerId="ADAL" clId="{4080F183-4AB4-4E4E-8585-175DA5CCFE61}" dt="2024-07-31T10:33:53.060" v="813" actId="14100"/>
          <ac:grpSpMkLst>
            <pc:docMk/>
            <pc:sldMk cId="1550615587" sldId="289"/>
            <ac:grpSpMk id="4" creationId="{00000000-0000-0000-0000-000000000000}"/>
          </ac:grpSpMkLst>
        </pc:grpChg>
        <pc:grpChg chg="mod">
          <ac:chgData name="Myroslava Makhynia" userId="7bb0f5b9-dfee-454e-9f70-e4fa02f019ef" providerId="ADAL" clId="{4080F183-4AB4-4E4E-8585-175DA5CCFE61}" dt="2024-07-31T10:34:01.291" v="816" actId="207"/>
          <ac:grpSpMkLst>
            <pc:docMk/>
            <pc:sldMk cId="1550615587" sldId="289"/>
            <ac:grpSpMk id="7" creationId="{00000000-0000-0000-0000-000000000000}"/>
          </ac:grpSpMkLst>
        </pc:grpChg>
        <pc:grpChg chg="mod">
          <ac:chgData name="Myroslava Makhynia" userId="7bb0f5b9-dfee-454e-9f70-e4fa02f019ef" providerId="ADAL" clId="{4080F183-4AB4-4E4E-8585-175DA5CCFE61}" dt="2024-07-31T10:34:04.948" v="818" actId="1035"/>
          <ac:grpSpMkLst>
            <pc:docMk/>
            <pc:sldMk cId="1550615587" sldId="289"/>
            <ac:grpSpMk id="10" creationId="{00000000-0000-0000-0000-000000000000}"/>
          </ac:grpSpMkLst>
        </pc:grpChg>
        <pc:grpChg chg="add del mod">
          <ac:chgData name="Myroslava Makhynia" userId="7bb0f5b9-dfee-454e-9f70-e4fa02f019ef" providerId="ADAL" clId="{4080F183-4AB4-4E4E-8585-175DA5CCFE61}" dt="2024-07-31T10:35:36.428" v="840" actId="1036"/>
          <ac:grpSpMkLst>
            <pc:docMk/>
            <pc:sldMk cId="1550615587" sldId="289"/>
            <ac:grpSpMk id="13" creationId="{00000000-0000-0000-0000-000000000000}"/>
          </ac:grpSpMkLst>
        </pc:grpChg>
        <pc:grpChg chg="mod">
          <ac:chgData name="Myroslava Makhynia" userId="7bb0f5b9-dfee-454e-9f70-e4fa02f019ef" providerId="ADAL" clId="{4080F183-4AB4-4E4E-8585-175DA5CCFE61}" dt="2024-07-31T10:35:33.545" v="836" actId="1036"/>
          <ac:grpSpMkLst>
            <pc:docMk/>
            <pc:sldMk cId="1550615587" sldId="289"/>
            <ac:grpSpMk id="16"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19"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22" creationId="{00000000-0000-0000-0000-000000000000}"/>
          </ac:grpSpMkLst>
        </pc:grpChg>
        <pc:grpChg chg="mod">
          <ac:chgData name="Myroslava Makhynia" userId="7bb0f5b9-dfee-454e-9f70-e4fa02f019ef" providerId="ADAL" clId="{4080F183-4AB4-4E4E-8585-175DA5CCFE61}" dt="2024-07-31T10:35:29.142" v="834" actId="1036"/>
          <ac:grpSpMkLst>
            <pc:docMk/>
            <pc:sldMk cId="1550615587" sldId="289"/>
            <ac:grpSpMk id="25" creationId="{00000000-0000-0000-0000-000000000000}"/>
          </ac:grpSpMkLst>
        </pc:grpChg>
        <pc:grpChg chg="mod">
          <ac:chgData name="Myroslava Makhynia" userId="7bb0f5b9-dfee-454e-9f70-e4fa02f019ef" providerId="ADAL" clId="{4080F183-4AB4-4E4E-8585-175DA5CCFE61}" dt="2024-07-31T10:35:27.052" v="833" actId="1036"/>
          <ac:grpSpMkLst>
            <pc:docMk/>
            <pc:sldMk cId="1550615587" sldId="289"/>
            <ac:grpSpMk id="28" creationId="{00000000-0000-0000-0000-000000000000}"/>
          </ac:grpSpMkLst>
        </pc:grpChg>
        <pc:grpChg chg="del">
          <ac:chgData name="Myroslava Makhynia" userId="7bb0f5b9-dfee-454e-9f70-e4fa02f019ef" providerId="ADAL" clId="{4080F183-4AB4-4E4E-8585-175DA5CCFE61}" dt="2024-07-31T10:34:43.736" v="824" actId="478"/>
          <ac:grpSpMkLst>
            <pc:docMk/>
            <pc:sldMk cId="1550615587" sldId="289"/>
            <ac:grpSpMk id="31" creationId="{00000000-0000-0000-0000-000000000000}"/>
          </ac:grpSpMkLst>
        </pc:grpChg>
        <pc:grpChg chg="del">
          <ac:chgData name="Myroslava Makhynia" userId="7bb0f5b9-dfee-454e-9f70-e4fa02f019ef" providerId="ADAL" clId="{4080F183-4AB4-4E4E-8585-175DA5CCFE61}" dt="2024-07-31T10:34:44.512" v="825" actId="478"/>
          <ac:grpSpMkLst>
            <pc:docMk/>
            <pc:sldMk cId="1550615587" sldId="289"/>
            <ac:grpSpMk id="34" creationId="{00000000-0000-0000-0000-000000000000}"/>
          </ac:grpSpMkLst>
        </pc:grpChg>
        <pc:grpChg chg="del mod">
          <ac:chgData name="Myroslava Makhynia" userId="7bb0f5b9-dfee-454e-9f70-e4fa02f019ef" providerId="ADAL" clId="{4080F183-4AB4-4E4E-8585-175DA5CCFE61}" dt="2024-07-31T10:34:48.313" v="827" actId="478"/>
          <ac:grpSpMkLst>
            <pc:docMk/>
            <pc:sldMk cId="1550615587" sldId="289"/>
            <ac:grpSpMk id="37" creationId="{00000000-0000-0000-0000-000000000000}"/>
          </ac:grpSpMkLst>
        </pc:grpChg>
        <pc:grpChg chg="mod">
          <ac:chgData name="Myroslava Makhynia" userId="7bb0f5b9-dfee-454e-9f70-e4fa02f019ef" providerId="ADAL" clId="{4080F183-4AB4-4E4E-8585-175DA5CCFE61}" dt="2024-07-31T10:35:24.192" v="832" actId="1036"/>
          <ac:grpSpMkLst>
            <pc:docMk/>
            <pc:sldMk cId="1550615587" sldId="289"/>
            <ac:grpSpMk id="40" creationId="{00000000-0000-0000-0000-000000000000}"/>
          </ac:grpSpMkLst>
        </pc:grpChg>
        <pc:grpChg chg="mod">
          <ac:chgData name="Myroslava Makhynia" userId="7bb0f5b9-dfee-454e-9f70-e4fa02f019ef" providerId="ADAL" clId="{4080F183-4AB4-4E4E-8585-175DA5CCFE61}" dt="2024-07-31T10:35:07.163" v="829" actId="207"/>
          <ac:grpSpMkLst>
            <pc:docMk/>
            <pc:sldMk cId="1550615587" sldId="289"/>
            <ac:grpSpMk id="43" creationId="{00000000-0000-0000-0000-000000000000}"/>
          </ac:grpSpMkLst>
        </pc:grpChg>
      </pc:sldChg>
      <pc:sldChg chg="addSp delSp modSp add mod">
        <pc:chgData name="Myroslava Makhynia" userId="7bb0f5b9-dfee-454e-9f70-e4fa02f019ef" providerId="ADAL" clId="{4080F183-4AB4-4E4E-8585-175DA5CCFE61}" dt="2024-07-31T10:42:40.850" v="951"/>
        <pc:sldMkLst>
          <pc:docMk/>
          <pc:sldMk cId="2771166674" sldId="290"/>
        </pc:sldMkLst>
        <pc:spChg chg="mod">
          <ac:chgData name="Myroslava Makhynia" userId="7bb0f5b9-dfee-454e-9f70-e4fa02f019ef" providerId="ADAL" clId="{4080F183-4AB4-4E4E-8585-175DA5CCFE61}" dt="2024-07-31T10:37:53.620" v="884" actId="207"/>
          <ac:spMkLst>
            <pc:docMk/>
            <pc:sldMk cId="2771166674" sldId="290"/>
            <ac:spMk id="3" creationId="{00000000-0000-0000-0000-000000000000}"/>
          </ac:spMkLst>
        </pc:spChg>
        <pc:spChg chg="mod">
          <ac:chgData name="Myroslava Makhynia" userId="7bb0f5b9-dfee-454e-9f70-e4fa02f019ef" providerId="ADAL" clId="{4080F183-4AB4-4E4E-8585-175DA5CCFE61}" dt="2024-07-31T10:37:53.620" v="884" actId="207"/>
          <ac:spMkLst>
            <pc:docMk/>
            <pc:sldMk cId="2771166674" sldId="290"/>
            <ac:spMk id="4" creationId="{00000000-0000-0000-0000-000000000000}"/>
          </ac:spMkLst>
        </pc:spChg>
        <pc:spChg chg="mod">
          <ac:chgData name="Myroslava Makhynia" userId="7bb0f5b9-dfee-454e-9f70-e4fa02f019ef" providerId="ADAL" clId="{4080F183-4AB4-4E4E-8585-175DA5CCFE61}" dt="2024-07-31T10:39:40.868" v="901" actId="1076"/>
          <ac:spMkLst>
            <pc:docMk/>
            <pc:sldMk cId="2771166674" sldId="290"/>
            <ac:spMk id="5" creationId="{00000000-0000-0000-0000-000000000000}"/>
          </ac:spMkLst>
        </pc:spChg>
        <pc:spChg chg="del mod topLvl">
          <ac:chgData name="Myroslava Makhynia" userId="7bb0f5b9-dfee-454e-9f70-e4fa02f019ef" providerId="ADAL" clId="{4080F183-4AB4-4E4E-8585-175DA5CCFE61}" dt="2024-07-31T10:38:39.537" v="893" actId="478"/>
          <ac:spMkLst>
            <pc:docMk/>
            <pc:sldMk cId="2771166674" sldId="290"/>
            <ac:spMk id="7" creationId="{00000000-0000-0000-0000-000000000000}"/>
          </ac:spMkLst>
        </pc:spChg>
        <pc:spChg chg="del mod topLvl">
          <ac:chgData name="Myroslava Makhynia" userId="7bb0f5b9-dfee-454e-9f70-e4fa02f019ef" providerId="ADAL" clId="{4080F183-4AB4-4E4E-8585-175DA5CCFE61}" dt="2024-07-31T10:38:05.972" v="887" actId="478"/>
          <ac:spMkLst>
            <pc:docMk/>
            <pc:sldMk cId="2771166674" sldId="290"/>
            <ac:spMk id="8" creationId="{00000000-0000-0000-0000-000000000000}"/>
          </ac:spMkLst>
        </pc:spChg>
        <pc:spChg chg="mod">
          <ac:chgData name="Myroslava Makhynia" userId="7bb0f5b9-dfee-454e-9f70-e4fa02f019ef" providerId="ADAL" clId="{4080F183-4AB4-4E4E-8585-175DA5CCFE61}" dt="2024-07-31T10:37:59.373" v="885" actId="255"/>
          <ac:spMkLst>
            <pc:docMk/>
            <pc:sldMk cId="2771166674" sldId="290"/>
            <ac:spMk id="9" creationId="{00000000-0000-0000-0000-000000000000}"/>
          </ac:spMkLst>
        </pc:spChg>
        <pc:spChg chg="mod">
          <ac:chgData name="Myroslava Makhynia" userId="7bb0f5b9-dfee-454e-9f70-e4fa02f019ef" providerId="ADAL" clId="{4080F183-4AB4-4E4E-8585-175DA5CCFE61}" dt="2024-07-31T10:39:44.388" v="902" actId="1076"/>
          <ac:spMkLst>
            <pc:docMk/>
            <pc:sldMk cId="2771166674" sldId="290"/>
            <ac:spMk id="16" creationId="{00000000-0000-0000-0000-000000000000}"/>
          </ac:spMkLst>
        </pc:spChg>
        <pc:spChg chg="del">
          <ac:chgData name="Myroslava Makhynia" userId="7bb0f5b9-dfee-454e-9f70-e4fa02f019ef" providerId="ADAL" clId="{4080F183-4AB4-4E4E-8585-175DA5CCFE61}" dt="2024-07-31T10:42:39.764" v="950" actId="478"/>
          <ac:spMkLst>
            <pc:docMk/>
            <pc:sldMk cId="2771166674" sldId="290"/>
            <ac:spMk id="17" creationId="{00000000-0000-0000-0000-000000000000}"/>
          </ac:spMkLst>
        </pc:spChg>
        <pc:spChg chg="del">
          <ac:chgData name="Myroslava Makhynia" userId="7bb0f5b9-dfee-454e-9f70-e4fa02f019ef" providerId="ADAL" clId="{4080F183-4AB4-4E4E-8585-175DA5CCFE61}" dt="2024-07-31T10:42:39.211" v="949" actId="478"/>
          <ac:spMkLst>
            <pc:docMk/>
            <pc:sldMk cId="2771166674" sldId="290"/>
            <ac:spMk id="18" creationId="{00000000-0000-0000-0000-000000000000}"/>
          </ac:spMkLst>
        </pc:spChg>
        <pc:spChg chg="mod">
          <ac:chgData name="Myroslava Makhynia" userId="7bb0f5b9-dfee-454e-9f70-e4fa02f019ef" providerId="ADAL" clId="{4080F183-4AB4-4E4E-8585-175DA5CCFE61}" dt="2024-07-31T10:42:15.100" v="946" actId="1037"/>
          <ac:spMkLst>
            <pc:docMk/>
            <pc:sldMk cId="2771166674" sldId="290"/>
            <ac:spMk id="19" creationId="{00000000-0000-0000-0000-000000000000}"/>
          </ac:spMkLst>
        </pc:spChg>
        <pc:spChg chg="mod">
          <ac:chgData name="Myroslava Makhynia" userId="7bb0f5b9-dfee-454e-9f70-e4fa02f019ef" providerId="ADAL" clId="{4080F183-4AB4-4E4E-8585-175DA5CCFE61}" dt="2024-07-31T10:40:54.098" v="940" actId="1035"/>
          <ac:spMkLst>
            <pc:docMk/>
            <pc:sldMk cId="2771166674" sldId="290"/>
            <ac:spMk id="20"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1"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2" creationId="{00000000-0000-0000-0000-000000000000}"/>
          </ac:spMkLst>
        </pc:spChg>
        <pc:spChg chg="mod">
          <ac:chgData name="Myroslava Makhynia" userId="7bb0f5b9-dfee-454e-9f70-e4fa02f019ef" providerId="ADAL" clId="{4080F183-4AB4-4E4E-8585-175DA5CCFE61}" dt="2024-07-31T10:40:44.631" v="939" actId="1036"/>
          <ac:spMkLst>
            <pc:docMk/>
            <pc:sldMk cId="2771166674" sldId="290"/>
            <ac:spMk id="23"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4"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5"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6"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7"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28" creationId="{00000000-0000-0000-0000-000000000000}"/>
          </ac:spMkLst>
        </pc:spChg>
        <pc:spChg chg="mod">
          <ac:chgData name="Myroslava Makhynia" userId="7bb0f5b9-dfee-454e-9f70-e4fa02f019ef" providerId="ADAL" clId="{4080F183-4AB4-4E4E-8585-175DA5CCFE61}" dt="2024-07-31T10:41:12.202" v="945" actId="1035"/>
          <ac:spMkLst>
            <pc:docMk/>
            <pc:sldMk cId="2771166674" sldId="290"/>
            <ac:spMk id="29" creationId="{00000000-0000-0000-0000-000000000000}"/>
          </ac:spMkLst>
        </pc:spChg>
        <pc:spChg chg="mod">
          <ac:chgData name="Myroslava Makhynia" userId="7bb0f5b9-dfee-454e-9f70-e4fa02f019ef" providerId="ADAL" clId="{4080F183-4AB4-4E4E-8585-175DA5CCFE61}" dt="2024-07-31T10:40:34.612" v="937" actId="1037"/>
          <ac:spMkLst>
            <pc:docMk/>
            <pc:sldMk cId="2771166674" sldId="290"/>
            <ac:spMk id="30" creationId="{00000000-0000-0000-0000-000000000000}"/>
          </ac:spMkLst>
        </pc:spChg>
        <pc:spChg chg="add mod">
          <ac:chgData name="Myroslava Makhynia" userId="7bb0f5b9-dfee-454e-9f70-e4fa02f019ef" providerId="ADAL" clId="{4080F183-4AB4-4E4E-8585-175DA5CCFE61}" dt="2024-07-31T10:38:41.139" v="894"/>
          <ac:spMkLst>
            <pc:docMk/>
            <pc:sldMk cId="2771166674" sldId="290"/>
            <ac:spMk id="31" creationId="{1835D910-A7AF-9E8C-21B9-C86D65E09CFC}"/>
          </ac:spMkLst>
        </pc:spChg>
        <pc:spChg chg="add mod">
          <ac:chgData name="Myroslava Makhynia" userId="7bb0f5b9-dfee-454e-9f70-e4fa02f019ef" providerId="ADAL" clId="{4080F183-4AB4-4E4E-8585-175DA5CCFE61}" dt="2024-07-31T10:38:41.139" v="894"/>
          <ac:spMkLst>
            <pc:docMk/>
            <pc:sldMk cId="2771166674" sldId="290"/>
            <ac:spMk id="32" creationId="{86A7101D-8B04-C639-080B-5A2E68681D7C}"/>
          </ac:spMkLst>
        </pc:spChg>
        <pc:spChg chg="add mod">
          <ac:chgData name="Myroslava Makhynia" userId="7bb0f5b9-dfee-454e-9f70-e4fa02f019ef" providerId="ADAL" clId="{4080F183-4AB4-4E4E-8585-175DA5CCFE61}" dt="2024-07-31T10:42:40.850" v="951"/>
          <ac:spMkLst>
            <pc:docMk/>
            <pc:sldMk cId="2771166674" sldId="290"/>
            <ac:spMk id="33" creationId="{6E2D6530-2F50-852A-F1E2-08FDDEFF3A59}"/>
          </ac:spMkLst>
        </pc:spChg>
        <pc:spChg chg="add mod">
          <ac:chgData name="Myroslava Makhynia" userId="7bb0f5b9-dfee-454e-9f70-e4fa02f019ef" providerId="ADAL" clId="{4080F183-4AB4-4E4E-8585-175DA5CCFE61}" dt="2024-07-31T10:42:40.850" v="951"/>
          <ac:spMkLst>
            <pc:docMk/>
            <pc:sldMk cId="2771166674" sldId="290"/>
            <ac:spMk id="34" creationId="{4C8F52F0-AE97-D845-6A1D-28208EFBCAB8}"/>
          </ac:spMkLst>
        </pc:spChg>
        <pc:grpChg chg="mod">
          <ac:chgData name="Myroslava Makhynia" userId="7bb0f5b9-dfee-454e-9f70-e4fa02f019ef" providerId="ADAL" clId="{4080F183-4AB4-4E4E-8585-175DA5CCFE61}" dt="2024-07-31T10:42:29.510" v="948" actId="14100"/>
          <ac:grpSpMkLst>
            <pc:docMk/>
            <pc:sldMk cId="2771166674" sldId="290"/>
            <ac:grpSpMk id="2" creationId="{00000000-0000-0000-0000-000000000000}"/>
          </ac:grpSpMkLst>
        </pc:grpChg>
        <pc:grpChg chg="del mod">
          <ac:chgData name="Myroslava Makhynia" userId="7bb0f5b9-dfee-454e-9f70-e4fa02f019ef" providerId="ADAL" clId="{4080F183-4AB4-4E4E-8585-175DA5CCFE61}" dt="2024-07-31T10:38:05.972" v="887" actId="478"/>
          <ac:grpSpMkLst>
            <pc:docMk/>
            <pc:sldMk cId="2771166674" sldId="290"/>
            <ac:grpSpMk id="6" creationId="{00000000-0000-0000-0000-000000000000}"/>
          </ac:grpSpMkLst>
        </pc:grpChg>
        <pc:grpChg chg="del">
          <ac:chgData name="Myroslava Makhynia" userId="7bb0f5b9-dfee-454e-9f70-e4fa02f019ef" providerId="ADAL" clId="{4080F183-4AB4-4E4E-8585-175DA5CCFE61}" dt="2024-07-31T10:38:07.803" v="888" actId="478"/>
          <ac:grpSpMkLst>
            <pc:docMk/>
            <pc:sldMk cId="2771166674" sldId="290"/>
            <ac:grpSpMk id="10" creationId="{00000000-0000-0000-0000-000000000000}"/>
          </ac:grpSpMkLst>
        </pc:grpChg>
        <pc:grpChg chg="del">
          <ac:chgData name="Myroslava Makhynia" userId="7bb0f5b9-dfee-454e-9f70-e4fa02f019ef" providerId="ADAL" clId="{4080F183-4AB4-4E4E-8585-175DA5CCFE61}" dt="2024-07-31T10:38:09.145" v="889" actId="478"/>
          <ac:grpSpMkLst>
            <pc:docMk/>
            <pc:sldMk cId="2771166674" sldId="290"/>
            <ac:grpSpMk id="13" creationId="{00000000-0000-0000-0000-000000000000}"/>
          </ac:grpSpMkLst>
        </pc:grpChg>
      </pc:sldChg>
      <pc:sldChg chg="addSp delSp modSp add mod">
        <pc:chgData name="Myroslava Makhynia" userId="7bb0f5b9-dfee-454e-9f70-e4fa02f019ef" providerId="ADAL" clId="{4080F183-4AB4-4E4E-8585-175DA5CCFE61}" dt="2024-07-31T10:49:46.043" v="1124" actId="1076"/>
        <pc:sldMkLst>
          <pc:docMk/>
          <pc:sldMk cId="879012457" sldId="291"/>
        </pc:sldMkLst>
        <pc:spChg chg="mod">
          <ac:chgData name="Myroslava Makhynia" userId="7bb0f5b9-dfee-454e-9f70-e4fa02f019ef" providerId="ADAL" clId="{4080F183-4AB4-4E4E-8585-175DA5CCFE61}" dt="2024-07-31T10:46:31.545" v="1064" actId="207"/>
          <ac:spMkLst>
            <pc:docMk/>
            <pc:sldMk cId="879012457" sldId="291"/>
            <ac:spMk id="3"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4"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6"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7"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9" creationId="{00000000-0000-0000-0000-000000000000}"/>
          </ac:spMkLst>
        </pc:spChg>
        <pc:spChg chg="mod">
          <ac:chgData name="Myroslava Makhynia" userId="7bb0f5b9-dfee-454e-9f70-e4fa02f019ef" providerId="ADAL" clId="{4080F183-4AB4-4E4E-8585-175DA5CCFE61}" dt="2024-07-31T10:46:31.545" v="1064" actId="207"/>
          <ac:spMkLst>
            <pc:docMk/>
            <pc:sldMk cId="879012457" sldId="291"/>
            <ac:spMk id="10" creationId="{00000000-0000-0000-0000-000000000000}"/>
          </ac:spMkLst>
        </pc:spChg>
        <pc:spChg chg="del">
          <ac:chgData name="Myroslava Makhynia" userId="7bb0f5b9-dfee-454e-9f70-e4fa02f019ef" providerId="ADAL" clId="{4080F183-4AB4-4E4E-8585-175DA5CCFE61}" dt="2024-07-31T10:42:45.008" v="953" actId="478"/>
          <ac:spMkLst>
            <pc:docMk/>
            <pc:sldMk cId="879012457" sldId="291"/>
            <ac:spMk id="14" creationId="{00000000-0000-0000-0000-000000000000}"/>
          </ac:spMkLst>
        </pc:spChg>
        <pc:spChg chg="del">
          <ac:chgData name="Myroslava Makhynia" userId="7bb0f5b9-dfee-454e-9f70-e4fa02f019ef" providerId="ADAL" clId="{4080F183-4AB4-4E4E-8585-175DA5CCFE61}" dt="2024-07-31T10:42:44.090" v="952" actId="478"/>
          <ac:spMkLst>
            <pc:docMk/>
            <pc:sldMk cId="879012457" sldId="291"/>
            <ac:spMk id="15" creationId="{00000000-0000-0000-0000-000000000000}"/>
          </ac:spMkLst>
        </pc:spChg>
        <pc:spChg chg="mod">
          <ac:chgData name="Myroslava Makhynia" userId="7bb0f5b9-dfee-454e-9f70-e4fa02f019ef" providerId="ADAL" clId="{4080F183-4AB4-4E4E-8585-175DA5CCFE61}" dt="2024-07-31T10:46:06.745" v="1062" actId="20577"/>
          <ac:spMkLst>
            <pc:docMk/>
            <pc:sldMk cId="879012457" sldId="291"/>
            <ac:spMk id="16" creationId="{00000000-0000-0000-0000-000000000000}"/>
          </ac:spMkLst>
        </pc:spChg>
        <pc:spChg chg="mod">
          <ac:chgData name="Myroslava Makhynia" userId="7bb0f5b9-dfee-454e-9f70-e4fa02f019ef" providerId="ADAL" clId="{4080F183-4AB4-4E4E-8585-175DA5CCFE61}" dt="2024-07-31T10:49:27.278" v="1122" actId="14100"/>
          <ac:spMkLst>
            <pc:docMk/>
            <pc:sldMk cId="879012457" sldId="291"/>
            <ac:spMk id="17" creationId="{00000000-0000-0000-0000-000000000000}"/>
          </ac:spMkLst>
        </pc:spChg>
        <pc:spChg chg="mod">
          <ac:chgData name="Myroslava Makhynia" userId="7bb0f5b9-dfee-454e-9f70-e4fa02f019ef" providerId="ADAL" clId="{4080F183-4AB4-4E4E-8585-175DA5CCFE61}" dt="2024-07-31T10:49:39.139" v="1123" actId="1076"/>
          <ac:spMkLst>
            <pc:docMk/>
            <pc:sldMk cId="879012457" sldId="291"/>
            <ac:spMk id="18" creationId="{00000000-0000-0000-0000-000000000000}"/>
          </ac:spMkLst>
        </pc:spChg>
        <pc:spChg chg="mod">
          <ac:chgData name="Myroslava Makhynia" userId="7bb0f5b9-dfee-454e-9f70-e4fa02f019ef" providerId="ADAL" clId="{4080F183-4AB4-4E4E-8585-175DA5CCFE61}" dt="2024-07-31T10:49:46.043" v="1124" actId="1076"/>
          <ac:spMkLst>
            <pc:docMk/>
            <pc:sldMk cId="879012457" sldId="291"/>
            <ac:spMk id="19" creationId="{00000000-0000-0000-0000-000000000000}"/>
          </ac:spMkLst>
        </pc:spChg>
        <pc:spChg chg="add del mod">
          <ac:chgData name="Myroslava Makhynia" userId="7bb0f5b9-dfee-454e-9f70-e4fa02f019ef" providerId="ADAL" clId="{4080F183-4AB4-4E4E-8585-175DA5CCFE61}" dt="2024-07-31T10:46:55.656" v="1066" actId="478"/>
          <ac:spMkLst>
            <pc:docMk/>
            <pc:sldMk cId="879012457" sldId="291"/>
            <ac:spMk id="20" creationId="{7132EB63-5F61-C974-BD65-63E510018940}"/>
          </ac:spMkLst>
        </pc:spChg>
        <pc:spChg chg="add del mod">
          <ac:chgData name="Myroslava Makhynia" userId="7bb0f5b9-dfee-454e-9f70-e4fa02f019ef" providerId="ADAL" clId="{4080F183-4AB4-4E4E-8585-175DA5CCFE61}" dt="2024-07-31T10:46:54.194" v="1065" actId="478"/>
          <ac:spMkLst>
            <pc:docMk/>
            <pc:sldMk cId="879012457" sldId="291"/>
            <ac:spMk id="21" creationId="{8823F599-00E4-A8A1-8E38-6A6EBC0178AC}"/>
          </ac:spMkLst>
        </pc:spChg>
        <pc:spChg chg="mod">
          <ac:chgData name="Myroslava Makhynia" userId="7bb0f5b9-dfee-454e-9f70-e4fa02f019ef" providerId="ADAL" clId="{4080F183-4AB4-4E4E-8585-175DA5CCFE61}" dt="2024-07-31T10:45:04.594" v="1011"/>
          <ac:spMkLst>
            <pc:docMk/>
            <pc:sldMk cId="879012457" sldId="291"/>
            <ac:spMk id="23" creationId="{98CEBEFF-E0A0-B6B2-2E44-80929E58201E}"/>
          </ac:spMkLst>
        </pc:spChg>
        <pc:spChg chg="mod">
          <ac:chgData name="Myroslava Makhynia" userId="7bb0f5b9-dfee-454e-9f70-e4fa02f019ef" providerId="ADAL" clId="{4080F183-4AB4-4E4E-8585-175DA5CCFE61}" dt="2024-07-31T10:45:04.594" v="1011"/>
          <ac:spMkLst>
            <pc:docMk/>
            <pc:sldMk cId="879012457" sldId="291"/>
            <ac:spMk id="24" creationId="{333F7147-DA54-79CF-0C9B-0BDB621607EE}"/>
          </ac:spMkLst>
        </pc:spChg>
        <pc:spChg chg="add mod">
          <ac:chgData name="Myroslava Makhynia" userId="7bb0f5b9-dfee-454e-9f70-e4fa02f019ef" providerId="ADAL" clId="{4080F183-4AB4-4E4E-8585-175DA5CCFE61}" dt="2024-07-31T10:46:56.326" v="1067"/>
          <ac:spMkLst>
            <pc:docMk/>
            <pc:sldMk cId="879012457" sldId="291"/>
            <ac:spMk id="25" creationId="{47C1D663-4ED0-137C-DEDA-DE4A5623D56D}"/>
          </ac:spMkLst>
        </pc:spChg>
        <pc:spChg chg="add mod">
          <ac:chgData name="Myroslava Makhynia" userId="7bb0f5b9-dfee-454e-9f70-e4fa02f019ef" providerId="ADAL" clId="{4080F183-4AB4-4E4E-8585-175DA5CCFE61}" dt="2024-07-31T10:46:56.326" v="1067"/>
          <ac:spMkLst>
            <pc:docMk/>
            <pc:sldMk cId="879012457" sldId="291"/>
            <ac:spMk id="26" creationId="{D66651E5-94B4-34B9-E912-CD03C6BA4E1F}"/>
          </ac:spMkLst>
        </pc:spChg>
        <pc:grpChg chg="mod">
          <ac:chgData name="Myroslava Makhynia" userId="7bb0f5b9-dfee-454e-9f70-e4fa02f019ef" providerId="ADAL" clId="{4080F183-4AB4-4E4E-8585-175DA5CCFE61}" dt="2024-07-31T10:46:31.545" v="1064" actId="207"/>
          <ac:grpSpMkLst>
            <pc:docMk/>
            <pc:sldMk cId="879012457" sldId="291"/>
            <ac:grpSpMk id="2"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5" creationId="{00000000-0000-0000-0000-000000000000}"/>
          </ac:grpSpMkLst>
        </pc:grpChg>
        <pc:grpChg chg="mod">
          <ac:chgData name="Myroslava Makhynia" userId="7bb0f5b9-dfee-454e-9f70-e4fa02f019ef" providerId="ADAL" clId="{4080F183-4AB4-4E4E-8585-175DA5CCFE61}" dt="2024-07-31T10:46:31.545" v="1064" actId="207"/>
          <ac:grpSpMkLst>
            <pc:docMk/>
            <pc:sldMk cId="879012457" sldId="291"/>
            <ac:grpSpMk id="8" creationId="{00000000-0000-0000-0000-000000000000}"/>
          </ac:grpSpMkLst>
        </pc:grpChg>
        <pc:grpChg chg="del">
          <ac:chgData name="Myroslava Makhynia" userId="7bb0f5b9-dfee-454e-9f70-e4fa02f019ef" providerId="ADAL" clId="{4080F183-4AB4-4E4E-8585-175DA5CCFE61}" dt="2024-07-31T10:45:03.569" v="1010" actId="478"/>
          <ac:grpSpMkLst>
            <pc:docMk/>
            <pc:sldMk cId="879012457" sldId="291"/>
            <ac:grpSpMk id="11" creationId="{00000000-0000-0000-0000-000000000000}"/>
          </ac:grpSpMkLst>
        </pc:grpChg>
        <pc:grpChg chg="add mod ord">
          <ac:chgData name="Myroslava Makhynia" userId="7bb0f5b9-dfee-454e-9f70-e4fa02f019ef" providerId="ADAL" clId="{4080F183-4AB4-4E4E-8585-175DA5CCFE61}" dt="2024-07-31T10:45:07.545" v="1012" actId="167"/>
          <ac:grpSpMkLst>
            <pc:docMk/>
            <pc:sldMk cId="879012457" sldId="291"/>
            <ac:grpSpMk id="22" creationId="{1E8F3679-0876-193B-1DED-A1FE2065D320}"/>
          </ac:grpSpMkLst>
        </pc:grpChg>
      </pc:sldChg>
      <pc:sldChg chg="addSp delSp modSp add mod">
        <pc:chgData name="Myroslava Makhynia" userId="7bb0f5b9-dfee-454e-9f70-e4fa02f019ef" providerId="ADAL" clId="{4080F183-4AB4-4E4E-8585-175DA5CCFE61}" dt="2024-07-31T10:50:37.306" v="1141" actId="255"/>
        <pc:sldMkLst>
          <pc:docMk/>
          <pc:sldMk cId="3074357152" sldId="292"/>
        </pc:sldMkLst>
        <pc:spChg chg="mod">
          <ac:chgData name="Myroslava Makhynia" userId="7bb0f5b9-dfee-454e-9f70-e4fa02f019ef" providerId="ADAL" clId="{4080F183-4AB4-4E4E-8585-175DA5CCFE61}" dt="2024-07-31T10:49:51.720" v="1125" actId="207"/>
          <ac:spMkLst>
            <pc:docMk/>
            <pc:sldMk cId="3074357152" sldId="292"/>
            <ac:spMk id="3" creationId="{00000000-0000-0000-0000-000000000000}"/>
          </ac:spMkLst>
        </pc:spChg>
        <pc:spChg chg="mod">
          <ac:chgData name="Myroslava Makhynia" userId="7bb0f5b9-dfee-454e-9f70-e4fa02f019ef" providerId="ADAL" clId="{4080F183-4AB4-4E4E-8585-175DA5CCFE61}" dt="2024-07-31T10:49:51.720" v="1125" actId="207"/>
          <ac:spMkLst>
            <pc:docMk/>
            <pc:sldMk cId="3074357152" sldId="292"/>
            <ac:spMk id="4" creationId="{00000000-0000-0000-0000-000000000000}"/>
          </ac:spMkLst>
        </pc:spChg>
        <pc:spChg chg="del">
          <ac:chgData name="Myroslava Makhynia" userId="7bb0f5b9-dfee-454e-9f70-e4fa02f019ef" providerId="ADAL" clId="{4080F183-4AB4-4E4E-8585-175DA5CCFE61}" dt="2024-07-31T10:42:49.108" v="955" actId="478"/>
          <ac:spMkLst>
            <pc:docMk/>
            <pc:sldMk cId="3074357152" sldId="292"/>
            <ac:spMk id="6" creationId="{00000000-0000-0000-0000-000000000000}"/>
          </ac:spMkLst>
        </pc:spChg>
        <pc:spChg chg="del">
          <ac:chgData name="Myroslava Makhynia" userId="7bb0f5b9-dfee-454e-9f70-e4fa02f019ef" providerId="ADAL" clId="{4080F183-4AB4-4E4E-8585-175DA5CCFE61}" dt="2024-07-31T10:42:49.621" v="956" actId="478"/>
          <ac:spMkLst>
            <pc:docMk/>
            <pc:sldMk cId="3074357152" sldId="292"/>
            <ac:spMk id="7" creationId="{00000000-0000-0000-0000-000000000000}"/>
          </ac:spMkLst>
        </pc:spChg>
        <pc:spChg chg="mod topLvl">
          <ac:chgData name="Myroslava Makhynia" userId="7bb0f5b9-dfee-454e-9f70-e4fa02f019ef" providerId="ADAL" clId="{4080F183-4AB4-4E4E-8585-175DA5CCFE61}" dt="2024-07-31T10:49:58.206" v="1127" actId="478"/>
          <ac:spMkLst>
            <pc:docMk/>
            <pc:sldMk cId="3074357152" sldId="292"/>
            <ac:spMk id="9" creationId="{00000000-0000-0000-0000-000000000000}"/>
          </ac:spMkLst>
        </pc:spChg>
        <pc:spChg chg="del mod topLvl">
          <ac:chgData name="Myroslava Makhynia" userId="7bb0f5b9-dfee-454e-9f70-e4fa02f019ef" providerId="ADAL" clId="{4080F183-4AB4-4E4E-8585-175DA5CCFE61}" dt="2024-07-31T10:49:58.206" v="1127" actId="478"/>
          <ac:spMkLst>
            <pc:docMk/>
            <pc:sldMk cId="3074357152" sldId="292"/>
            <ac:spMk id="10" creationId="{00000000-0000-0000-0000-000000000000}"/>
          </ac:spMkLst>
        </pc:spChg>
        <pc:spChg chg="mod">
          <ac:chgData name="Myroslava Makhynia" userId="7bb0f5b9-dfee-454e-9f70-e4fa02f019ef" providerId="ADAL" clId="{4080F183-4AB4-4E4E-8585-175DA5CCFE61}" dt="2024-07-31T10:50:28.088" v="1140" actId="207"/>
          <ac:spMkLst>
            <pc:docMk/>
            <pc:sldMk cId="3074357152" sldId="292"/>
            <ac:spMk id="11"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2" creationId="{00000000-0000-0000-0000-000000000000}"/>
          </ac:spMkLst>
        </pc:spChg>
        <pc:spChg chg="mod topLvl">
          <ac:chgData name="Myroslava Makhynia" userId="7bb0f5b9-dfee-454e-9f70-e4fa02f019ef" providerId="ADAL" clId="{4080F183-4AB4-4E4E-8585-175DA5CCFE61}" dt="2024-07-31T10:50:10.859" v="1132" actId="478"/>
          <ac:spMkLst>
            <pc:docMk/>
            <pc:sldMk cId="3074357152" sldId="292"/>
            <ac:spMk id="14" creationId="{00000000-0000-0000-0000-000000000000}"/>
          </ac:spMkLst>
        </pc:spChg>
        <pc:spChg chg="del mod topLvl">
          <ac:chgData name="Myroslava Makhynia" userId="7bb0f5b9-dfee-454e-9f70-e4fa02f019ef" providerId="ADAL" clId="{4080F183-4AB4-4E4E-8585-175DA5CCFE61}" dt="2024-07-31T10:50:10.859" v="1132" actId="478"/>
          <ac:spMkLst>
            <pc:docMk/>
            <pc:sldMk cId="3074357152" sldId="292"/>
            <ac:spMk id="15"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16" creationId="{00000000-0000-0000-0000-000000000000}"/>
          </ac:spMkLst>
        </pc:spChg>
        <pc:spChg chg="mod topLvl">
          <ac:chgData name="Myroslava Makhynia" userId="7bb0f5b9-dfee-454e-9f70-e4fa02f019ef" providerId="ADAL" clId="{4080F183-4AB4-4E4E-8585-175DA5CCFE61}" dt="2024-07-31T10:50:18.386" v="1137" actId="478"/>
          <ac:spMkLst>
            <pc:docMk/>
            <pc:sldMk cId="3074357152" sldId="292"/>
            <ac:spMk id="18" creationId="{00000000-0000-0000-0000-000000000000}"/>
          </ac:spMkLst>
        </pc:spChg>
        <pc:spChg chg="del mod topLvl">
          <ac:chgData name="Myroslava Makhynia" userId="7bb0f5b9-dfee-454e-9f70-e4fa02f019ef" providerId="ADAL" clId="{4080F183-4AB4-4E4E-8585-175DA5CCFE61}" dt="2024-07-31T10:50:18.386" v="1137" actId="478"/>
          <ac:spMkLst>
            <pc:docMk/>
            <pc:sldMk cId="3074357152" sldId="292"/>
            <ac:spMk id="19"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0" creationId="{00000000-0000-0000-0000-000000000000}"/>
          </ac:spMkLst>
        </pc:spChg>
        <pc:spChg chg="mod topLvl">
          <ac:chgData name="Myroslava Makhynia" userId="7bb0f5b9-dfee-454e-9f70-e4fa02f019ef" providerId="ADAL" clId="{4080F183-4AB4-4E4E-8585-175DA5CCFE61}" dt="2024-07-31T10:50:20.155" v="1138" actId="478"/>
          <ac:spMkLst>
            <pc:docMk/>
            <pc:sldMk cId="3074357152" sldId="292"/>
            <ac:spMk id="22" creationId="{00000000-0000-0000-0000-000000000000}"/>
          </ac:spMkLst>
        </pc:spChg>
        <pc:spChg chg="del mod topLvl">
          <ac:chgData name="Myroslava Makhynia" userId="7bb0f5b9-dfee-454e-9f70-e4fa02f019ef" providerId="ADAL" clId="{4080F183-4AB4-4E4E-8585-175DA5CCFE61}" dt="2024-07-31T10:50:20.155" v="1138" actId="478"/>
          <ac:spMkLst>
            <pc:docMk/>
            <pc:sldMk cId="3074357152" sldId="292"/>
            <ac:spMk id="23"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4" creationId="{00000000-0000-0000-0000-000000000000}"/>
          </ac:spMkLst>
        </pc:spChg>
        <pc:spChg chg="mod topLvl">
          <ac:chgData name="Myroslava Makhynia" userId="7bb0f5b9-dfee-454e-9f70-e4fa02f019ef" providerId="ADAL" clId="{4080F183-4AB4-4E4E-8585-175DA5CCFE61}" dt="2024-07-31T10:50:23.479" v="1139" actId="478"/>
          <ac:spMkLst>
            <pc:docMk/>
            <pc:sldMk cId="3074357152" sldId="292"/>
            <ac:spMk id="26" creationId="{00000000-0000-0000-0000-000000000000}"/>
          </ac:spMkLst>
        </pc:spChg>
        <pc:spChg chg="del mod topLvl">
          <ac:chgData name="Myroslava Makhynia" userId="7bb0f5b9-dfee-454e-9f70-e4fa02f019ef" providerId="ADAL" clId="{4080F183-4AB4-4E4E-8585-175DA5CCFE61}" dt="2024-07-31T10:50:23.479" v="1139" actId="478"/>
          <ac:spMkLst>
            <pc:docMk/>
            <pc:sldMk cId="3074357152" sldId="292"/>
            <ac:spMk id="27" creationId="{00000000-0000-0000-0000-000000000000}"/>
          </ac:spMkLst>
        </pc:spChg>
        <pc:spChg chg="mod">
          <ac:chgData name="Myroslava Makhynia" userId="7bb0f5b9-dfee-454e-9f70-e4fa02f019ef" providerId="ADAL" clId="{4080F183-4AB4-4E4E-8585-175DA5CCFE61}" dt="2024-07-31T10:50:37.306" v="1141" actId="255"/>
          <ac:spMkLst>
            <pc:docMk/>
            <pc:sldMk cId="3074357152" sldId="292"/>
            <ac:spMk id="28" creationId="{00000000-0000-0000-0000-000000000000}"/>
          </ac:spMkLst>
        </pc:spChg>
        <pc:spChg chg="add del mod">
          <ac:chgData name="Myroslava Makhynia" userId="7bb0f5b9-dfee-454e-9f70-e4fa02f019ef" providerId="ADAL" clId="{4080F183-4AB4-4E4E-8585-175DA5CCFE61}" dt="2024-07-31T10:42:55.257" v="958" actId="478"/>
          <ac:spMkLst>
            <pc:docMk/>
            <pc:sldMk cId="3074357152" sldId="292"/>
            <ac:spMk id="29" creationId="{D310B771-D85C-A093-CCEF-1BE82F813BF1}"/>
          </ac:spMkLst>
        </pc:spChg>
        <pc:spChg chg="add del mod">
          <ac:chgData name="Myroslava Makhynia" userId="7bb0f5b9-dfee-454e-9f70-e4fa02f019ef" providerId="ADAL" clId="{4080F183-4AB4-4E4E-8585-175DA5CCFE61}" dt="2024-07-31T10:42:55.773" v="959" actId="478"/>
          <ac:spMkLst>
            <pc:docMk/>
            <pc:sldMk cId="3074357152" sldId="292"/>
            <ac:spMk id="30" creationId="{D528E0F9-D51E-20F4-F20E-5DA0522A0172}"/>
          </ac:spMkLst>
        </pc:spChg>
        <pc:spChg chg="add del mod">
          <ac:chgData name="Myroslava Makhynia" userId="7bb0f5b9-dfee-454e-9f70-e4fa02f019ef" providerId="ADAL" clId="{4080F183-4AB4-4E4E-8585-175DA5CCFE61}" dt="2024-07-31T10:47:05.572" v="1069" actId="478"/>
          <ac:spMkLst>
            <pc:docMk/>
            <pc:sldMk cId="3074357152" sldId="292"/>
            <ac:spMk id="31" creationId="{2C9E5C15-2B9D-CABF-865C-C3D016C21B42}"/>
          </ac:spMkLst>
        </pc:spChg>
        <pc:spChg chg="add del mod">
          <ac:chgData name="Myroslava Makhynia" userId="7bb0f5b9-dfee-454e-9f70-e4fa02f019ef" providerId="ADAL" clId="{4080F183-4AB4-4E4E-8585-175DA5CCFE61}" dt="2024-07-31T10:47:04.952" v="1068" actId="478"/>
          <ac:spMkLst>
            <pc:docMk/>
            <pc:sldMk cId="3074357152" sldId="292"/>
            <ac:spMk id="32" creationId="{CB4C977F-60E7-CFFE-3EAA-CE00256F89E5}"/>
          </ac:spMkLst>
        </pc:spChg>
        <pc:spChg chg="add mod">
          <ac:chgData name="Myroslava Makhynia" userId="7bb0f5b9-dfee-454e-9f70-e4fa02f019ef" providerId="ADAL" clId="{4080F183-4AB4-4E4E-8585-175DA5CCFE61}" dt="2024-07-31T10:47:06.712" v="1070"/>
          <ac:spMkLst>
            <pc:docMk/>
            <pc:sldMk cId="3074357152" sldId="292"/>
            <ac:spMk id="33" creationId="{E8B6D252-91BD-CE97-5F4B-1C3938E71808}"/>
          </ac:spMkLst>
        </pc:spChg>
        <pc:spChg chg="add mod">
          <ac:chgData name="Myroslava Makhynia" userId="7bb0f5b9-dfee-454e-9f70-e4fa02f019ef" providerId="ADAL" clId="{4080F183-4AB4-4E4E-8585-175DA5CCFE61}" dt="2024-07-31T10:47:06.712" v="1070"/>
          <ac:spMkLst>
            <pc:docMk/>
            <pc:sldMk cId="3074357152" sldId="292"/>
            <ac:spMk id="34" creationId="{4966E53D-58AC-803A-B54A-D50249471E76}"/>
          </ac:spMkLst>
        </pc:spChg>
        <pc:grpChg chg="mod">
          <ac:chgData name="Myroslava Makhynia" userId="7bb0f5b9-dfee-454e-9f70-e4fa02f019ef" providerId="ADAL" clId="{4080F183-4AB4-4E4E-8585-175DA5CCFE61}" dt="2024-07-31T10:49:51.720" v="1125" actId="207"/>
          <ac:grpSpMkLst>
            <pc:docMk/>
            <pc:sldMk cId="3074357152" sldId="292"/>
            <ac:grpSpMk id="2" creationId="{00000000-0000-0000-0000-000000000000}"/>
          </ac:grpSpMkLst>
        </pc:grpChg>
        <pc:grpChg chg="del mod">
          <ac:chgData name="Myroslava Makhynia" userId="7bb0f5b9-dfee-454e-9f70-e4fa02f019ef" providerId="ADAL" clId="{4080F183-4AB4-4E4E-8585-175DA5CCFE61}" dt="2024-07-31T10:49:58.206" v="1127" actId="478"/>
          <ac:grpSpMkLst>
            <pc:docMk/>
            <pc:sldMk cId="3074357152" sldId="292"/>
            <ac:grpSpMk id="8" creationId="{00000000-0000-0000-0000-000000000000}"/>
          </ac:grpSpMkLst>
        </pc:grpChg>
        <pc:grpChg chg="del mod">
          <ac:chgData name="Myroslava Makhynia" userId="7bb0f5b9-dfee-454e-9f70-e4fa02f019ef" providerId="ADAL" clId="{4080F183-4AB4-4E4E-8585-175DA5CCFE61}" dt="2024-07-31T10:50:10.859" v="1132" actId="478"/>
          <ac:grpSpMkLst>
            <pc:docMk/>
            <pc:sldMk cId="3074357152" sldId="292"/>
            <ac:grpSpMk id="13" creationId="{00000000-0000-0000-0000-000000000000}"/>
          </ac:grpSpMkLst>
        </pc:grpChg>
        <pc:grpChg chg="add del mod">
          <ac:chgData name="Myroslava Makhynia" userId="7bb0f5b9-dfee-454e-9f70-e4fa02f019ef" providerId="ADAL" clId="{4080F183-4AB4-4E4E-8585-175DA5CCFE61}" dt="2024-07-31T10:50:18.386" v="1137" actId="478"/>
          <ac:grpSpMkLst>
            <pc:docMk/>
            <pc:sldMk cId="3074357152" sldId="292"/>
            <ac:grpSpMk id="17" creationId="{00000000-0000-0000-0000-000000000000}"/>
          </ac:grpSpMkLst>
        </pc:grpChg>
        <pc:grpChg chg="del mod">
          <ac:chgData name="Myroslava Makhynia" userId="7bb0f5b9-dfee-454e-9f70-e4fa02f019ef" providerId="ADAL" clId="{4080F183-4AB4-4E4E-8585-175DA5CCFE61}" dt="2024-07-31T10:50:20.155" v="1138" actId="478"/>
          <ac:grpSpMkLst>
            <pc:docMk/>
            <pc:sldMk cId="3074357152" sldId="292"/>
            <ac:grpSpMk id="21" creationId="{00000000-0000-0000-0000-000000000000}"/>
          </ac:grpSpMkLst>
        </pc:grpChg>
        <pc:grpChg chg="del mod">
          <ac:chgData name="Myroslava Makhynia" userId="7bb0f5b9-dfee-454e-9f70-e4fa02f019ef" providerId="ADAL" clId="{4080F183-4AB4-4E4E-8585-175DA5CCFE61}" dt="2024-07-31T10:50:23.479" v="1139" actId="478"/>
          <ac:grpSpMkLst>
            <pc:docMk/>
            <pc:sldMk cId="3074357152" sldId="292"/>
            <ac:grpSpMk id="25" creationId="{00000000-0000-0000-0000-000000000000}"/>
          </ac:grpSpMkLst>
        </pc:grpChg>
      </pc:sldChg>
      <pc:sldChg chg="addSp delSp modSp add mod">
        <pc:chgData name="Myroslava Makhynia" userId="7bb0f5b9-dfee-454e-9f70-e4fa02f019ef" providerId="ADAL" clId="{4080F183-4AB4-4E4E-8585-175DA5CCFE61}" dt="2024-07-31T10:53:34.213" v="1192" actId="14100"/>
        <pc:sldMkLst>
          <pc:docMk/>
          <pc:sldMk cId="1484916627" sldId="293"/>
        </pc:sldMkLst>
        <pc:spChg chg="mod">
          <ac:chgData name="Myroslava Makhynia" userId="7bb0f5b9-dfee-454e-9f70-e4fa02f019ef" providerId="ADAL" clId="{4080F183-4AB4-4E4E-8585-175DA5CCFE61}" dt="2024-07-31T10:52:20.914" v="1175" actId="207"/>
          <ac:spMkLst>
            <pc:docMk/>
            <pc:sldMk cId="1484916627" sldId="293"/>
            <ac:spMk id="3"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4"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6"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7"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9" creationId="{00000000-0000-0000-0000-000000000000}"/>
          </ac:spMkLst>
        </pc:spChg>
        <pc:spChg chg="mod">
          <ac:chgData name="Myroslava Makhynia" userId="7bb0f5b9-dfee-454e-9f70-e4fa02f019ef" providerId="ADAL" clId="{4080F183-4AB4-4E4E-8585-175DA5CCFE61}" dt="2024-07-31T10:52:20.914" v="1175" actId="207"/>
          <ac:spMkLst>
            <pc:docMk/>
            <pc:sldMk cId="1484916627" sldId="293"/>
            <ac:spMk id="10" creationId="{00000000-0000-0000-0000-000000000000}"/>
          </ac:spMkLst>
        </pc:spChg>
        <pc:spChg chg="del">
          <ac:chgData name="Myroslava Makhynia" userId="7bb0f5b9-dfee-454e-9f70-e4fa02f019ef" providerId="ADAL" clId="{4080F183-4AB4-4E4E-8585-175DA5CCFE61}" dt="2024-07-31T10:43:00.367" v="962" actId="478"/>
          <ac:spMkLst>
            <pc:docMk/>
            <pc:sldMk cId="1484916627" sldId="293"/>
            <ac:spMk id="14" creationId="{00000000-0000-0000-0000-000000000000}"/>
          </ac:spMkLst>
        </pc:spChg>
        <pc:spChg chg="del">
          <ac:chgData name="Myroslava Makhynia" userId="7bb0f5b9-dfee-454e-9f70-e4fa02f019ef" providerId="ADAL" clId="{4080F183-4AB4-4E4E-8585-175DA5CCFE61}" dt="2024-07-31T10:42:59.759" v="961" actId="478"/>
          <ac:spMkLst>
            <pc:docMk/>
            <pc:sldMk cId="1484916627" sldId="293"/>
            <ac:spMk id="15" creationId="{00000000-0000-0000-0000-000000000000}"/>
          </ac:spMkLst>
        </pc:spChg>
        <pc:spChg chg="mod">
          <ac:chgData name="Myroslava Makhynia" userId="7bb0f5b9-dfee-454e-9f70-e4fa02f019ef" providerId="ADAL" clId="{4080F183-4AB4-4E4E-8585-175DA5CCFE61}" dt="2024-07-31T10:51:14.521" v="1164" actId="20577"/>
          <ac:spMkLst>
            <pc:docMk/>
            <pc:sldMk cId="1484916627" sldId="293"/>
            <ac:spMk id="16" creationId="{00000000-0000-0000-0000-000000000000}"/>
          </ac:spMkLst>
        </pc:spChg>
        <pc:spChg chg="mod">
          <ac:chgData name="Myroslava Makhynia" userId="7bb0f5b9-dfee-454e-9f70-e4fa02f019ef" providerId="ADAL" clId="{4080F183-4AB4-4E4E-8585-175DA5CCFE61}" dt="2024-07-31T10:52:50.920" v="1182" actId="1035"/>
          <ac:spMkLst>
            <pc:docMk/>
            <pc:sldMk cId="1484916627" sldId="293"/>
            <ac:spMk id="17" creationId="{00000000-0000-0000-0000-000000000000}"/>
          </ac:spMkLst>
        </pc:spChg>
        <pc:spChg chg="mod">
          <ac:chgData name="Myroslava Makhynia" userId="7bb0f5b9-dfee-454e-9f70-e4fa02f019ef" providerId="ADAL" clId="{4080F183-4AB4-4E4E-8585-175DA5CCFE61}" dt="2024-07-31T10:52:42.022" v="1178" actId="1076"/>
          <ac:spMkLst>
            <pc:docMk/>
            <pc:sldMk cId="1484916627" sldId="293"/>
            <ac:spMk id="18" creationId="{00000000-0000-0000-0000-000000000000}"/>
          </ac:spMkLst>
        </pc:spChg>
        <pc:spChg chg="mod">
          <ac:chgData name="Myroslava Makhynia" userId="7bb0f5b9-dfee-454e-9f70-e4fa02f019ef" providerId="ADAL" clId="{4080F183-4AB4-4E4E-8585-175DA5CCFE61}" dt="2024-07-31T10:53:25.054" v="1189" actId="1036"/>
          <ac:spMkLst>
            <pc:docMk/>
            <pc:sldMk cId="1484916627" sldId="293"/>
            <ac:spMk id="19" creationId="{00000000-0000-0000-0000-000000000000}"/>
          </ac:spMkLst>
        </pc:spChg>
        <pc:spChg chg="add del mod">
          <ac:chgData name="Myroslava Makhynia" userId="7bb0f5b9-dfee-454e-9f70-e4fa02f019ef" providerId="ADAL" clId="{4080F183-4AB4-4E4E-8585-175DA5CCFE61}" dt="2024-07-31T10:47:11.276" v="1072" actId="478"/>
          <ac:spMkLst>
            <pc:docMk/>
            <pc:sldMk cId="1484916627" sldId="293"/>
            <ac:spMk id="20" creationId="{50B6162C-1E30-2794-FDD9-6A7BD19F244F}"/>
          </ac:spMkLst>
        </pc:spChg>
        <pc:spChg chg="add del mod">
          <ac:chgData name="Myroslava Makhynia" userId="7bb0f5b9-dfee-454e-9f70-e4fa02f019ef" providerId="ADAL" clId="{4080F183-4AB4-4E4E-8585-175DA5CCFE61}" dt="2024-07-31T10:47:09.615" v="1071" actId="478"/>
          <ac:spMkLst>
            <pc:docMk/>
            <pc:sldMk cId="1484916627" sldId="293"/>
            <ac:spMk id="21" creationId="{67DDBA98-5D9C-0AA7-E576-A52935E28041}"/>
          </ac:spMkLst>
        </pc:spChg>
        <pc:spChg chg="add mod">
          <ac:chgData name="Myroslava Makhynia" userId="7bb0f5b9-dfee-454e-9f70-e4fa02f019ef" providerId="ADAL" clId="{4080F183-4AB4-4E4E-8585-175DA5CCFE61}" dt="2024-07-31T10:47:11.811" v="1073"/>
          <ac:spMkLst>
            <pc:docMk/>
            <pc:sldMk cId="1484916627" sldId="293"/>
            <ac:spMk id="22" creationId="{F869D9CA-9B3D-AA9F-A2DA-F51DCA3B71A4}"/>
          </ac:spMkLst>
        </pc:spChg>
        <pc:spChg chg="add mod">
          <ac:chgData name="Myroslava Makhynia" userId="7bb0f5b9-dfee-454e-9f70-e4fa02f019ef" providerId="ADAL" clId="{4080F183-4AB4-4E4E-8585-175DA5CCFE61}" dt="2024-07-31T10:47:11.811" v="1073"/>
          <ac:spMkLst>
            <pc:docMk/>
            <pc:sldMk cId="1484916627" sldId="293"/>
            <ac:spMk id="23" creationId="{98DAA58F-EA0D-8076-608F-55E4B8BD222E}"/>
          </ac:spMkLst>
        </pc:spChg>
        <pc:spChg chg="mod">
          <ac:chgData name="Myroslava Makhynia" userId="7bb0f5b9-dfee-454e-9f70-e4fa02f019ef" providerId="ADAL" clId="{4080F183-4AB4-4E4E-8585-175DA5CCFE61}" dt="2024-07-31T10:52:01.308" v="1173"/>
          <ac:spMkLst>
            <pc:docMk/>
            <pc:sldMk cId="1484916627" sldId="293"/>
            <ac:spMk id="25" creationId="{ED69B0AE-6ADD-4B60-14DA-8E94258CB654}"/>
          </ac:spMkLst>
        </pc:spChg>
        <pc:spChg chg="mod">
          <ac:chgData name="Myroslava Makhynia" userId="7bb0f5b9-dfee-454e-9f70-e4fa02f019ef" providerId="ADAL" clId="{4080F183-4AB4-4E4E-8585-175DA5CCFE61}" dt="2024-07-31T10:52:01.308" v="1173"/>
          <ac:spMkLst>
            <pc:docMk/>
            <pc:sldMk cId="1484916627" sldId="293"/>
            <ac:spMk id="26" creationId="{8CD88F76-AD9E-D4E8-7BE8-A6234627DCA6}"/>
          </ac:spMkLst>
        </pc:spChg>
        <pc:grpChg chg="mod">
          <ac:chgData name="Myroslava Makhynia" userId="7bb0f5b9-dfee-454e-9f70-e4fa02f019ef" providerId="ADAL" clId="{4080F183-4AB4-4E4E-8585-175DA5CCFE61}" dt="2024-07-31T10:53:28.214" v="1190" actId="14100"/>
          <ac:grpSpMkLst>
            <pc:docMk/>
            <pc:sldMk cId="1484916627" sldId="293"/>
            <ac:grpSpMk id="2" creationId="{00000000-0000-0000-0000-000000000000}"/>
          </ac:grpSpMkLst>
        </pc:grpChg>
        <pc:grpChg chg="mod">
          <ac:chgData name="Myroslava Makhynia" userId="7bb0f5b9-dfee-454e-9f70-e4fa02f019ef" providerId="ADAL" clId="{4080F183-4AB4-4E4E-8585-175DA5CCFE61}" dt="2024-07-31T10:53:31.278" v="1191" actId="14100"/>
          <ac:grpSpMkLst>
            <pc:docMk/>
            <pc:sldMk cId="1484916627" sldId="293"/>
            <ac:grpSpMk id="5" creationId="{00000000-0000-0000-0000-000000000000}"/>
          </ac:grpSpMkLst>
        </pc:grpChg>
        <pc:grpChg chg="mod">
          <ac:chgData name="Myroslava Makhynia" userId="7bb0f5b9-dfee-454e-9f70-e4fa02f019ef" providerId="ADAL" clId="{4080F183-4AB4-4E4E-8585-175DA5CCFE61}" dt="2024-07-31T10:53:34.213" v="1192" actId="14100"/>
          <ac:grpSpMkLst>
            <pc:docMk/>
            <pc:sldMk cId="1484916627" sldId="293"/>
            <ac:grpSpMk id="8" creationId="{00000000-0000-0000-0000-000000000000}"/>
          </ac:grpSpMkLst>
        </pc:grpChg>
        <pc:grpChg chg="del">
          <ac:chgData name="Myroslava Makhynia" userId="7bb0f5b9-dfee-454e-9f70-e4fa02f019ef" providerId="ADAL" clId="{4080F183-4AB4-4E4E-8585-175DA5CCFE61}" dt="2024-07-31T10:52:00.143" v="1172" actId="478"/>
          <ac:grpSpMkLst>
            <pc:docMk/>
            <pc:sldMk cId="1484916627" sldId="293"/>
            <ac:grpSpMk id="11" creationId="{00000000-0000-0000-0000-000000000000}"/>
          </ac:grpSpMkLst>
        </pc:grpChg>
        <pc:grpChg chg="add mod ord">
          <ac:chgData name="Myroslava Makhynia" userId="7bb0f5b9-dfee-454e-9f70-e4fa02f019ef" providerId="ADAL" clId="{4080F183-4AB4-4E4E-8585-175DA5CCFE61}" dt="2024-07-31T10:52:05.889" v="1174" actId="167"/>
          <ac:grpSpMkLst>
            <pc:docMk/>
            <pc:sldMk cId="1484916627" sldId="293"/>
            <ac:grpSpMk id="24" creationId="{48E2068D-24EC-3871-A7E8-DB3E2DF5C27A}"/>
          </ac:grpSpMkLst>
        </pc:grpChg>
      </pc:sldChg>
      <pc:sldChg chg="addSp delSp modSp add mod">
        <pc:chgData name="Myroslava Makhynia" userId="7bb0f5b9-dfee-454e-9f70-e4fa02f019ef" providerId="ADAL" clId="{4080F183-4AB4-4E4E-8585-175DA5CCFE61}" dt="2024-07-31T10:55:54.371" v="1207" actId="1076"/>
        <pc:sldMkLst>
          <pc:docMk/>
          <pc:sldMk cId="2730043827" sldId="294"/>
        </pc:sldMkLst>
        <pc:spChg chg="del">
          <ac:chgData name="Myroslava Makhynia" userId="7bb0f5b9-dfee-454e-9f70-e4fa02f019ef" providerId="ADAL" clId="{4080F183-4AB4-4E4E-8585-175DA5CCFE61}" dt="2024-07-31T10:43:06.881" v="965" actId="478"/>
          <ac:spMkLst>
            <pc:docMk/>
            <pc:sldMk cId="2730043827" sldId="294"/>
            <ac:spMk id="6" creationId="{00000000-0000-0000-0000-000000000000}"/>
          </ac:spMkLst>
        </pc:spChg>
        <pc:spChg chg="del">
          <ac:chgData name="Myroslava Makhynia" userId="7bb0f5b9-dfee-454e-9f70-e4fa02f019ef" providerId="ADAL" clId="{4080F183-4AB4-4E4E-8585-175DA5CCFE61}" dt="2024-07-31T10:43:06.371" v="964" actId="478"/>
          <ac:spMkLst>
            <pc:docMk/>
            <pc:sldMk cId="2730043827" sldId="294"/>
            <ac:spMk id="7" creationId="{00000000-0000-0000-0000-000000000000}"/>
          </ac:spMkLst>
        </pc:spChg>
        <pc:spChg chg="del">
          <ac:chgData name="Myroslava Makhynia" userId="7bb0f5b9-dfee-454e-9f70-e4fa02f019ef" providerId="ADAL" clId="{4080F183-4AB4-4E4E-8585-175DA5CCFE61}" dt="2024-07-31T10:54:12.234" v="1197" actId="478"/>
          <ac:spMkLst>
            <pc:docMk/>
            <pc:sldMk cId="2730043827" sldId="294"/>
            <ac:spMk id="8" creationId="{00000000-0000-0000-0000-000000000000}"/>
          </ac:spMkLst>
        </pc:spChg>
        <pc:spChg chg="mod">
          <ac:chgData name="Myroslava Makhynia" userId="7bb0f5b9-dfee-454e-9f70-e4fa02f019ef" providerId="ADAL" clId="{4080F183-4AB4-4E4E-8585-175DA5CCFE61}" dt="2024-07-31T10:54:04.878" v="1196" actId="207"/>
          <ac:spMkLst>
            <pc:docMk/>
            <pc:sldMk cId="2730043827" sldId="294"/>
            <ac:spMk id="9" creationId="{00000000-0000-0000-0000-000000000000}"/>
          </ac:spMkLst>
        </pc:spChg>
        <pc:spChg chg="mod">
          <ac:chgData name="Myroslava Makhynia" userId="7bb0f5b9-dfee-454e-9f70-e4fa02f019ef" providerId="ADAL" clId="{4080F183-4AB4-4E4E-8585-175DA5CCFE61}" dt="2024-07-31T10:55:54.371" v="1207" actId="1076"/>
          <ac:spMkLst>
            <pc:docMk/>
            <pc:sldMk cId="2730043827" sldId="294"/>
            <ac:spMk id="10" creationId="{00000000-0000-0000-0000-000000000000}"/>
          </ac:spMkLst>
        </pc:spChg>
        <pc:spChg chg="add del mod">
          <ac:chgData name="Myroslava Makhynia" userId="7bb0f5b9-dfee-454e-9f70-e4fa02f019ef" providerId="ADAL" clId="{4080F183-4AB4-4E4E-8585-175DA5CCFE61}" dt="2024-07-31T10:47:16.122" v="1075" actId="478"/>
          <ac:spMkLst>
            <pc:docMk/>
            <pc:sldMk cId="2730043827" sldId="294"/>
            <ac:spMk id="11" creationId="{CC641ABD-AA86-52E3-1927-512BB0BA5DB3}"/>
          </ac:spMkLst>
        </pc:spChg>
        <pc:spChg chg="add del mod">
          <ac:chgData name="Myroslava Makhynia" userId="7bb0f5b9-dfee-454e-9f70-e4fa02f019ef" providerId="ADAL" clId="{4080F183-4AB4-4E4E-8585-175DA5CCFE61}" dt="2024-07-31T10:47:14.844" v="1074" actId="478"/>
          <ac:spMkLst>
            <pc:docMk/>
            <pc:sldMk cId="2730043827" sldId="294"/>
            <ac:spMk id="12" creationId="{09A90B14-D62B-EF11-0411-157DF7951934}"/>
          </ac:spMkLst>
        </pc:spChg>
        <pc:spChg chg="add mod">
          <ac:chgData name="Myroslava Makhynia" userId="7bb0f5b9-dfee-454e-9f70-e4fa02f019ef" providerId="ADAL" clId="{4080F183-4AB4-4E4E-8585-175DA5CCFE61}" dt="2024-07-31T10:47:16.710" v="1076"/>
          <ac:spMkLst>
            <pc:docMk/>
            <pc:sldMk cId="2730043827" sldId="294"/>
            <ac:spMk id="13" creationId="{8D71AAAD-DB42-A9C6-E188-0D1A91159F0B}"/>
          </ac:spMkLst>
        </pc:spChg>
        <pc:spChg chg="add mod">
          <ac:chgData name="Myroslava Makhynia" userId="7bb0f5b9-dfee-454e-9f70-e4fa02f019ef" providerId="ADAL" clId="{4080F183-4AB4-4E4E-8585-175DA5CCFE61}" dt="2024-07-31T10:47:16.710" v="1076"/>
          <ac:spMkLst>
            <pc:docMk/>
            <pc:sldMk cId="2730043827" sldId="294"/>
            <ac:spMk id="14" creationId="{7CF24D5E-FD7B-D0B3-6878-A259B479D76C}"/>
          </ac:spMkLst>
        </pc:spChg>
        <pc:spChg chg="mod">
          <ac:chgData name="Myroslava Makhynia" userId="7bb0f5b9-dfee-454e-9f70-e4fa02f019ef" providerId="ADAL" clId="{4080F183-4AB4-4E4E-8585-175DA5CCFE61}" dt="2024-07-31T10:53:58.533" v="1194"/>
          <ac:spMkLst>
            <pc:docMk/>
            <pc:sldMk cId="2730043827" sldId="294"/>
            <ac:spMk id="16" creationId="{05DBFC26-2528-282D-3F97-F3C1443B48BF}"/>
          </ac:spMkLst>
        </pc:spChg>
        <pc:spChg chg="mod">
          <ac:chgData name="Myroslava Makhynia" userId="7bb0f5b9-dfee-454e-9f70-e4fa02f019ef" providerId="ADAL" clId="{4080F183-4AB4-4E4E-8585-175DA5CCFE61}" dt="2024-07-31T10:53:58.533" v="1194"/>
          <ac:spMkLst>
            <pc:docMk/>
            <pc:sldMk cId="2730043827" sldId="294"/>
            <ac:spMk id="17" creationId="{6F062555-1E9E-F42F-5BDD-0E97BE03AAA1}"/>
          </ac:spMkLst>
        </pc:spChg>
        <pc:grpChg chg="del">
          <ac:chgData name="Myroslava Makhynia" userId="7bb0f5b9-dfee-454e-9f70-e4fa02f019ef" providerId="ADAL" clId="{4080F183-4AB4-4E4E-8585-175DA5CCFE61}" dt="2024-07-31T10:53:57.659" v="1193" actId="478"/>
          <ac:grpSpMkLst>
            <pc:docMk/>
            <pc:sldMk cId="2730043827" sldId="294"/>
            <ac:grpSpMk id="2" creationId="{00000000-0000-0000-0000-000000000000}"/>
          </ac:grpSpMkLst>
        </pc:grpChg>
        <pc:grpChg chg="add mod ord">
          <ac:chgData name="Myroslava Makhynia" userId="7bb0f5b9-dfee-454e-9f70-e4fa02f019ef" providerId="ADAL" clId="{4080F183-4AB4-4E4E-8585-175DA5CCFE61}" dt="2024-07-31T10:54:53.987" v="1202" actId="1037"/>
          <ac:grpSpMkLst>
            <pc:docMk/>
            <pc:sldMk cId="2730043827" sldId="294"/>
            <ac:grpSpMk id="15" creationId="{9795C440-44B3-4E26-D9D0-C2684F6F0CD7}"/>
          </ac:grpSpMkLst>
        </pc:grpChg>
        <pc:picChg chg="add mod">
          <ac:chgData name="Myroslava Makhynia" userId="7bb0f5b9-dfee-454e-9f70-e4fa02f019ef" providerId="ADAL" clId="{4080F183-4AB4-4E4E-8585-175DA5CCFE61}" dt="2024-07-31T10:54:51.078" v="1200" actId="1076"/>
          <ac:picMkLst>
            <pc:docMk/>
            <pc:sldMk cId="2730043827" sldId="294"/>
            <ac:picMk id="19" creationId="{BD2042F5-592D-A10E-0B81-AC0C1EDC39BF}"/>
          </ac:picMkLst>
        </pc:picChg>
      </pc:sldChg>
      <pc:sldChg chg="addSp delSp modSp add mod">
        <pc:chgData name="Myroslava Makhynia" userId="7bb0f5b9-dfee-454e-9f70-e4fa02f019ef" providerId="ADAL" clId="{4080F183-4AB4-4E4E-8585-175DA5CCFE61}" dt="2024-07-31T11:05:17.410" v="1293" actId="1076"/>
        <pc:sldMkLst>
          <pc:docMk/>
          <pc:sldMk cId="3824015318" sldId="295"/>
        </pc:sldMkLst>
        <pc:spChg chg="mod">
          <ac:chgData name="Myroslava Makhynia" userId="7bb0f5b9-dfee-454e-9f70-e4fa02f019ef" providerId="ADAL" clId="{4080F183-4AB4-4E4E-8585-175DA5CCFE61}" dt="2024-07-31T10:56:00.406" v="1208" actId="207"/>
          <ac:spMkLst>
            <pc:docMk/>
            <pc:sldMk cId="3824015318" sldId="295"/>
            <ac:spMk id="3" creationId="{00000000-0000-0000-0000-000000000000}"/>
          </ac:spMkLst>
        </pc:spChg>
        <pc:spChg chg="mod">
          <ac:chgData name="Myroslava Makhynia" userId="7bb0f5b9-dfee-454e-9f70-e4fa02f019ef" providerId="ADAL" clId="{4080F183-4AB4-4E4E-8585-175DA5CCFE61}" dt="2024-07-31T10:56:00.406" v="1208" actId="207"/>
          <ac:spMkLst>
            <pc:docMk/>
            <pc:sldMk cId="3824015318" sldId="295"/>
            <ac:spMk id="4" creationId="{00000000-0000-0000-0000-000000000000}"/>
          </ac:spMkLst>
        </pc:spChg>
        <pc:spChg chg="del">
          <ac:chgData name="Myroslava Makhynia" userId="7bb0f5b9-dfee-454e-9f70-e4fa02f019ef" providerId="ADAL" clId="{4080F183-4AB4-4E4E-8585-175DA5CCFE61}" dt="2024-07-31T10:43:10.173" v="967" actId="478"/>
          <ac:spMkLst>
            <pc:docMk/>
            <pc:sldMk cId="3824015318" sldId="295"/>
            <ac:spMk id="6" creationId="{00000000-0000-0000-0000-000000000000}"/>
          </ac:spMkLst>
        </pc:spChg>
        <pc:spChg chg="del">
          <ac:chgData name="Myroslava Makhynia" userId="7bb0f5b9-dfee-454e-9f70-e4fa02f019ef" providerId="ADAL" clId="{4080F183-4AB4-4E4E-8585-175DA5CCFE61}" dt="2024-07-31T10:43:10.553" v="968" actId="478"/>
          <ac:spMkLst>
            <pc:docMk/>
            <pc:sldMk cId="3824015318" sldId="295"/>
            <ac:spMk id="7" creationId="{00000000-0000-0000-0000-000000000000}"/>
          </ac:spMkLst>
        </pc:spChg>
        <pc:spChg chg="del">
          <ac:chgData name="Myroslava Makhynia" userId="7bb0f5b9-dfee-454e-9f70-e4fa02f019ef" providerId="ADAL" clId="{4080F183-4AB4-4E4E-8585-175DA5CCFE61}" dt="2024-07-31T10:56:42.551" v="1216" actId="478"/>
          <ac:spMkLst>
            <pc:docMk/>
            <pc:sldMk cId="3824015318" sldId="295"/>
            <ac:spMk id="8" creationId="{00000000-0000-0000-0000-000000000000}"/>
          </ac:spMkLst>
        </pc:spChg>
        <pc:spChg chg="mod">
          <ac:chgData name="Myroslava Makhynia" userId="7bb0f5b9-dfee-454e-9f70-e4fa02f019ef" providerId="ADAL" clId="{4080F183-4AB4-4E4E-8585-175DA5CCFE61}" dt="2024-07-31T10:56:22.476" v="1214" actId="1076"/>
          <ac:spMkLst>
            <pc:docMk/>
            <pc:sldMk cId="3824015318" sldId="295"/>
            <ac:spMk id="9" creationId="{00000000-0000-0000-0000-000000000000}"/>
          </ac:spMkLst>
        </pc:spChg>
        <pc:spChg chg="mod">
          <ac:chgData name="Myroslava Makhynia" userId="7bb0f5b9-dfee-454e-9f70-e4fa02f019ef" providerId="ADAL" clId="{4080F183-4AB4-4E4E-8585-175DA5CCFE61}" dt="2024-07-31T11:04:56.579" v="1289" actId="207"/>
          <ac:spMkLst>
            <pc:docMk/>
            <pc:sldMk cId="3824015318" sldId="295"/>
            <ac:spMk id="10" creationId="{00000000-0000-0000-0000-000000000000}"/>
          </ac:spMkLst>
        </pc:spChg>
        <pc:spChg chg="add del mod">
          <ac:chgData name="Myroslava Makhynia" userId="7bb0f5b9-dfee-454e-9f70-e4fa02f019ef" providerId="ADAL" clId="{4080F183-4AB4-4E4E-8585-175DA5CCFE61}" dt="2024-07-31T10:47:21.016" v="1078" actId="478"/>
          <ac:spMkLst>
            <pc:docMk/>
            <pc:sldMk cId="3824015318" sldId="295"/>
            <ac:spMk id="11" creationId="{2FF1B203-7B3B-F59A-2042-4808BAC45DA3}"/>
          </ac:spMkLst>
        </pc:spChg>
        <pc:spChg chg="add del mod">
          <ac:chgData name="Myroslava Makhynia" userId="7bb0f5b9-dfee-454e-9f70-e4fa02f019ef" providerId="ADAL" clId="{4080F183-4AB4-4E4E-8585-175DA5CCFE61}" dt="2024-07-31T10:47:19.710" v="1077" actId="478"/>
          <ac:spMkLst>
            <pc:docMk/>
            <pc:sldMk cId="3824015318" sldId="295"/>
            <ac:spMk id="12" creationId="{BD66FFF7-B162-E5D8-DEFD-FDE7D2F4ABB3}"/>
          </ac:spMkLst>
        </pc:spChg>
        <pc:spChg chg="add mod">
          <ac:chgData name="Myroslava Makhynia" userId="7bb0f5b9-dfee-454e-9f70-e4fa02f019ef" providerId="ADAL" clId="{4080F183-4AB4-4E4E-8585-175DA5CCFE61}" dt="2024-07-31T10:47:21.451" v="1079"/>
          <ac:spMkLst>
            <pc:docMk/>
            <pc:sldMk cId="3824015318" sldId="295"/>
            <ac:spMk id="13" creationId="{6593ED83-687F-DA90-1F53-0419D2D470AC}"/>
          </ac:spMkLst>
        </pc:spChg>
        <pc:spChg chg="add mod">
          <ac:chgData name="Myroslava Makhynia" userId="7bb0f5b9-dfee-454e-9f70-e4fa02f019ef" providerId="ADAL" clId="{4080F183-4AB4-4E4E-8585-175DA5CCFE61}" dt="2024-07-31T10:47:21.451" v="1079"/>
          <ac:spMkLst>
            <pc:docMk/>
            <pc:sldMk cId="3824015318" sldId="295"/>
            <ac:spMk id="14" creationId="{49D9660D-D649-0F9A-2A2B-05D786642C01}"/>
          </ac:spMkLst>
        </pc:spChg>
        <pc:grpChg chg="mod">
          <ac:chgData name="Myroslava Makhynia" userId="7bb0f5b9-dfee-454e-9f70-e4fa02f019ef" providerId="ADAL" clId="{4080F183-4AB4-4E4E-8585-175DA5CCFE61}" dt="2024-07-31T10:56:06.377" v="1210" actId="14100"/>
          <ac:grpSpMkLst>
            <pc:docMk/>
            <pc:sldMk cId="3824015318" sldId="295"/>
            <ac:grpSpMk id="2" creationId="{00000000-0000-0000-0000-000000000000}"/>
          </ac:grpSpMkLst>
        </pc:grpChg>
        <pc:picChg chg="add del mod">
          <ac:chgData name="Myroslava Makhynia" userId="7bb0f5b9-dfee-454e-9f70-e4fa02f019ef" providerId="ADAL" clId="{4080F183-4AB4-4E4E-8585-175DA5CCFE61}" dt="2024-07-31T11:04:59.017" v="1290" actId="478"/>
          <ac:picMkLst>
            <pc:docMk/>
            <pc:sldMk cId="3824015318" sldId="295"/>
            <ac:picMk id="16" creationId="{5EC74B98-C841-F7B3-686D-507D6909CAF6}"/>
          </ac:picMkLst>
        </pc:picChg>
        <pc:picChg chg="add mod">
          <ac:chgData name="Myroslava Makhynia" userId="7bb0f5b9-dfee-454e-9f70-e4fa02f019ef" providerId="ADAL" clId="{4080F183-4AB4-4E4E-8585-175DA5CCFE61}" dt="2024-07-31T11:05:17.410" v="1293" actId="1076"/>
          <ac:picMkLst>
            <pc:docMk/>
            <pc:sldMk cId="3824015318" sldId="295"/>
            <ac:picMk id="18" creationId="{9F913EBA-4FE9-1CCD-D52E-58BE36354661}"/>
          </ac:picMkLst>
        </pc:picChg>
      </pc:sldChg>
      <pc:sldChg chg="addSp delSp modSp add mod">
        <pc:chgData name="Myroslava Makhynia" userId="7bb0f5b9-dfee-454e-9f70-e4fa02f019ef" providerId="ADAL" clId="{4080F183-4AB4-4E4E-8585-175DA5CCFE61}" dt="2024-07-31T10:58:50.450" v="1240" actId="1076"/>
        <pc:sldMkLst>
          <pc:docMk/>
          <pc:sldMk cId="1931773924" sldId="296"/>
        </pc:sldMkLst>
        <pc:spChg chg="mod">
          <ac:chgData name="Myroslava Makhynia" userId="7bb0f5b9-dfee-454e-9f70-e4fa02f019ef" providerId="ADAL" clId="{4080F183-4AB4-4E4E-8585-175DA5CCFE61}" dt="2024-07-31T10:57:35.131" v="1223" actId="207"/>
          <ac:spMkLst>
            <pc:docMk/>
            <pc:sldMk cId="1931773924" sldId="296"/>
            <ac:spMk id="3" creationId="{00000000-0000-0000-0000-000000000000}"/>
          </ac:spMkLst>
        </pc:spChg>
        <pc:spChg chg="mod">
          <ac:chgData name="Myroslava Makhynia" userId="7bb0f5b9-dfee-454e-9f70-e4fa02f019ef" providerId="ADAL" clId="{4080F183-4AB4-4E4E-8585-175DA5CCFE61}" dt="2024-07-31T10:57:35.131" v="1223" actId="207"/>
          <ac:spMkLst>
            <pc:docMk/>
            <pc:sldMk cId="1931773924" sldId="296"/>
            <ac:spMk id="4" creationId="{00000000-0000-0000-0000-000000000000}"/>
          </ac:spMkLst>
        </pc:spChg>
        <pc:spChg chg="mod">
          <ac:chgData name="Myroslava Makhynia" userId="7bb0f5b9-dfee-454e-9f70-e4fa02f019ef" providerId="ADAL" clId="{4080F183-4AB4-4E4E-8585-175DA5CCFE61}" dt="2024-07-31T10:58:07.097" v="1234" actId="1076"/>
          <ac:spMkLst>
            <pc:docMk/>
            <pc:sldMk cId="1931773924" sldId="296"/>
            <ac:spMk id="5" creationId="{00000000-0000-0000-0000-000000000000}"/>
          </ac:spMkLst>
        </pc:spChg>
        <pc:spChg chg="del">
          <ac:chgData name="Myroslava Makhynia" userId="7bb0f5b9-dfee-454e-9f70-e4fa02f019ef" providerId="ADAL" clId="{4080F183-4AB4-4E4E-8585-175DA5CCFE61}" dt="2024-07-31T10:43:13.948" v="971" actId="478"/>
          <ac:spMkLst>
            <pc:docMk/>
            <pc:sldMk cId="1931773924" sldId="296"/>
            <ac:spMk id="6" creationId="{00000000-0000-0000-0000-000000000000}"/>
          </ac:spMkLst>
        </pc:spChg>
        <pc:spChg chg="del">
          <ac:chgData name="Myroslava Makhynia" userId="7bb0f5b9-dfee-454e-9f70-e4fa02f019ef" providerId="ADAL" clId="{4080F183-4AB4-4E4E-8585-175DA5CCFE61}" dt="2024-07-31T10:43:13.597" v="970" actId="478"/>
          <ac:spMkLst>
            <pc:docMk/>
            <pc:sldMk cId="1931773924" sldId="296"/>
            <ac:spMk id="7" creationId="{00000000-0000-0000-0000-000000000000}"/>
          </ac:spMkLst>
        </pc:spChg>
        <pc:spChg chg="del">
          <ac:chgData name="Myroslava Makhynia" userId="7bb0f5b9-dfee-454e-9f70-e4fa02f019ef" providerId="ADAL" clId="{4080F183-4AB4-4E4E-8585-175DA5CCFE61}" dt="2024-07-31T10:58:12.683" v="1237" actId="478"/>
          <ac:spMkLst>
            <pc:docMk/>
            <pc:sldMk cId="1931773924" sldId="296"/>
            <ac:spMk id="8" creationId="{00000000-0000-0000-0000-000000000000}"/>
          </ac:spMkLst>
        </pc:spChg>
        <pc:spChg chg="mod">
          <ac:chgData name="Myroslava Makhynia" userId="7bb0f5b9-dfee-454e-9f70-e4fa02f019ef" providerId="ADAL" clId="{4080F183-4AB4-4E4E-8585-175DA5CCFE61}" dt="2024-07-31T10:58:00.521" v="1230" actId="1076"/>
          <ac:spMkLst>
            <pc:docMk/>
            <pc:sldMk cId="1931773924" sldId="296"/>
            <ac:spMk id="9" creationId="{00000000-0000-0000-0000-000000000000}"/>
          </ac:spMkLst>
        </pc:spChg>
        <pc:spChg chg="mod">
          <ac:chgData name="Myroslava Makhynia" userId="7bb0f5b9-dfee-454e-9f70-e4fa02f019ef" providerId="ADAL" clId="{4080F183-4AB4-4E4E-8585-175DA5CCFE61}" dt="2024-07-31T10:58:11.186" v="1236" actId="207"/>
          <ac:spMkLst>
            <pc:docMk/>
            <pc:sldMk cId="1931773924" sldId="296"/>
            <ac:spMk id="10" creationId="{00000000-0000-0000-0000-000000000000}"/>
          </ac:spMkLst>
        </pc:spChg>
        <pc:spChg chg="add del mod">
          <ac:chgData name="Myroslava Makhynia" userId="7bb0f5b9-dfee-454e-9f70-e4fa02f019ef" providerId="ADAL" clId="{4080F183-4AB4-4E4E-8585-175DA5CCFE61}" dt="2024-07-31T10:47:24.888" v="1081" actId="478"/>
          <ac:spMkLst>
            <pc:docMk/>
            <pc:sldMk cId="1931773924" sldId="296"/>
            <ac:spMk id="11" creationId="{F729D249-67C1-22D5-4958-C5D7EC24D901}"/>
          </ac:spMkLst>
        </pc:spChg>
        <pc:spChg chg="add del mod">
          <ac:chgData name="Myroslava Makhynia" userId="7bb0f5b9-dfee-454e-9f70-e4fa02f019ef" providerId="ADAL" clId="{4080F183-4AB4-4E4E-8585-175DA5CCFE61}" dt="2024-07-31T10:47:23.728" v="1080" actId="478"/>
          <ac:spMkLst>
            <pc:docMk/>
            <pc:sldMk cId="1931773924" sldId="296"/>
            <ac:spMk id="12" creationId="{95117AD8-C621-CCB2-01C2-8DC2527F8A7B}"/>
          </ac:spMkLst>
        </pc:spChg>
        <pc:spChg chg="add mod">
          <ac:chgData name="Myroslava Makhynia" userId="7bb0f5b9-dfee-454e-9f70-e4fa02f019ef" providerId="ADAL" clId="{4080F183-4AB4-4E4E-8585-175DA5CCFE61}" dt="2024-07-31T10:47:25.414" v="1082"/>
          <ac:spMkLst>
            <pc:docMk/>
            <pc:sldMk cId="1931773924" sldId="296"/>
            <ac:spMk id="13" creationId="{F283B7DD-6A88-E114-D86A-EC58CDDAA633}"/>
          </ac:spMkLst>
        </pc:spChg>
        <pc:spChg chg="add mod">
          <ac:chgData name="Myroslava Makhynia" userId="7bb0f5b9-dfee-454e-9f70-e4fa02f019ef" providerId="ADAL" clId="{4080F183-4AB4-4E4E-8585-175DA5CCFE61}" dt="2024-07-31T10:47:25.414" v="1082"/>
          <ac:spMkLst>
            <pc:docMk/>
            <pc:sldMk cId="1931773924" sldId="296"/>
            <ac:spMk id="14" creationId="{995CA550-399F-0031-ABFA-421625A8842F}"/>
          </ac:spMkLst>
        </pc:spChg>
        <pc:grpChg chg="mod">
          <ac:chgData name="Myroslava Makhynia" userId="7bb0f5b9-dfee-454e-9f70-e4fa02f019ef" providerId="ADAL" clId="{4080F183-4AB4-4E4E-8585-175DA5CCFE61}" dt="2024-07-31T10:58:04.305" v="1233" actId="1076"/>
          <ac:grpSpMkLst>
            <pc:docMk/>
            <pc:sldMk cId="1931773924" sldId="296"/>
            <ac:grpSpMk id="2" creationId="{00000000-0000-0000-0000-000000000000}"/>
          </ac:grpSpMkLst>
        </pc:grpChg>
        <pc:picChg chg="add mod">
          <ac:chgData name="Myroslava Makhynia" userId="7bb0f5b9-dfee-454e-9f70-e4fa02f019ef" providerId="ADAL" clId="{4080F183-4AB4-4E4E-8585-175DA5CCFE61}" dt="2024-07-31T10:58:50.450" v="1240" actId="1076"/>
          <ac:picMkLst>
            <pc:docMk/>
            <pc:sldMk cId="1931773924" sldId="296"/>
            <ac:picMk id="16" creationId="{4A0F81DE-5CC3-B2E9-5B86-7E158691C33C}"/>
          </ac:picMkLst>
        </pc:picChg>
      </pc:sldChg>
      <pc:sldChg chg="addSp delSp modSp add mod">
        <pc:chgData name="Myroslava Makhynia" userId="7bb0f5b9-dfee-454e-9f70-e4fa02f019ef" providerId="ADAL" clId="{4080F183-4AB4-4E4E-8585-175DA5CCFE61}" dt="2024-07-31T11:00:01.747" v="1251" actId="1076"/>
        <pc:sldMkLst>
          <pc:docMk/>
          <pc:sldMk cId="3943570670" sldId="297"/>
        </pc:sldMkLst>
        <pc:spChg chg="mod">
          <ac:chgData name="Myroslava Makhynia" userId="7bb0f5b9-dfee-454e-9f70-e4fa02f019ef" providerId="ADAL" clId="{4080F183-4AB4-4E4E-8585-175DA5CCFE61}" dt="2024-07-31T10:59:27.694" v="1246" actId="207"/>
          <ac:spMkLst>
            <pc:docMk/>
            <pc:sldMk cId="3943570670" sldId="297"/>
            <ac:spMk id="3" creationId="{00000000-0000-0000-0000-000000000000}"/>
          </ac:spMkLst>
        </pc:spChg>
        <pc:spChg chg="mod">
          <ac:chgData name="Myroslava Makhynia" userId="7bb0f5b9-dfee-454e-9f70-e4fa02f019ef" providerId="ADAL" clId="{4080F183-4AB4-4E4E-8585-175DA5CCFE61}" dt="2024-07-31T10:59:27.694" v="1246" actId="207"/>
          <ac:spMkLst>
            <pc:docMk/>
            <pc:sldMk cId="3943570670" sldId="297"/>
            <ac:spMk id="4" creationId="{00000000-0000-0000-0000-000000000000}"/>
          </ac:spMkLst>
        </pc:spChg>
        <pc:spChg chg="mod">
          <ac:chgData name="Myroslava Makhynia" userId="7bb0f5b9-dfee-454e-9f70-e4fa02f019ef" providerId="ADAL" clId="{4080F183-4AB4-4E4E-8585-175DA5CCFE61}" dt="2024-07-31T10:59:18.181" v="1243" actId="1076"/>
          <ac:spMkLst>
            <pc:docMk/>
            <pc:sldMk cId="3943570670" sldId="297"/>
            <ac:spMk id="5" creationId="{00000000-0000-0000-0000-000000000000}"/>
          </ac:spMkLst>
        </pc:spChg>
        <pc:spChg chg="del">
          <ac:chgData name="Myroslava Makhynia" userId="7bb0f5b9-dfee-454e-9f70-e4fa02f019ef" providerId="ADAL" clId="{4080F183-4AB4-4E4E-8585-175DA5CCFE61}" dt="2024-07-31T10:43:18.727" v="973" actId="478"/>
          <ac:spMkLst>
            <pc:docMk/>
            <pc:sldMk cId="3943570670" sldId="297"/>
            <ac:spMk id="6" creationId="{00000000-0000-0000-0000-000000000000}"/>
          </ac:spMkLst>
        </pc:spChg>
        <pc:spChg chg="del">
          <ac:chgData name="Myroslava Makhynia" userId="7bb0f5b9-dfee-454e-9f70-e4fa02f019ef" providerId="ADAL" clId="{4080F183-4AB4-4E4E-8585-175DA5CCFE61}" dt="2024-07-31T10:43:19.100" v="974" actId="478"/>
          <ac:spMkLst>
            <pc:docMk/>
            <pc:sldMk cId="3943570670" sldId="297"/>
            <ac:spMk id="7" creationId="{00000000-0000-0000-0000-000000000000}"/>
          </ac:spMkLst>
        </pc:spChg>
        <pc:spChg chg="del">
          <ac:chgData name="Myroslava Makhynia" userId="7bb0f5b9-dfee-454e-9f70-e4fa02f019ef" providerId="ADAL" clId="{4080F183-4AB4-4E4E-8585-175DA5CCFE61}" dt="2024-07-31T10:59:35.139" v="1248" actId="478"/>
          <ac:spMkLst>
            <pc:docMk/>
            <pc:sldMk cId="3943570670" sldId="297"/>
            <ac:spMk id="8" creationId="{00000000-0000-0000-0000-000000000000}"/>
          </ac:spMkLst>
        </pc:spChg>
        <pc:spChg chg="mod">
          <ac:chgData name="Myroslava Makhynia" userId="7bb0f5b9-dfee-454e-9f70-e4fa02f019ef" providerId="ADAL" clId="{4080F183-4AB4-4E4E-8585-175DA5CCFE61}" dt="2024-07-31T10:59:15.229" v="1242" actId="1076"/>
          <ac:spMkLst>
            <pc:docMk/>
            <pc:sldMk cId="3943570670" sldId="297"/>
            <ac:spMk id="9" creationId="{00000000-0000-0000-0000-000000000000}"/>
          </ac:spMkLst>
        </pc:spChg>
        <pc:spChg chg="mod">
          <ac:chgData name="Myroslava Makhynia" userId="7bb0f5b9-dfee-454e-9f70-e4fa02f019ef" providerId="ADAL" clId="{4080F183-4AB4-4E4E-8585-175DA5CCFE61}" dt="2024-07-31T10:59:25.661" v="1245" actId="1076"/>
          <ac:spMkLst>
            <pc:docMk/>
            <pc:sldMk cId="3943570670" sldId="297"/>
            <ac:spMk id="10" creationId="{00000000-0000-0000-0000-000000000000}"/>
          </ac:spMkLst>
        </pc:spChg>
        <pc:spChg chg="add del mod">
          <ac:chgData name="Myroslava Makhynia" userId="7bb0f5b9-dfee-454e-9f70-e4fa02f019ef" providerId="ADAL" clId="{4080F183-4AB4-4E4E-8585-175DA5CCFE61}" dt="2024-07-31T10:47:27.919" v="1083" actId="478"/>
          <ac:spMkLst>
            <pc:docMk/>
            <pc:sldMk cId="3943570670" sldId="297"/>
            <ac:spMk id="11" creationId="{96B05C33-61A2-4361-D237-1C77CF6D074D}"/>
          </ac:spMkLst>
        </pc:spChg>
        <pc:spChg chg="add del mod">
          <ac:chgData name="Myroslava Makhynia" userId="7bb0f5b9-dfee-454e-9f70-e4fa02f019ef" providerId="ADAL" clId="{4080F183-4AB4-4E4E-8585-175DA5CCFE61}" dt="2024-07-31T10:47:29.236" v="1085" actId="478"/>
          <ac:spMkLst>
            <pc:docMk/>
            <pc:sldMk cId="3943570670" sldId="297"/>
            <ac:spMk id="12" creationId="{C0E96F43-4250-78A9-CA77-EF9412CA8218}"/>
          </ac:spMkLst>
        </pc:spChg>
        <pc:spChg chg="add mod">
          <ac:chgData name="Myroslava Makhynia" userId="7bb0f5b9-dfee-454e-9f70-e4fa02f019ef" providerId="ADAL" clId="{4080F183-4AB4-4E4E-8585-175DA5CCFE61}" dt="2024-07-31T10:47:29.680" v="1086"/>
          <ac:spMkLst>
            <pc:docMk/>
            <pc:sldMk cId="3943570670" sldId="297"/>
            <ac:spMk id="13" creationId="{29757ABC-B61F-3B12-68F7-206CAAE374CE}"/>
          </ac:spMkLst>
        </pc:spChg>
        <pc:spChg chg="add mod">
          <ac:chgData name="Myroslava Makhynia" userId="7bb0f5b9-dfee-454e-9f70-e4fa02f019ef" providerId="ADAL" clId="{4080F183-4AB4-4E4E-8585-175DA5CCFE61}" dt="2024-07-31T10:47:29.680" v="1086"/>
          <ac:spMkLst>
            <pc:docMk/>
            <pc:sldMk cId="3943570670" sldId="297"/>
            <ac:spMk id="14" creationId="{BDAD340B-E953-314B-1578-2DEAEC55BEAA}"/>
          </ac:spMkLst>
        </pc:spChg>
        <pc:grpChg chg="mod">
          <ac:chgData name="Myroslava Makhynia" userId="7bb0f5b9-dfee-454e-9f70-e4fa02f019ef" providerId="ADAL" clId="{4080F183-4AB4-4E4E-8585-175DA5CCFE61}" dt="2024-07-31T10:59:31.221" v="1247" actId="14100"/>
          <ac:grpSpMkLst>
            <pc:docMk/>
            <pc:sldMk cId="3943570670" sldId="297"/>
            <ac:grpSpMk id="2" creationId="{00000000-0000-0000-0000-000000000000}"/>
          </ac:grpSpMkLst>
        </pc:grpChg>
        <pc:picChg chg="add mod">
          <ac:chgData name="Myroslava Makhynia" userId="7bb0f5b9-dfee-454e-9f70-e4fa02f019ef" providerId="ADAL" clId="{4080F183-4AB4-4E4E-8585-175DA5CCFE61}" dt="2024-07-31T11:00:01.747" v="1251" actId="1076"/>
          <ac:picMkLst>
            <pc:docMk/>
            <pc:sldMk cId="3943570670" sldId="297"/>
            <ac:picMk id="16" creationId="{02E9CE42-F2F9-8318-F323-1F9ED41A9BD5}"/>
          </ac:picMkLst>
        </pc:picChg>
      </pc:sldChg>
      <pc:sldChg chg="addSp delSp modSp add mod">
        <pc:chgData name="Myroslava Makhynia" userId="7bb0f5b9-dfee-454e-9f70-e4fa02f019ef" providerId="ADAL" clId="{4080F183-4AB4-4E4E-8585-175DA5CCFE61}" dt="2024-07-31T11:00:48.656" v="1261" actId="1076"/>
        <pc:sldMkLst>
          <pc:docMk/>
          <pc:sldMk cId="2543698705" sldId="298"/>
        </pc:sldMkLst>
        <pc:spChg chg="mod">
          <ac:chgData name="Myroslava Makhynia" userId="7bb0f5b9-dfee-454e-9f70-e4fa02f019ef" providerId="ADAL" clId="{4080F183-4AB4-4E4E-8585-175DA5CCFE61}" dt="2024-07-31T11:00:25.836" v="1256" actId="207"/>
          <ac:spMkLst>
            <pc:docMk/>
            <pc:sldMk cId="2543698705" sldId="298"/>
            <ac:spMk id="3" creationId="{00000000-0000-0000-0000-000000000000}"/>
          </ac:spMkLst>
        </pc:spChg>
        <pc:spChg chg="mod">
          <ac:chgData name="Myroslava Makhynia" userId="7bb0f5b9-dfee-454e-9f70-e4fa02f019ef" providerId="ADAL" clId="{4080F183-4AB4-4E4E-8585-175DA5CCFE61}" dt="2024-07-31T11:00:25.836" v="1256" actId="207"/>
          <ac:spMkLst>
            <pc:docMk/>
            <pc:sldMk cId="2543698705" sldId="298"/>
            <ac:spMk id="4" creationId="{00000000-0000-0000-0000-000000000000}"/>
          </ac:spMkLst>
        </pc:spChg>
        <pc:spChg chg="del">
          <ac:chgData name="Myroslava Makhynia" userId="7bb0f5b9-dfee-454e-9f70-e4fa02f019ef" providerId="ADAL" clId="{4080F183-4AB4-4E4E-8585-175DA5CCFE61}" dt="2024-07-31T10:43:23.579" v="977" actId="478"/>
          <ac:spMkLst>
            <pc:docMk/>
            <pc:sldMk cId="2543698705" sldId="298"/>
            <ac:spMk id="6" creationId="{00000000-0000-0000-0000-000000000000}"/>
          </ac:spMkLst>
        </pc:spChg>
        <pc:spChg chg="del">
          <ac:chgData name="Myroslava Makhynia" userId="7bb0f5b9-dfee-454e-9f70-e4fa02f019ef" providerId="ADAL" clId="{4080F183-4AB4-4E4E-8585-175DA5CCFE61}" dt="2024-07-31T10:43:23.078" v="976" actId="478"/>
          <ac:spMkLst>
            <pc:docMk/>
            <pc:sldMk cId="2543698705" sldId="298"/>
            <ac:spMk id="7" creationId="{00000000-0000-0000-0000-000000000000}"/>
          </ac:spMkLst>
        </pc:spChg>
        <pc:spChg chg="del">
          <ac:chgData name="Myroslava Makhynia" userId="7bb0f5b9-dfee-454e-9f70-e4fa02f019ef" providerId="ADAL" clId="{4080F183-4AB4-4E4E-8585-175DA5CCFE61}" dt="2024-07-31T11:00:28.987" v="1258" actId="478"/>
          <ac:spMkLst>
            <pc:docMk/>
            <pc:sldMk cId="2543698705" sldId="298"/>
            <ac:spMk id="8" creationId="{00000000-0000-0000-0000-000000000000}"/>
          </ac:spMkLst>
        </pc:spChg>
        <pc:spChg chg="mod">
          <ac:chgData name="Myroslava Makhynia" userId="7bb0f5b9-dfee-454e-9f70-e4fa02f019ef" providerId="ADAL" clId="{4080F183-4AB4-4E4E-8585-175DA5CCFE61}" dt="2024-07-31T11:00:12.521" v="1253" actId="1076"/>
          <ac:spMkLst>
            <pc:docMk/>
            <pc:sldMk cId="2543698705" sldId="298"/>
            <ac:spMk id="9" creationId="{00000000-0000-0000-0000-000000000000}"/>
          </ac:spMkLst>
        </pc:spChg>
        <pc:spChg chg="mod">
          <ac:chgData name="Myroslava Makhynia" userId="7bb0f5b9-dfee-454e-9f70-e4fa02f019ef" providerId="ADAL" clId="{4080F183-4AB4-4E4E-8585-175DA5CCFE61}" dt="2024-07-31T11:00:21.029" v="1255" actId="1076"/>
          <ac:spMkLst>
            <pc:docMk/>
            <pc:sldMk cId="2543698705" sldId="298"/>
            <ac:spMk id="10" creationId="{00000000-0000-0000-0000-000000000000}"/>
          </ac:spMkLst>
        </pc:spChg>
        <pc:spChg chg="add del mod">
          <ac:chgData name="Myroslava Makhynia" userId="7bb0f5b9-dfee-454e-9f70-e4fa02f019ef" providerId="ADAL" clId="{4080F183-4AB4-4E4E-8585-175DA5CCFE61}" dt="2024-07-31T10:47:32.434" v="1087" actId="478"/>
          <ac:spMkLst>
            <pc:docMk/>
            <pc:sldMk cId="2543698705" sldId="298"/>
            <ac:spMk id="11" creationId="{F50C9ED5-F1B8-89E6-16D4-0A72C7B43D20}"/>
          </ac:spMkLst>
        </pc:spChg>
        <pc:spChg chg="add del mod">
          <ac:chgData name="Myroslava Makhynia" userId="7bb0f5b9-dfee-454e-9f70-e4fa02f019ef" providerId="ADAL" clId="{4080F183-4AB4-4E4E-8585-175DA5CCFE61}" dt="2024-07-31T10:47:33.491" v="1088" actId="478"/>
          <ac:spMkLst>
            <pc:docMk/>
            <pc:sldMk cId="2543698705" sldId="298"/>
            <ac:spMk id="12" creationId="{82AA316A-2B78-0E58-0BB1-8EEFBC737C16}"/>
          </ac:spMkLst>
        </pc:spChg>
        <pc:spChg chg="add mod">
          <ac:chgData name="Myroslava Makhynia" userId="7bb0f5b9-dfee-454e-9f70-e4fa02f019ef" providerId="ADAL" clId="{4080F183-4AB4-4E4E-8585-175DA5CCFE61}" dt="2024-07-31T10:47:34.086" v="1089"/>
          <ac:spMkLst>
            <pc:docMk/>
            <pc:sldMk cId="2543698705" sldId="298"/>
            <ac:spMk id="13" creationId="{6D7CFED7-A5FA-6C40-3374-AF5037E2A558}"/>
          </ac:spMkLst>
        </pc:spChg>
        <pc:spChg chg="add mod">
          <ac:chgData name="Myroslava Makhynia" userId="7bb0f5b9-dfee-454e-9f70-e4fa02f019ef" providerId="ADAL" clId="{4080F183-4AB4-4E4E-8585-175DA5CCFE61}" dt="2024-07-31T10:47:34.086" v="1089"/>
          <ac:spMkLst>
            <pc:docMk/>
            <pc:sldMk cId="2543698705" sldId="298"/>
            <ac:spMk id="14" creationId="{DE1B51AC-E3E0-51CB-7380-A8F3F6085D4C}"/>
          </ac:spMkLst>
        </pc:spChg>
        <pc:grpChg chg="mod">
          <ac:chgData name="Myroslava Makhynia" userId="7bb0f5b9-dfee-454e-9f70-e4fa02f019ef" providerId="ADAL" clId="{4080F183-4AB4-4E4E-8585-175DA5CCFE61}" dt="2024-07-31T11:00:27.648" v="1257" actId="14100"/>
          <ac:grpSpMkLst>
            <pc:docMk/>
            <pc:sldMk cId="2543698705" sldId="298"/>
            <ac:grpSpMk id="2" creationId="{00000000-0000-0000-0000-000000000000}"/>
          </ac:grpSpMkLst>
        </pc:grpChg>
        <pc:picChg chg="add mod">
          <ac:chgData name="Myroslava Makhynia" userId="7bb0f5b9-dfee-454e-9f70-e4fa02f019ef" providerId="ADAL" clId="{4080F183-4AB4-4E4E-8585-175DA5CCFE61}" dt="2024-07-31T11:00:48.656" v="1261" actId="1076"/>
          <ac:picMkLst>
            <pc:docMk/>
            <pc:sldMk cId="2543698705" sldId="298"/>
            <ac:picMk id="16" creationId="{2E3C8F5D-0E94-F48C-4582-F42124824685}"/>
          </ac:picMkLst>
        </pc:picChg>
      </pc:sldChg>
      <pc:sldChg chg="addSp delSp modSp add mod">
        <pc:chgData name="Myroslava Makhynia" userId="7bb0f5b9-dfee-454e-9f70-e4fa02f019ef" providerId="ADAL" clId="{4080F183-4AB4-4E4E-8585-175DA5CCFE61}" dt="2024-07-31T11:02:54.323" v="1273" actId="1076"/>
        <pc:sldMkLst>
          <pc:docMk/>
          <pc:sldMk cId="484772856" sldId="299"/>
        </pc:sldMkLst>
        <pc:spChg chg="mod">
          <ac:chgData name="Myroslava Makhynia" userId="7bb0f5b9-dfee-454e-9f70-e4fa02f019ef" providerId="ADAL" clId="{4080F183-4AB4-4E4E-8585-175DA5CCFE61}" dt="2024-07-31T11:01:01.943" v="1263" actId="207"/>
          <ac:spMkLst>
            <pc:docMk/>
            <pc:sldMk cId="484772856" sldId="299"/>
            <ac:spMk id="3" creationId="{00000000-0000-0000-0000-000000000000}"/>
          </ac:spMkLst>
        </pc:spChg>
        <pc:spChg chg="mod">
          <ac:chgData name="Myroslava Makhynia" userId="7bb0f5b9-dfee-454e-9f70-e4fa02f019ef" providerId="ADAL" clId="{4080F183-4AB4-4E4E-8585-175DA5CCFE61}" dt="2024-07-31T11:01:01.943" v="1263" actId="207"/>
          <ac:spMkLst>
            <pc:docMk/>
            <pc:sldMk cId="484772856" sldId="299"/>
            <ac:spMk id="4" creationId="{00000000-0000-0000-0000-000000000000}"/>
          </ac:spMkLst>
        </pc:spChg>
        <pc:spChg chg="del">
          <ac:chgData name="Myroslava Makhynia" userId="7bb0f5b9-dfee-454e-9f70-e4fa02f019ef" providerId="ADAL" clId="{4080F183-4AB4-4E4E-8585-175DA5CCFE61}" dt="2024-07-31T10:43:29.121" v="980" actId="478"/>
          <ac:spMkLst>
            <pc:docMk/>
            <pc:sldMk cId="484772856" sldId="299"/>
            <ac:spMk id="6" creationId="{00000000-0000-0000-0000-000000000000}"/>
          </ac:spMkLst>
        </pc:spChg>
        <pc:spChg chg="del">
          <ac:chgData name="Myroslava Makhynia" userId="7bb0f5b9-dfee-454e-9f70-e4fa02f019ef" providerId="ADAL" clId="{4080F183-4AB4-4E4E-8585-175DA5CCFE61}" dt="2024-07-31T10:43:28.487" v="979" actId="478"/>
          <ac:spMkLst>
            <pc:docMk/>
            <pc:sldMk cId="484772856" sldId="299"/>
            <ac:spMk id="7" creationId="{00000000-0000-0000-0000-000000000000}"/>
          </ac:spMkLst>
        </pc:spChg>
        <pc:spChg chg="del">
          <ac:chgData name="Myroslava Makhynia" userId="7bb0f5b9-dfee-454e-9f70-e4fa02f019ef" providerId="ADAL" clId="{4080F183-4AB4-4E4E-8585-175DA5CCFE61}" dt="2024-07-31T11:02:08.944" v="1270" actId="478"/>
          <ac:spMkLst>
            <pc:docMk/>
            <pc:sldMk cId="484772856" sldId="299"/>
            <ac:spMk id="8" creationId="{00000000-0000-0000-0000-000000000000}"/>
          </ac:spMkLst>
        </pc:spChg>
        <pc:spChg chg="mod">
          <ac:chgData name="Myroslava Makhynia" userId="7bb0f5b9-dfee-454e-9f70-e4fa02f019ef" providerId="ADAL" clId="{4080F183-4AB4-4E4E-8585-175DA5CCFE61}" dt="2024-07-31T11:01:46.879" v="1267" actId="1076"/>
          <ac:spMkLst>
            <pc:docMk/>
            <pc:sldMk cId="484772856" sldId="299"/>
            <ac:spMk id="9" creationId="{00000000-0000-0000-0000-000000000000}"/>
          </ac:spMkLst>
        </pc:spChg>
        <pc:spChg chg="mod">
          <ac:chgData name="Myroslava Makhynia" userId="7bb0f5b9-dfee-454e-9f70-e4fa02f019ef" providerId="ADAL" clId="{4080F183-4AB4-4E4E-8585-175DA5CCFE61}" dt="2024-07-31T11:01:58.829" v="1269" actId="1076"/>
          <ac:spMkLst>
            <pc:docMk/>
            <pc:sldMk cId="484772856" sldId="299"/>
            <ac:spMk id="10" creationId="{00000000-0000-0000-0000-000000000000}"/>
          </ac:spMkLst>
        </pc:spChg>
        <pc:spChg chg="add del mod">
          <ac:chgData name="Myroslava Makhynia" userId="7bb0f5b9-dfee-454e-9f70-e4fa02f019ef" providerId="ADAL" clId="{4080F183-4AB4-4E4E-8585-175DA5CCFE61}" dt="2024-07-31T10:47:38.103" v="1091" actId="478"/>
          <ac:spMkLst>
            <pc:docMk/>
            <pc:sldMk cId="484772856" sldId="299"/>
            <ac:spMk id="11" creationId="{EB1810F9-71DF-FBBF-D65B-C1F17AA007B8}"/>
          </ac:spMkLst>
        </pc:spChg>
        <pc:spChg chg="add del mod">
          <ac:chgData name="Myroslava Makhynia" userId="7bb0f5b9-dfee-454e-9f70-e4fa02f019ef" providerId="ADAL" clId="{4080F183-4AB4-4E4E-8585-175DA5CCFE61}" dt="2024-07-31T10:47:37.034" v="1090" actId="478"/>
          <ac:spMkLst>
            <pc:docMk/>
            <pc:sldMk cId="484772856" sldId="299"/>
            <ac:spMk id="12" creationId="{81E14990-0382-150A-4A2C-0765AAD163BB}"/>
          </ac:spMkLst>
        </pc:spChg>
        <pc:spChg chg="add mod">
          <ac:chgData name="Myroslava Makhynia" userId="7bb0f5b9-dfee-454e-9f70-e4fa02f019ef" providerId="ADAL" clId="{4080F183-4AB4-4E4E-8585-175DA5CCFE61}" dt="2024-07-31T10:47:38.637" v="1092"/>
          <ac:spMkLst>
            <pc:docMk/>
            <pc:sldMk cId="484772856" sldId="299"/>
            <ac:spMk id="13" creationId="{6B26D350-3496-A1C7-C0E0-EC6FB787DA58}"/>
          </ac:spMkLst>
        </pc:spChg>
        <pc:spChg chg="add mod">
          <ac:chgData name="Myroslava Makhynia" userId="7bb0f5b9-dfee-454e-9f70-e4fa02f019ef" providerId="ADAL" clId="{4080F183-4AB4-4E4E-8585-175DA5CCFE61}" dt="2024-07-31T10:47:38.637" v="1092"/>
          <ac:spMkLst>
            <pc:docMk/>
            <pc:sldMk cId="484772856" sldId="299"/>
            <ac:spMk id="14" creationId="{2FD9BA1C-8F8C-22F3-AE84-692C59950E20}"/>
          </ac:spMkLst>
        </pc:spChg>
        <pc:grpChg chg="mod">
          <ac:chgData name="Myroslava Makhynia" userId="7bb0f5b9-dfee-454e-9f70-e4fa02f019ef" providerId="ADAL" clId="{4080F183-4AB4-4E4E-8585-175DA5CCFE61}" dt="2024-07-31T11:01:06.248" v="1265" actId="14100"/>
          <ac:grpSpMkLst>
            <pc:docMk/>
            <pc:sldMk cId="484772856" sldId="299"/>
            <ac:grpSpMk id="2" creationId="{00000000-0000-0000-0000-000000000000}"/>
          </ac:grpSpMkLst>
        </pc:grpChg>
        <pc:picChg chg="add mod">
          <ac:chgData name="Myroslava Makhynia" userId="7bb0f5b9-dfee-454e-9f70-e4fa02f019ef" providerId="ADAL" clId="{4080F183-4AB4-4E4E-8585-175DA5CCFE61}" dt="2024-07-31T11:02:54.323" v="1273" actId="1076"/>
          <ac:picMkLst>
            <pc:docMk/>
            <pc:sldMk cId="484772856" sldId="299"/>
            <ac:picMk id="16" creationId="{41DC9E25-8634-6AC2-089E-F0E4262B7542}"/>
          </ac:picMkLst>
        </pc:picChg>
      </pc:sldChg>
      <pc:sldChg chg="addSp delSp modSp add mod">
        <pc:chgData name="Myroslava Makhynia" userId="7bb0f5b9-dfee-454e-9f70-e4fa02f019ef" providerId="ADAL" clId="{4080F183-4AB4-4E4E-8585-175DA5CCFE61}" dt="2024-07-31T11:03:41.418" v="1283" actId="1076"/>
        <pc:sldMkLst>
          <pc:docMk/>
          <pc:sldMk cId="1616647753" sldId="300"/>
        </pc:sldMkLst>
        <pc:spChg chg="mod">
          <ac:chgData name="Myroslava Makhynia" userId="7bb0f5b9-dfee-454e-9f70-e4fa02f019ef" providerId="ADAL" clId="{4080F183-4AB4-4E4E-8585-175DA5CCFE61}" dt="2024-07-31T11:02:58.672" v="1274" actId="207"/>
          <ac:spMkLst>
            <pc:docMk/>
            <pc:sldMk cId="1616647753" sldId="300"/>
            <ac:spMk id="3" creationId="{00000000-0000-0000-0000-000000000000}"/>
          </ac:spMkLst>
        </pc:spChg>
        <pc:spChg chg="mod">
          <ac:chgData name="Myroslava Makhynia" userId="7bb0f5b9-dfee-454e-9f70-e4fa02f019ef" providerId="ADAL" clId="{4080F183-4AB4-4E4E-8585-175DA5CCFE61}" dt="2024-07-31T11:02:58.672" v="1274" actId="207"/>
          <ac:spMkLst>
            <pc:docMk/>
            <pc:sldMk cId="1616647753" sldId="300"/>
            <ac:spMk id="4" creationId="{00000000-0000-0000-0000-000000000000}"/>
          </ac:spMkLst>
        </pc:spChg>
        <pc:spChg chg="del">
          <ac:chgData name="Myroslava Makhynia" userId="7bb0f5b9-dfee-454e-9f70-e4fa02f019ef" providerId="ADAL" clId="{4080F183-4AB4-4E4E-8585-175DA5CCFE61}" dt="2024-07-31T10:43:32.609" v="982" actId="478"/>
          <ac:spMkLst>
            <pc:docMk/>
            <pc:sldMk cId="1616647753" sldId="300"/>
            <ac:spMk id="6" creationId="{00000000-0000-0000-0000-000000000000}"/>
          </ac:spMkLst>
        </pc:spChg>
        <pc:spChg chg="del">
          <ac:chgData name="Myroslava Makhynia" userId="7bb0f5b9-dfee-454e-9f70-e4fa02f019ef" providerId="ADAL" clId="{4080F183-4AB4-4E4E-8585-175DA5CCFE61}" dt="2024-07-31T10:43:32.909" v="983" actId="478"/>
          <ac:spMkLst>
            <pc:docMk/>
            <pc:sldMk cId="1616647753" sldId="300"/>
            <ac:spMk id="7" creationId="{00000000-0000-0000-0000-000000000000}"/>
          </ac:spMkLst>
        </pc:spChg>
        <pc:spChg chg="del">
          <ac:chgData name="Myroslava Makhynia" userId="7bb0f5b9-dfee-454e-9f70-e4fa02f019ef" providerId="ADAL" clId="{4080F183-4AB4-4E4E-8585-175DA5CCFE61}" dt="2024-07-31T11:03:30.538" v="1281" actId="478"/>
          <ac:spMkLst>
            <pc:docMk/>
            <pc:sldMk cId="1616647753" sldId="300"/>
            <ac:spMk id="8" creationId="{00000000-0000-0000-0000-000000000000}"/>
          </ac:spMkLst>
        </pc:spChg>
        <pc:spChg chg="mod">
          <ac:chgData name="Myroslava Makhynia" userId="7bb0f5b9-dfee-454e-9f70-e4fa02f019ef" providerId="ADAL" clId="{4080F183-4AB4-4E4E-8585-175DA5CCFE61}" dt="2024-07-31T11:03:08.682" v="1277" actId="1076"/>
          <ac:spMkLst>
            <pc:docMk/>
            <pc:sldMk cId="1616647753" sldId="300"/>
            <ac:spMk id="9" creationId="{00000000-0000-0000-0000-000000000000}"/>
          </ac:spMkLst>
        </pc:spChg>
        <pc:spChg chg="mod">
          <ac:chgData name="Myroslava Makhynia" userId="7bb0f5b9-dfee-454e-9f70-e4fa02f019ef" providerId="ADAL" clId="{4080F183-4AB4-4E4E-8585-175DA5CCFE61}" dt="2024-07-31T11:03:20.572" v="1279" actId="1076"/>
          <ac:spMkLst>
            <pc:docMk/>
            <pc:sldMk cId="1616647753" sldId="300"/>
            <ac:spMk id="10" creationId="{00000000-0000-0000-0000-000000000000}"/>
          </ac:spMkLst>
        </pc:spChg>
        <pc:spChg chg="add del mod">
          <ac:chgData name="Myroslava Makhynia" userId="7bb0f5b9-dfee-454e-9f70-e4fa02f019ef" providerId="ADAL" clId="{4080F183-4AB4-4E4E-8585-175DA5CCFE61}" dt="2024-07-31T10:47:42.496" v="1094" actId="478"/>
          <ac:spMkLst>
            <pc:docMk/>
            <pc:sldMk cId="1616647753" sldId="300"/>
            <ac:spMk id="11" creationId="{5C7E174F-BCA7-5410-1148-485B10E661DA}"/>
          </ac:spMkLst>
        </pc:spChg>
        <pc:spChg chg="add del mod">
          <ac:chgData name="Myroslava Makhynia" userId="7bb0f5b9-dfee-454e-9f70-e4fa02f019ef" providerId="ADAL" clId="{4080F183-4AB4-4E4E-8585-175DA5CCFE61}" dt="2024-07-31T10:47:41.203" v="1093" actId="478"/>
          <ac:spMkLst>
            <pc:docMk/>
            <pc:sldMk cId="1616647753" sldId="300"/>
            <ac:spMk id="12" creationId="{D7AC641F-BDE8-F63F-A0D9-18D48B01FA2D}"/>
          </ac:spMkLst>
        </pc:spChg>
        <pc:spChg chg="add mod">
          <ac:chgData name="Myroslava Makhynia" userId="7bb0f5b9-dfee-454e-9f70-e4fa02f019ef" providerId="ADAL" clId="{4080F183-4AB4-4E4E-8585-175DA5CCFE61}" dt="2024-07-31T10:47:43.011" v="1095"/>
          <ac:spMkLst>
            <pc:docMk/>
            <pc:sldMk cId="1616647753" sldId="300"/>
            <ac:spMk id="13" creationId="{1F051CE8-F715-9EF9-0E1C-701953B00878}"/>
          </ac:spMkLst>
        </pc:spChg>
        <pc:spChg chg="add mod">
          <ac:chgData name="Myroslava Makhynia" userId="7bb0f5b9-dfee-454e-9f70-e4fa02f019ef" providerId="ADAL" clId="{4080F183-4AB4-4E4E-8585-175DA5CCFE61}" dt="2024-07-31T10:47:43.011" v="1095"/>
          <ac:spMkLst>
            <pc:docMk/>
            <pc:sldMk cId="1616647753" sldId="300"/>
            <ac:spMk id="14" creationId="{AB76DD14-F239-E252-0CAC-1BC29D1ED880}"/>
          </ac:spMkLst>
        </pc:spChg>
        <pc:grpChg chg="mod">
          <ac:chgData name="Myroslava Makhynia" userId="7bb0f5b9-dfee-454e-9f70-e4fa02f019ef" providerId="ADAL" clId="{4080F183-4AB4-4E4E-8585-175DA5CCFE61}" dt="2024-07-31T11:03:00.408" v="1275" actId="14100"/>
          <ac:grpSpMkLst>
            <pc:docMk/>
            <pc:sldMk cId="1616647753" sldId="300"/>
            <ac:grpSpMk id="2" creationId="{00000000-0000-0000-0000-000000000000}"/>
          </ac:grpSpMkLst>
        </pc:grpChg>
        <pc:picChg chg="add mod">
          <ac:chgData name="Myroslava Makhynia" userId="7bb0f5b9-dfee-454e-9f70-e4fa02f019ef" providerId="ADAL" clId="{4080F183-4AB4-4E4E-8585-175DA5CCFE61}" dt="2024-07-31T11:03:41.418" v="1283" actId="1076"/>
          <ac:picMkLst>
            <pc:docMk/>
            <pc:sldMk cId="1616647753" sldId="300"/>
            <ac:picMk id="16" creationId="{40FC820C-7F9C-09D2-0106-2C527F85DB5D}"/>
          </ac:picMkLst>
        </pc:picChg>
      </pc:sldChg>
      <pc:sldChg chg="addSp delSp modSp add mod">
        <pc:chgData name="Myroslava Makhynia" userId="7bb0f5b9-dfee-454e-9f70-e4fa02f019ef" providerId="ADAL" clId="{4080F183-4AB4-4E4E-8585-175DA5CCFE61}" dt="2024-07-31T11:08:25.575" v="1324" actId="1076"/>
        <pc:sldMkLst>
          <pc:docMk/>
          <pc:sldMk cId="3787292222" sldId="301"/>
        </pc:sldMkLst>
        <pc:spChg chg="mod">
          <ac:chgData name="Myroslava Makhynia" userId="7bb0f5b9-dfee-454e-9f70-e4fa02f019ef" providerId="ADAL" clId="{4080F183-4AB4-4E4E-8585-175DA5CCFE61}" dt="2024-07-31T11:07:45.123" v="1310" actId="207"/>
          <ac:spMkLst>
            <pc:docMk/>
            <pc:sldMk cId="3787292222" sldId="301"/>
            <ac:spMk id="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7"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14" creationId="{00000000-0000-0000-0000-000000000000}"/>
          </ac:spMkLst>
        </pc:spChg>
        <pc:spChg chg="del">
          <ac:chgData name="Myroslava Makhynia" userId="7bb0f5b9-dfee-454e-9f70-e4fa02f019ef" providerId="ADAL" clId="{4080F183-4AB4-4E4E-8585-175DA5CCFE61}" dt="2024-07-31T10:43:37.046" v="986" actId="478"/>
          <ac:spMkLst>
            <pc:docMk/>
            <pc:sldMk cId="3787292222" sldId="301"/>
            <ac:spMk id="15" creationId="{00000000-0000-0000-0000-000000000000}"/>
          </ac:spMkLst>
        </pc:spChg>
        <pc:spChg chg="del">
          <ac:chgData name="Myroslava Makhynia" userId="7bb0f5b9-dfee-454e-9f70-e4fa02f019ef" providerId="ADAL" clId="{4080F183-4AB4-4E4E-8585-175DA5CCFE61}" dt="2024-07-31T10:43:36.476" v="985" actId="478"/>
          <ac:spMkLst>
            <pc:docMk/>
            <pc:sldMk cId="3787292222" sldId="301"/>
            <ac:spMk id="16"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8" creationId="{00000000-0000-0000-0000-000000000000}"/>
          </ac:spMkLst>
        </pc:spChg>
        <pc:spChg chg="mod">
          <ac:chgData name="Myroslava Makhynia" userId="7bb0f5b9-dfee-454e-9f70-e4fa02f019ef" providerId="ADAL" clId="{4080F183-4AB4-4E4E-8585-175DA5CCFE61}" dt="2024-07-31T11:07:45.123" v="1310" actId="207"/>
          <ac:spMkLst>
            <pc:docMk/>
            <pc:sldMk cId="3787292222" sldId="301"/>
            <ac:spMk id="19" creationId="{00000000-0000-0000-0000-000000000000}"/>
          </ac:spMkLst>
        </pc:spChg>
        <pc:spChg chg="mod topLvl">
          <ac:chgData name="Myroslava Makhynia" userId="7bb0f5b9-dfee-454e-9f70-e4fa02f019ef" providerId="ADAL" clId="{4080F183-4AB4-4E4E-8585-175DA5CCFE61}" dt="2024-07-31T11:08:09.564" v="1319" actId="478"/>
          <ac:spMkLst>
            <pc:docMk/>
            <pc:sldMk cId="3787292222" sldId="301"/>
            <ac:spMk id="21" creationId="{00000000-0000-0000-0000-000000000000}"/>
          </ac:spMkLst>
        </pc:spChg>
        <pc:spChg chg="del mod topLvl">
          <ac:chgData name="Myroslava Makhynia" userId="7bb0f5b9-dfee-454e-9f70-e4fa02f019ef" providerId="ADAL" clId="{4080F183-4AB4-4E4E-8585-175DA5CCFE61}" dt="2024-07-31T11:08:09.564" v="1319" actId="478"/>
          <ac:spMkLst>
            <pc:docMk/>
            <pc:sldMk cId="3787292222" sldId="301"/>
            <ac:spMk id="22" creationId="{00000000-0000-0000-0000-000000000000}"/>
          </ac:spMkLst>
        </pc:spChg>
        <pc:spChg chg="mod">
          <ac:chgData name="Myroslava Makhynia" userId="7bb0f5b9-dfee-454e-9f70-e4fa02f019ef" providerId="ADAL" clId="{4080F183-4AB4-4E4E-8585-175DA5CCFE61}" dt="2024-07-31T11:07:52.263" v="1315" actId="1038"/>
          <ac:spMkLst>
            <pc:docMk/>
            <pc:sldMk cId="3787292222" sldId="301"/>
            <ac:spMk id="23"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4" creationId="{00000000-0000-0000-0000-000000000000}"/>
          </ac:spMkLst>
        </pc:spChg>
        <pc:spChg chg="mod">
          <ac:chgData name="Myroslava Makhynia" userId="7bb0f5b9-dfee-454e-9f70-e4fa02f019ef" providerId="ADAL" clId="{4080F183-4AB4-4E4E-8585-175DA5CCFE61}" dt="2024-07-31T11:08:03.908" v="1317" actId="1076"/>
          <ac:spMkLst>
            <pc:docMk/>
            <pc:sldMk cId="3787292222" sldId="301"/>
            <ac:spMk id="25" creationId="{00000000-0000-0000-0000-000000000000}"/>
          </ac:spMkLst>
        </pc:spChg>
        <pc:spChg chg="add del mod">
          <ac:chgData name="Myroslava Makhynia" userId="7bb0f5b9-dfee-454e-9f70-e4fa02f019ef" providerId="ADAL" clId="{4080F183-4AB4-4E4E-8585-175DA5CCFE61}" dt="2024-07-31T10:47:47.120" v="1097" actId="478"/>
          <ac:spMkLst>
            <pc:docMk/>
            <pc:sldMk cId="3787292222" sldId="301"/>
            <ac:spMk id="26" creationId="{D6D5D153-7F38-B4CF-5661-96992793203B}"/>
          </ac:spMkLst>
        </pc:spChg>
        <pc:spChg chg="add del mod">
          <ac:chgData name="Myroslava Makhynia" userId="7bb0f5b9-dfee-454e-9f70-e4fa02f019ef" providerId="ADAL" clId="{4080F183-4AB4-4E4E-8585-175DA5CCFE61}" dt="2024-07-31T10:47:45.684" v="1096" actId="478"/>
          <ac:spMkLst>
            <pc:docMk/>
            <pc:sldMk cId="3787292222" sldId="301"/>
            <ac:spMk id="27" creationId="{5A60C8FC-6152-D254-5A44-957DD886BC2D}"/>
          </ac:spMkLst>
        </pc:spChg>
        <pc:spChg chg="add mod">
          <ac:chgData name="Myroslava Makhynia" userId="7bb0f5b9-dfee-454e-9f70-e4fa02f019ef" providerId="ADAL" clId="{4080F183-4AB4-4E4E-8585-175DA5CCFE61}" dt="2024-07-31T10:47:47.613" v="1098"/>
          <ac:spMkLst>
            <pc:docMk/>
            <pc:sldMk cId="3787292222" sldId="301"/>
            <ac:spMk id="28" creationId="{1D4162A2-AA69-6A9C-8E6C-51B49C4F70EF}"/>
          </ac:spMkLst>
        </pc:spChg>
        <pc:spChg chg="add mod">
          <ac:chgData name="Myroslava Makhynia" userId="7bb0f5b9-dfee-454e-9f70-e4fa02f019ef" providerId="ADAL" clId="{4080F183-4AB4-4E4E-8585-175DA5CCFE61}" dt="2024-07-31T10:47:47.613" v="1098"/>
          <ac:spMkLst>
            <pc:docMk/>
            <pc:sldMk cId="3787292222" sldId="301"/>
            <ac:spMk id="29" creationId="{28682E70-A544-99E4-5C53-F5379EC21FA1}"/>
          </ac:spMkLst>
        </pc:spChg>
        <pc:spChg chg="mod">
          <ac:chgData name="Myroslava Makhynia" userId="7bb0f5b9-dfee-454e-9f70-e4fa02f019ef" providerId="ADAL" clId="{4080F183-4AB4-4E4E-8585-175DA5CCFE61}" dt="2024-07-31T11:07:28.122" v="1304"/>
          <ac:spMkLst>
            <pc:docMk/>
            <pc:sldMk cId="3787292222" sldId="301"/>
            <ac:spMk id="31" creationId="{4621648B-7450-F1E9-0EB9-7DA7E7DEF188}"/>
          </ac:spMkLst>
        </pc:spChg>
        <pc:spChg chg="mod">
          <ac:chgData name="Myroslava Makhynia" userId="7bb0f5b9-dfee-454e-9f70-e4fa02f019ef" providerId="ADAL" clId="{4080F183-4AB4-4E4E-8585-175DA5CCFE61}" dt="2024-07-31T11:07:28.122" v="1304"/>
          <ac:spMkLst>
            <pc:docMk/>
            <pc:sldMk cId="3787292222" sldId="301"/>
            <ac:spMk id="32" creationId="{51B2AE0A-1786-DBB7-93D6-F7F632C6465B}"/>
          </ac:spMkLst>
        </pc:spChg>
        <pc:grpChg chg="del">
          <ac:chgData name="Myroslava Makhynia" userId="7bb0f5b9-dfee-454e-9f70-e4fa02f019ef" providerId="ADAL" clId="{4080F183-4AB4-4E4E-8585-175DA5CCFE61}" dt="2024-07-31T11:07:27.325" v="1303" actId="478"/>
          <ac:grpSpMkLst>
            <pc:docMk/>
            <pc:sldMk cId="3787292222" sldId="301"/>
            <ac:grpSpMk id="2" creationId="{00000000-0000-0000-0000-000000000000}"/>
          </ac:grpSpMkLst>
        </pc:grpChg>
        <pc:grpChg chg="mod">
          <ac:chgData name="Myroslava Makhynia" userId="7bb0f5b9-dfee-454e-9f70-e4fa02f019ef" providerId="ADAL" clId="{4080F183-4AB4-4E4E-8585-175DA5CCFE61}" dt="2024-07-31T11:08:15.482" v="1321" actId="14100"/>
          <ac:grpSpMkLst>
            <pc:docMk/>
            <pc:sldMk cId="3787292222" sldId="301"/>
            <ac:grpSpMk id="5" creationId="{00000000-0000-0000-0000-000000000000}"/>
          </ac:grpSpMkLst>
        </pc:grpChg>
        <pc:grpChg chg="del">
          <ac:chgData name="Myroslava Makhynia" userId="7bb0f5b9-dfee-454e-9f70-e4fa02f019ef" providerId="ADAL" clId="{4080F183-4AB4-4E4E-8585-175DA5CCFE61}" dt="2024-07-31T11:07:36.356" v="1308" actId="478"/>
          <ac:grpSpMkLst>
            <pc:docMk/>
            <pc:sldMk cId="3787292222" sldId="301"/>
            <ac:grpSpMk id="8" creationId="{00000000-0000-0000-0000-000000000000}"/>
          </ac:grpSpMkLst>
        </pc:grpChg>
        <pc:grpChg chg="del">
          <ac:chgData name="Myroslava Makhynia" userId="7bb0f5b9-dfee-454e-9f70-e4fa02f019ef" providerId="ADAL" clId="{4080F183-4AB4-4E4E-8585-175DA5CCFE61}" dt="2024-07-31T11:07:38.620" v="1309" actId="478"/>
          <ac:grpSpMkLst>
            <pc:docMk/>
            <pc:sldMk cId="3787292222" sldId="301"/>
            <ac:grpSpMk id="11" creationId="{00000000-0000-0000-0000-000000000000}"/>
          </ac:grpSpMkLst>
        </pc:grpChg>
        <pc:grpChg chg="mod">
          <ac:chgData name="Myroslava Makhynia" userId="7bb0f5b9-dfee-454e-9f70-e4fa02f019ef" providerId="ADAL" clId="{4080F183-4AB4-4E4E-8585-175DA5CCFE61}" dt="2024-07-31T11:08:17.844" v="1322" actId="14100"/>
          <ac:grpSpMkLst>
            <pc:docMk/>
            <pc:sldMk cId="3787292222" sldId="301"/>
            <ac:grpSpMk id="17" creationId="{00000000-0000-0000-0000-000000000000}"/>
          </ac:grpSpMkLst>
        </pc:grpChg>
        <pc:grpChg chg="del mod">
          <ac:chgData name="Myroslava Makhynia" userId="7bb0f5b9-dfee-454e-9f70-e4fa02f019ef" providerId="ADAL" clId="{4080F183-4AB4-4E4E-8585-175DA5CCFE61}" dt="2024-07-31T11:08:09.564" v="1319" actId="478"/>
          <ac:grpSpMkLst>
            <pc:docMk/>
            <pc:sldMk cId="3787292222" sldId="301"/>
            <ac:grpSpMk id="20" creationId="{00000000-0000-0000-0000-000000000000}"/>
          </ac:grpSpMkLst>
        </pc:grpChg>
        <pc:grpChg chg="add mod ord">
          <ac:chgData name="Myroslava Makhynia" userId="7bb0f5b9-dfee-454e-9f70-e4fa02f019ef" providerId="ADAL" clId="{4080F183-4AB4-4E4E-8585-175DA5CCFE61}" dt="2024-07-31T11:08:25.575" v="1324" actId="1076"/>
          <ac:grpSpMkLst>
            <pc:docMk/>
            <pc:sldMk cId="3787292222" sldId="301"/>
            <ac:grpSpMk id="30" creationId="{B56FE4D2-B010-B3E0-08ED-44D91C3FCCA1}"/>
          </ac:grpSpMkLst>
        </pc:grpChg>
      </pc:sldChg>
      <pc:sldChg chg="addSp delSp modSp add mod">
        <pc:chgData name="Myroslava Makhynia" userId="7bb0f5b9-dfee-454e-9f70-e4fa02f019ef" providerId="ADAL" clId="{4080F183-4AB4-4E4E-8585-175DA5CCFE61}" dt="2024-07-31T11:09:22.658" v="1340" actId="14100"/>
        <pc:sldMkLst>
          <pc:docMk/>
          <pc:sldMk cId="1809336320" sldId="302"/>
        </pc:sldMkLst>
        <pc:spChg chg="mod">
          <ac:chgData name="Myroslava Makhynia" userId="7bb0f5b9-dfee-454e-9f70-e4fa02f019ef" providerId="ADAL" clId="{4080F183-4AB4-4E4E-8585-175DA5CCFE61}" dt="2024-07-31T11:08:58.394" v="1335" actId="207"/>
          <ac:spMkLst>
            <pc:docMk/>
            <pc:sldMk cId="1809336320" sldId="302"/>
            <ac:spMk id="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7" creationId="{00000000-0000-0000-0000-000000000000}"/>
          </ac:spMkLst>
        </pc:spChg>
        <pc:spChg chg="mod">
          <ac:chgData name="Myroslava Makhynia" userId="7bb0f5b9-dfee-454e-9f70-e4fa02f019ef" providerId="ADAL" clId="{4080F183-4AB4-4E4E-8585-175DA5CCFE61}" dt="2024-07-31T11:08:43.763" v="1329" actId="1076"/>
          <ac:spMkLst>
            <pc:docMk/>
            <pc:sldMk cId="1809336320" sldId="302"/>
            <ac:spMk id="14" creationId="{00000000-0000-0000-0000-000000000000}"/>
          </ac:spMkLst>
        </pc:spChg>
        <pc:spChg chg="del">
          <ac:chgData name="Myroslava Makhynia" userId="7bb0f5b9-dfee-454e-9f70-e4fa02f019ef" providerId="ADAL" clId="{4080F183-4AB4-4E4E-8585-175DA5CCFE61}" dt="2024-07-31T10:43:40.829" v="988" actId="478"/>
          <ac:spMkLst>
            <pc:docMk/>
            <pc:sldMk cId="1809336320" sldId="302"/>
            <ac:spMk id="15" creationId="{00000000-0000-0000-0000-000000000000}"/>
          </ac:spMkLst>
        </pc:spChg>
        <pc:spChg chg="del">
          <ac:chgData name="Myroslava Makhynia" userId="7bb0f5b9-dfee-454e-9f70-e4fa02f019ef" providerId="ADAL" clId="{4080F183-4AB4-4E4E-8585-175DA5CCFE61}" dt="2024-07-31T10:43:41.319" v="989" actId="478"/>
          <ac:spMkLst>
            <pc:docMk/>
            <pc:sldMk cId="1809336320" sldId="302"/>
            <ac:spMk id="16"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8" creationId="{00000000-0000-0000-0000-000000000000}"/>
          </ac:spMkLst>
        </pc:spChg>
        <pc:spChg chg="mod">
          <ac:chgData name="Myroslava Makhynia" userId="7bb0f5b9-dfee-454e-9f70-e4fa02f019ef" providerId="ADAL" clId="{4080F183-4AB4-4E4E-8585-175DA5CCFE61}" dt="2024-07-31T11:08:58.394" v="1335" actId="207"/>
          <ac:spMkLst>
            <pc:docMk/>
            <pc:sldMk cId="1809336320" sldId="302"/>
            <ac:spMk id="19" creationId="{00000000-0000-0000-0000-000000000000}"/>
          </ac:spMkLst>
        </pc:spChg>
        <pc:spChg chg="mod topLvl">
          <ac:chgData name="Myroslava Makhynia" userId="7bb0f5b9-dfee-454e-9f70-e4fa02f019ef" providerId="ADAL" clId="{4080F183-4AB4-4E4E-8585-175DA5CCFE61}" dt="2024-07-31T11:08:49.532" v="1333" actId="478"/>
          <ac:spMkLst>
            <pc:docMk/>
            <pc:sldMk cId="1809336320" sldId="302"/>
            <ac:spMk id="21" creationId="{00000000-0000-0000-0000-000000000000}"/>
          </ac:spMkLst>
        </pc:spChg>
        <pc:spChg chg="del mod topLvl">
          <ac:chgData name="Myroslava Makhynia" userId="7bb0f5b9-dfee-454e-9f70-e4fa02f019ef" providerId="ADAL" clId="{4080F183-4AB4-4E4E-8585-175DA5CCFE61}" dt="2024-07-31T11:08:49.532" v="1333" actId="478"/>
          <ac:spMkLst>
            <pc:docMk/>
            <pc:sldMk cId="1809336320" sldId="302"/>
            <ac:spMk id="22" creationId="{00000000-0000-0000-0000-000000000000}"/>
          </ac:spMkLst>
        </pc:spChg>
        <pc:spChg chg="mod">
          <ac:chgData name="Myroslava Makhynia" userId="7bb0f5b9-dfee-454e-9f70-e4fa02f019ef" providerId="ADAL" clId="{4080F183-4AB4-4E4E-8585-175DA5CCFE61}" dt="2024-07-31T11:08:41.128" v="1328" actId="207"/>
          <ac:spMkLst>
            <pc:docMk/>
            <pc:sldMk cId="1809336320" sldId="302"/>
            <ac:spMk id="23" creationId="{00000000-0000-0000-0000-000000000000}"/>
          </ac:spMkLst>
        </pc:spChg>
        <pc:spChg chg="mod">
          <ac:chgData name="Myroslava Makhynia" userId="7bb0f5b9-dfee-454e-9f70-e4fa02f019ef" providerId="ADAL" clId="{4080F183-4AB4-4E4E-8585-175DA5CCFE61}" dt="2024-07-31T11:09:11.140" v="1337" actId="1076"/>
          <ac:spMkLst>
            <pc:docMk/>
            <pc:sldMk cId="1809336320" sldId="302"/>
            <ac:spMk id="24" creationId="{00000000-0000-0000-0000-000000000000}"/>
          </ac:spMkLst>
        </pc:spChg>
        <pc:spChg chg="mod">
          <ac:chgData name="Myroslava Makhynia" userId="7bb0f5b9-dfee-454e-9f70-e4fa02f019ef" providerId="ADAL" clId="{4080F183-4AB4-4E4E-8585-175DA5CCFE61}" dt="2024-07-31T11:09:16.821" v="1338" actId="1076"/>
          <ac:spMkLst>
            <pc:docMk/>
            <pc:sldMk cId="1809336320" sldId="302"/>
            <ac:spMk id="25" creationId="{00000000-0000-0000-0000-000000000000}"/>
          </ac:spMkLst>
        </pc:spChg>
        <pc:spChg chg="add del mod">
          <ac:chgData name="Myroslava Makhynia" userId="7bb0f5b9-dfee-454e-9f70-e4fa02f019ef" providerId="ADAL" clId="{4080F183-4AB4-4E4E-8585-175DA5CCFE61}" dt="2024-07-31T10:47:53.320" v="1100" actId="478"/>
          <ac:spMkLst>
            <pc:docMk/>
            <pc:sldMk cId="1809336320" sldId="302"/>
            <ac:spMk id="26" creationId="{CBF8107A-BC57-459C-0DC7-5F874C7922D1}"/>
          </ac:spMkLst>
        </pc:spChg>
        <pc:spChg chg="add del mod">
          <ac:chgData name="Myroslava Makhynia" userId="7bb0f5b9-dfee-454e-9f70-e4fa02f019ef" providerId="ADAL" clId="{4080F183-4AB4-4E4E-8585-175DA5CCFE61}" dt="2024-07-31T10:47:51.628" v="1099" actId="478"/>
          <ac:spMkLst>
            <pc:docMk/>
            <pc:sldMk cId="1809336320" sldId="302"/>
            <ac:spMk id="27" creationId="{7028E3D3-E813-73B8-E114-7BBA0931EAB3}"/>
          </ac:spMkLst>
        </pc:spChg>
        <pc:spChg chg="add mod">
          <ac:chgData name="Myroslava Makhynia" userId="7bb0f5b9-dfee-454e-9f70-e4fa02f019ef" providerId="ADAL" clId="{4080F183-4AB4-4E4E-8585-175DA5CCFE61}" dt="2024-07-31T10:47:53.809" v="1101"/>
          <ac:spMkLst>
            <pc:docMk/>
            <pc:sldMk cId="1809336320" sldId="302"/>
            <ac:spMk id="28" creationId="{C59901BC-560B-1CBB-B8BC-ACE37035C91C}"/>
          </ac:spMkLst>
        </pc:spChg>
        <pc:spChg chg="add mod">
          <ac:chgData name="Myroslava Makhynia" userId="7bb0f5b9-dfee-454e-9f70-e4fa02f019ef" providerId="ADAL" clId="{4080F183-4AB4-4E4E-8585-175DA5CCFE61}" dt="2024-07-31T10:47:53.809" v="1101"/>
          <ac:spMkLst>
            <pc:docMk/>
            <pc:sldMk cId="1809336320" sldId="302"/>
            <ac:spMk id="29" creationId="{1EE3690F-49B7-9347-C16C-9DE5E89781BB}"/>
          </ac:spMkLst>
        </pc:spChg>
        <pc:spChg chg="mod">
          <ac:chgData name="Myroslava Makhynia" userId="7bb0f5b9-dfee-454e-9f70-e4fa02f019ef" providerId="ADAL" clId="{4080F183-4AB4-4E4E-8585-175DA5CCFE61}" dt="2024-07-31T11:08:36.351" v="1326"/>
          <ac:spMkLst>
            <pc:docMk/>
            <pc:sldMk cId="1809336320" sldId="302"/>
            <ac:spMk id="31" creationId="{798F799C-4793-1B38-D32C-842D218A520C}"/>
          </ac:spMkLst>
        </pc:spChg>
        <pc:spChg chg="mod">
          <ac:chgData name="Myroslava Makhynia" userId="7bb0f5b9-dfee-454e-9f70-e4fa02f019ef" providerId="ADAL" clId="{4080F183-4AB4-4E4E-8585-175DA5CCFE61}" dt="2024-07-31T11:08:36.351" v="1326"/>
          <ac:spMkLst>
            <pc:docMk/>
            <pc:sldMk cId="1809336320" sldId="302"/>
            <ac:spMk id="32" creationId="{68D90AF2-56EF-6379-4358-FCB19C1DE4E1}"/>
          </ac:spMkLst>
        </pc:spChg>
        <pc:grpChg chg="del">
          <ac:chgData name="Myroslava Makhynia" userId="7bb0f5b9-dfee-454e-9f70-e4fa02f019ef" providerId="ADAL" clId="{4080F183-4AB4-4E4E-8585-175DA5CCFE61}" dt="2024-07-31T11:08:35.463" v="1325" actId="478"/>
          <ac:grpSpMkLst>
            <pc:docMk/>
            <pc:sldMk cId="1809336320" sldId="302"/>
            <ac:grpSpMk id="2" creationId="{00000000-0000-0000-0000-000000000000}"/>
          </ac:grpSpMkLst>
        </pc:grpChg>
        <pc:grpChg chg="mod">
          <ac:chgData name="Myroslava Makhynia" userId="7bb0f5b9-dfee-454e-9f70-e4fa02f019ef" providerId="ADAL" clId="{4080F183-4AB4-4E4E-8585-175DA5CCFE61}" dt="2024-07-31T11:09:20.797" v="1339" actId="14100"/>
          <ac:grpSpMkLst>
            <pc:docMk/>
            <pc:sldMk cId="1809336320" sldId="302"/>
            <ac:grpSpMk id="5" creationId="{00000000-0000-0000-0000-000000000000}"/>
          </ac:grpSpMkLst>
        </pc:grpChg>
        <pc:grpChg chg="del">
          <ac:chgData name="Myroslava Makhynia" userId="7bb0f5b9-dfee-454e-9f70-e4fa02f019ef" providerId="ADAL" clId="{4080F183-4AB4-4E4E-8585-175DA5CCFE61}" dt="2024-07-31T11:08:45.017" v="1330" actId="478"/>
          <ac:grpSpMkLst>
            <pc:docMk/>
            <pc:sldMk cId="1809336320" sldId="302"/>
            <ac:grpSpMk id="8" creationId="{00000000-0000-0000-0000-000000000000}"/>
          </ac:grpSpMkLst>
        </pc:grpChg>
        <pc:grpChg chg="del">
          <ac:chgData name="Myroslava Makhynia" userId="7bb0f5b9-dfee-454e-9f70-e4fa02f019ef" providerId="ADAL" clId="{4080F183-4AB4-4E4E-8585-175DA5CCFE61}" dt="2024-07-31T11:08:46.063" v="1331" actId="478"/>
          <ac:grpSpMkLst>
            <pc:docMk/>
            <pc:sldMk cId="1809336320" sldId="302"/>
            <ac:grpSpMk id="11" creationId="{00000000-0000-0000-0000-000000000000}"/>
          </ac:grpSpMkLst>
        </pc:grpChg>
        <pc:grpChg chg="mod">
          <ac:chgData name="Myroslava Makhynia" userId="7bb0f5b9-dfee-454e-9f70-e4fa02f019ef" providerId="ADAL" clId="{4080F183-4AB4-4E4E-8585-175DA5CCFE61}" dt="2024-07-31T11:09:22.658" v="1340" actId="14100"/>
          <ac:grpSpMkLst>
            <pc:docMk/>
            <pc:sldMk cId="1809336320" sldId="302"/>
            <ac:grpSpMk id="17" creationId="{00000000-0000-0000-0000-000000000000}"/>
          </ac:grpSpMkLst>
        </pc:grpChg>
        <pc:grpChg chg="del mod">
          <ac:chgData name="Myroslava Makhynia" userId="7bb0f5b9-dfee-454e-9f70-e4fa02f019ef" providerId="ADAL" clId="{4080F183-4AB4-4E4E-8585-175DA5CCFE61}" dt="2024-07-31T11:08:49.532" v="1333" actId="478"/>
          <ac:grpSpMkLst>
            <pc:docMk/>
            <pc:sldMk cId="1809336320" sldId="302"/>
            <ac:grpSpMk id="20" creationId="{00000000-0000-0000-0000-000000000000}"/>
          </ac:grpSpMkLst>
        </pc:grpChg>
        <pc:grpChg chg="add mod ord">
          <ac:chgData name="Myroslava Makhynia" userId="7bb0f5b9-dfee-454e-9f70-e4fa02f019ef" providerId="ADAL" clId="{4080F183-4AB4-4E4E-8585-175DA5CCFE61}" dt="2024-07-31T11:08:38.664" v="1327" actId="167"/>
          <ac:grpSpMkLst>
            <pc:docMk/>
            <pc:sldMk cId="1809336320" sldId="302"/>
            <ac:grpSpMk id="30" creationId="{A955992B-EFC5-E7C1-C778-A70FD98959DD}"/>
          </ac:grpSpMkLst>
        </pc:grpChg>
      </pc:sldChg>
      <pc:sldChg chg="addSp delSp modSp add mod">
        <pc:chgData name="Myroslava Makhynia" userId="7bb0f5b9-dfee-454e-9f70-e4fa02f019ef" providerId="ADAL" clId="{4080F183-4AB4-4E4E-8585-175DA5CCFE61}" dt="2024-07-31T11:11:28.531" v="1350" actId="1076"/>
        <pc:sldMkLst>
          <pc:docMk/>
          <pc:sldMk cId="3807762509" sldId="303"/>
        </pc:sldMkLst>
        <pc:spChg chg="mod">
          <ac:chgData name="Myroslava Makhynia" userId="7bb0f5b9-dfee-454e-9f70-e4fa02f019ef" providerId="ADAL" clId="{4080F183-4AB4-4E4E-8585-175DA5CCFE61}" dt="2024-07-31T11:09:33.306" v="1341" actId="207"/>
          <ac:spMkLst>
            <pc:docMk/>
            <pc:sldMk cId="3807762509" sldId="303"/>
            <ac:spMk id="3" creationId="{00000000-0000-0000-0000-000000000000}"/>
          </ac:spMkLst>
        </pc:spChg>
        <pc:spChg chg="mod">
          <ac:chgData name="Myroslava Makhynia" userId="7bb0f5b9-dfee-454e-9f70-e4fa02f019ef" providerId="ADAL" clId="{4080F183-4AB4-4E4E-8585-175DA5CCFE61}" dt="2024-07-31T11:09:33.306" v="1341" actId="207"/>
          <ac:spMkLst>
            <pc:docMk/>
            <pc:sldMk cId="3807762509" sldId="303"/>
            <ac:spMk id="4" creationId="{00000000-0000-0000-0000-000000000000}"/>
          </ac:spMkLst>
        </pc:spChg>
        <pc:spChg chg="mod">
          <ac:chgData name="Myroslava Makhynia" userId="7bb0f5b9-dfee-454e-9f70-e4fa02f019ef" providerId="ADAL" clId="{4080F183-4AB4-4E4E-8585-175DA5CCFE61}" dt="2024-07-31T11:09:40.586" v="1344" actId="1076"/>
          <ac:spMkLst>
            <pc:docMk/>
            <pc:sldMk cId="3807762509" sldId="303"/>
            <ac:spMk id="5" creationId="{00000000-0000-0000-0000-000000000000}"/>
          </ac:spMkLst>
        </pc:spChg>
        <pc:spChg chg="del">
          <ac:chgData name="Myroslava Makhynia" userId="7bb0f5b9-dfee-454e-9f70-e4fa02f019ef" providerId="ADAL" clId="{4080F183-4AB4-4E4E-8585-175DA5CCFE61}" dt="2024-07-31T10:43:44.839" v="991" actId="478"/>
          <ac:spMkLst>
            <pc:docMk/>
            <pc:sldMk cId="3807762509" sldId="303"/>
            <ac:spMk id="6" creationId="{00000000-0000-0000-0000-000000000000}"/>
          </ac:spMkLst>
        </pc:spChg>
        <pc:spChg chg="del">
          <ac:chgData name="Myroslava Makhynia" userId="7bb0f5b9-dfee-454e-9f70-e4fa02f019ef" providerId="ADAL" clId="{4080F183-4AB4-4E4E-8585-175DA5CCFE61}" dt="2024-07-31T10:43:45.247" v="992" actId="478"/>
          <ac:spMkLst>
            <pc:docMk/>
            <pc:sldMk cId="3807762509" sldId="303"/>
            <ac:spMk id="7" creationId="{00000000-0000-0000-0000-000000000000}"/>
          </ac:spMkLst>
        </pc:spChg>
        <pc:spChg chg="del">
          <ac:chgData name="Myroslava Makhynia" userId="7bb0f5b9-dfee-454e-9f70-e4fa02f019ef" providerId="ADAL" clId="{4080F183-4AB4-4E4E-8585-175DA5CCFE61}" dt="2024-07-31T11:09:53.446" v="1347" actId="478"/>
          <ac:spMkLst>
            <pc:docMk/>
            <pc:sldMk cId="3807762509" sldId="303"/>
            <ac:spMk id="8" creationId="{00000000-0000-0000-0000-000000000000}"/>
          </ac:spMkLst>
        </pc:spChg>
        <pc:spChg chg="mod">
          <ac:chgData name="Myroslava Makhynia" userId="7bb0f5b9-dfee-454e-9f70-e4fa02f019ef" providerId="ADAL" clId="{4080F183-4AB4-4E4E-8585-175DA5CCFE61}" dt="2024-07-31T11:09:37.648" v="1343" actId="207"/>
          <ac:spMkLst>
            <pc:docMk/>
            <pc:sldMk cId="3807762509" sldId="303"/>
            <ac:spMk id="9" creationId="{00000000-0000-0000-0000-000000000000}"/>
          </ac:spMkLst>
        </pc:spChg>
        <pc:spChg chg="mod">
          <ac:chgData name="Myroslava Makhynia" userId="7bb0f5b9-dfee-454e-9f70-e4fa02f019ef" providerId="ADAL" clId="{4080F183-4AB4-4E4E-8585-175DA5CCFE61}" dt="2024-07-31T11:09:48.698" v="1346" actId="255"/>
          <ac:spMkLst>
            <pc:docMk/>
            <pc:sldMk cId="3807762509" sldId="303"/>
            <ac:spMk id="10" creationId="{00000000-0000-0000-0000-000000000000}"/>
          </ac:spMkLst>
        </pc:spChg>
        <pc:spChg chg="add del mod">
          <ac:chgData name="Myroslava Makhynia" userId="7bb0f5b9-dfee-454e-9f70-e4fa02f019ef" providerId="ADAL" clId="{4080F183-4AB4-4E4E-8585-175DA5CCFE61}" dt="2024-07-31T10:47:57.717" v="1103" actId="478"/>
          <ac:spMkLst>
            <pc:docMk/>
            <pc:sldMk cId="3807762509" sldId="303"/>
            <ac:spMk id="11" creationId="{DBFFDA58-196E-8D20-38E2-4882FE8A0DC2}"/>
          </ac:spMkLst>
        </pc:spChg>
        <pc:spChg chg="add del mod">
          <ac:chgData name="Myroslava Makhynia" userId="7bb0f5b9-dfee-454e-9f70-e4fa02f019ef" providerId="ADAL" clId="{4080F183-4AB4-4E4E-8585-175DA5CCFE61}" dt="2024-07-31T10:47:56.466" v="1102" actId="478"/>
          <ac:spMkLst>
            <pc:docMk/>
            <pc:sldMk cId="3807762509" sldId="303"/>
            <ac:spMk id="12" creationId="{36D0BEE7-7733-9E4A-D8B3-5BDCFF51B804}"/>
          </ac:spMkLst>
        </pc:spChg>
        <pc:spChg chg="add mod">
          <ac:chgData name="Myroslava Makhynia" userId="7bb0f5b9-dfee-454e-9f70-e4fa02f019ef" providerId="ADAL" clId="{4080F183-4AB4-4E4E-8585-175DA5CCFE61}" dt="2024-07-31T10:47:58.705" v="1104"/>
          <ac:spMkLst>
            <pc:docMk/>
            <pc:sldMk cId="3807762509" sldId="303"/>
            <ac:spMk id="13" creationId="{EF2BA4BC-0FD1-843C-E95A-98F4653CF603}"/>
          </ac:spMkLst>
        </pc:spChg>
        <pc:spChg chg="add mod">
          <ac:chgData name="Myroslava Makhynia" userId="7bb0f5b9-dfee-454e-9f70-e4fa02f019ef" providerId="ADAL" clId="{4080F183-4AB4-4E4E-8585-175DA5CCFE61}" dt="2024-07-31T10:47:58.705" v="1104"/>
          <ac:spMkLst>
            <pc:docMk/>
            <pc:sldMk cId="3807762509" sldId="303"/>
            <ac:spMk id="14" creationId="{B0FF884A-3BFE-9A96-E35A-90AE17A96B6A}"/>
          </ac:spMkLst>
        </pc:spChg>
        <pc:grpChg chg="mod">
          <ac:chgData name="Myroslava Makhynia" userId="7bb0f5b9-dfee-454e-9f70-e4fa02f019ef" providerId="ADAL" clId="{4080F183-4AB4-4E4E-8585-175DA5CCFE61}" dt="2024-07-31T11:09:35.239" v="1342" actId="14100"/>
          <ac:grpSpMkLst>
            <pc:docMk/>
            <pc:sldMk cId="3807762509" sldId="303"/>
            <ac:grpSpMk id="2" creationId="{00000000-0000-0000-0000-000000000000}"/>
          </ac:grpSpMkLst>
        </pc:grpChg>
        <pc:picChg chg="add mod">
          <ac:chgData name="Myroslava Makhynia" userId="7bb0f5b9-dfee-454e-9f70-e4fa02f019ef" providerId="ADAL" clId="{4080F183-4AB4-4E4E-8585-175DA5CCFE61}" dt="2024-07-31T11:11:28.531" v="1350" actId="1076"/>
          <ac:picMkLst>
            <pc:docMk/>
            <pc:sldMk cId="3807762509" sldId="303"/>
            <ac:picMk id="16" creationId="{07BCAC7A-611E-2464-028C-19DA717DD952}"/>
          </ac:picMkLst>
        </pc:picChg>
      </pc:sldChg>
      <pc:sldChg chg="addSp delSp modSp add mod">
        <pc:chgData name="Myroslava Makhynia" userId="7bb0f5b9-dfee-454e-9f70-e4fa02f019ef" providerId="ADAL" clId="{4080F183-4AB4-4E4E-8585-175DA5CCFE61}" dt="2024-07-31T11:12:24.911" v="1368" actId="14100"/>
        <pc:sldMkLst>
          <pc:docMk/>
          <pc:sldMk cId="2321393791" sldId="304"/>
        </pc:sldMkLst>
        <pc:spChg chg="mod">
          <ac:chgData name="Myroslava Makhynia" userId="7bb0f5b9-dfee-454e-9f70-e4fa02f019ef" providerId="ADAL" clId="{4080F183-4AB4-4E4E-8585-175DA5CCFE61}" dt="2024-07-31T11:12:11.579" v="1364" actId="207"/>
          <ac:spMkLst>
            <pc:docMk/>
            <pc:sldMk cId="2321393791" sldId="304"/>
            <ac:spMk id="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7" creationId="{00000000-0000-0000-0000-000000000000}"/>
          </ac:spMkLst>
        </pc:spChg>
        <pc:spChg chg="mod">
          <ac:chgData name="Myroslava Makhynia" userId="7bb0f5b9-dfee-454e-9f70-e4fa02f019ef" providerId="ADAL" clId="{4080F183-4AB4-4E4E-8585-175DA5CCFE61}" dt="2024-07-31T11:11:54.801" v="1357" actId="1076"/>
          <ac:spMkLst>
            <pc:docMk/>
            <pc:sldMk cId="2321393791" sldId="304"/>
            <ac:spMk id="14" creationId="{00000000-0000-0000-0000-000000000000}"/>
          </ac:spMkLst>
        </pc:spChg>
        <pc:spChg chg="del">
          <ac:chgData name="Myroslava Makhynia" userId="7bb0f5b9-dfee-454e-9f70-e4fa02f019ef" providerId="ADAL" clId="{4080F183-4AB4-4E4E-8585-175DA5CCFE61}" dt="2024-07-31T10:43:49.274" v="995" actId="478"/>
          <ac:spMkLst>
            <pc:docMk/>
            <pc:sldMk cId="2321393791" sldId="304"/>
            <ac:spMk id="15" creationId="{00000000-0000-0000-0000-000000000000}"/>
          </ac:spMkLst>
        </pc:spChg>
        <pc:spChg chg="del">
          <ac:chgData name="Myroslava Makhynia" userId="7bb0f5b9-dfee-454e-9f70-e4fa02f019ef" providerId="ADAL" clId="{4080F183-4AB4-4E4E-8585-175DA5CCFE61}" dt="2024-07-31T10:43:48.754" v="994" actId="478"/>
          <ac:spMkLst>
            <pc:docMk/>
            <pc:sldMk cId="2321393791" sldId="304"/>
            <ac:spMk id="16"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8" creationId="{00000000-0000-0000-0000-000000000000}"/>
          </ac:spMkLst>
        </pc:spChg>
        <pc:spChg chg="mod">
          <ac:chgData name="Myroslava Makhynia" userId="7bb0f5b9-dfee-454e-9f70-e4fa02f019ef" providerId="ADAL" clId="{4080F183-4AB4-4E4E-8585-175DA5CCFE61}" dt="2024-07-31T11:12:11.579" v="1364" actId="207"/>
          <ac:spMkLst>
            <pc:docMk/>
            <pc:sldMk cId="2321393791" sldId="304"/>
            <ac:spMk id="19" creationId="{00000000-0000-0000-0000-000000000000}"/>
          </ac:spMkLst>
        </pc:spChg>
        <pc:spChg chg="mod topLvl">
          <ac:chgData name="Myroslava Makhynia" userId="7bb0f5b9-dfee-454e-9f70-e4fa02f019ef" providerId="ADAL" clId="{4080F183-4AB4-4E4E-8585-175DA5CCFE61}" dt="2024-07-31T11:12:05.113" v="1362" actId="207"/>
          <ac:spMkLst>
            <pc:docMk/>
            <pc:sldMk cId="2321393791" sldId="304"/>
            <ac:spMk id="21" creationId="{00000000-0000-0000-0000-000000000000}"/>
          </ac:spMkLst>
        </pc:spChg>
        <pc:spChg chg="del mod topLvl">
          <ac:chgData name="Myroslava Makhynia" userId="7bb0f5b9-dfee-454e-9f70-e4fa02f019ef" providerId="ADAL" clId="{4080F183-4AB4-4E4E-8585-175DA5CCFE61}" dt="2024-07-31T11:12:01.103" v="1361" actId="478"/>
          <ac:spMkLst>
            <pc:docMk/>
            <pc:sldMk cId="2321393791" sldId="304"/>
            <ac:spMk id="22" creationId="{00000000-0000-0000-0000-000000000000}"/>
          </ac:spMkLst>
        </pc:spChg>
        <pc:spChg chg="mod">
          <ac:chgData name="Myroslava Makhynia" userId="7bb0f5b9-dfee-454e-9f70-e4fa02f019ef" providerId="ADAL" clId="{4080F183-4AB4-4E4E-8585-175DA5CCFE61}" dt="2024-07-31T11:11:51.291" v="1355" actId="207"/>
          <ac:spMkLst>
            <pc:docMk/>
            <pc:sldMk cId="2321393791" sldId="304"/>
            <ac:spMk id="23"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4" creationId="{00000000-0000-0000-0000-000000000000}"/>
          </ac:spMkLst>
        </pc:spChg>
        <pc:spChg chg="mod">
          <ac:chgData name="Myroslava Makhynia" userId="7bb0f5b9-dfee-454e-9f70-e4fa02f019ef" providerId="ADAL" clId="{4080F183-4AB4-4E4E-8585-175DA5CCFE61}" dt="2024-07-31T11:12:17.499" v="1365" actId="1076"/>
          <ac:spMkLst>
            <pc:docMk/>
            <pc:sldMk cId="2321393791" sldId="304"/>
            <ac:spMk id="25" creationId="{00000000-0000-0000-0000-000000000000}"/>
          </ac:spMkLst>
        </pc:spChg>
        <pc:spChg chg="add del mod">
          <ac:chgData name="Myroslava Makhynia" userId="7bb0f5b9-dfee-454e-9f70-e4fa02f019ef" providerId="ADAL" clId="{4080F183-4AB4-4E4E-8585-175DA5CCFE61}" dt="2024-07-31T10:48:02.560" v="1106" actId="478"/>
          <ac:spMkLst>
            <pc:docMk/>
            <pc:sldMk cId="2321393791" sldId="304"/>
            <ac:spMk id="26" creationId="{78D6DB57-46CC-05A1-3350-ECA5E9CD0B69}"/>
          </ac:spMkLst>
        </pc:spChg>
        <pc:spChg chg="add del mod">
          <ac:chgData name="Myroslava Makhynia" userId="7bb0f5b9-dfee-454e-9f70-e4fa02f019ef" providerId="ADAL" clId="{4080F183-4AB4-4E4E-8585-175DA5CCFE61}" dt="2024-07-31T10:48:01.223" v="1105" actId="478"/>
          <ac:spMkLst>
            <pc:docMk/>
            <pc:sldMk cId="2321393791" sldId="304"/>
            <ac:spMk id="27" creationId="{702FAF24-8EFD-A1B3-0498-7C4B7A530BBF}"/>
          </ac:spMkLst>
        </pc:spChg>
        <pc:spChg chg="add mod">
          <ac:chgData name="Myroslava Makhynia" userId="7bb0f5b9-dfee-454e-9f70-e4fa02f019ef" providerId="ADAL" clId="{4080F183-4AB4-4E4E-8585-175DA5CCFE61}" dt="2024-07-31T10:48:03.144" v="1107"/>
          <ac:spMkLst>
            <pc:docMk/>
            <pc:sldMk cId="2321393791" sldId="304"/>
            <ac:spMk id="28" creationId="{7E632B03-3930-1E83-8D44-B2F9AA9100A9}"/>
          </ac:spMkLst>
        </pc:spChg>
        <pc:spChg chg="add mod">
          <ac:chgData name="Myroslava Makhynia" userId="7bb0f5b9-dfee-454e-9f70-e4fa02f019ef" providerId="ADAL" clId="{4080F183-4AB4-4E4E-8585-175DA5CCFE61}" dt="2024-07-31T10:48:03.144" v="1107"/>
          <ac:spMkLst>
            <pc:docMk/>
            <pc:sldMk cId="2321393791" sldId="304"/>
            <ac:spMk id="29" creationId="{B0BA8FC9-11E6-50D2-F343-BCDC1B0DD8E9}"/>
          </ac:spMkLst>
        </pc:spChg>
        <pc:spChg chg="mod">
          <ac:chgData name="Myroslava Makhynia" userId="7bb0f5b9-dfee-454e-9f70-e4fa02f019ef" providerId="ADAL" clId="{4080F183-4AB4-4E4E-8585-175DA5CCFE61}" dt="2024-07-31T11:11:42.379" v="1352"/>
          <ac:spMkLst>
            <pc:docMk/>
            <pc:sldMk cId="2321393791" sldId="304"/>
            <ac:spMk id="31" creationId="{538E2377-3999-4B7C-911B-D695A6048CB3}"/>
          </ac:spMkLst>
        </pc:spChg>
        <pc:spChg chg="mod">
          <ac:chgData name="Myroslava Makhynia" userId="7bb0f5b9-dfee-454e-9f70-e4fa02f019ef" providerId="ADAL" clId="{4080F183-4AB4-4E4E-8585-175DA5CCFE61}" dt="2024-07-31T11:11:48.528" v="1354" actId="207"/>
          <ac:spMkLst>
            <pc:docMk/>
            <pc:sldMk cId="2321393791" sldId="304"/>
            <ac:spMk id="32" creationId="{B457F5C3-30A1-F860-4F17-88E6BC4FCF85}"/>
          </ac:spMkLst>
        </pc:spChg>
        <pc:grpChg chg="del">
          <ac:chgData name="Myroslava Makhynia" userId="7bb0f5b9-dfee-454e-9f70-e4fa02f019ef" providerId="ADAL" clId="{4080F183-4AB4-4E4E-8585-175DA5CCFE61}" dt="2024-07-31T11:11:40.148" v="1351" actId="478"/>
          <ac:grpSpMkLst>
            <pc:docMk/>
            <pc:sldMk cId="2321393791" sldId="304"/>
            <ac:grpSpMk id="2" creationId="{00000000-0000-0000-0000-000000000000}"/>
          </ac:grpSpMkLst>
        </pc:grpChg>
        <pc:grpChg chg="mod">
          <ac:chgData name="Myroslava Makhynia" userId="7bb0f5b9-dfee-454e-9f70-e4fa02f019ef" providerId="ADAL" clId="{4080F183-4AB4-4E4E-8585-175DA5CCFE61}" dt="2024-07-31T11:12:24.911" v="1368" actId="14100"/>
          <ac:grpSpMkLst>
            <pc:docMk/>
            <pc:sldMk cId="2321393791" sldId="304"/>
            <ac:grpSpMk id="5" creationId="{00000000-0000-0000-0000-000000000000}"/>
          </ac:grpSpMkLst>
        </pc:grpChg>
        <pc:grpChg chg="del">
          <ac:chgData name="Myroslava Makhynia" userId="7bb0f5b9-dfee-454e-9f70-e4fa02f019ef" providerId="ADAL" clId="{4080F183-4AB4-4E4E-8585-175DA5CCFE61}" dt="2024-07-31T11:11:55.933" v="1358" actId="478"/>
          <ac:grpSpMkLst>
            <pc:docMk/>
            <pc:sldMk cId="2321393791" sldId="304"/>
            <ac:grpSpMk id="8" creationId="{00000000-0000-0000-0000-000000000000}"/>
          </ac:grpSpMkLst>
        </pc:grpChg>
        <pc:grpChg chg="del">
          <ac:chgData name="Myroslava Makhynia" userId="7bb0f5b9-dfee-454e-9f70-e4fa02f019ef" providerId="ADAL" clId="{4080F183-4AB4-4E4E-8585-175DA5CCFE61}" dt="2024-07-31T11:11:57.407" v="1359" actId="478"/>
          <ac:grpSpMkLst>
            <pc:docMk/>
            <pc:sldMk cId="2321393791" sldId="304"/>
            <ac:grpSpMk id="11" creationId="{00000000-0000-0000-0000-000000000000}"/>
          </ac:grpSpMkLst>
        </pc:grpChg>
        <pc:grpChg chg="mod">
          <ac:chgData name="Myroslava Makhynia" userId="7bb0f5b9-dfee-454e-9f70-e4fa02f019ef" providerId="ADAL" clId="{4080F183-4AB4-4E4E-8585-175DA5CCFE61}" dt="2024-07-31T11:12:22.296" v="1367" actId="14100"/>
          <ac:grpSpMkLst>
            <pc:docMk/>
            <pc:sldMk cId="2321393791" sldId="304"/>
            <ac:grpSpMk id="17" creationId="{00000000-0000-0000-0000-000000000000}"/>
          </ac:grpSpMkLst>
        </pc:grpChg>
        <pc:grpChg chg="del mod">
          <ac:chgData name="Myroslava Makhynia" userId="7bb0f5b9-dfee-454e-9f70-e4fa02f019ef" providerId="ADAL" clId="{4080F183-4AB4-4E4E-8585-175DA5CCFE61}" dt="2024-07-31T11:12:01.103" v="1361" actId="478"/>
          <ac:grpSpMkLst>
            <pc:docMk/>
            <pc:sldMk cId="2321393791" sldId="304"/>
            <ac:grpSpMk id="20" creationId="{00000000-0000-0000-0000-000000000000}"/>
          </ac:grpSpMkLst>
        </pc:grpChg>
        <pc:grpChg chg="add mod ord">
          <ac:chgData name="Myroslava Makhynia" userId="7bb0f5b9-dfee-454e-9f70-e4fa02f019ef" providerId="ADAL" clId="{4080F183-4AB4-4E4E-8585-175DA5CCFE61}" dt="2024-07-31T11:11:44.747" v="1353" actId="167"/>
          <ac:grpSpMkLst>
            <pc:docMk/>
            <pc:sldMk cId="2321393791" sldId="304"/>
            <ac:grpSpMk id="30" creationId="{D7E0714C-D1A5-DA04-0B54-9CCA78A5DAD8}"/>
          </ac:grpSpMkLst>
        </pc:grpChg>
      </pc:sldChg>
      <pc:sldChg chg="addSp delSp modSp add mod">
        <pc:chgData name="Myroslava Makhynia" userId="7bb0f5b9-dfee-454e-9f70-e4fa02f019ef" providerId="ADAL" clId="{4080F183-4AB4-4E4E-8585-175DA5CCFE61}" dt="2024-07-31T11:13:00.148" v="1381" actId="207"/>
        <pc:sldMkLst>
          <pc:docMk/>
          <pc:sldMk cId="2650549853" sldId="305"/>
        </pc:sldMkLst>
        <pc:spChg chg="mod">
          <ac:chgData name="Myroslava Makhynia" userId="7bb0f5b9-dfee-454e-9f70-e4fa02f019ef" providerId="ADAL" clId="{4080F183-4AB4-4E4E-8585-175DA5CCFE61}" dt="2024-07-31T11:13:00.148" v="1381" actId="207"/>
          <ac:spMkLst>
            <pc:docMk/>
            <pc:sldMk cId="2650549853" sldId="305"/>
            <ac:spMk id="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7" creationId="{00000000-0000-0000-0000-000000000000}"/>
          </ac:spMkLst>
        </pc:spChg>
        <pc:spChg chg="mod">
          <ac:chgData name="Myroslava Makhynia" userId="7bb0f5b9-dfee-454e-9f70-e4fa02f019ef" providerId="ADAL" clId="{4080F183-4AB4-4E4E-8585-175DA5CCFE61}" dt="2024-07-31T11:12:36.880" v="1373" actId="1076"/>
          <ac:spMkLst>
            <pc:docMk/>
            <pc:sldMk cId="2650549853" sldId="305"/>
            <ac:spMk id="14" creationId="{00000000-0000-0000-0000-000000000000}"/>
          </ac:spMkLst>
        </pc:spChg>
        <pc:spChg chg="del">
          <ac:chgData name="Myroslava Makhynia" userId="7bb0f5b9-dfee-454e-9f70-e4fa02f019ef" providerId="ADAL" clId="{4080F183-4AB4-4E4E-8585-175DA5CCFE61}" dt="2024-07-31T10:43:53.584" v="998" actId="478"/>
          <ac:spMkLst>
            <pc:docMk/>
            <pc:sldMk cId="2650549853" sldId="305"/>
            <ac:spMk id="15" creationId="{00000000-0000-0000-0000-000000000000}"/>
          </ac:spMkLst>
        </pc:spChg>
        <pc:spChg chg="del">
          <ac:chgData name="Myroslava Makhynia" userId="7bb0f5b9-dfee-454e-9f70-e4fa02f019ef" providerId="ADAL" clId="{4080F183-4AB4-4E4E-8585-175DA5CCFE61}" dt="2024-07-31T10:43:53.115" v="997" actId="478"/>
          <ac:spMkLst>
            <pc:docMk/>
            <pc:sldMk cId="2650549853" sldId="305"/>
            <ac:spMk id="16"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8" creationId="{00000000-0000-0000-0000-000000000000}"/>
          </ac:spMkLst>
        </pc:spChg>
        <pc:spChg chg="mod">
          <ac:chgData name="Myroslava Makhynia" userId="7bb0f5b9-dfee-454e-9f70-e4fa02f019ef" providerId="ADAL" clId="{4080F183-4AB4-4E4E-8585-175DA5CCFE61}" dt="2024-07-31T11:13:00.148" v="1381" actId="207"/>
          <ac:spMkLst>
            <pc:docMk/>
            <pc:sldMk cId="2650549853" sldId="305"/>
            <ac:spMk id="19" creationId="{00000000-0000-0000-0000-000000000000}"/>
          </ac:spMkLst>
        </pc:spChg>
        <pc:spChg chg="mod topLvl">
          <ac:chgData name="Myroslava Makhynia" userId="7bb0f5b9-dfee-454e-9f70-e4fa02f019ef" providerId="ADAL" clId="{4080F183-4AB4-4E4E-8585-175DA5CCFE61}" dt="2024-07-31T11:12:43.041" v="1377" actId="478"/>
          <ac:spMkLst>
            <pc:docMk/>
            <pc:sldMk cId="2650549853" sldId="305"/>
            <ac:spMk id="21" creationId="{00000000-0000-0000-0000-000000000000}"/>
          </ac:spMkLst>
        </pc:spChg>
        <pc:spChg chg="del mod topLvl">
          <ac:chgData name="Myroslava Makhynia" userId="7bb0f5b9-dfee-454e-9f70-e4fa02f019ef" providerId="ADAL" clId="{4080F183-4AB4-4E4E-8585-175DA5CCFE61}" dt="2024-07-31T11:12:43.041" v="1377" actId="478"/>
          <ac:spMkLst>
            <pc:docMk/>
            <pc:sldMk cId="2650549853" sldId="305"/>
            <ac:spMk id="22" creationId="{00000000-0000-0000-0000-000000000000}"/>
          </ac:spMkLst>
        </pc:spChg>
        <pc:spChg chg="mod">
          <ac:chgData name="Myroslava Makhynia" userId="7bb0f5b9-dfee-454e-9f70-e4fa02f019ef" providerId="ADAL" clId="{4080F183-4AB4-4E4E-8585-175DA5CCFE61}" dt="2024-07-31T11:12:34.925" v="1372" actId="207"/>
          <ac:spMkLst>
            <pc:docMk/>
            <pc:sldMk cId="2650549853" sldId="305"/>
            <ac:spMk id="23" creationId="{00000000-0000-0000-0000-000000000000}"/>
          </ac:spMkLst>
        </pc:spChg>
        <pc:spChg chg="mod">
          <ac:chgData name="Myroslava Makhynia" userId="7bb0f5b9-dfee-454e-9f70-e4fa02f019ef" providerId="ADAL" clId="{4080F183-4AB4-4E4E-8585-175DA5CCFE61}" dt="2024-07-31T11:12:52.032" v="1379" actId="1076"/>
          <ac:spMkLst>
            <pc:docMk/>
            <pc:sldMk cId="2650549853" sldId="305"/>
            <ac:spMk id="24" creationId="{00000000-0000-0000-0000-000000000000}"/>
          </ac:spMkLst>
        </pc:spChg>
        <pc:spChg chg="mod">
          <ac:chgData name="Myroslava Makhynia" userId="7bb0f5b9-dfee-454e-9f70-e4fa02f019ef" providerId="ADAL" clId="{4080F183-4AB4-4E4E-8585-175DA5CCFE61}" dt="2024-07-31T11:12:54.104" v="1380" actId="1076"/>
          <ac:spMkLst>
            <pc:docMk/>
            <pc:sldMk cId="2650549853" sldId="305"/>
            <ac:spMk id="25" creationId="{00000000-0000-0000-0000-000000000000}"/>
          </ac:spMkLst>
        </pc:spChg>
        <pc:spChg chg="add del mod">
          <ac:chgData name="Myroslava Makhynia" userId="7bb0f5b9-dfee-454e-9f70-e4fa02f019ef" providerId="ADAL" clId="{4080F183-4AB4-4E4E-8585-175DA5CCFE61}" dt="2024-07-31T10:48:08.705" v="1109" actId="478"/>
          <ac:spMkLst>
            <pc:docMk/>
            <pc:sldMk cId="2650549853" sldId="305"/>
            <ac:spMk id="26" creationId="{A05A8B91-0E4A-C47B-4710-4EA00AA6882D}"/>
          </ac:spMkLst>
        </pc:spChg>
        <pc:spChg chg="add del mod">
          <ac:chgData name="Myroslava Makhynia" userId="7bb0f5b9-dfee-454e-9f70-e4fa02f019ef" providerId="ADAL" clId="{4080F183-4AB4-4E4E-8585-175DA5CCFE61}" dt="2024-07-31T10:48:07.422" v="1108" actId="478"/>
          <ac:spMkLst>
            <pc:docMk/>
            <pc:sldMk cId="2650549853" sldId="305"/>
            <ac:spMk id="27" creationId="{610CA2D1-6898-DEF5-7C45-9FB42720E359}"/>
          </ac:spMkLst>
        </pc:spChg>
        <pc:spChg chg="add mod">
          <ac:chgData name="Myroslava Makhynia" userId="7bb0f5b9-dfee-454e-9f70-e4fa02f019ef" providerId="ADAL" clId="{4080F183-4AB4-4E4E-8585-175DA5CCFE61}" dt="2024-07-31T10:48:11.143" v="1110"/>
          <ac:spMkLst>
            <pc:docMk/>
            <pc:sldMk cId="2650549853" sldId="305"/>
            <ac:spMk id="28" creationId="{DC8718C0-9C05-AE47-91F6-11C9E0B953A3}"/>
          </ac:spMkLst>
        </pc:spChg>
        <pc:spChg chg="add mod">
          <ac:chgData name="Myroslava Makhynia" userId="7bb0f5b9-dfee-454e-9f70-e4fa02f019ef" providerId="ADAL" clId="{4080F183-4AB4-4E4E-8585-175DA5CCFE61}" dt="2024-07-31T10:48:11.143" v="1110"/>
          <ac:spMkLst>
            <pc:docMk/>
            <pc:sldMk cId="2650549853" sldId="305"/>
            <ac:spMk id="29" creationId="{AF81B71D-1950-6035-374C-3D16D73D64BA}"/>
          </ac:spMkLst>
        </pc:spChg>
        <pc:spChg chg="mod">
          <ac:chgData name="Myroslava Makhynia" userId="7bb0f5b9-dfee-454e-9f70-e4fa02f019ef" providerId="ADAL" clId="{4080F183-4AB4-4E4E-8585-175DA5CCFE61}" dt="2024-07-31T11:12:30.863" v="1370"/>
          <ac:spMkLst>
            <pc:docMk/>
            <pc:sldMk cId="2650549853" sldId="305"/>
            <ac:spMk id="31" creationId="{6D4ED9A7-B5C4-4BA4-7750-9D8D94E484EF}"/>
          </ac:spMkLst>
        </pc:spChg>
        <pc:spChg chg="mod">
          <ac:chgData name="Myroslava Makhynia" userId="7bb0f5b9-dfee-454e-9f70-e4fa02f019ef" providerId="ADAL" clId="{4080F183-4AB4-4E4E-8585-175DA5CCFE61}" dt="2024-07-31T11:12:30.863" v="1370"/>
          <ac:spMkLst>
            <pc:docMk/>
            <pc:sldMk cId="2650549853" sldId="305"/>
            <ac:spMk id="32" creationId="{969B648E-54C5-5D2A-BC70-13337C3804C2}"/>
          </ac:spMkLst>
        </pc:spChg>
        <pc:grpChg chg="del">
          <ac:chgData name="Myroslava Makhynia" userId="7bb0f5b9-dfee-454e-9f70-e4fa02f019ef" providerId="ADAL" clId="{4080F183-4AB4-4E4E-8585-175DA5CCFE61}" dt="2024-07-31T11:12:30.415" v="1369" actId="478"/>
          <ac:grpSpMkLst>
            <pc:docMk/>
            <pc:sldMk cId="2650549853" sldId="305"/>
            <ac:grpSpMk id="2"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5" creationId="{00000000-0000-0000-0000-000000000000}"/>
          </ac:grpSpMkLst>
        </pc:grpChg>
        <pc:grpChg chg="del">
          <ac:chgData name="Myroslava Makhynia" userId="7bb0f5b9-dfee-454e-9f70-e4fa02f019ef" providerId="ADAL" clId="{4080F183-4AB4-4E4E-8585-175DA5CCFE61}" dt="2024-07-31T11:12:37.678" v="1374" actId="478"/>
          <ac:grpSpMkLst>
            <pc:docMk/>
            <pc:sldMk cId="2650549853" sldId="305"/>
            <ac:grpSpMk id="8" creationId="{00000000-0000-0000-0000-000000000000}"/>
          </ac:grpSpMkLst>
        </pc:grpChg>
        <pc:grpChg chg="del">
          <ac:chgData name="Myroslava Makhynia" userId="7bb0f5b9-dfee-454e-9f70-e4fa02f019ef" providerId="ADAL" clId="{4080F183-4AB4-4E4E-8585-175DA5CCFE61}" dt="2024-07-31T11:12:38.912" v="1375" actId="478"/>
          <ac:grpSpMkLst>
            <pc:docMk/>
            <pc:sldMk cId="2650549853" sldId="305"/>
            <ac:grpSpMk id="11" creationId="{00000000-0000-0000-0000-000000000000}"/>
          </ac:grpSpMkLst>
        </pc:grpChg>
        <pc:grpChg chg="mod">
          <ac:chgData name="Myroslava Makhynia" userId="7bb0f5b9-dfee-454e-9f70-e4fa02f019ef" providerId="ADAL" clId="{4080F183-4AB4-4E4E-8585-175DA5CCFE61}" dt="2024-07-31T11:13:00.148" v="1381" actId="207"/>
          <ac:grpSpMkLst>
            <pc:docMk/>
            <pc:sldMk cId="2650549853" sldId="305"/>
            <ac:grpSpMk id="17" creationId="{00000000-0000-0000-0000-000000000000}"/>
          </ac:grpSpMkLst>
        </pc:grpChg>
        <pc:grpChg chg="del mod">
          <ac:chgData name="Myroslava Makhynia" userId="7bb0f5b9-dfee-454e-9f70-e4fa02f019ef" providerId="ADAL" clId="{4080F183-4AB4-4E4E-8585-175DA5CCFE61}" dt="2024-07-31T11:12:43.041" v="1377" actId="478"/>
          <ac:grpSpMkLst>
            <pc:docMk/>
            <pc:sldMk cId="2650549853" sldId="305"/>
            <ac:grpSpMk id="20" creationId="{00000000-0000-0000-0000-000000000000}"/>
          </ac:grpSpMkLst>
        </pc:grpChg>
        <pc:grpChg chg="add mod ord">
          <ac:chgData name="Myroslava Makhynia" userId="7bb0f5b9-dfee-454e-9f70-e4fa02f019ef" providerId="ADAL" clId="{4080F183-4AB4-4E4E-8585-175DA5CCFE61}" dt="2024-07-31T11:12:32.909" v="1371" actId="167"/>
          <ac:grpSpMkLst>
            <pc:docMk/>
            <pc:sldMk cId="2650549853" sldId="305"/>
            <ac:grpSpMk id="30" creationId="{A53C1E31-885D-A66E-D418-CD04B9627474}"/>
          </ac:grpSpMkLst>
        </pc:grpChg>
      </pc:sldChg>
      <pc:sldChg chg="addSp delSp modSp add mod">
        <pc:chgData name="Myroslava Makhynia" userId="7bb0f5b9-dfee-454e-9f70-e4fa02f019ef" providerId="ADAL" clId="{4080F183-4AB4-4E4E-8585-175DA5CCFE61}" dt="2024-07-31T11:24:22.937" v="1547" actId="1076"/>
        <pc:sldMkLst>
          <pc:docMk/>
          <pc:sldMk cId="1912108383" sldId="306"/>
        </pc:sldMkLst>
        <pc:spChg chg="del">
          <ac:chgData name="Myroslava Makhynia" userId="7bb0f5b9-dfee-454e-9f70-e4fa02f019ef" providerId="ADAL" clId="{4080F183-4AB4-4E4E-8585-175DA5CCFE61}" dt="2024-07-31T10:44:12.273" v="1001" actId="478"/>
          <ac:spMkLst>
            <pc:docMk/>
            <pc:sldMk cId="1912108383" sldId="306"/>
            <ac:spMk id="2" creationId="{00000000-0000-0000-0000-000000000000}"/>
          </ac:spMkLst>
        </pc:spChg>
        <pc:spChg chg="del">
          <ac:chgData name="Myroslava Makhynia" userId="7bb0f5b9-dfee-454e-9f70-e4fa02f019ef" providerId="ADAL" clId="{4080F183-4AB4-4E4E-8585-175DA5CCFE61}" dt="2024-07-31T10:44:11.848" v="1000" actId="478"/>
          <ac:spMkLst>
            <pc:docMk/>
            <pc:sldMk cId="1912108383" sldId="306"/>
            <ac:spMk id="3" creationId="{00000000-0000-0000-0000-000000000000}"/>
          </ac:spMkLst>
        </pc:spChg>
        <pc:spChg chg="mod">
          <ac:chgData name="Myroslava Makhynia" userId="7bb0f5b9-dfee-454e-9f70-e4fa02f019ef" providerId="ADAL" clId="{4080F183-4AB4-4E4E-8585-175DA5CCFE61}" dt="2024-07-31T11:14:04.133" v="1400" actId="207"/>
          <ac:spMkLst>
            <pc:docMk/>
            <pc:sldMk cId="1912108383" sldId="306"/>
            <ac:spMk id="7"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9" creationId="{00000000-0000-0000-0000-000000000000}"/>
          </ac:spMkLst>
        </pc:spChg>
        <pc:spChg chg="mod">
          <ac:chgData name="Myroslava Makhynia" userId="7bb0f5b9-dfee-454e-9f70-e4fa02f019ef" providerId="ADAL" clId="{4080F183-4AB4-4E4E-8585-175DA5CCFE61}" dt="2024-07-31T11:13:15.407" v="1384" actId="207"/>
          <ac:spMkLst>
            <pc:docMk/>
            <pc:sldMk cId="1912108383" sldId="306"/>
            <ac:spMk id="10" creationId="{00000000-0000-0000-0000-000000000000}"/>
          </ac:spMkLst>
        </pc:spChg>
        <pc:spChg chg="mod">
          <ac:chgData name="Myroslava Makhynia" userId="7bb0f5b9-dfee-454e-9f70-e4fa02f019ef" providerId="ADAL" clId="{4080F183-4AB4-4E4E-8585-175DA5CCFE61}" dt="2024-07-31T11:24:22.937" v="1547" actId="1076"/>
          <ac:spMkLst>
            <pc:docMk/>
            <pc:sldMk cId="1912108383" sldId="306"/>
            <ac:spMk id="11" creationId="{00000000-0000-0000-0000-000000000000}"/>
          </ac:spMkLst>
        </pc:spChg>
        <pc:spChg chg="mod">
          <ac:chgData name="Myroslava Makhynia" userId="7bb0f5b9-dfee-454e-9f70-e4fa02f019ef" providerId="ADAL" clId="{4080F183-4AB4-4E4E-8585-175DA5CCFE61}" dt="2024-07-31T11:14:06.686" v="1401" actId="1076"/>
          <ac:spMkLst>
            <pc:docMk/>
            <pc:sldMk cId="1912108383" sldId="306"/>
            <ac:spMk id="12" creationId="{00000000-0000-0000-0000-000000000000}"/>
          </ac:spMkLst>
        </pc:spChg>
        <pc:spChg chg="add del mod">
          <ac:chgData name="Myroslava Makhynia" userId="7bb0f5b9-dfee-454e-9f70-e4fa02f019ef" providerId="ADAL" clId="{4080F183-4AB4-4E4E-8585-175DA5CCFE61}" dt="2024-07-31T10:48:15.884" v="1112" actId="478"/>
          <ac:spMkLst>
            <pc:docMk/>
            <pc:sldMk cId="1912108383" sldId="306"/>
            <ac:spMk id="13" creationId="{65033615-A7A1-2FF0-6A73-4E6B3E2AD42A}"/>
          </ac:spMkLst>
        </pc:spChg>
        <pc:spChg chg="add del mod">
          <ac:chgData name="Myroslava Makhynia" userId="7bb0f5b9-dfee-454e-9f70-e4fa02f019ef" providerId="ADAL" clId="{4080F183-4AB4-4E4E-8585-175DA5CCFE61}" dt="2024-07-31T10:48:14.433" v="1111" actId="478"/>
          <ac:spMkLst>
            <pc:docMk/>
            <pc:sldMk cId="1912108383" sldId="306"/>
            <ac:spMk id="14" creationId="{E09FB9EB-0C96-4C24-7C21-4D548F701A28}"/>
          </ac:spMkLst>
        </pc:spChg>
        <pc:spChg chg="add mod">
          <ac:chgData name="Myroslava Makhynia" userId="7bb0f5b9-dfee-454e-9f70-e4fa02f019ef" providerId="ADAL" clId="{4080F183-4AB4-4E4E-8585-175DA5CCFE61}" dt="2024-07-31T10:48:16.692" v="1113"/>
          <ac:spMkLst>
            <pc:docMk/>
            <pc:sldMk cId="1912108383" sldId="306"/>
            <ac:spMk id="15" creationId="{B10F8D9F-8A1F-B2DD-4F16-C6562A07CAFC}"/>
          </ac:spMkLst>
        </pc:spChg>
        <pc:spChg chg="add mod">
          <ac:chgData name="Myroslava Makhynia" userId="7bb0f5b9-dfee-454e-9f70-e4fa02f019ef" providerId="ADAL" clId="{4080F183-4AB4-4E4E-8585-175DA5CCFE61}" dt="2024-07-31T10:48:16.692" v="1113"/>
          <ac:spMkLst>
            <pc:docMk/>
            <pc:sldMk cId="1912108383" sldId="306"/>
            <ac:spMk id="16" creationId="{8C222C43-74C5-96A7-1F98-272835D90D00}"/>
          </ac:spMkLst>
        </pc:spChg>
        <pc:spChg chg="mod">
          <ac:chgData name="Myroslava Makhynia" userId="7bb0f5b9-dfee-454e-9f70-e4fa02f019ef" providerId="ADAL" clId="{4080F183-4AB4-4E4E-8585-175DA5CCFE61}" dt="2024-07-31T11:13:11.368" v="1383"/>
          <ac:spMkLst>
            <pc:docMk/>
            <pc:sldMk cId="1912108383" sldId="306"/>
            <ac:spMk id="18" creationId="{78E96FB3-1565-1F44-8B5C-6B7FBB1DACA2}"/>
          </ac:spMkLst>
        </pc:spChg>
        <pc:spChg chg="mod">
          <ac:chgData name="Myroslava Makhynia" userId="7bb0f5b9-dfee-454e-9f70-e4fa02f019ef" providerId="ADAL" clId="{4080F183-4AB4-4E4E-8585-175DA5CCFE61}" dt="2024-07-31T11:13:11.368" v="1383"/>
          <ac:spMkLst>
            <pc:docMk/>
            <pc:sldMk cId="1912108383" sldId="306"/>
            <ac:spMk id="19" creationId="{8E7EF1C5-BDD4-58F1-29FE-999E37F549E9}"/>
          </ac:spMkLst>
        </pc:spChg>
        <pc:grpChg chg="del">
          <ac:chgData name="Myroslava Makhynia" userId="7bb0f5b9-dfee-454e-9f70-e4fa02f019ef" providerId="ADAL" clId="{4080F183-4AB4-4E4E-8585-175DA5CCFE61}" dt="2024-07-31T11:13:10.526" v="1382" actId="478"/>
          <ac:grpSpMkLst>
            <pc:docMk/>
            <pc:sldMk cId="1912108383" sldId="306"/>
            <ac:grpSpMk id="4" creationId="{00000000-0000-0000-0000-000000000000}"/>
          </ac:grpSpMkLst>
        </pc:grpChg>
        <pc:grpChg chg="mod">
          <ac:chgData name="Myroslava Makhynia" userId="7bb0f5b9-dfee-454e-9f70-e4fa02f019ef" providerId="ADAL" clId="{4080F183-4AB4-4E4E-8585-175DA5CCFE61}" dt="2024-07-31T11:24:19.583" v="1546" actId="1076"/>
          <ac:grpSpMkLst>
            <pc:docMk/>
            <pc:sldMk cId="1912108383" sldId="306"/>
            <ac:grpSpMk id="8" creationId="{00000000-0000-0000-0000-000000000000}"/>
          </ac:grpSpMkLst>
        </pc:grpChg>
        <pc:grpChg chg="add mod ord">
          <ac:chgData name="Myroslava Makhynia" userId="7bb0f5b9-dfee-454e-9f70-e4fa02f019ef" providerId="ADAL" clId="{4080F183-4AB4-4E4E-8585-175DA5CCFE61}" dt="2024-07-31T11:13:26.120" v="1388" actId="167"/>
          <ac:grpSpMkLst>
            <pc:docMk/>
            <pc:sldMk cId="1912108383" sldId="306"/>
            <ac:grpSpMk id="17" creationId="{680095F8-38A0-24F8-3FFD-A57E5FD3D8BE}"/>
          </ac:grpSpMkLst>
        </pc:grpChg>
      </pc:sldChg>
      <pc:sldChg chg="addSp delSp modSp add mod">
        <pc:chgData name="Myroslava Makhynia" userId="7bb0f5b9-dfee-454e-9f70-e4fa02f019ef" providerId="ADAL" clId="{4080F183-4AB4-4E4E-8585-175DA5CCFE61}" dt="2024-07-31T11:25:28.719" v="1569" actId="14100"/>
        <pc:sldMkLst>
          <pc:docMk/>
          <pc:sldMk cId="2876262418" sldId="307"/>
        </pc:sldMkLst>
        <pc:spChg chg="mod">
          <ac:chgData name="Myroslava Makhynia" userId="7bb0f5b9-dfee-454e-9f70-e4fa02f019ef" providerId="ADAL" clId="{4080F183-4AB4-4E4E-8585-175DA5CCFE61}" dt="2024-07-31T11:24:30.210" v="1548" actId="207"/>
          <ac:spMkLst>
            <pc:docMk/>
            <pc:sldMk cId="2876262418" sldId="307"/>
            <ac:spMk id="3" creationId="{00000000-0000-0000-0000-000000000000}"/>
          </ac:spMkLst>
        </pc:spChg>
        <pc:spChg chg="mod">
          <ac:chgData name="Myroslava Makhynia" userId="7bb0f5b9-dfee-454e-9f70-e4fa02f019ef" providerId="ADAL" clId="{4080F183-4AB4-4E4E-8585-175DA5CCFE61}" dt="2024-07-31T11:24:30.210" v="1548" actId="207"/>
          <ac:spMkLst>
            <pc:docMk/>
            <pc:sldMk cId="2876262418" sldId="307"/>
            <ac:spMk id="4" creationId="{00000000-0000-0000-0000-000000000000}"/>
          </ac:spMkLst>
        </pc:spChg>
        <pc:spChg chg="del">
          <ac:chgData name="Myroslava Makhynia" userId="7bb0f5b9-dfee-454e-9f70-e4fa02f019ef" providerId="ADAL" clId="{4080F183-4AB4-4E4E-8585-175DA5CCFE61}" dt="2024-07-31T10:44:18.263" v="1003" actId="478"/>
          <ac:spMkLst>
            <pc:docMk/>
            <pc:sldMk cId="2876262418" sldId="307"/>
            <ac:spMk id="6" creationId="{00000000-0000-0000-0000-000000000000}"/>
          </ac:spMkLst>
        </pc:spChg>
        <pc:spChg chg="del">
          <ac:chgData name="Myroslava Makhynia" userId="7bb0f5b9-dfee-454e-9f70-e4fa02f019ef" providerId="ADAL" clId="{4080F183-4AB4-4E4E-8585-175DA5CCFE61}" dt="2024-07-31T10:44:18.669" v="1004" actId="478"/>
          <ac:spMkLst>
            <pc:docMk/>
            <pc:sldMk cId="2876262418" sldId="307"/>
            <ac:spMk id="7" creationId="{00000000-0000-0000-0000-000000000000}"/>
          </ac:spMkLst>
        </pc:spChg>
        <pc:spChg chg="mod">
          <ac:chgData name="Myroslava Makhynia" userId="7bb0f5b9-dfee-454e-9f70-e4fa02f019ef" providerId="ADAL" clId="{4080F183-4AB4-4E4E-8585-175DA5CCFE61}" dt="2024-07-31T11:25:14.519" v="1565" actId="207"/>
          <ac:spMkLst>
            <pc:docMk/>
            <pc:sldMk cId="2876262418" sldId="307"/>
            <ac:spMk id="12" creationId="{00000000-0000-0000-0000-000000000000}"/>
          </ac:spMkLst>
        </pc:spChg>
        <pc:spChg chg="mod">
          <ac:chgData name="Myroslava Makhynia" userId="7bb0f5b9-dfee-454e-9f70-e4fa02f019ef" providerId="ADAL" clId="{4080F183-4AB4-4E4E-8585-175DA5CCFE61}" dt="2024-07-31T11:24:47.153" v="1554" actId="113"/>
          <ac:spMkLst>
            <pc:docMk/>
            <pc:sldMk cId="2876262418" sldId="307"/>
            <ac:spMk id="13" creationId="{00000000-0000-0000-0000-000000000000}"/>
          </ac:spMkLst>
        </pc:spChg>
        <pc:spChg chg="mod">
          <ac:chgData name="Myroslava Makhynia" userId="7bb0f5b9-dfee-454e-9f70-e4fa02f019ef" providerId="ADAL" clId="{4080F183-4AB4-4E4E-8585-175DA5CCFE61}" dt="2024-07-31T11:25:08.333" v="1564" actId="1076"/>
          <ac:spMkLst>
            <pc:docMk/>
            <pc:sldMk cId="2876262418" sldId="307"/>
            <ac:spMk id="14" creationId="{00000000-0000-0000-0000-000000000000}"/>
          </ac:spMkLst>
        </pc:spChg>
        <pc:spChg chg="add del mod">
          <ac:chgData name="Myroslava Makhynia" userId="7bb0f5b9-dfee-454e-9f70-e4fa02f019ef" providerId="ADAL" clId="{4080F183-4AB4-4E4E-8585-175DA5CCFE61}" dt="2024-07-31T10:48:19.585" v="1114" actId="478"/>
          <ac:spMkLst>
            <pc:docMk/>
            <pc:sldMk cId="2876262418" sldId="307"/>
            <ac:spMk id="15" creationId="{F938D673-8917-346B-28F2-2A79193A335A}"/>
          </ac:spMkLst>
        </pc:spChg>
        <pc:spChg chg="add del mod">
          <ac:chgData name="Myroslava Makhynia" userId="7bb0f5b9-dfee-454e-9f70-e4fa02f019ef" providerId="ADAL" clId="{4080F183-4AB4-4E4E-8585-175DA5CCFE61}" dt="2024-07-31T10:48:20.797" v="1115" actId="478"/>
          <ac:spMkLst>
            <pc:docMk/>
            <pc:sldMk cId="2876262418" sldId="307"/>
            <ac:spMk id="16" creationId="{5A20D3A4-C185-3C82-AF73-65FAF26499D7}"/>
          </ac:spMkLst>
        </pc:spChg>
        <pc:spChg chg="add mod">
          <ac:chgData name="Myroslava Makhynia" userId="7bb0f5b9-dfee-454e-9f70-e4fa02f019ef" providerId="ADAL" clId="{4080F183-4AB4-4E4E-8585-175DA5CCFE61}" dt="2024-07-31T10:48:21.424" v="1116"/>
          <ac:spMkLst>
            <pc:docMk/>
            <pc:sldMk cId="2876262418" sldId="307"/>
            <ac:spMk id="17" creationId="{E9EFAC0D-6C25-4FD1-D4F5-A7803D79A481}"/>
          </ac:spMkLst>
        </pc:spChg>
        <pc:spChg chg="add mod">
          <ac:chgData name="Myroslava Makhynia" userId="7bb0f5b9-dfee-454e-9f70-e4fa02f019ef" providerId="ADAL" clId="{4080F183-4AB4-4E4E-8585-175DA5CCFE61}" dt="2024-07-31T10:48:21.424" v="1116"/>
          <ac:spMkLst>
            <pc:docMk/>
            <pc:sldMk cId="2876262418" sldId="307"/>
            <ac:spMk id="18" creationId="{71234C4A-ECA6-13A3-CD23-AF03A6EC5E51}"/>
          </ac:spMkLst>
        </pc:spChg>
        <pc:grpChg chg="mod">
          <ac:chgData name="Myroslava Makhynia" userId="7bb0f5b9-dfee-454e-9f70-e4fa02f019ef" providerId="ADAL" clId="{4080F183-4AB4-4E4E-8585-175DA5CCFE61}" dt="2024-07-31T11:25:28.719" v="1569" actId="14100"/>
          <ac:grpSpMkLst>
            <pc:docMk/>
            <pc:sldMk cId="2876262418" sldId="307"/>
            <ac:grpSpMk id="2" creationId="{00000000-0000-0000-0000-000000000000}"/>
          </ac:grpSpMkLst>
        </pc:grpChg>
      </pc:sldChg>
      <pc:sldChg chg="addSp delSp modSp add mod">
        <pc:chgData name="Myroslava Makhynia" userId="7bb0f5b9-dfee-454e-9f70-e4fa02f019ef" providerId="ADAL" clId="{4080F183-4AB4-4E4E-8585-175DA5CCFE61}" dt="2024-07-31T11:42:47.678" v="1608" actId="1076"/>
        <pc:sldMkLst>
          <pc:docMk/>
          <pc:sldMk cId="4142416279" sldId="308"/>
        </pc:sldMkLst>
        <pc:spChg chg="mod">
          <ac:chgData name="Myroslava Makhynia" userId="7bb0f5b9-dfee-454e-9f70-e4fa02f019ef" providerId="ADAL" clId="{4080F183-4AB4-4E4E-8585-175DA5CCFE61}" dt="2024-07-31T11:25:20.432" v="1566" actId="207"/>
          <ac:spMkLst>
            <pc:docMk/>
            <pc:sldMk cId="4142416279" sldId="308"/>
            <ac:spMk id="3" creationId="{00000000-0000-0000-0000-000000000000}"/>
          </ac:spMkLst>
        </pc:spChg>
        <pc:spChg chg="mod">
          <ac:chgData name="Myroslava Makhynia" userId="7bb0f5b9-dfee-454e-9f70-e4fa02f019ef" providerId="ADAL" clId="{4080F183-4AB4-4E4E-8585-175DA5CCFE61}" dt="2024-07-31T11:25:20.432" v="1566" actId="207"/>
          <ac:spMkLst>
            <pc:docMk/>
            <pc:sldMk cId="4142416279" sldId="308"/>
            <ac:spMk id="4" creationId="{00000000-0000-0000-0000-000000000000}"/>
          </ac:spMkLst>
        </pc:spChg>
        <pc:spChg chg="del">
          <ac:chgData name="Myroslava Makhynia" userId="7bb0f5b9-dfee-454e-9f70-e4fa02f019ef" providerId="ADAL" clId="{4080F183-4AB4-4E4E-8585-175DA5CCFE61}" dt="2024-07-31T10:44:21.797" v="1006" actId="478"/>
          <ac:spMkLst>
            <pc:docMk/>
            <pc:sldMk cId="4142416279" sldId="308"/>
            <ac:spMk id="6" creationId="{00000000-0000-0000-0000-000000000000}"/>
          </ac:spMkLst>
        </pc:spChg>
        <pc:spChg chg="del">
          <ac:chgData name="Myroslava Makhynia" userId="7bb0f5b9-dfee-454e-9f70-e4fa02f019ef" providerId="ADAL" clId="{4080F183-4AB4-4E4E-8585-175DA5CCFE61}" dt="2024-07-31T10:44:22.108" v="1007" actId="478"/>
          <ac:spMkLst>
            <pc:docMk/>
            <pc:sldMk cId="4142416279" sldId="308"/>
            <ac:spMk id="7" creationId="{00000000-0000-0000-0000-000000000000}"/>
          </ac:spMkLst>
        </pc:spChg>
        <pc:spChg chg="del">
          <ac:chgData name="Myroslava Makhynia" userId="7bb0f5b9-dfee-454e-9f70-e4fa02f019ef" providerId="ADAL" clId="{4080F183-4AB4-4E4E-8585-175DA5CCFE61}" dt="2024-07-31T11:27:49.098" v="1599" actId="478"/>
          <ac:spMkLst>
            <pc:docMk/>
            <pc:sldMk cId="4142416279" sldId="308"/>
            <ac:spMk id="12" creationId="{00000000-0000-0000-0000-000000000000}"/>
          </ac:spMkLst>
        </pc:spChg>
        <pc:spChg chg="mod">
          <ac:chgData name="Myroslava Makhynia" userId="7bb0f5b9-dfee-454e-9f70-e4fa02f019ef" providerId="ADAL" clId="{4080F183-4AB4-4E4E-8585-175DA5CCFE61}" dt="2024-07-31T11:27:42.583" v="1598" actId="20577"/>
          <ac:spMkLst>
            <pc:docMk/>
            <pc:sldMk cId="4142416279" sldId="308"/>
            <ac:spMk id="13" creationId="{00000000-0000-0000-0000-000000000000}"/>
          </ac:spMkLst>
        </pc:spChg>
        <pc:spChg chg="add del mod">
          <ac:chgData name="Myroslava Makhynia" userId="7bb0f5b9-dfee-454e-9f70-e4fa02f019ef" providerId="ADAL" clId="{4080F183-4AB4-4E4E-8585-175DA5CCFE61}" dt="2024-07-31T10:48:24.352" v="1117" actId="478"/>
          <ac:spMkLst>
            <pc:docMk/>
            <pc:sldMk cId="4142416279" sldId="308"/>
            <ac:spMk id="15" creationId="{CF2DC50A-336A-76BC-9B25-9426B7127B47}"/>
          </ac:spMkLst>
        </pc:spChg>
        <pc:spChg chg="add del mod">
          <ac:chgData name="Myroslava Makhynia" userId="7bb0f5b9-dfee-454e-9f70-e4fa02f019ef" providerId="ADAL" clId="{4080F183-4AB4-4E4E-8585-175DA5CCFE61}" dt="2024-07-31T10:48:25.484" v="1118" actId="478"/>
          <ac:spMkLst>
            <pc:docMk/>
            <pc:sldMk cId="4142416279" sldId="308"/>
            <ac:spMk id="16" creationId="{31C177C6-0319-BC00-E72A-2E650E7E69DC}"/>
          </ac:spMkLst>
        </pc:spChg>
        <pc:spChg chg="add mod">
          <ac:chgData name="Myroslava Makhynia" userId="7bb0f5b9-dfee-454e-9f70-e4fa02f019ef" providerId="ADAL" clId="{4080F183-4AB4-4E4E-8585-175DA5CCFE61}" dt="2024-07-31T10:48:26.096" v="1119"/>
          <ac:spMkLst>
            <pc:docMk/>
            <pc:sldMk cId="4142416279" sldId="308"/>
            <ac:spMk id="17" creationId="{C08F12D1-66BD-B16F-4A29-0F663EFD1434}"/>
          </ac:spMkLst>
        </pc:spChg>
        <pc:spChg chg="add mod">
          <ac:chgData name="Myroslava Makhynia" userId="7bb0f5b9-dfee-454e-9f70-e4fa02f019ef" providerId="ADAL" clId="{4080F183-4AB4-4E4E-8585-175DA5CCFE61}" dt="2024-07-31T10:48:26.096" v="1119"/>
          <ac:spMkLst>
            <pc:docMk/>
            <pc:sldMk cId="4142416279" sldId="308"/>
            <ac:spMk id="18" creationId="{A599E31A-C990-EF48-928B-1B57A8C8D3D4}"/>
          </ac:spMkLst>
        </pc:spChg>
        <pc:grpChg chg="mod">
          <ac:chgData name="Myroslava Makhynia" userId="7bb0f5b9-dfee-454e-9f70-e4fa02f019ef" providerId="ADAL" clId="{4080F183-4AB4-4E4E-8585-175DA5CCFE61}" dt="2024-07-31T11:25:25.293" v="1568" actId="14100"/>
          <ac:grpSpMkLst>
            <pc:docMk/>
            <pc:sldMk cId="4142416279" sldId="308"/>
            <ac:grpSpMk id="2" creationId="{00000000-0000-0000-0000-000000000000}"/>
          </ac:grpSpMkLst>
        </pc:grpChg>
        <pc:picChg chg="add mod">
          <ac:chgData name="Myroslava Makhynia" userId="7bb0f5b9-dfee-454e-9f70-e4fa02f019ef" providerId="ADAL" clId="{4080F183-4AB4-4E4E-8585-175DA5CCFE61}" dt="2024-07-31T11:42:47.678" v="1608" actId="1076"/>
          <ac:picMkLst>
            <pc:docMk/>
            <pc:sldMk cId="4142416279" sldId="308"/>
            <ac:picMk id="20" creationId="{A7616031-A818-57E8-DE7E-8BDA17AB0752}"/>
          </ac:picMkLst>
        </pc:picChg>
      </pc:sldChg>
      <pc:sldChg chg="add">
        <pc:chgData name="Myroslava Makhynia" userId="7bb0f5b9-dfee-454e-9f70-e4fa02f019ef" providerId="ADAL" clId="{4080F183-4AB4-4E4E-8585-175DA5CCFE61}" dt="2024-07-31T10:33:03.935" v="806"/>
        <pc:sldMkLst>
          <pc:docMk/>
          <pc:sldMk cId="2415461348" sldId="309"/>
        </pc:sldMkLst>
      </pc:sldChg>
      <pc:sldChg chg="addSp delSp modSp add mod">
        <pc:chgData name="Myroslava Makhynia" userId="7bb0f5b9-dfee-454e-9f70-e4fa02f019ef" providerId="ADAL" clId="{4080F183-4AB4-4E4E-8585-175DA5CCFE61}" dt="2024-07-31T11:06:01.760" v="1301" actId="1076"/>
        <pc:sldMkLst>
          <pc:docMk/>
          <pc:sldMk cId="2377416404" sldId="310"/>
        </pc:sldMkLst>
        <pc:spChg chg="mod">
          <ac:chgData name="Myroslava Makhynia" userId="7bb0f5b9-dfee-454e-9f70-e4fa02f019ef" providerId="ADAL" clId="{4080F183-4AB4-4E4E-8585-175DA5CCFE61}" dt="2024-07-31T11:05:38.746" v="1297" actId="207"/>
          <ac:spMkLst>
            <pc:docMk/>
            <pc:sldMk cId="2377416404" sldId="310"/>
            <ac:spMk id="10" creationId="{00000000-0000-0000-0000-000000000000}"/>
          </ac:spMkLst>
        </pc:spChg>
        <pc:picChg chg="add mod">
          <ac:chgData name="Myroslava Makhynia" userId="7bb0f5b9-dfee-454e-9f70-e4fa02f019ef" providerId="ADAL" clId="{4080F183-4AB4-4E4E-8585-175DA5CCFE61}" dt="2024-07-31T11:06:01.760" v="1301" actId="1076"/>
          <ac:picMkLst>
            <pc:docMk/>
            <pc:sldMk cId="2377416404" sldId="310"/>
            <ac:picMk id="7" creationId="{3500E61A-763E-ABE9-7385-42745AC6A09C}"/>
          </ac:picMkLst>
        </pc:picChg>
        <pc:picChg chg="del">
          <ac:chgData name="Myroslava Makhynia" userId="7bb0f5b9-dfee-454e-9f70-e4fa02f019ef" providerId="ADAL" clId="{4080F183-4AB4-4E4E-8585-175DA5CCFE61}" dt="2024-07-31T11:05:40.347" v="1298" actId="478"/>
          <ac:picMkLst>
            <pc:docMk/>
            <pc:sldMk cId="2377416404" sldId="310"/>
            <ac:picMk id="16" creationId="{5EC74B98-C841-F7B3-686D-507D6909CAF6}"/>
          </ac:picMkLst>
        </pc:picChg>
      </pc:sldChg>
      <pc:sldChg chg="add">
        <pc:chgData name="Myroslava Makhynia" userId="7bb0f5b9-dfee-454e-9f70-e4fa02f019ef" providerId="ADAL" clId="{4080F183-4AB4-4E4E-8585-175DA5CCFE61}" dt="2024-07-31T11:04:22.585" v="1285" actId="2890"/>
        <pc:sldMkLst>
          <pc:docMk/>
          <pc:sldMk cId="4008498075" sldId="311"/>
        </pc:sldMkLst>
      </pc:sldChg>
      <pc:sldChg chg="modSp add mod">
        <pc:chgData name="Myroslava Makhynia" userId="7bb0f5b9-dfee-454e-9f70-e4fa02f019ef" providerId="ADAL" clId="{4080F183-4AB4-4E4E-8585-175DA5CCFE61}" dt="2024-07-31T11:17:23.478" v="1445" actId="404"/>
        <pc:sldMkLst>
          <pc:docMk/>
          <pc:sldMk cId="3761403566" sldId="312"/>
        </pc:sldMkLst>
        <pc:graphicFrameChg chg="mod modGraphic">
          <ac:chgData name="Myroslava Makhynia" userId="7bb0f5b9-dfee-454e-9f70-e4fa02f019ef" providerId="ADAL" clId="{4080F183-4AB4-4E4E-8585-175DA5CCFE61}" dt="2024-07-31T11:17:05.488" v="1439" actId="123"/>
          <ac:graphicFrameMkLst>
            <pc:docMk/>
            <pc:sldMk cId="3761403566" sldId="312"/>
            <ac:graphicFrameMk id="2" creationId="{00000000-0000-0000-0000-000000000000}"/>
          </ac:graphicFrameMkLst>
        </pc:graphicFrameChg>
        <pc:graphicFrameChg chg="modGraphic">
          <ac:chgData name="Myroslava Makhynia" userId="7bb0f5b9-dfee-454e-9f70-e4fa02f019ef" providerId="ADAL" clId="{4080F183-4AB4-4E4E-8585-175DA5CCFE61}" dt="2024-07-31T11:17:23.478" v="1445" actId="404"/>
          <ac:graphicFrameMkLst>
            <pc:docMk/>
            <pc:sldMk cId="3761403566" sldId="312"/>
            <ac:graphicFrameMk id="6" creationId="{00000000-0000-0000-0000-000000000000}"/>
          </ac:graphicFrameMkLst>
        </pc:graphicFrameChg>
      </pc:sldChg>
      <pc:sldChg chg="modSp add mod">
        <pc:chgData name="Myroslava Makhynia" userId="7bb0f5b9-dfee-454e-9f70-e4fa02f019ef" providerId="ADAL" clId="{4080F183-4AB4-4E4E-8585-175DA5CCFE61}" dt="2024-07-31T11:17:33.084" v="1446" actId="207"/>
        <pc:sldMkLst>
          <pc:docMk/>
          <pc:sldMk cId="2304333649" sldId="313"/>
        </pc:sldMkLst>
        <pc:graphicFrameChg chg="modGraphic">
          <ac:chgData name="Myroslava Makhynia" userId="7bb0f5b9-dfee-454e-9f70-e4fa02f019ef" providerId="ADAL" clId="{4080F183-4AB4-4E4E-8585-175DA5CCFE61}" dt="2024-07-31T11:17:33.084" v="1446" actId="207"/>
          <ac:graphicFrameMkLst>
            <pc:docMk/>
            <pc:sldMk cId="2304333649" sldId="313"/>
            <ac:graphicFrameMk id="2" creationId="{00000000-0000-0000-0000-000000000000}"/>
          </ac:graphicFrameMkLst>
        </pc:graphicFrameChg>
      </pc:sldChg>
      <pc:sldChg chg="addSp delSp modSp add mod">
        <pc:chgData name="Myroslava Makhynia" userId="7bb0f5b9-dfee-454e-9f70-e4fa02f019ef" providerId="ADAL" clId="{4080F183-4AB4-4E4E-8585-175DA5CCFE61}" dt="2024-07-31T11:18:33.030" v="1457" actId="1076"/>
        <pc:sldMkLst>
          <pc:docMk/>
          <pc:sldMk cId="2398594030" sldId="314"/>
        </pc:sldMkLst>
        <pc:spChg chg="mod">
          <ac:chgData name="Myroslava Makhynia" userId="7bb0f5b9-dfee-454e-9f70-e4fa02f019ef" providerId="ADAL" clId="{4080F183-4AB4-4E4E-8585-175DA5CCFE61}" dt="2024-07-31T11:17:59.457" v="1452" actId="207"/>
          <ac:spMkLst>
            <pc:docMk/>
            <pc:sldMk cId="2398594030" sldId="314"/>
            <ac:spMk id="3" creationId="{00000000-0000-0000-0000-000000000000}"/>
          </ac:spMkLst>
        </pc:spChg>
        <pc:spChg chg="mod">
          <ac:chgData name="Myroslava Makhynia" userId="7bb0f5b9-dfee-454e-9f70-e4fa02f019ef" providerId="ADAL" clId="{4080F183-4AB4-4E4E-8585-175DA5CCFE61}" dt="2024-07-31T11:17:59.457" v="1452" actId="207"/>
          <ac:spMkLst>
            <pc:docMk/>
            <pc:sldMk cId="2398594030" sldId="314"/>
            <ac:spMk id="4" creationId="{00000000-0000-0000-0000-000000000000}"/>
          </ac:spMkLst>
        </pc:spChg>
        <pc:spChg chg="mod">
          <ac:chgData name="Myroslava Makhynia" userId="7bb0f5b9-dfee-454e-9f70-e4fa02f019ef" providerId="ADAL" clId="{4080F183-4AB4-4E4E-8585-175DA5CCFE61}" dt="2024-07-31T11:17:49.242" v="1449" actId="1036"/>
          <ac:spMkLst>
            <pc:docMk/>
            <pc:sldMk cId="2398594030" sldId="314"/>
            <ac:spMk id="5" creationId="{00000000-0000-0000-0000-000000000000}"/>
          </ac:spMkLst>
        </pc:spChg>
        <pc:spChg chg="del">
          <ac:chgData name="Myroslava Makhynia" userId="7bb0f5b9-dfee-454e-9f70-e4fa02f019ef" providerId="ADAL" clId="{4080F183-4AB4-4E4E-8585-175DA5CCFE61}" dt="2024-07-31T11:18:07.374" v="1454" actId="478"/>
          <ac:spMkLst>
            <pc:docMk/>
            <pc:sldMk cId="2398594030" sldId="314"/>
            <ac:spMk id="8" creationId="{00000000-0000-0000-0000-000000000000}"/>
          </ac:spMkLst>
        </pc:spChg>
        <pc:spChg chg="mod">
          <ac:chgData name="Myroslava Makhynia" userId="7bb0f5b9-dfee-454e-9f70-e4fa02f019ef" providerId="ADAL" clId="{4080F183-4AB4-4E4E-8585-175DA5CCFE61}" dt="2024-07-31T11:17:43.658" v="1447" actId="207"/>
          <ac:spMkLst>
            <pc:docMk/>
            <pc:sldMk cId="2398594030" sldId="314"/>
            <ac:spMk id="9" creationId="{00000000-0000-0000-0000-000000000000}"/>
          </ac:spMkLst>
        </pc:spChg>
        <pc:spChg chg="mod">
          <ac:chgData name="Myroslava Makhynia" userId="7bb0f5b9-dfee-454e-9f70-e4fa02f019ef" providerId="ADAL" clId="{4080F183-4AB4-4E4E-8585-175DA5CCFE61}" dt="2024-07-31T11:17:57.670" v="1451" actId="1076"/>
          <ac:spMkLst>
            <pc:docMk/>
            <pc:sldMk cId="2398594030" sldId="314"/>
            <ac:spMk id="10" creationId="{00000000-0000-0000-0000-000000000000}"/>
          </ac:spMkLst>
        </pc:spChg>
        <pc:grpChg chg="mod">
          <ac:chgData name="Myroslava Makhynia" userId="7bb0f5b9-dfee-454e-9f70-e4fa02f019ef" providerId="ADAL" clId="{4080F183-4AB4-4E4E-8585-175DA5CCFE61}" dt="2024-07-31T11:18:06.069" v="1453" actId="14100"/>
          <ac:grpSpMkLst>
            <pc:docMk/>
            <pc:sldMk cId="2398594030" sldId="314"/>
            <ac:grpSpMk id="2" creationId="{00000000-0000-0000-0000-000000000000}"/>
          </ac:grpSpMkLst>
        </pc:grpChg>
        <pc:picChg chg="add mod">
          <ac:chgData name="Myroslava Makhynia" userId="7bb0f5b9-dfee-454e-9f70-e4fa02f019ef" providerId="ADAL" clId="{4080F183-4AB4-4E4E-8585-175DA5CCFE61}" dt="2024-07-31T11:18:33.030" v="1457" actId="1076"/>
          <ac:picMkLst>
            <pc:docMk/>
            <pc:sldMk cId="2398594030" sldId="314"/>
            <ac:picMk id="12" creationId="{7B5DC8E5-1EF4-420E-DDE9-74E77877D1CE}"/>
          </ac:picMkLst>
        </pc:picChg>
      </pc:sldChg>
      <pc:sldChg chg="addSp delSp modSp add mod">
        <pc:chgData name="Myroslava Makhynia" userId="7bb0f5b9-dfee-454e-9f70-e4fa02f019ef" providerId="ADAL" clId="{4080F183-4AB4-4E4E-8585-175DA5CCFE61}" dt="2024-07-31T11:20:40.708" v="1511" actId="255"/>
        <pc:sldMkLst>
          <pc:docMk/>
          <pc:sldMk cId="2829947829" sldId="315"/>
        </pc:sldMkLst>
        <pc:spChg chg="mod">
          <ac:chgData name="Myroslava Makhynia" userId="7bb0f5b9-dfee-454e-9f70-e4fa02f019ef" providerId="ADAL" clId="{4080F183-4AB4-4E4E-8585-175DA5CCFE61}" dt="2024-07-31T11:19:36.115" v="1469" actId="1076"/>
          <ac:spMkLst>
            <pc:docMk/>
            <pc:sldMk cId="2829947829" sldId="315"/>
            <ac:spMk id="7"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9" creationId="{00000000-0000-0000-0000-000000000000}"/>
          </ac:spMkLst>
        </pc:spChg>
        <pc:spChg chg="mod">
          <ac:chgData name="Myroslava Makhynia" userId="7bb0f5b9-dfee-454e-9f70-e4fa02f019ef" providerId="ADAL" clId="{4080F183-4AB4-4E4E-8585-175DA5CCFE61}" dt="2024-07-31T11:19:19.239" v="1463" actId="207"/>
          <ac:spMkLst>
            <pc:docMk/>
            <pc:sldMk cId="2829947829" sldId="315"/>
            <ac:spMk id="10" creationId="{00000000-0000-0000-0000-000000000000}"/>
          </ac:spMkLst>
        </pc:spChg>
        <pc:spChg chg="mod">
          <ac:chgData name="Myroslava Makhynia" userId="7bb0f5b9-dfee-454e-9f70-e4fa02f019ef" providerId="ADAL" clId="{4080F183-4AB4-4E4E-8585-175DA5CCFE61}" dt="2024-07-31T11:20:40.708" v="1511" actId="255"/>
          <ac:spMkLst>
            <pc:docMk/>
            <pc:sldMk cId="2829947829" sldId="315"/>
            <ac:spMk id="11" creationId="{00000000-0000-0000-0000-000000000000}"/>
          </ac:spMkLst>
        </pc:spChg>
        <pc:spChg chg="mod">
          <ac:chgData name="Myroslava Makhynia" userId="7bb0f5b9-dfee-454e-9f70-e4fa02f019ef" providerId="ADAL" clId="{4080F183-4AB4-4E4E-8585-175DA5CCFE61}" dt="2024-07-31T11:19:31.637" v="1467" actId="1076"/>
          <ac:spMkLst>
            <pc:docMk/>
            <pc:sldMk cId="2829947829" sldId="315"/>
            <ac:spMk id="12" creationId="{00000000-0000-0000-0000-000000000000}"/>
          </ac:spMkLst>
        </pc:spChg>
        <pc:spChg chg="mod">
          <ac:chgData name="Myroslava Makhynia" userId="7bb0f5b9-dfee-454e-9f70-e4fa02f019ef" providerId="ADAL" clId="{4080F183-4AB4-4E4E-8585-175DA5CCFE61}" dt="2024-07-31T11:19:13.526" v="1461"/>
          <ac:spMkLst>
            <pc:docMk/>
            <pc:sldMk cId="2829947829" sldId="315"/>
            <ac:spMk id="14" creationId="{9902C4DB-7CDF-AD2F-766B-C4CBB6D527CE}"/>
          </ac:spMkLst>
        </pc:spChg>
        <pc:spChg chg="mod">
          <ac:chgData name="Myroslava Makhynia" userId="7bb0f5b9-dfee-454e-9f70-e4fa02f019ef" providerId="ADAL" clId="{4080F183-4AB4-4E4E-8585-175DA5CCFE61}" dt="2024-07-31T11:19:13.526" v="1461"/>
          <ac:spMkLst>
            <pc:docMk/>
            <pc:sldMk cId="2829947829" sldId="315"/>
            <ac:spMk id="15" creationId="{5007FDAF-7F87-94D2-C9EE-CEE84BE3A743}"/>
          </ac:spMkLst>
        </pc:spChg>
        <pc:grpChg chg="del">
          <ac:chgData name="Myroslava Makhynia" userId="7bb0f5b9-dfee-454e-9f70-e4fa02f019ef" providerId="ADAL" clId="{4080F183-4AB4-4E4E-8585-175DA5CCFE61}" dt="2024-07-31T11:19:04.682" v="1458" actId="478"/>
          <ac:grpSpMkLst>
            <pc:docMk/>
            <pc:sldMk cId="2829947829" sldId="315"/>
            <ac:grpSpMk id="4" creationId="{00000000-0000-0000-0000-000000000000}"/>
          </ac:grpSpMkLst>
        </pc:grpChg>
        <pc:grpChg chg="mod">
          <ac:chgData name="Myroslava Makhynia" userId="7bb0f5b9-dfee-454e-9f70-e4fa02f019ef" providerId="ADAL" clId="{4080F183-4AB4-4E4E-8585-175DA5CCFE61}" dt="2024-07-31T11:19:39.707" v="1470" actId="14100"/>
          <ac:grpSpMkLst>
            <pc:docMk/>
            <pc:sldMk cId="2829947829" sldId="315"/>
            <ac:grpSpMk id="8" creationId="{00000000-0000-0000-0000-000000000000}"/>
          </ac:grpSpMkLst>
        </pc:grpChg>
        <pc:grpChg chg="add mod ord">
          <ac:chgData name="Myroslava Makhynia" userId="7bb0f5b9-dfee-454e-9f70-e4fa02f019ef" providerId="ADAL" clId="{4080F183-4AB4-4E4E-8585-175DA5CCFE61}" dt="2024-07-31T11:19:16.368" v="1462" actId="167"/>
          <ac:grpSpMkLst>
            <pc:docMk/>
            <pc:sldMk cId="2829947829" sldId="315"/>
            <ac:grpSpMk id="13" creationId="{E14C2175-A67D-5FA0-7651-24762D3836B5}"/>
          </ac:grpSpMkLst>
        </pc:grpChg>
      </pc:sldChg>
      <pc:sldChg chg="addSp delSp modSp add mod">
        <pc:chgData name="Myroslava Makhynia" userId="7bb0f5b9-dfee-454e-9f70-e4fa02f019ef" providerId="ADAL" clId="{4080F183-4AB4-4E4E-8585-175DA5CCFE61}" dt="2024-07-31T11:21:19.324" v="1521" actId="1035"/>
        <pc:sldMkLst>
          <pc:docMk/>
          <pc:sldMk cId="2867954984" sldId="316"/>
        </pc:sldMkLst>
        <pc:spChg chg="mod">
          <ac:chgData name="Myroslava Makhynia" userId="7bb0f5b9-dfee-454e-9f70-e4fa02f019ef" providerId="ADAL" clId="{4080F183-4AB4-4E4E-8585-175DA5CCFE61}" dt="2024-07-31T11:20:25.507" v="1506" actId="207"/>
          <ac:spMkLst>
            <pc:docMk/>
            <pc:sldMk cId="2867954984" sldId="316"/>
            <ac:spMk id="7"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9" creationId="{00000000-0000-0000-0000-000000000000}"/>
          </ac:spMkLst>
        </pc:spChg>
        <pc:spChg chg="mod">
          <ac:chgData name="Myroslava Makhynia" userId="7bb0f5b9-dfee-454e-9f70-e4fa02f019ef" providerId="ADAL" clId="{4080F183-4AB4-4E4E-8585-175DA5CCFE61}" dt="2024-07-31T11:20:28.309" v="1507" actId="207"/>
          <ac:spMkLst>
            <pc:docMk/>
            <pc:sldMk cId="2867954984" sldId="316"/>
            <ac:spMk id="10" creationId="{00000000-0000-0000-0000-000000000000}"/>
          </ac:spMkLst>
        </pc:spChg>
        <pc:spChg chg="mod">
          <ac:chgData name="Myroslava Makhynia" userId="7bb0f5b9-dfee-454e-9f70-e4fa02f019ef" providerId="ADAL" clId="{4080F183-4AB4-4E4E-8585-175DA5CCFE61}" dt="2024-07-31T11:21:19.324" v="1521" actId="1035"/>
          <ac:spMkLst>
            <pc:docMk/>
            <pc:sldMk cId="2867954984" sldId="316"/>
            <ac:spMk id="11" creationId="{00000000-0000-0000-0000-000000000000}"/>
          </ac:spMkLst>
        </pc:spChg>
        <pc:spChg chg="mod">
          <ac:chgData name="Myroslava Makhynia" userId="7bb0f5b9-dfee-454e-9f70-e4fa02f019ef" providerId="ADAL" clId="{4080F183-4AB4-4E4E-8585-175DA5CCFE61}" dt="2024-07-31T11:20:22.235" v="1505" actId="1076"/>
          <ac:spMkLst>
            <pc:docMk/>
            <pc:sldMk cId="2867954984" sldId="316"/>
            <ac:spMk id="12" creationId="{00000000-0000-0000-0000-000000000000}"/>
          </ac:spMkLst>
        </pc:spChg>
        <pc:spChg chg="mod">
          <ac:chgData name="Myroslava Makhynia" userId="7bb0f5b9-dfee-454e-9f70-e4fa02f019ef" providerId="ADAL" clId="{4080F183-4AB4-4E4E-8585-175DA5CCFE61}" dt="2024-07-31T11:20:05.733" v="1499"/>
          <ac:spMkLst>
            <pc:docMk/>
            <pc:sldMk cId="2867954984" sldId="316"/>
            <ac:spMk id="14" creationId="{D9CCF133-8D45-0887-FF32-6D836A323DBB}"/>
          </ac:spMkLst>
        </pc:spChg>
        <pc:spChg chg="mod">
          <ac:chgData name="Myroslava Makhynia" userId="7bb0f5b9-dfee-454e-9f70-e4fa02f019ef" providerId="ADAL" clId="{4080F183-4AB4-4E4E-8585-175DA5CCFE61}" dt="2024-07-31T11:20:05.733" v="1499"/>
          <ac:spMkLst>
            <pc:docMk/>
            <pc:sldMk cId="2867954984" sldId="316"/>
            <ac:spMk id="15" creationId="{A0D0BA47-999C-E033-DFBE-162CE147A8A8}"/>
          </ac:spMkLst>
        </pc:spChg>
        <pc:grpChg chg="del">
          <ac:chgData name="Myroslava Makhynia" userId="7bb0f5b9-dfee-454e-9f70-e4fa02f019ef" providerId="ADAL" clId="{4080F183-4AB4-4E4E-8585-175DA5CCFE61}" dt="2024-07-31T11:20:05.308" v="1498" actId="478"/>
          <ac:grpSpMkLst>
            <pc:docMk/>
            <pc:sldMk cId="2867954984" sldId="316"/>
            <ac:grpSpMk id="4" creationId="{00000000-0000-0000-0000-000000000000}"/>
          </ac:grpSpMkLst>
        </pc:grpChg>
        <pc:grpChg chg="mod">
          <ac:chgData name="Myroslava Makhynia" userId="7bb0f5b9-dfee-454e-9f70-e4fa02f019ef" providerId="ADAL" clId="{4080F183-4AB4-4E4E-8585-175DA5CCFE61}" dt="2024-07-31T11:21:14.736" v="1517" actId="14100"/>
          <ac:grpSpMkLst>
            <pc:docMk/>
            <pc:sldMk cId="2867954984" sldId="316"/>
            <ac:grpSpMk id="8" creationId="{00000000-0000-0000-0000-000000000000}"/>
          </ac:grpSpMkLst>
        </pc:grpChg>
        <pc:grpChg chg="add mod ord">
          <ac:chgData name="Myroslava Makhynia" userId="7bb0f5b9-dfee-454e-9f70-e4fa02f019ef" providerId="ADAL" clId="{4080F183-4AB4-4E4E-8585-175DA5CCFE61}" dt="2024-07-31T11:20:10.186" v="1500" actId="167"/>
          <ac:grpSpMkLst>
            <pc:docMk/>
            <pc:sldMk cId="2867954984" sldId="316"/>
            <ac:grpSpMk id="13" creationId="{AE81D81F-EA94-C513-26AB-6E3CFC96F90A}"/>
          </ac:grpSpMkLst>
        </pc:grpChg>
      </pc:sldChg>
      <pc:sldChg chg="addSp delSp modSp add mod">
        <pc:chgData name="Myroslava Makhynia" userId="7bb0f5b9-dfee-454e-9f70-e4fa02f019ef" providerId="ADAL" clId="{4080F183-4AB4-4E4E-8585-175DA5CCFE61}" dt="2024-07-31T11:24:10.874" v="1545" actId="14100"/>
        <pc:sldMkLst>
          <pc:docMk/>
          <pc:sldMk cId="850810965" sldId="317"/>
        </pc:sldMkLst>
        <pc:spChg chg="mod">
          <ac:chgData name="Myroslava Makhynia" userId="7bb0f5b9-dfee-454e-9f70-e4fa02f019ef" providerId="ADAL" clId="{4080F183-4AB4-4E4E-8585-175DA5CCFE61}" dt="2024-07-31T11:22:57.603" v="1527" actId="1076"/>
          <ac:spMkLst>
            <pc:docMk/>
            <pc:sldMk cId="850810965" sldId="317"/>
            <ac:spMk id="7"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9" creationId="{00000000-0000-0000-0000-000000000000}"/>
          </ac:spMkLst>
        </pc:spChg>
        <pc:spChg chg="mod">
          <ac:chgData name="Myroslava Makhynia" userId="7bb0f5b9-dfee-454e-9f70-e4fa02f019ef" providerId="ADAL" clId="{4080F183-4AB4-4E4E-8585-175DA5CCFE61}" dt="2024-07-31T11:23:03.199" v="1530" actId="207"/>
          <ac:spMkLst>
            <pc:docMk/>
            <pc:sldMk cId="850810965" sldId="317"/>
            <ac:spMk id="10" creationId="{00000000-0000-0000-0000-000000000000}"/>
          </ac:spMkLst>
        </pc:spChg>
        <pc:spChg chg="mod">
          <ac:chgData name="Myroslava Makhynia" userId="7bb0f5b9-dfee-454e-9f70-e4fa02f019ef" providerId="ADAL" clId="{4080F183-4AB4-4E4E-8585-175DA5CCFE61}" dt="2024-07-31T11:24:02.749" v="1541" actId="1076"/>
          <ac:spMkLst>
            <pc:docMk/>
            <pc:sldMk cId="850810965" sldId="317"/>
            <ac:spMk id="11" creationId="{00000000-0000-0000-0000-000000000000}"/>
          </ac:spMkLst>
        </pc:spChg>
        <pc:spChg chg="mod">
          <ac:chgData name="Myroslava Makhynia" userId="7bb0f5b9-dfee-454e-9f70-e4fa02f019ef" providerId="ADAL" clId="{4080F183-4AB4-4E4E-8585-175DA5CCFE61}" dt="2024-07-31T11:23:00.873" v="1529" actId="1076"/>
          <ac:spMkLst>
            <pc:docMk/>
            <pc:sldMk cId="850810965" sldId="317"/>
            <ac:spMk id="12" creationId="{00000000-0000-0000-0000-000000000000}"/>
          </ac:spMkLst>
        </pc:spChg>
        <pc:spChg chg="mod">
          <ac:chgData name="Myroslava Makhynia" userId="7bb0f5b9-dfee-454e-9f70-e4fa02f019ef" providerId="ADAL" clId="{4080F183-4AB4-4E4E-8585-175DA5CCFE61}" dt="2024-07-31T11:21:26.573" v="1523"/>
          <ac:spMkLst>
            <pc:docMk/>
            <pc:sldMk cId="850810965" sldId="317"/>
            <ac:spMk id="14" creationId="{D959D47A-73BC-6869-D231-6DD18F35661D}"/>
          </ac:spMkLst>
        </pc:spChg>
        <pc:spChg chg="mod">
          <ac:chgData name="Myroslava Makhynia" userId="7bb0f5b9-dfee-454e-9f70-e4fa02f019ef" providerId="ADAL" clId="{4080F183-4AB4-4E4E-8585-175DA5CCFE61}" dt="2024-07-31T11:21:26.573" v="1523"/>
          <ac:spMkLst>
            <pc:docMk/>
            <pc:sldMk cId="850810965" sldId="317"/>
            <ac:spMk id="15" creationId="{9C51FED9-17EC-E30A-D871-E168F028A43F}"/>
          </ac:spMkLst>
        </pc:spChg>
        <pc:grpChg chg="del">
          <ac:chgData name="Myroslava Makhynia" userId="7bb0f5b9-dfee-454e-9f70-e4fa02f019ef" providerId="ADAL" clId="{4080F183-4AB4-4E4E-8585-175DA5CCFE61}" dt="2024-07-31T11:21:25.817" v="1522" actId="478"/>
          <ac:grpSpMkLst>
            <pc:docMk/>
            <pc:sldMk cId="850810965" sldId="317"/>
            <ac:grpSpMk id="4" creationId="{00000000-0000-0000-0000-000000000000}"/>
          </ac:grpSpMkLst>
        </pc:grpChg>
        <pc:grpChg chg="mod">
          <ac:chgData name="Myroslava Makhynia" userId="7bb0f5b9-dfee-454e-9f70-e4fa02f019ef" providerId="ADAL" clId="{4080F183-4AB4-4E4E-8585-175DA5CCFE61}" dt="2024-07-31T11:24:10.874" v="1545" actId="14100"/>
          <ac:grpSpMkLst>
            <pc:docMk/>
            <pc:sldMk cId="850810965" sldId="317"/>
            <ac:grpSpMk id="8" creationId="{00000000-0000-0000-0000-000000000000}"/>
          </ac:grpSpMkLst>
        </pc:grpChg>
        <pc:grpChg chg="add mod ord">
          <ac:chgData name="Myroslava Makhynia" userId="7bb0f5b9-dfee-454e-9f70-e4fa02f019ef" providerId="ADAL" clId="{4080F183-4AB4-4E4E-8585-175DA5CCFE61}" dt="2024-07-31T11:21:31.662" v="1524" actId="167"/>
          <ac:grpSpMkLst>
            <pc:docMk/>
            <pc:sldMk cId="850810965" sldId="317"/>
            <ac:grpSpMk id="13" creationId="{E486B8BF-DA26-7244-0CC4-62B8F338E7F5}"/>
          </ac:grpSpMkLst>
        </pc:grpChg>
      </pc:sldChg>
      <pc:sldChg chg="add del">
        <pc:chgData name="Myroslava Makhynia" userId="7bb0f5b9-dfee-454e-9f70-e4fa02f019ef" providerId="ADAL" clId="{4080F183-4AB4-4E4E-8585-175DA5CCFE61}" dt="2024-07-31T11:19:07.504" v="1460"/>
        <pc:sldMkLst>
          <pc:docMk/>
          <pc:sldMk cId="1493010811" sldId="31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C18CC-DCBF-4718-8238-EA278A795B18}" type="datetimeFigureOut">
              <a:rPr lang="sk-SK" smtClean="0"/>
              <a:t>23. 9. 2024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62B3F-4D19-4CFE-92BA-69B443F03B0E}" type="slidenum">
              <a:rPr lang="sk-SK" smtClean="0"/>
              <a:t>‹#›</a:t>
            </a:fld>
            <a:endParaRPr lang="sk-SK"/>
          </a:p>
        </p:txBody>
      </p:sp>
    </p:spTree>
    <p:extLst>
      <p:ext uri="{BB962C8B-B14F-4D97-AF65-F5344CB8AC3E}">
        <p14:creationId xmlns:p14="http://schemas.microsoft.com/office/powerpoint/2010/main" val="302784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creativecommons.org/licenses/by-nc-sa/4.0/" TargetMode="External"/><Relationship Id="rId5" Type="http://schemas.openxmlformats.org/officeDocument/2006/relationships/image" Target="../media/image5.jpe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ScVBPAitibQ" TargetMode="External"/><Relationship Id="rId2" Type="http://schemas.openxmlformats.org/officeDocument/2006/relationships/hyperlink" Target="https://www.youtube.com/watch?v=ya1BSeBBD4U" TargetMode="Externa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40993" y="797985"/>
            <a:ext cx="5234136" cy="24098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ŠTANDARDNÉ KOMPONENTY HVAC</a:t>
            </a:r>
          </a:p>
        </p:txBody>
      </p:sp>
      <p:sp>
        <p:nvSpPr>
          <p:cNvPr id="10" name="TextBox 10"/>
          <p:cNvSpPr txBox="1"/>
          <p:nvPr/>
        </p:nvSpPr>
        <p:spPr>
          <a:xfrm>
            <a:off x="373650" y="3462801"/>
            <a:ext cx="6408150" cy="5207644"/>
          </a:xfrm>
          <a:prstGeom prst="rect">
            <a:avLst/>
          </a:prstGeom>
        </p:spPr>
        <p:txBody>
          <a:bodyPr wrap="square" lIns="0" tIns="0" rIns="0" bIns="0" rtlCol="0" anchor="t">
            <a:spAutoFit/>
          </a:bodyPr>
          <a:lstStyle/>
          <a:p>
            <a:pPr algn="l">
              <a:lnSpc>
                <a:spcPts val="4060"/>
              </a:lnSpc>
            </a:pPr>
            <a:r>
              <a:rPr lang="sk" sz="2400" b="1" dirty="0">
                <a:solidFill>
                  <a:schemeClr val="bg1"/>
                </a:solidFill>
              </a:rPr>
              <a:t>Filtre (B)</a:t>
            </a:r>
          </a:p>
          <a:p>
            <a:pPr algn="l">
              <a:lnSpc>
                <a:spcPts val="4060"/>
              </a:lnSpc>
            </a:pPr>
            <a:r>
              <a:rPr lang="sk-SK" sz="2400" dirty="0">
                <a:solidFill>
                  <a:schemeClr val="bg1"/>
                </a:solidFill>
              </a:rPr>
              <a:t>Filtre slúžia na zachytávanie rôznych nečistôt, ako je prach, peľ, baktérie, plesne a iné škodlivé častice. Sú vyrobené z rôznych materiálov, ako je papier, textil, sklolaminát alebo špeciálne syntetické materiály. V závislosti od materiálu a konštrukcie dokážu filtre zachytiť rôzne veľkosti častíc. Napríklad, HEPA filtre sú schopné zachytiť až 99,97% všetkých častíc s veľkosťou 0,3 mikrometra a viac. </a:t>
            </a:r>
            <a:endParaRPr lang="sk" sz="2400" dirty="0">
              <a:solidFill>
                <a:schemeClr val="bg1"/>
              </a:solidFill>
            </a:endParaRPr>
          </a:p>
        </p:txBody>
      </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7" name="Obrázok 6">
            <a:extLst>
              <a:ext uri="{FF2B5EF4-FFF2-40B4-BE49-F238E27FC236}">
                <a16:creationId xmlns:a16="http://schemas.microsoft.com/office/drawing/2014/main" id="{3500E61A-763E-ABE9-7385-42745AC6A0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77" y="1893067"/>
            <a:ext cx="6498000" cy="6498000"/>
          </a:xfrm>
          <a:prstGeom prst="rect">
            <a:avLst/>
          </a:prstGeom>
        </p:spPr>
      </p:pic>
      <p:pic>
        <p:nvPicPr>
          <p:cNvPr id="8" name="Obrázok 7">
            <a:extLst>
              <a:ext uri="{FF2B5EF4-FFF2-40B4-BE49-F238E27FC236}">
                <a16:creationId xmlns:a16="http://schemas.microsoft.com/office/drawing/2014/main" id="{4799DE5F-6902-DC8A-FC3F-B2A22922E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237741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40993" y="797985"/>
            <a:ext cx="5234136" cy="24098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ŠTANDARDNÉ KOMPONENTY HVAC</a:t>
            </a:r>
          </a:p>
        </p:txBody>
      </p:sp>
      <p:sp>
        <p:nvSpPr>
          <p:cNvPr id="10" name="TextBox 10"/>
          <p:cNvSpPr txBox="1"/>
          <p:nvPr/>
        </p:nvSpPr>
        <p:spPr>
          <a:xfrm>
            <a:off x="373650" y="3462801"/>
            <a:ext cx="6255750" cy="3104119"/>
          </a:xfrm>
          <a:prstGeom prst="rect">
            <a:avLst/>
          </a:prstGeom>
        </p:spPr>
        <p:txBody>
          <a:bodyPr wrap="square" lIns="0" tIns="0" rIns="0" bIns="0" rtlCol="0" anchor="t">
            <a:spAutoFit/>
          </a:bodyPr>
          <a:lstStyle/>
          <a:p>
            <a:pPr algn="l">
              <a:lnSpc>
                <a:spcPts val="4060"/>
              </a:lnSpc>
            </a:pPr>
            <a:r>
              <a:rPr lang="sk-SK" sz="2400" b="1" dirty="0">
                <a:solidFill>
                  <a:schemeClr val="bg1"/>
                </a:solidFill>
              </a:rPr>
              <a:t>Chladiace cievky</a:t>
            </a:r>
            <a:r>
              <a:rPr lang="sk-SK" sz="2400" dirty="0">
                <a:solidFill>
                  <a:schemeClr val="bg1"/>
                </a:solidFill>
              </a:rPr>
              <a:t> (C)</a:t>
            </a:r>
          </a:p>
          <a:p>
            <a:pPr algn="l">
              <a:lnSpc>
                <a:spcPts val="4060"/>
              </a:lnSpc>
            </a:pPr>
            <a:r>
              <a:rPr lang="sk-SK" sz="2400" dirty="0">
                <a:solidFill>
                  <a:schemeClr val="bg1"/>
                </a:solidFill>
              </a:rPr>
              <a:t>Alebo výparníkové cievky sú pripojené k chladivu a slúžia na odvádzanie tepla zo vzduchu, ktorý nimi prúdi. Ak je teplota chladiva v cievke dostatočne nízka, môže dôjsť ku kondenzácii vodnej pary obsiahnutej vo vzduchu, ktorý cez cievku prúdi.</a:t>
            </a:r>
            <a:endParaRPr lang="sk" sz="2400" dirty="0">
              <a:solidFill>
                <a:schemeClr val="bg1"/>
              </a:solidFill>
              <a:latin typeface="Open Sans 2"/>
            </a:endParaRPr>
          </a:p>
        </p:txBody>
      </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5EC74B98-C841-F7B3-686D-507D6909C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77" y="1964415"/>
            <a:ext cx="6498000" cy="6498000"/>
          </a:xfrm>
          <a:prstGeom prst="rect">
            <a:avLst/>
          </a:prstGeom>
        </p:spPr>
      </p:pic>
      <p:pic>
        <p:nvPicPr>
          <p:cNvPr id="6" name="Obrázok 5">
            <a:extLst>
              <a:ext uri="{FF2B5EF4-FFF2-40B4-BE49-F238E27FC236}">
                <a16:creationId xmlns:a16="http://schemas.microsoft.com/office/drawing/2014/main" id="{F3D96CE0-B40D-BE6F-D851-9F8FBE29F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400849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52568" y="3052487"/>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52568" y="571943"/>
            <a:ext cx="5234136" cy="24098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ŠTANDARDNÉ KOMPONENTY HVAC</a:t>
            </a:r>
          </a:p>
        </p:txBody>
      </p:sp>
      <p:sp>
        <p:nvSpPr>
          <p:cNvPr id="10" name="TextBox 10"/>
          <p:cNvSpPr txBox="1"/>
          <p:nvPr/>
        </p:nvSpPr>
        <p:spPr>
          <a:xfrm>
            <a:off x="352568" y="3197149"/>
            <a:ext cx="6353032" cy="2052550"/>
          </a:xfrm>
          <a:prstGeom prst="rect">
            <a:avLst/>
          </a:prstGeom>
        </p:spPr>
        <p:txBody>
          <a:bodyPr wrap="square" lIns="0" tIns="0" rIns="0" bIns="0" rtlCol="0" anchor="t">
            <a:spAutoFit/>
          </a:bodyPr>
          <a:lstStyle/>
          <a:p>
            <a:pPr algn="l">
              <a:lnSpc>
                <a:spcPts val="4060"/>
              </a:lnSpc>
            </a:pPr>
            <a:r>
              <a:rPr lang="sk" sz="2400" b="1" dirty="0">
                <a:solidFill>
                  <a:schemeClr val="bg1"/>
                </a:solidFill>
              </a:rPr>
              <a:t>Ohrievacie špirály/ohrievače (D)</a:t>
            </a:r>
            <a:r>
              <a:rPr lang="sk-SK" sz="2400" b="1" dirty="0">
                <a:solidFill>
                  <a:schemeClr val="bg1"/>
                </a:solidFill>
              </a:rPr>
              <a:t> </a:t>
            </a:r>
          </a:p>
          <a:p>
            <a:pPr algn="l">
              <a:lnSpc>
                <a:spcPts val="4060"/>
              </a:lnSpc>
            </a:pPr>
            <a:r>
              <a:rPr lang="sk-SK" sz="2400" dirty="0">
                <a:solidFill>
                  <a:schemeClr val="bg1"/>
                </a:solidFill>
              </a:rPr>
              <a:t>Ohrievacie špirály, pripojené k kotlu alebo elektrickému ohrievaču, slúžia na ohrev vzduchu, ktorý nimi prúdi.</a:t>
            </a:r>
            <a:endParaRPr lang="sk" sz="2400" dirty="0">
              <a:solidFill>
                <a:schemeClr val="bg1"/>
              </a:solidFill>
            </a:endParaRPr>
          </a:p>
        </p:txBody>
      </p:sp>
      <p:sp>
        <p:nvSpPr>
          <p:cNvPr id="13" name="Freeform 21">
            <a:extLst>
              <a:ext uri="{FF2B5EF4-FFF2-40B4-BE49-F238E27FC236}">
                <a16:creationId xmlns:a16="http://schemas.microsoft.com/office/drawing/2014/main" id="{29757ABC-B61F-3B12-68F7-206CAAE374CE}"/>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02E9CE42-F2F9-8318-F323-1F9ED41A9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77" y="2525073"/>
            <a:ext cx="6498000" cy="6498000"/>
          </a:xfrm>
          <a:prstGeom prst="rect">
            <a:avLst/>
          </a:prstGeom>
        </p:spPr>
      </p:pic>
      <p:pic>
        <p:nvPicPr>
          <p:cNvPr id="7" name="Obrázok 6">
            <a:extLst>
              <a:ext uri="{FF2B5EF4-FFF2-40B4-BE49-F238E27FC236}">
                <a16:creationId xmlns:a16="http://schemas.microsoft.com/office/drawing/2014/main" id="{3A1AC1E1-BA20-9C25-D7C8-0F62728707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3943570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779191"/>
            <a:ext cx="5234136" cy="24098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ŠTANDARDNÉ KOMPONENTY HVAC</a:t>
            </a:r>
          </a:p>
        </p:txBody>
      </p:sp>
      <p:sp>
        <p:nvSpPr>
          <p:cNvPr id="10" name="TextBox 10"/>
          <p:cNvSpPr txBox="1"/>
          <p:nvPr/>
        </p:nvSpPr>
        <p:spPr>
          <a:xfrm>
            <a:off x="379092" y="3464767"/>
            <a:ext cx="6402707" cy="2578335"/>
          </a:xfrm>
          <a:prstGeom prst="rect">
            <a:avLst/>
          </a:prstGeom>
        </p:spPr>
        <p:txBody>
          <a:bodyPr wrap="square" lIns="0" tIns="0" rIns="0" bIns="0" rtlCol="0" anchor="t">
            <a:spAutoFit/>
          </a:bodyPr>
          <a:lstStyle/>
          <a:p>
            <a:pPr algn="l">
              <a:lnSpc>
                <a:spcPts val="4060"/>
              </a:lnSpc>
            </a:pPr>
            <a:r>
              <a:rPr lang="sk" sz="2400" b="1" dirty="0">
                <a:solidFill>
                  <a:schemeClr val="bg1"/>
                </a:solidFill>
              </a:rPr>
              <a:t>Zvlhčovače (E)</a:t>
            </a:r>
          </a:p>
          <a:p>
            <a:pPr algn="l">
              <a:lnSpc>
                <a:spcPts val="4060"/>
              </a:lnSpc>
            </a:pPr>
            <a:r>
              <a:rPr lang="sk-SK" sz="2400" dirty="0">
                <a:solidFill>
                  <a:schemeClr val="bg1"/>
                </a:solidFill>
              </a:rPr>
              <a:t>Zvlhčovač vzduchu je zariadenie, ktoré zvyšuje relatívnu vlhkosť vzduchu v interiéri. V systémoch HVAC sa na tento účel najčastejšie využívajú štyri metódy.</a:t>
            </a:r>
            <a:endParaRPr lang="sk" sz="2400" dirty="0">
              <a:solidFill>
                <a:schemeClr val="bg1"/>
              </a:solidFill>
            </a:endParaRPr>
          </a:p>
        </p:txBody>
      </p:sp>
      <p:sp>
        <p:nvSpPr>
          <p:cNvPr id="13" name="Freeform 21">
            <a:extLst>
              <a:ext uri="{FF2B5EF4-FFF2-40B4-BE49-F238E27FC236}">
                <a16:creationId xmlns:a16="http://schemas.microsoft.com/office/drawing/2014/main" id="{6D7CFED7-A5FA-6C40-3374-AF5037E2A55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2E3C8F5D-0E94-F48C-4582-F42124824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77" y="2792691"/>
            <a:ext cx="6498000" cy="6498000"/>
          </a:xfrm>
          <a:prstGeom prst="rect">
            <a:avLst/>
          </a:prstGeom>
        </p:spPr>
      </p:pic>
      <p:pic>
        <p:nvPicPr>
          <p:cNvPr id="7" name="Obrázok 6">
            <a:extLst>
              <a:ext uri="{FF2B5EF4-FFF2-40B4-BE49-F238E27FC236}">
                <a16:creationId xmlns:a16="http://schemas.microsoft.com/office/drawing/2014/main" id="{B4A5EC2F-966B-0B7A-0CF2-50F8D97DD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254369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795520"/>
            <a:ext cx="5234136" cy="24098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ŠTANDARDNÉ KOMPONENTY HVAC</a:t>
            </a:r>
          </a:p>
        </p:txBody>
      </p:sp>
      <p:sp>
        <p:nvSpPr>
          <p:cNvPr id="10" name="TextBox 10"/>
          <p:cNvSpPr txBox="1"/>
          <p:nvPr/>
        </p:nvSpPr>
        <p:spPr>
          <a:xfrm>
            <a:off x="373650" y="3462801"/>
            <a:ext cx="5736106" cy="1526765"/>
          </a:xfrm>
          <a:prstGeom prst="rect">
            <a:avLst/>
          </a:prstGeom>
        </p:spPr>
        <p:txBody>
          <a:bodyPr lIns="0" tIns="0" rIns="0" bIns="0" rtlCol="0" anchor="t">
            <a:spAutoFit/>
          </a:bodyPr>
          <a:lstStyle/>
          <a:p>
            <a:pPr algn="l">
              <a:lnSpc>
                <a:spcPts val="4060"/>
              </a:lnSpc>
            </a:pPr>
            <a:r>
              <a:rPr lang="sk" sz="2400" b="1" dirty="0">
                <a:solidFill>
                  <a:schemeClr val="bg1"/>
                </a:solidFill>
              </a:rPr>
              <a:t>Ventilátory (F)</a:t>
            </a:r>
          </a:p>
          <a:p>
            <a:pPr algn="l">
              <a:lnSpc>
                <a:spcPts val="4060"/>
              </a:lnSpc>
            </a:pPr>
            <a:r>
              <a:rPr lang="sk-SK" sz="2400" dirty="0">
                <a:solidFill>
                  <a:schemeClr val="bg1"/>
                </a:solidFill>
              </a:rPr>
              <a:t>Ventilátory sú zariadenia, ktoré vytvárajú tlak vzduchu a umožňujú jeho pohyb v systéme.</a:t>
            </a:r>
            <a:endParaRPr lang="sk" sz="2400" dirty="0">
              <a:solidFill>
                <a:schemeClr val="bg1"/>
              </a:solidFill>
            </a:endParaRPr>
          </a:p>
        </p:txBody>
      </p:sp>
      <p:sp>
        <p:nvSpPr>
          <p:cNvPr id="13" name="Freeform 21">
            <a:extLst>
              <a:ext uri="{FF2B5EF4-FFF2-40B4-BE49-F238E27FC236}">
                <a16:creationId xmlns:a16="http://schemas.microsoft.com/office/drawing/2014/main" id="{6B26D350-3496-A1C7-C0E0-EC6FB787DA5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41DC9E25-8634-6AC2-089E-F0E4262B75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77" y="1765155"/>
            <a:ext cx="6498000" cy="6498000"/>
          </a:xfrm>
          <a:prstGeom prst="rect">
            <a:avLst/>
          </a:prstGeom>
        </p:spPr>
      </p:pic>
      <p:pic>
        <p:nvPicPr>
          <p:cNvPr id="7" name="Obrázok 6">
            <a:extLst>
              <a:ext uri="{FF2B5EF4-FFF2-40B4-BE49-F238E27FC236}">
                <a16:creationId xmlns:a16="http://schemas.microsoft.com/office/drawing/2014/main" id="{268071FA-E138-6FC7-E2F8-F430D55514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48477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73650" y="797985"/>
            <a:ext cx="5234136" cy="24098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ŠTANDARDNÉ KOMPONENTY HVAC</a:t>
            </a:r>
          </a:p>
        </p:txBody>
      </p:sp>
      <p:sp>
        <p:nvSpPr>
          <p:cNvPr id="10" name="TextBox 10"/>
          <p:cNvSpPr txBox="1"/>
          <p:nvPr/>
        </p:nvSpPr>
        <p:spPr>
          <a:xfrm>
            <a:off x="373650" y="3468244"/>
            <a:ext cx="6179550" cy="5207259"/>
          </a:xfrm>
          <a:prstGeom prst="rect">
            <a:avLst/>
          </a:prstGeom>
        </p:spPr>
        <p:txBody>
          <a:bodyPr wrap="square" lIns="0" tIns="0" rIns="0" bIns="0" rtlCol="0" anchor="t">
            <a:spAutoFit/>
          </a:bodyPr>
          <a:lstStyle/>
          <a:p>
            <a:pPr algn="l">
              <a:lnSpc>
                <a:spcPts val="4060"/>
              </a:lnSpc>
            </a:pPr>
            <a:r>
              <a:rPr lang="sk" sz="2400" b="1" dirty="0">
                <a:solidFill>
                  <a:schemeClr val="bg1"/>
                </a:solidFill>
              </a:rPr>
              <a:t>Difúzor (G)</a:t>
            </a:r>
          </a:p>
          <a:p>
            <a:pPr algn="l">
              <a:lnSpc>
                <a:spcPts val="4060"/>
              </a:lnSpc>
            </a:pPr>
            <a:r>
              <a:rPr lang="sk-SK" sz="2400" dirty="0">
                <a:solidFill>
                  <a:schemeClr val="bg1"/>
                </a:solidFill>
              </a:rPr>
              <a:t>V systémoch HVAC sa difúzory používajú na rozptyľovanie upraveného vzduchu do priestoru. Tým sa znižuje rýchlosť vzduchu a zvyšuje statický tlak, čo umožňuje efektívnejšie miešanie vzduchu a vytváranie požadovaných tepelných zón. Existuje široká škála difúzorov, vrátane štvorcových, okrúhlych a lineárnych, ktoré sa vyberajú podľa konkrétnych požiadaviek priestoru.</a:t>
            </a:r>
            <a:endParaRPr lang="sk" sz="2400" dirty="0">
              <a:solidFill>
                <a:schemeClr val="bg1"/>
              </a:solidFill>
            </a:endParaRPr>
          </a:p>
        </p:txBody>
      </p:sp>
      <p:sp>
        <p:nvSpPr>
          <p:cNvPr id="13" name="Freeform 21">
            <a:extLst>
              <a:ext uri="{FF2B5EF4-FFF2-40B4-BE49-F238E27FC236}">
                <a16:creationId xmlns:a16="http://schemas.microsoft.com/office/drawing/2014/main" id="{1F051CE8-F715-9EF9-0E1C-701953B0087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6" name="Obrázok 15">
            <a:extLst>
              <a:ext uri="{FF2B5EF4-FFF2-40B4-BE49-F238E27FC236}">
                <a16:creationId xmlns:a16="http://schemas.microsoft.com/office/drawing/2014/main" id="{40FC820C-7F9C-09D2-0106-2C527F85D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77" y="2296383"/>
            <a:ext cx="6498000" cy="6498000"/>
          </a:xfrm>
          <a:prstGeom prst="rect">
            <a:avLst/>
          </a:prstGeom>
        </p:spPr>
      </p:pic>
      <p:pic>
        <p:nvPicPr>
          <p:cNvPr id="7" name="Obrázok 6">
            <a:extLst>
              <a:ext uri="{FF2B5EF4-FFF2-40B4-BE49-F238E27FC236}">
                <a16:creationId xmlns:a16="http://schemas.microsoft.com/office/drawing/2014/main" id="{5F5D9177-DF2A-8E1E-4DDE-17DB858E8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1616647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954819260"/>
              </p:ext>
            </p:extLst>
          </p:nvPr>
        </p:nvGraphicFramePr>
        <p:xfrm>
          <a:off x="919853" y="1431665"/>
          <a:ext cx="16448293" cy="4321435"/>
        </p:xfrm>
        <a:graphic>
          <a:graphicData uri="http://schemas.openxmlformats.org/drawingml/2006/table">
            <a:tbl>
              <a:tblPr/>
              <a:tblGrid>
                <a:gridCol w="5780861">
                  <a:extLst>
                    <a:ext uri="{9D8B030D-6E8A-4147-A177-3AD203B41FA5}">
                      <a16:colId xmlns:a16="http://schemas.microsoft.com/office/drawing/2014/main" val="20000"/>
                    </a:ext>
                  </a:extLst>
                </a:gridCol>
                <a:gridCol w="5320484">
                  <a:extLst>
                    <a:ext uri="{9D8B030D-6E8A-4147-A177-3AD203B41FA5}">
                      <a16:colId xmlns:a16="http://schemas.microsoft.com/office/drawing/2014/main" val="20001"/>
                    </a:ext>
                  </a:extLst>
                </a:gridCol>
                <a:gridCol w="5346948">
                  <a:extLst>
                    <a:ext uri="{9D8B030D-6E8A-4147-A177-3AD203B41FA5}">
                      <a16:colId xmlns:a16="http://schemas.microsoft.com/office/drawing/2014/main" val="20002"/>
                    </a:ext>
                  </a:extLst>
                </a:gridCol>
              </a:tblGrid>
              <a:tr h="0">
                <a:tc>
                  <a:txBody>
                    <a:bodyPr/>
                    <a:lstStyle/>
                    <a:p>
                      <a:pPr algn="ctr">
                        <a:lnSpc>
                          <a:spcPts val="3499"/>
                        </a:lnSpc>
                        <a:defRPr/>
                      </a:pPr>
                      <a:r>
                        <a:rPr lang="sk-SK" sz="2499" b="1" dirty="0">
                          <a:solidFill>
                            <a:srgbClr val="000000"/>
                          </a:solidFill>
                          <a:latin typeface="+mn-lt"/>
                        </a:rPr>
                        <a:t>Regulácia prietoku vzduchu</a:t>
                      </a:r>
                      <a:endParaRPr lang="en-US" sz="1100" b="1"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pl-PL" sz="2499" b="1" dirty="0">
                          <a:solidFill>
                            <a:srgbClr val="000000"/>
                          </a:solidFill>
                          <a:latin typeface="+mn-lt"/>
                        </a:rPr>
                        <a:t>Zariadenie na miešanie prúdenia vzduchu</a:t>
                      </a:r>
                      <a:endParaRPr lang="en-US" sz="1100" b="1"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sk" sz="2499" b="1" dirty="0">
                          <a:solidFill>
                            <a:srgbClr val="000000"/>
                          </a:solidFill>
                          <a:latin typeface="+mn-lt"/>
                        </a:rPr>
                        <a:t>S</a:t>
                      </a:r>
                      <a:r>
                        <a:rPr lang="sk-SK" sz="2499" b="1" dirty="0" err="1">
                          <a:solidFill>
                            <a:srgbClr val="000000"/>
                          </a:solidFill>
                          <a:latin typeface="+mn-lt"/>
                        </a:rPr>
                        <a:t>ystémy</a:t>
                      </a:r>
                      <a:r>
                        <a:rPr lang="sk-SK" sz="2499" b="1" dirty="0">
                          <a:solidFill>
                            <a:srgbClr val="000000"/>
                          </a:solidFill>
                          <a:latin typeface="+mn-lt"/>
                        </a:rPr>
                        <a:t> automatizácie budov</a:t>
                      </a:r>
                      <a:endParaRPr lang="en-US" sz="1100" b="1"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extLst>
                  <a:ext uri="{0D108BD9-81ED-4DB2-BD59-A6C34878D82A}">
                    <a16:rowId xmlns:a16="http://schemas.microsoft.com/office/drawing/2014/main" val="10000"/>
                  </a:ext>
                </a:extLst>
              </a:tr>
              <a:tr h="3078803">
                <a:tc>
                  <a:txBody>
                    <a:bodyPr/>
                    <a:lstStyle/>
                    <a:p>
                      <a:pPr lvl="0" algn="just">
                        <a:lnSpc>
                          <a:spcPts val="3359"/>
                        </a:lnSpc>
                        <a:defRPr/>
                      </a:pPr>
                      <a:r>
                        <a:rPr lang="sk-SK" sz="2000" dirty="0">
                          <a:solidFill>
                            <a:schemeClr val="bg1"/>
                          </a:solidFill>
                        </a:rPr>
                        <a:t>Stacionárne kovové zariadenia vo vnútri potrubia, ktoré sa používajú na usmernenie prúdenia vzduchu a zníženie turbulencií v potrubí.</a:t>
                      </a:r>
                      <a:endParaRPr lang="en-US" sz="2000" dirty="0">
                        <a:solidFill>
                          <a:schemeClr val="bg1"/>
                        </a:solidFill>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just">
                        <a:lnSpc>
                          <a:spcPts val="3359"/>
                        </a:lnSpc>
                        <a:defRPr/>
                      </a:pPr>
                      <a:r>
                        <a:rPr lang="sk" sz="2000" dirty="0">
                          <a:solidFill>
                            <a:srgbClr val="FFFFFF"/>
                          </a:solidFill>
                          <a:latin typeface="+mn-lt"/>
                        </a:rPr>
                        <a:t>Kovové zariadenia vo vzduchotechnickej jednotke, ktoré sa používajú na miešanie alebo zmiešavanie prechádzajúceho vzduchu. Zvyčajne sa nachádza za prívodom vonkajšieho vzduchu alebo za obtokom v systéme.</a:t>
                      </a:r>
                      <a:endParaRPr lang="en-US" sz="2000"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just">
                        <a:lnSpc>
                          <a:spcPts val="3359"/>
                        </a:lnSpc>
                        <a:defRPr/>
                      </a:pPr>
                      <a:r>
                        <a:rPr lang="sk" sz="2000" dirty="0">
                          <a:solidFill>
                            <a:srgbClr val="FFFFFF"/>
                          </a:solidFill>
                          <a:latin typeface="+mn-lt"/>
                        </a:rPr>
                        <a:t>Počítačový riadiaci systém, ktorý dokáže automatizovať systémy HVAC, osvetlenia, zabezpečenia a ochrany života zariadenia.</a:t>
                      </a:r>
                      <a:endParaRPr lang="en-US" sz="1050"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extLst>
                  <a:ext uri="{0D108BD9-81ED-4DB2-BD59-A6C34878D82A}">
                    <a16:rowId xmlns:a16="http://schemas.microsoft.com/office/drawing/2014/main" val="10001"/>
                  </a:ext>
                </a:extLst>
              </a:tr>
            </a:tbl>
          </a:graphicData>
        </a:graphic>
      </p:graphicFrame>
      <p:sp>
        <p:nvSpPr>
          <p:cNvPr id="3" name="Freeform 3"/>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sp>
        <p:nvSpPr>
          <p:cNvPr id="5" name="TextBox 5"/>
          <p:cNvSpPr txBox="1"/>
          <p:nvPr/>
        </p:nvSpPr>
        <p:spPr>
          <a:xfrm>
            <a:off x="811006" y="561975"/>
            <a:ext cx="12410482" cy="809625"/>
          </a:xfrm>
          <a:prstGeom prst="rect">
            <a:avLst/>
          </a:prstGeom>
        </p:spPr>
        <p:txBody>
          <a:bodyPr lIns="0" tIns="0" rIns="0" bIns="0" rtlCol="0" anchor="t">
            <a:spAutoFit/>
          </a:bodyPr>
          <a:lstStyle/>
          <a:p>
            <a:pPr algn="l">
              <a:lnSpc>
                <a:spcPts val="6299"/>
              </a:lnSpc>
            </a:pPr>
            <a:r>
              <a:rPr lang="sk" sz="4500">
                <a:solidFill>
                  <a:srgbClr val="000000"/>
                </a:solidFill>
                <a:latin typeface="Poppins Bold"/>
              </a:rPr>
              <a:t>Ďalšie komponenty</a:t>
            </a:r>
          </a:p>
        </p:txBody>
      </p:sp>
      <p:graphicFrame>
        <p:nvGraphicFramePr>
          <p:cNvPr id="6" name="Table 6"/>
          <p:cNvGraphicFramePr>
            <a:graphicFrameLocks noGrp="1"/>
          </p:cNvGraphicFramePr>
          <p:nvPr>
            <p:extLst>
              <p:ext uri="{D42A27DB-BD31-4B8C-83A1-F6EECF244321}">
                <p14:modId xmlns:p14="http://schemas.microsoft.com/office/powerpoint/2010/main" val="374198472"/>
              </p:ext>
            </p:extLst>
          </p:nvPr>
        </p:nvGraphicFramePr>
        <p:xfrm>
          <a:off x="919853" y="5753100"/>
          <a:ext cx="16448293" cy="4540791"/>
        </p:xfrm>
        <a:graphic>
          <a:graphicData uri="http://schemas.openxmlformats.org/drawingml/2006/table">
            <a:tbl>
              <a:tblPr/>
              <a:tblGrid>
                <a:gridCol w="5780861">
                  <a:extLst>
                    <a:ext uri="{9D8B030D-6E8A-4147-A177-3AD203B41FA5}">
                      <a16:colId xmlns:a16="http://schemas.microsoft.com/office/drawing/2014/main" val="20000"/>
                    </a:ext>
                  </a:extLst>
                </a:gridCol>
                <a:gridCol w="5320484">
                  <a:extLst>
                    <a:ext uri="{9D8B030D-6E8A-4147-A177-3AD203B41FA5}">
                      <a16:colId xmlns:a16="http://schemas.microsoft.com/office/drawing/2014/main" val="20001"/>
                    </a:ext>
                  </a:extLst>
                </a:gridCol>
                <a:gridCol w="5346948">
                  <a:extLst>
                    <a:ext uri="{9D8B030D-6E8A-4147-A177-3AD203B41FA5}">
                      <a16:colId xmlns:a16="http://schemas.microsoft.com/office/drawing/2014/main" val="20002"/>
                    </a:ext>
                  </a:extLst>
                </a:gridCol>
              </a:tblGrid>
              <a:tr h="1082776">
                <a:tc>
                  <a:txBody>
                    <a:bodyPr/>
                    <a:lstStyle/>
                    <a:p>
                      <a:pPr algn="ctr">
                        <a:lnSpc>
                          <a:spcPts val="3499"/>
                        </a:lnSpc>
                        <a:defRPr/>
                      </a:pPr>
                      <a:r>
                        <a:rPr lang="sk" sz="2499" b="1" dirty="0">
                          <a:solidFill>
                            <a:srgbClr val="000000"/>
                          </a:solidFill>
                          <a:latin typeface="+mn-lt"/>
                        </a:rPr>
                        <a:t>VFD</a:t>
                      </a:r>
                      <a:endParaRPr lang="en-US" sz="1100" b="1"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sk" sz="2499" b="1" dirty="0">
                          <a:solidFill>
                            <a:srgbClr val="000000"/>
                          </a:solidFill>
                          <a:latin typeface="+mn-lt"/>
                        </a:rPr>
                        <a:t>Vysúšač vzduchu</a:t>
                      </a:r>
                      <a:endParaRPr lang="en-US" sz="1100" b="1"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sk" sz="2499" b="1" dirty="0">
                          <a:solidFill>
                            <a:srgbClr val="000000"/>
                          </a:solidFill>
                          <a:latin typeface="+mn-lt"/>
                        </a:rPr>
                        <a:t>Otvorený pretlakový dizajn</a:t>
                      </a:r>
                      <a:endParaRPr lang="en-US" sz="1100" b="1"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extLst>
                  <a:ext uri="{0D108BD9-81ED-4DB2-BD59-A6C34878D82A}">
                    <a16:rowId xmlns:a16="http://schemas.microsoft.com/office/drawing/2014/main" val="10000"/>
                  </a:ext>
                </a:extLst>
              </a:tr>
              <a:tr h="3458015">
                <a:tc>
                  <a:txBody>
                    <a:bodyPr/>
                    <a:lstStyle/>
                    <a:p>
                      <a:pPr algn="just">
                        <a:lnSpc>
                          <a:spcPts val="3359"/>
                        </a:lnSpc>
                        <a:defRPr/>
                      </a:pPr>
                      <a:r>
                        <a:rPr lang="sk" sz="2000" dirty="0">
                          <a:solidFill>
                            <a:srgbClr val="FFFFFF"/>
                          </a:solidFill>
                          <a:latin typeface="+mn-lt"/>
                        </a:rPr>
                        <a:t>Variable Frequency Drive (VFD) alebo Variable Speed Drive (VSD) - </a:t>
                      </a:r>
                      <a:r>
                        <a:rPr lang="sk-SK" sz="2000" dirty="0">
                          <a:solidFill>
                            <a:srgbClr val="FFFFFF"/>
                          </a:solidFill>
                          <a:latin typeface="+mn-lt"/>
                        </a:rPr>
                        <a:t>digitálne riadiace zariadenie používané na vzduchotechnických jednotkách na riadenie rýchlosti a krútiaceho momentu prívodných, spätných alebo odťahových ventilátorov v jednotke.</a:t>
                      </a:r>
                      <a:endParaRPr lang="en-US" sz="1050" dirty="0">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just">
                        <a:lnSpc>
                          <a:spcPts val="3359"/>
                        </a:lnSpc>
                        <a:defRPr/>
                      </a:pPr>
                      <a:r>
                        <a:rPr lang="sk-SK" sz="2000" dirty="0">
                          <a:solidFill>
                            <a:schemeClr val="bg1"/>
                          </a:solidFill>
                          <a:latin typeface="+mn-lt"/>
                        </a:rPr>
                        <a:t>Zariadenie, ktoré odstraňuje vlhkosť zo vzduchu pomocou hygroskopického materiálu.</a:t>
                      </a:r>
                      <a:endParaRPr lang="en-US" sz="2000" dirty="0">
                        <a:solidFill>
                          <a:schemeClr val="bg1"/>
                        </a:solidFill>
                        <a:latin typeface="+mn-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just">
                        <a:lnSpc>
                          <a:spcPts val="3359"/>
                        </a:lnSpc>
                        <a:defRPr/>
                      </a:pPr>
                      <a:r>
                        <a:rPr lang="sk-SK" sz="2000" noProof="0" dirty="0">
                          <a:solidFill>
                            <a:schemeClr val="bg1"/>
                          </a:solidFill>
                          <a:latin typeface="+mn-lt"/>
                        </a:rPr>
                        <a:t>Vzduch sa vracia do systému HVAC cez strop priestoru bez použitia potrubia. Stropný spätný vzduch sa môže miešať s neklimatizovaným vzduchom a regulovať teplotu a vlhkosť pre vaše cennosti.</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extLst>
                  <a:ext uri="{0D108BD9-81ED-4DB2-BD59-A6C34878D82A}">
                    <a16:rowId xmlns:a16="http://schemas.microsoft.com/office/drawing/2014/main" val="10001"/>
                  </a:ext>
                </a:extLst>
              </a:tr>
            </a:tbl>
          </a:graphicData>
        </a:graphic>
      </p:graphicFrame>
      <p:pic>
        <p:nvPicPr>
          <p:cNvPr id="8" name="Obrázok 7">
            <a:extLst>
              <a:ext uri="{FF2B5EF4-FFF2-40B4-BE49-F238E27FC236}">
                <a16:creationId xmlns:a16="http://schemas.microsoft.com/office/drawing/2014/main" id="{B0CFAB50-13AE-1505-133D-3FF496389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376140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884292198"/>
              </p:ext>
            </p:extLst>
          </p:nvPr>
        </p:nvGraphicFramePr>
        <p:xfrm>
          <a:off x="919853" y="2433866"/>
          <a:ext cx="16448293" cy="6242301"/>
        </p:xfrm>
        <a:graphic>
          <a:graphicData uri="http://schemas.openxmlformats.org/drawingml/2006/table">
            <a:tbl>
              <a:tblPr/>
              <a:tblGrid>
                <a:gridCol w="11101345">
                  <a:extLst>
                    <a:ext uri="{9D8B030D-6E8A-4147-A177-3AD203B41FA5}">
                      <a16:colId xmlns:a16="http://schemas.microsoft.com/office/drawing/2014/main" val="20000"/>
                    </a:ext>
                  </a:extLst>
                </a:gridCol>
                <a:gridCol w="5346948">
                  <a:extLst>
                    <a:ext uri="{9D8B030D-6E8A-4147-A177-3AD203B41FA5}">
                      <a16:colId xmlns:a16="http://schemas.microsoft.com/office/drawing/2014/main" val="20002"/>
                    </a:ext>
                  </a:extLst>
                </a:gridCol>
              </a:tblGrid>
              <a:tr h="1614357">
                <a:tc>
                  <a:txBody>
                    <a:bodyPr/>
                    <a:lstStyle/>
                    <a:p>
                      <a:pPr algn="ctr">
                        <a:lnSpc>
                          <a:spcPts val="3499"/>
                        </a:lnSpc>
                        <a:defRPr/>
                      </a:pPr>
                      <a:r>
                        <a:rPr lang="sk" sz="2499">
                          <a:solidFill>
                            <a:srgbClr val="000000"/>
                          </a:solidFill>
                          <a:latin typeface="Open Sans 2 Bold"/>
                        </a:rPr>
                        <a:t>Ovládanie/Štatistiky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tc>
                  <a:txBody>
                    <a:bodyPr/>
                    <a:lstStyle/>
                    <a:p>
                      <a:pPr algn="ctr">
                        <a:lnSpc>
                          <a:spcPts val="3499"/>
                        </a:lnSpc>
                        <a:defRPr/>
                      </a:pPr>
                      <a:r>
                        <a:rPr lang="sk" sz="2499">
                          <a:solidFill>
                            <a:srgbClr val="000000"/>
                          </a:solidFill>
                          <a:latin typeface="Open Sans 2 Bold"/>
                        </a:rPr>
                        <a:t>Šetrenie</a:t>
                      </a:r>
                      <a:r>
                        <a:rPr lang="sk" sz="2499">
                          <a:solidFill>
                            <a:srgbClr val="000000"/>
                          </a:solidFill>
                          <a:latin typeface="Open Sans 2"/>
                        </a:rPr>
                        <a:t>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8ECEC"/>
                    </a:solidFill>
                  </a:tcPr>
                </a:tc>
                <a:extLst>
                  <a:ext uri="{0D108BD9-81ED-4DB2-BD59-A6C34878D82A}">
                    <a16:rowId xmlns:a16="http://schemas.microsoft.com/office/drawing/2014/main" val="10000"/>
                  </a:ext>
                </a:extLst>
              </a:tr>
              <a:tr h="4294891">
                <a:tc>
                  <a:txBody>
                    <a:bodyPr/>
                    <a:lstStyle/>
                    <a:p>
                      <a:pPr marL="518157" lvl="1" indent="-259078" algn="l">
                        <a:lnSpc>
                          <a:spcPts val="3359"/>
                        </a:lnSpc>
                        <a:buFont typeface="Arial"/>
                        <a:buChar char="•"/>
                        <a:defRPr/>
                      </a:pPr>
                      <a:r>
                        <a:rPr lang="sk" sz="2399" dirty="0">
                          <a:solidFill>
                            <a:srgbClr val="FFFFFF"/>
                          </a:solidFill>
                          <a:latin typeface="Open Sans 2"/>
                        </a:rPr>
                        <a:t>Termostat – prístroj slúžiaci na reguláciu teploty v priestore. Zariadenie môže aktivovať systém HVAC, aby fungoval.</a:t>
                      </a:r>
                      <a:endParaRPr lang="en-US" sz="1100" dirty="0"/>
                    </a:p>
                    <a:p>
                      <a:pPr marL="518157" lvl="1" indent="-259078" algn="l">
                        <a:lnSpc>
                          <a:spcPts val="3359"/>
                        </a:lnSpc>
                        <a:buFont typeface="Arial"/>
                        <a:buChar char="•"/>
                      </a:pPr>
                      <a:r>
                        <a:rPr lang="sk" sz="2399" dirty="0">
                          <a:solidFill>
                            <a:srgbClr val="FFFFFF"/>
                          </a:solidFill>
                          <a:latin typeface="Open Sans 2"/>
                        </a:rPr>
                        <a:t>Humidistat – prístroj na reguláciu relatívnej vlhkosti v priestore. Zariadenie môže aktivovať systém HVAC, aby fungoval. Primárne chladiaca špirála a zvlhčovač alebo odvlhčovač.</a:t>
                      </a:r>
                    </a:p>
                    <a:p>
                      <a:pPr marL="518157" lvl="1" indent="-259078" algn="l">
                        <a:lnSpc>
                          <a:spcPts val="3359"/>
                        </a:lnSpc>
                        <a:buFont typeface="Arial"/>
                        <a:buChar char="•"/>
                      </a:pPr>
                      <a:r>
                        <a:rPr lang="sk-SK" sz="2399" dirty="0" err="1">
                          <a:solidFill>
                            <a:srgbClr val="FFFFFF"/>
                          </a:solidFill>
                          <a:latin typeface="Open Sans 2"/>
                        </a:rPr>
                        <a:t>Termohygrometer</a:t>
                      </a:r>
                      <a:r>
                        <a:rPr lang="sk" sz="2399" dirty="0">
                          <a:solidFill>
                            <a:srgbClr val="FFFFFF"/>
                          </a:solidFill>
                          <a:latin typeface="Open Sans 2"/>
                        </a:rPr>
                        <a:t> - </a:t>
                      </a:r>
                      <a:r>
                        <a:rPr lang="sk-SK" sz="2399" dirty="0">
                          <a:solidFill>
                            <a:srgbClr val="FFFFFF"/>
                          </a:solidFill>
                          <a:latin typeface="Open Sans 2"/>
                        </a:rPr>
                        <a:t>je prístroj, ktorý sa používa na meranie teploty a vlhkosti v priestore. Zariadenie aktivuje systém HVAC.</a:t>
                      </a:r>
                      <a:endParaRPr lang="sk" sz="2399" dirty="0">
                        <a:solidFill>
                          <a:srgbClr val="FFFFFF"/>
                        </a:solidFill>
                        <a:latin typeface="Open Sans 2"/>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tc>
                  <a:txBody>
                    <a:bodyPr/>
                    <a:lstStyle/>
                    <a:p>
                      <a:pPr algn="l">
                        <a:lnSpc>
                          <a:spcPts val="3359"/>
                        </a:lnSpc>
                        <a:defRPr/>
                      </a:pPr>
                      <a:r>
                        <a:rPr lang="sk" sz="2399" dirty="0">
                          <a:solidFill>
                            <a:srgbClr val="FFFFFF"/>
                          </a:solidFill>
                          <a:latin typeface="Open Sans 2"/>
                        </a:rPr>
                        <a:t>Ekonomizér je súčasťou chladiaceho systému budovy, ktorý využíva chladný vonkajší vzduch na chladenie budovy namiesto prevádzky komponentov klimatizácie. Toto sa zvyčajne používa, keď je vonkajší vzduch chladnejší ako nastavená teplota chladenia.</a:t>
                      </a:r>
                      <a:endParaRPr lang="en-US" sz="1100" dirty="0"/>
                    </a:p>
                    <a:p>
                      <a:pPr algn="l">
                        <a:lnSpc>
                          <a:spcPts val="3359"/>
                        </a:lnSpc>
                      </a:pPr>
                      <a:endParaRPr lang="en-US" sz="11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CC5B60"/>
                    </a:solidFill>
                  </a:tcPr>
                </a:tc>
                <a:extLst>
                  <a:ext uri="{0D108BD9-81ED-4DB2-BD59-A6C34878D82A}">
                    <a16:rowId xmlns:a16="http://schemas.microsoft.com/office/drawing/2014/main" val="10001"/>
                  </a:ext>
                </a:extLst>
              </a:tr>
            </a:tbl>
          </a:graphicData>
        </a:graphic>
      </p:graphicFrame>
      <p:sp>
        <p:nvSpPr>
          <p:cNvPr id="5" name="TextBox 5"/>
          <p:cNvSpPr txBox="1"/>
          <p:nvPr/>
        </p:nvSpPr>
        <p:spPr>
          <a:xfrm>
            <a:off x="811006" y="561975"/>
            <a:ext cx="12410482" cy="809625"/>
          </a:xfrm>
          <a:prstGeom prst="rect">
            <a:avLst/>
          </a:prstGeom>
        </p:spPr>
        <p:txBody>
          <a:bodyPr lIns="0" tIns="0" rIns="0" bIns="0" rtlCol="0" anchor="t">
            <a:spAutoFit/>
          </a:bodyPr>
          <a:lstStyle/>
          <a:p>
            <a:pPr algn="l">
              <a:lnSpc>
                <a:spcPts val="6299"/>
              </a:lnSpc>
            </a:pPr>
            <a:r>
              <a:rPr lang="sk" sz="4500">
                <a:solidFill>
                  <a:srgbClr val="000000"/>
                </a:solidFill>
                <a:latin typeface="Poppins Bold"/>
              </a:rPr>
              <a:t>Ďalšie komponenty</a:t>
            </a:r>
          </a:p>
        </p:txBody>
      </p:sp>
      <p:sp>
        <p:nvSpPr>
          <p:cNvPr id="7" name="Freeform 3">
            <a:extLst>
              <a:ext uri="{FF2B5EF4-FFF2-40B4-BE49-F238E27FC236}">
                <a16:creationId xmlns:a16="http://schemas.microsoft.com/office/drawing/2014/main" id="{9F9A24F4-EE3F-1134-5BF8-6516F210E63A}"/>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8" name="Obrázok 7">
            <a:extLst>
              <a:ext uri="{FF2B5EF4-FFF2-40B4-BE49-F238E27FC236}">
                <a16:creationId xmlns:a16="http://schemas.microsoft.com/office/drawing/2014/main" id="{F724A695-0CFC-FBD9-CAA4-4F6A1C576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230433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088749"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247900"/>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653105"/>
            <a:ext cx="5234136" cy="1575431"/>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BEŽNÉ TYPY SYSTÉMOV HVAC</a:t>
            </a:r>
          </a:p>
        </p:txBody>
      </p:sp>
      <p:sp>
        <p:nvSpPr>
          <p:cNvPr id="10" name="TextBox 10"/>
          <p:cNvSpPr txBox="1"/>
          <p:nvPr/>
        </p:nvSpPr>
        <p:spPr>
          <a:xfrm>
            <a:off x="540934" y="2540575"/>
            <a:ext cx="6088465" cy="4681474"/>
          </a:xfrm>
          <a:prstGeom prst="rect">
            <a:avLst/>
          </a:prstGeom>
        </p:spPr>
        <p:txBody>
          <a:bodyPr wrap="square" lIns="0" tIns="0" rIns="0" bIns="0" rtlCol="0" anchor="t">
            <a:spAutoFit/>
          </a:bodyPr>
          <a:lstStyle/>
          <a:p>
            <a:pPr algn="l">
              <a:lnSpc>
                <a:spcPts val="4060"/>
              </a:lnSpc>
            </a:pPr>
            <a:r>
              <a:rPr lang="sk" sz="2400" b="1" dirty="0">
                <a:solidFill>
                  <a:schemeClr val="bg1"/>
                </a:solidFill>
              </a:rPr>
              <a:t>Typy potrubných systémov HVAC</a:t>
            </a:r>
          </a:p>
          <a:p>
            <a:pPr algn="l">
              <a:lnSpc>
                <a:spcPts val="4060"/>
              </a:lnSpc>
            </a:pPr>
            <a:r>
              <a:rPr lang="sk-SK" sz="2400" dirty="0">
                <a:solidFill>
                  <a:schemeClr val="bg1"/>
                </a:solidFill>
              </a:rPr>
              <a:t>V budovách vybavených systémom HVAC sa na distribúciu vzduchu často používajú vetracie otvory. Potrubné systémy HVAC sú bežným riešením pre vykurovanie a chladenie v mnohých obytných a komerčných budovách a zahŕňajú akýkoľvek vykurovací alebo chladiaci systém, ktorý distribuuje vzduch cez sériu vzduchových potrubí.</a:t>
            </a:r>
            <a:endParaRPr lang="sk" sz="2400" dirty="0">
              <a:solidFill>
                <a:schemeClr val="bg1"/>
              </a:solidFill>
            </a:endParaRPr>
          </a:p>
        </p:txBody>
      </p:sp>
      <p:pic>
        <p:nvPicPr>
          <p:cNvPr id="12" name="Obrázok 11">
            <a:extLst>
              <a:ext uri="{FF2B5EF4-FFF2-40B4-BE49-F238E27FC236}">
                <a16:creationId xmlns:a16="http://schemas.microsoft.com/office/drawing/2014/main" id="{7B5DC8E5-1EF4-420E-DDE9-74E77877D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7738" y="1621840"/>
            <a:ext cx="8337600" cy="8337600"/>
          </a:xfrm>
          <a:prstGeom prst="rect">
            <a:avLst/>
          </a:prstGeom>
        </p:spPr>
      </p:pic>
      <p:sp>
        <p:nvSpPr>
          <p:cNvPr id="11" name="Freeform 3">
            <a:extLst>
              <a:ext uri="{FF2B5EF4-FFF2-40B4-BE49-F238E27FC236}">
                <a16:creationId xmlns:a16="http://schemas.microsoft.com/office/drawing/2014/main" id="{0EB931E8-54FE-B0C9-7818-E74E604F9430}"/>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3"/>
            <a:stretch>
              <a:fillRect/>
            </a:stretch>
          </a:blipFill>
        </p:spPr>
      </p:sp>
      <p:pic>
        <p:nvPicPr>
          <p:cNvPr id="13" name="Obrázok 12">
            <a:extLst>
              <a:ext uri="{FF2B5EF4-FFF2-40B4-BE49-F238E27FC236}">
                <a16:creationId xmlns:a16="http://schemas.microsoft.com/office/drawing/2014/main" id="{D4E40B20-512A-81F3-3F1E-851A3E4F4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239859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B56FE4D2-B010-B3E0-08ED-44D91C3FCCA1}"/>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4621648B-7450-F1E9-0EB9-7DA7E7DEF188}"/>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51B2AE0A-1786-DBB7-93D6-F7F632C6465B}"/>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018162" y="2723538"/>
            <a:ext cx="7749325" cy="69157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92649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380519" y="2723538"/>
            <a:ext cx="7749325" cy="69157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94500"/>
            <a:ext cx="8617673" cy="1590676"/>
          </a:xfrm>
          <a:prstGeom prst="rect">
            <a:avLst/>
          </a:prstGeom>
        </p:spPr>
        <p:txBody>
          <a:bodyPr lIns="0" tIns="0" rIns="0" bIns="0" rtlCol="0" anchor="t">
            <a:spAutoFit/>
          </a:bodyPr>
          <a:lstStyle/>
          <a:p>
            <a:pPr algn="l">
              <a:lnSpc>
                <a:spcPts val="6299"/>
              </a:lnSpc>
            </a:pPr>
            <a:r>
              <a:rPr lang="sk" sz="4499" spc="89" dirty="0">
                <a:solidFill>
                  <a:schemeClr val="bg1"/>
                </a:solidFill>
                <a:latin typeface="Poppins Bold"/>
              </a:rPr>
              <a:t>BEŽNÉ TYPY SYSTÉMOV HVAC</a:t>
            </a:r>
          </a:p>
        </p:txBody>
      </p:sp>
      <p:sp>
        <p:nvSpPr>
          <p:cNvPr id="24" name="TextBox 24"/>
          <p:cNvSpPr txBox="1"/>
          <p:nvPr/>
        </p:nvSpPr>
        <p:spPr>
          <a:xfrm>
            <a:off x="1211293" y="2694258"/>
            <a:ext cx="7269643" cy="6701643"/>
          </a:xfrm>
          <a:prstGeom prst="rect">
            <a:avLst/>
          </a:prstGeom>
        </p:spPr>
        <p:txBody>
          <a:bodyPr lIns="0" tIns="0" rIns="0" bIns="0" rtlCol="0" anchor="t">
            <a:spAutoFit/>
          </a:bodyPr>
          <a:lstStyle/>
          <a:p>
            <a:pPr algn="l">
              <a:lnSpc>
                <a:spcPts val="3499"/>
              </a:lnSpc>
            </a:pPr>
            <a:r>
              <a:rPr lang="sk-SK" sz="2400" b="1" dirty="0" err="1">
                <a:solidFill>
                  <a:srgbClr val="FFFFFF"/>
                </a:solidFill>
              </a:rPr>
              <a:t>Split</a:t>
            </a:r>
            <a:r>
              <a:rPr lang="sk-SK" sz="2400" b="1" dirty="0">
                <a:solidFill>
                  <a:srgbClr val="FFFFFF"/>
                </a:solidFill>
              </a:rPr>
              <a:t> systémy: komfortné riešenie pre celý dom</a:t>
            </a:r>
          </a:p>
          <a:p>
            <a:pPr algn="l">
              <a:lnSpc>
                <a:spcPts val="3499"/>
              </a:lnSpc>
            </a:pPr>
            <a:r>
              <a:rPr lang="sk-SK" sz="2400" dirty="0" err="1">
                <a:solidFill>
                  <a:srgbClr val="FFFFFF"/>
                </a:solidFill>
              </a:rPr>
              <a:t>Split</a:t>
            </a:r>
            <a:r>
              <a:rPr lang="sk-SK" sz="2400" dirty="0">
                <a:solidFill>
                  <a:srgbClr val="FFFFFF"/>
                </a:solidFill>
              </a:rPr>
              <a:t> systémy sú obľúbeným riešením pre klimatizáciu domácností. Skladajú sa z vnútornej a vonkajšej jednotky, ktoré sú prepojené potrubím. Vnútorná jednotka sa stará o rozvádzanie chladného alebo teplého vzduchu v miestnostiach, zatiaľ čo vonkajšia jednotka obsahuje kompresor a kondenzátor, ktoré zabezpečujú chladiaci alebo vykurovací proces. Ako to funguje? Vnútorná jednotka nasáva teplý vzduch z miestnosti, ktorý je následne ochladený alebo ohriaty v jednotke vonkajšej. Chladenie funguje na princípe tepelného čerpadla, ktoré odvádza teplo z vnútorného priestoru a vypúšťa ho von. Ohrev zabezpečuje opačný proces. </a:t>
            </a:r>
          </a:p>
          <a:p>
            <a:pPr algn="l">
              <a:lnSpc>
                <a:spcPts val="3499"/>
              </a:lnSpc>
            </a:pPr>
            <a:r>
              <a:rPr lang="sk-SK" sz="2400" b="1" dirty="0">
                <a:solidFill>
                  <a:srgbClr val="FFFFFF"/>
                </a:solidFill>
              </a:rPr>
              <a:t>Hlavné výhody </a:t>
            </a:r>
            <a:r>
              <a:rPr lang="sk-SK" sz="2400" b="1" dirty="0" err="1">
                <a:solidFill>
                  <a:srgbClr val="FFFFFF"/>
                </a:solidFill>
              </a:rPr>
              <a:t>split</a:t>
            </a:r>
            <a:r>
              <a:rPr lang="sk-SK" sz="2400" b="1" dirty="0">
                <a:solidFill>
                  <a:srgbClr val="FFFFFF"/>
                </a:solidFill>
              </a:rPr>
              <a:t> systémov: jednoduché ovládanie</a:t>
            </a:r>
            <a:r>
              <a:rPr lang="en-US" sz="2400" b="1" dirty="0">
                <a:solidFill>
                  <a:srgbClr val="FFFFFF"/>
                </a:solidFill>
              </a:rPr>
              <a:t>;</a:t>
            </a:r>
            <a:r>
              <a:rPr lang="sk-SK" sz="2400" b="1" dirty="0">
                <a:solidFill>
                  <a:srgbClr val="FFFFFF"/>
                </a:solidFill>
              </a:rPr>
              <a:t> </a:t>
            </a:r>
            <a:r>
              <a:rPr lang="en-US" sz="2400" b="1" dirty="0">
                <a:solidFill>
                  <a:srgbClr val="FFFFFF"/>
                </a:solidFill>
              </a:rPr>
              <a:t>f</a:t>
            </a:r>
            <a:r>
              <a:rPr lang="sk-SK" sz="2400" b="1" dirty="0" err="1">
                <a:solidFill>
                  <a:srgbClr val="FFFFFF"/>
                </a:solidFill>
              </a:rPr>
              <a:t>lexibilita</a:t>
            </a:r>
            <a:r>
              <a:rPr lang="en-US" sz="2400" b="1" dirty="0">
                <a:solidFill>
                  <a:srgbClr val="FFFFFF"/>
                </a:solidFill>
              </a:rPr>
              <a:t>;</a:t>
            </a:r>
            <a:r>
              <a:rPr lang="sk-SK" sz="2400" b="1" dirty="0">
                <a:solidFill>
                  <a:srgbClr val="FFFFFF"/>
                </a:solidFill>
              </a:rPr>
              <a:t> </a:t>
            </a:r>
            <a:r>
              <a:rPr lang="en-US" sz="2400" b="1" dirty="0">
                <a:solidFill>
                  <a:srgbClr val="FFFFFF"/>
                </a:solidFill>
              </a:rPr>
              <a:t>t</a:t>
            </a:r>
            <a:r>
              <a:rPr lang="sk-SK" sz="2400" b="1" dirty="0" err="1">
                <a:solidFill>
                  <a:srgbClr val="FFFFFF"/>
                </a:solidFill>
              </a:rPr>
              <a:t>ichá</a:t>
            </a:r>
            <a:r>
              <a:rPr lang="sk-SK" sz="2400" b="1" dirty="0">
                <a:solidFill>
                  <a:srgbClr val="FFFFFF"/>
                </a:solidFill>
              </a:rPr>
              <a:t> prevádzka</a:t>
            </a:r>
            <a:r>
              <a:rPr lang="en-US" sz="2400" b="1" dirty="0">
                <a:solidFill>
                  <a:srgbClr val="FFFFFF"/>
                </a:solidFill>
              </a:rPr>
              <a:t>;</a:t>
            </a:r>
            <a:r>
              <a:rPr lang="sk-SK" sz="2400" b="1" dirty="0">
                <a:solidFill>
                  <a:srgbClr val="FFFFFF"/>
                </a:solidFill>
              </a:rPr>
              <a:t> </a:t>
            </a:r>
            <a:r>
              <a:rPr lang="en-US" sz="2400" b="1" dirty="0">
                <a:solidFill>
                  <a:srgbClr val="FFFFFF"/>
                </a:solidFill>
              </a:rPr>
              <a:t>e</a:t>
            </a:r>
            <a:r>
              <a:rPr lang="sk-SK" sz="2400" b="1" dirty="0" err="1">
                <a:solidFill>
                  <a:srgbClr val="FFFFFF"/>
                </a:solidFill>
              </a:rPr>
              <a:t>nergetická</a:t>
            </a:r>
            <a:r>
              <a:rPr lang="sk-SK" sz="2400" b="1" dirty="0">
                <a:solidFill>
                  <a:srgbClr val="FFFFFF"/>
                </a:solidFill>
              </a:rPr>
              <a:t> účinnosť</a:t>
            </a:r>
            <a:r>
              <a:rPr lang="en-US" sz="2400" b="1" dirty="0">
                <a:solidFill>
                  <a:srgbClr val="FFFFFF"/>
                </a:solidFill>
              </a:rPr>
              <a:t>;</a:t>
            </a:r>
            <a:endParaRPr lang="sk" sz="2400" b="1" dirty="0">
              <a:solidFill>
                <a:srgbClr val="FFFFFF"/>
              </a:solidFill>
            </a:endParaRPr>
          </a:p>
        </p:txBody>
      </p:sp>
      <p:sp>
        <p:nvSpPr>
          <p:cNvPr id="25" name="TextBox 25"/>
          <p:cNvSpPr txBox="1"/>
          <p:nvPr/>
        </p:nvSpPr>
        <p:spPr>
          <a:xfrm>
            <a:off x="9573650" y="2799225"/>
            <a:ext cx="7269643" cy="5803961"/>
          </a:xfrm>
          <a:prstGeom prst="rect">
            <a:avLst/>
          </a:prstGeom>
        </p:spPr>
        <p:txBody>
          <a:bodyPr lIns="0" tIns="0" rIns="0" bIns="0" rtlCol="0" anchor="t">
            <a:spAutoFit/>
          </a:bodyPr>
          <a:lstStyle/>
          <a:p>
            <a:pPr algn="l">
              <a:lnSpc>
                <a:spcPts val="3499"/>
              </a:lnSpc>
            </a:pPr>
            <a:r>
              <a:rPr lang="sk-SK" sz="2400" b="1" dirty="0">
                <a:solidFill>
                  <a:srgbClr val="FFFFFF"/>
                </a:solidFill>
              </a:rPr>
              <a:t>Hybridný </a:t>
            </a:r>
            <a:r>
              <a:rPr lang="sk-SK" sz="2400" b="1" dirty="0" err="1">
                <a:solidFill>
                  <a:srgbClr val="FFFFFF"/>
                </a:solidFill>
              </a:rPr>
              <a:t>split</a:t>
            </a:r>
            <a:r>
              <a:rPr lang="sk-SK" sz="2400" b="1" dirty="0">
                <a:solidFill>
                  <a:srgbClr val="FFFFFF"/>
                </a:solidFill>
              </a:rPr>
              <a:t> systém: úspora energie pomocou plynu a elektriny</a:t>
            </a:r>
          </a:p>
          <a:p>
            <a:pPr algn="l">
              <a:lnSpc>
                <a:spcPts val="3499"/>
              </a:lnSpc>
            </a:pPr>
            <a:r>
              <a:rPr lang="sk-SK" sz="2400" dirty="0">
                <a:solidFill>
                  <a:srgbClr val="FFFFFF"/>
                </a:solidFill>
              </a:rPr>
              <a:t>Predstavte si hybridný </a:t>
            </a:r>
            <a:r>
              <a:rPr lang="sk-SK" sz="2400" dirty="0" err="1">
                <a:solidFill>
                  <a:srgbClr val="FFFFFF"/>
                </a:solidFill>
              </a:rPr>
              <a:t>split</a:t>
            </a:r>
            <a:r>
              <a:rPr lang="sk-SK" sz="2400" dirty="0">
                <a:solidFill>
                  <a:srgbClr val="FFFFFF"/>
                </a:solidFill>
              </a:rPr>
              <a:t> systém ako flexibilnejšiu verziu klasického </a:t>
            </a:r>
            <a:r>
              <a:rPr lang="sk-SK" sz="2400" dirty="0" err="1">
                <a:solidFill>
                  <a:srgbClr val="FFFFFF"/>
                </a:solidFill>
              </a:rPr>
              <a:t>split</a:t>
            </a:r>
            <a:r>
              <a:rPr lang="sk-SK" sz="2400" dirty="0">
                <a:solidFill>
                  <a:srgbClr val="FFFFFF"/>
                </a:solidFill>
              </a:rPr>
              <a:t> systému. Zdieľa vonkajšiu jednotku s klasickým </a:t>
            </a:r>
            <a:r>
              <a:rPr lang="sk-SK" sz="2400" dirty="0" err="1">
                <a:solidFill>
                  <a:srgbClr val="FFFFFF"/>
                </a:solidFill>
              </a:rPr>
              <a:t>split</a:t>
            </a:r>
            <a:r>
              <a:rPr lang="sk-SK" sz="2400" dirty="0">
                <a:solidFill>
                  <a:srgbClr val="FFFFFF"/>
                </a:solidFill>
              </a:rPr>
              <a:t> systémom, ale ponúka dvojité vykurovanie. Dokáže využívať plyn na výkonné kúrenie, ale má aj elektrický režim. Zatiaľ čo elektrické teplo môže byť pomalšie a menej intenzívne kvôli spôsobu prenosu tepla, poskytuje vám väčšiu kontrolu nad spotrebou energie. To môže byť výhodné v oblastiach s miernejším podnebím, kde nie je potrebné neustále vysoké vykurovanie.</a:t>
            </a:r>
          </a:p>
          <a:p>
            <a:pPr algn="l">
              <a:lnSpc>
                <a:spcPts val="3499"/>
              </a:lnSpc>
            </a:pPr>
            <a:r>
              <a:rPr lang="sk-SK" sz="2400" b="1" dirty="0">
                <a:solidFill>
                  <a:srgbClr val="FFFFFF"/>
                </a:solidFill>
              </a:rPr>
              <a:t>Kľúčová vlastnosť: ponúka flexibilitu a potenciálne nižšie účty za energiu.</a:t>
            </a:r>
            <a:endParaRPr lang="sk" sz="2400" b="1" dirty="0">
              <a:solidFill>
                <a:srgbClr val="FFFFFF"/>
              </a:solidFill>
            </a:endParaRPr>
          </a:p>
        </p:txBody>
      </p:sp>
      <p:sp>
        <p:nvSpPr>
          <p:cNvPr id="3" name="Freeform 3">
            <a:extLst>
              <a:ext uri="{FF2B5EF4-FFF2-40B4-BE49-F238E27FC236}">
                <a16:creationId xmlns:a16="http://schemas.microsoft.com/office/drawing/2014/main" id="{EEC6DBBD-7B6F-00AD-434D-7C730E898C96}"/>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4" name="Obrázok 3">
            <a:extLst>
              <a:ext uri="{FF2B5EF4-FFF2-40B4-BE49-F238E27FC236}">
                <a16:creationId xmlns:a16="http://schemas.microsoft.com/office/drawing/2014/main" id="{B60C39B9-0A22-7E29-EF8F-E01C82BF2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378729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7109187"/>
            <a:ext cx="1028700" cy="3177813"/>
            <a:chOff x="0" y="0"/>
            <a:chExt cx="812800" cy="2510865"/>
          </a:xfrm>
          <a:solidFill>
            <a:srgbClr val="CC5B60"/>
          </a:solidFill>
        </p:grpSpPr>
        <p:sp>
          <p:nvSpPr>
            <p:cNvPr id="3" name="Freeform 3"/>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4" name="TextBox 4"/>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0" y="7109187"/>
            <a:ext cx="11842469" cy="3177813"/>
            <a:chOff x="0" y="0"/>
            <a:chExt cx="9357013" cy="2510865"/>
          </a:xfrm>
        </p:grpSpPr>
        <p:sp>
          <p:nvSpPr>
            <p:cNvPr id="6" name="Freeform 6"/>
            <p:cNvSpPr/>
            <p:nvPr/>
          </p:nvSpPr>
          <p:spPr>
            <a:xfrm>
              <a:off x="0" y="0"/>
              <a:ext cx="9357013" cy="2510865"/>
            </a:xfrm>
            <a:custGeom>
              <a:avLst/>
              <a:gdLst/>
              <a:ahLst/>
              <a:cxnLst/>
              <a:rect l="l" t="t" r="r" b="b"/>
              <a:pathLst>
                <a:path w="9357013" h="2510865">
                  <a:moveTo>
                    <a:pt x="0" y="0"/>
                  </a:moveTo>
                  <a:lnTo>
                    <a:pt x="9357013" y="0"/>
                  </a:lnTo>
                  <a:lnTo>
                    <a:pt x="9357013" y="2510865"/>
                  </a:lnTo>
                  <a:lnTo>
                    <a:pt x="0" y="2510865"/>
                  </a:lnTo>
                  <a:close/>
                </a:path>
              </a:pathLst>
            </a:custGeom>
            <a:solidFill>
              <a:srgbClr val="F6F6F6"/>
            </a:solidFill>
          </p:spPr>
        </p:sp>
        <p:sp>
          <p:nvSpPr>
            <p:cNvPr id="7" name="TextBox 7"/>
            <p:cNvSpPr txBox="1"/>
            <p:nvPr/>
          </p:nvSpPr>
          <p:spPr>
            <a:xfrm>
              <a:off x="0" y="-38100"/>
              <a:ext cx="9357013" cy="254896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297400" y="0"/>
            <a:ext cx="1028700" cy="1028700"/>
            <a:chOff x="0" y="0"/>
            <a:chExt cx="812800" cy="812800"/>
          </a:xfrm>
          <a:solidFill>
            <a:srgbClr val="CC5B60"/>
          </a:solidFill>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0" name="TextBox 10"/>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grpSp>
        <p:nvGrpSpPr>
          <p:cNvPr id="11" name="Group 11"/>
          <p:cNvGrpSpPr/>
          <p:nvPr/>
        </p:nvGrpSpPr>
        <p:grpSpPr>
          <a:xfrm>
            <a:off x="-609914" y="139830"/>
            <a:ext cx="1694792" cy="10147170"/>
            <a:chOff x="0" y="0"/>
            <a:chExt cx="446365" cy="2709333"/>
          </a:xfrm>
          <a:solidFill>
            <a:srgbClr val="CC5B60"/>
          </a:solidFill>
        </p:grpSpPr>
        <p:sp>
          <p:nvSpPr>
            <p:cNvPr id="12" name="Freeform 12"/>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3" name="TextBox 13"/>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1" name="Freeform 21"/>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22" name="Freeform 22"/>
          <p:cNvSpPr/>
          <p:nvPr/>
        </p:nvSpPr>
        <p:spPr>
          <a:xfrm>
            <a:off x="13362805" y="1602172"/>
            <a:ext cx="3822364" cy="3632524"/>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TextBox 23"/>
          <p:cNvSpPr txBox="1"/>
          <p:nvPr/>
        </p:nvSpPr>
        <p:spPr>
          <a:xfrm>
            <a:off x="1926401" y="2071687"/>
            <a:ext cx="12856399" cy="2462213"/>
          </a:xfrm>
          <a:prstGeom prst="rect">
            <a:avLst/>
          </a:prstGeom>
        </p:spPr>
        <p:txBody>
          <a:bodyPr wrap="square" lIns="0" tIns="0" rIns="0" bIns="0" rtlCol="0" anchor="t">
            <a:spAutoFit/>
          </a:bodyPr>
          <a:lstStyle/>
          <a:p>
            <a:pPr algn="l"/>
            <a:r>
              <a:rPr lang="en-US" sz="8000" dirty="0" err="1">
                <a:solidFill>
                  <a:srgbClr val="000000"/>
                </a:solidFill>
                <a:latin typeface="Poppins Bold"/>
              </a:rPr>
              <a:t>Kúrenie</a:t>
            </a:r>
            <a:r>
              <a:rPr lang="en-US" sz="8000" dirty="0">
                <a:solidFill>
                  <a:srgbClr val="000000"/>
                </a:solidFill>
                <a:latin typeface="Poppins Bold"/>
              </a:rPr>
              <a:t>, </a:t>
            </a:r>
            <a:r>
              <a:rPr lang="en-US" sz="8000" dirty="0" err="1">
                <a:solidFill>
                  <a:srgbClr val="000000"/>
                </a:solidFill>
                <a:latin typeface="Poppins Bold"/>
              </a:rPr>
              <a:t>ventilácia</a:t>
            </a:r>
            <a:r>
              <a:rPr lang="en-US" sz="8000" dirty="0">
                <a:solidFill>
                  <a:srgbClr val="000000"/>
                </a:solidFill>
                <a:latin typeface="Poppins Bold"/>
              </a:rPr>
              <a:t> a </a:t>
            </a:r>
            <a:r>
              <a:rPr lang="en-US" sz="8000" dirty="0" err="1">
                <a:solidFill>
                  <a:srgbClr val="000000"/>
                </a:solidFill>
                <a:latin typeface="Poppins Bold"/>
              </a:rPr>
              <a:t>klimatizácia</a:t>
            </a:r>
            <a:r>
              <a:rPr lang="en-US" sz="8000">
                <a:solidFill>
                  <a:srgbClr val="000000"/>
                </a:solidFill>
                <a:latin typeface="Poppins Bold"/>
              </a:rPr>
              <a:t> </a:t>
            </a:r>
            <a:endParaRPr lang="en-US" sz="8000" dirty="0">
              <a:solidFill>
                <a:srgbClr val="000000"/>
              </a:solidFill>
              <a:latin typeface="Poppins Bold"/>
            </a:endParaRPr>
          </a:p>
        </p:txBody>
      </p:sp>
      <p:sp>
        <p:nvSpPr>
          <p:cNvPr id="24" name="Freeform 24"/>
          <p:cNvSpPr/>
          <p:nvPr/>
        </p:nvSpPr>
        <p:spPr>
          <a:xfrm>
            <a:off x="12353558" y="7060967"/>
            <a:ext cx="1264826" cy="1180053"/>
          </a:xfrm>
          <a:custGeom>
            <a:avLst/>
            <a:gdLst/>
            <a:ahLst/>
            <a:cxnLst/>
            <a:rect l="l" t="t" r="r" b="b"/>
            <a:pathLst>
              <a:path w="2123768" h="2057400">
                <a:moveTo>
                  <a:pt x="0" y="0"/>
                </a:moveTo>
                <a:lnTo>
                  <a:pt x="2123768" y="0"/>
                </a:lnTo>
                <a:lnTo>
                  <a:pt x="2123768"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25"/>
          <p:cNvSpPr/>
          <p:nvPr/>
        </p:nvSpPr>
        <p:spPr>
          <a:xfrm>
            <a:off x="13398766" y="5832608"/>
            <a:ext cx="990600" cy="914400"/>
          </a:xfrm>
          <a:custGeom>
            <a:avLst/>
            <a:gdLst/>
            <a:ahLst/>
            <a:cxnLst/>
            <a:rect l="l" t="t" r="r" b="b"/>
            <a:pathLst>
              <a:path w="1458145" h="1412578">
                <a:moveTo>
                  <a:pt x="0" y="0"/>
                </a:moveTo>
                <a:lnTo>
                  <a:pt x="1458145" y="0"/>
                </a:lnTo>
                <a:lnTo>
                  <a:pt x="1458145" y="1412578"/>
                </a:lnTo>
                <a:lnTo>
                  <a:pt x="0" y="14125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Rectangle 3">
            <a:extLst>
              <a:ext uri="{FF2B5EF4-FFF2-40B4-BE49-F238E27FC236}">
                <a16:creationId xmlns:a16="http://schemas.microsoft.com/office/drawing/2014/main" id="{F53B0132-66B4-AACB-939A-4C256D4BABA6}"/>
              </a:ext>
            </a:extLst>
          </p:cNvPr>
          <p:cNvSpPr>
            <a:spLocks noChangeArrowheads="1"/>
          </p:cNvSpPr>
          <p:nvPr/>
        </p:nvSpPr>
        <p:spPr bwMode="auto">
          <a:xfrm>
            <a:off x="6575962" y="7353300"/>
            <a:ext cx="48128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ea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ea typeface="Calibri" panose="020F0502020204030204" pitchFamily="34" charset="0"/>
              </a:rPr>
              <a:t>NonCommercial</a:t>
            </a:r>
            <a:r>
              <a:rPr kumimoji="0" lang="en-GB" altLang="sk-SK" sz="1200" b="1" i="0" u="none" strike="noStrike" cap="none" normalizeH="0" baseline="0" dirty="0">
                <a:ln>
                  <a:noFill/>
                </a:ln>
                <a:solidFill>
                  <a:schemeClr val="tx1"/>
                </a:solidFill>
                <a:effectLst/>
                <a:ea typeface="Calibri" panose="020F0502020204030204" pitchFamily="34" charset="0"/>
              </a:rPr>
              <a:t> – </a:t>
            </a:r>
            <a:r>
              <a:rPr kumimoji="0" lang="en-GB" altLang="sk-SK" sz="1200" b="1" i="0" u="none" strike="noStrike" cap="none" normalizeH="0" baseline="0" dirty="0" err="1">
                <a:ln>
                  <a:noFill/>
                </a:ln>
                <a:solidFill>
                  <a:schemeClr val="tx1"/>
                </a:solidFill>
                <a:effectLst/>
                <a:ea typeface="Calibri" panose="020F0502020204030204" pitchFamily="34" charset="0"/>
              </a:rPr>
              <a:t>ShareAlike</a:t>
            </a:r>
            <a:r>
              <a:rPr kumimoji="0" lang="en-GB" altLang="sk-SK" sz="1200" b="1" i="0" u="none" strike="noStrike" cap="none" normalizeH="0" baseline="0" dirty="0">
                <a:ln>
                  <a:noFill/>
                </a:ln>
                <a:solidFill>
                  <a:schemeClr val="tx1"/>
                </a:solidFill>
                <a:effectLst/>
                <a:ea typeface="Calibri" panose="020F0502020204030204" pitchFamily="34" charset="0"/>
              </a:rPr>
              <a:t> 3.0 License.</a:t>
            </a:r>
            <a:endParaRPr kumimoji="0" lang="en-GB" altLang="sk-SK" sz="2000" b="0" i="0" u="none" strike="noStrike" cap="none" normalizeH="0" baseline="0" dirty="0">
              <a:ln>
                <a:noFill/>
              </a:ln>
              <a:solidFill>
                <a:schemeClr val="tx1"/>
              </a:solidFill>
              <a:effectLst/>
            </a:endParaRPr>
          </a:p>
        </p:txBody>
      </p:sp>
      <p:sp>
        <p:nvSpPr>
          <p:cNvPr id="18" name="BlokTextu 17">
            <a:extLst>
              <a:ext uri="{FF2B5EF4-FFF2-40B4-BE49-F238E27FC236}">
                <a16:creationId xmlns:a16="http://schemas.microsoft.com/office/drawing/2014/main" id="{B687DCBD-7948-6563-ABF7-D4259F64C69E}"/>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en-US" sz="1200" dirty="0" err="1">
                <a:solidFill>
                  <a:srgbClr val="000000"/>
                </a:solidFill>
                <a:effectLst/>
                <a:latin typeface="Calibri" panose="020F0502020204030204" pitchFamily="34" charset="0"/>
                <a:ea typeface="Calibri" panose="020F0502020204030204" pitchFamily="34" charset="0"/>
              </a:rPr>
              <a:t>Financované</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Európskou</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úniou</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Vyjadrené</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názory</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postoje</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sú</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názormi</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vyhláseniami</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autora</a:t>
            </a:r>
            <a:r>
              <a:rPr lang="en-US" sz="1200" dirty="0">
                <a:solidFill>
                  <a:srgbClr val="000000"/>
                </a:solidFill>
                <a:effectLst/>
                <a:latin typeface="Calibri" panose="020F0502020204030204" pitchFamily="34" charset="0"/>
                <a:ea typeface="Calibri" panose="020F0502020204030204" pitchFamily="34" charset="0"/>
              </a:rPr>
              <a:t>(-</a:t>
            </a:r>
            <a:r>
              <a:rPr lang="en-US" sz="1200" dirty="0" err="1">
                <a:solidFill>
                  <a:srgbClr val="000000"/>
                </a:solidFill>
                <a:effectLst/>
                <a:latin typeface="Calibri" panose="020F0502020204030204" pitchFamily="34" charset="0"/>
                <a:ea typeface="Calibri" panose="020F0502020204030204" pitchFamily="34" charset="0"/>
              </a:rPr>
              <a:t>ov</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nemusia</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nevyhnutne</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odrážať</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názory</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stanoviská</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Európskej</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únie</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alebo</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Európskej</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výkonnej</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agentúry</a:t>
            </a:r>
            <a:r>
              <a:rPr lang="en-US" sz="1200" dirty="0">
                <a:solidFill>
                  <a:srgbClr val="000000"/>
                </a:solidFill>
                <a:effectLst/>
                <a:latin typeface="Calibri" panose="020F0502020204030204" pitchFamily="34" charset="0"/>
                <a:ea typeface="Calibri" panose="020F0502020204030204" pitchFamily="34" charset="0"/>
              </a:rPr>
              <a:t> pre </a:t>
            </a:r>
            <a:r>
              <a:rPr lang="en-US" sz="1200" dirty="0" err="1">
                <a:solidFill>
                  <a:srgbClr val="000000"/>
                </a:solidFill>
                <a:effectLst/>
                <a:latin typeface="Calibri" panose="020F0502020204030204" pitchFamily="34" charset="0"/>
                <a:ea typeface="Calibri" panose="020F0502020204030204" pitchFamily="34" charset="0"/>
              </a:rPr>
              <a:t>vzdelávanie</a:t>
            </a:r>
            <a:r>
              <a:rPr lang="en-US" sz="1200" dirty="0">
                <a:solidFill>
                  <a:srgbClr val="000000"/>
                </a:solidFill>
                <a:effectLst/>
                <a:latin typeface="Calibri" panose="020F0502020204030204" pitchFamily="34" charset="0"/>
                <a:ea typeface="Calibri" panose="020F0502020204030204" pitchFamily="34" charset="0"/>
              </a:rPr>
              <a:t> a </a:t>
            </a:r>
            <a:r>
              <a:rPr lang="en-US" sz="1200" dirty="0" err="1">
                <a:solidFill>
                  <a:srgbClr val="000000"/>
                </a:solidFill>
                <a:effectLst/>
                <a:latin typeface="Calibri" panose="020F0502020204030204" pitchFamily="34" charset="0"/>
                <a:ea typeface="Calibri" panose="020F0502020204030204" pitchFamily="34" charset="0"/>
              </a:rPr>
              <a:t>kultúru</a:t>
            </a:r>
            <a:r>
              <a:rPr lang="en-US" sz="1200" dirty="0">
                <a:solidFill>
                  <a:srgbClr val="000000"/>
                </a:solidFill>
                <a:effectLst/>
                <a:latin typeface="Calibri" panose="020F0502020204030204" pitchFamily="34" charset="0"/>
                <a:ea typeface="Calibri" panose="020F0502020204030204" pitchFamily="34" charset="0"/>
              </a:rPr>
              <a:t> (EACEA). </a:t>
            </a:r>
            <a:r>
              <a:rPr lang="en-US" sz="1200" dirty="0" err="1">
                <a:solidFill>
                  <a:srgbClr val="000000"/>
                </a:solidFill>
                <a:effectLst/>
                <a:latin typeface="Calibri" panose="020F0502020204030204" pitchFamily="34" charset="0"/>
                <a:ea typeface="Calibri" panose="020F0502020204030204" pitchFamily="34" charset="0"/>
              </a:rPr>
              <a:t>Európska</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únia</a:t>
            </a:r>
            <a:r>
              <a:rPr lang="en-US" sz="1200" dirty="0">
                <a:solidFill>
                  <a:srgbClr val="000000"/>
                </a:solidFill>
                <a:effectLst/>
                <a:latin typeface="Calibri" panose="020F0502020204030204" pitchFamily="34" charset="0"/>
                <a:ea typeface="Calibri" panose="020F0502020204030204" pitchFamily="34" charset="0"/>
              </a:rPr>
              <a:t> ani EACEA za ne </a:t>
            </a:r>
            <a:r>
              <a:rPr lang="en-US" sz="1200" dirty="0" err="1">
                <a:solidFill>
                  <a:srgbClr val="000000"/>
                </a:solidFill>
                <a:effectLst/>
                <a:latin typeface="Calibri" panose="020F0502020204030204" pitchFamily="34" charset="0"/>
                <a:ea typeface="Calibri" panose="020F0502020204030204" pitchFamily="34" charset="0"/>
              </a:rPr>
              <a:t>nepreberajú</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žiadnu</a:t>
            </a:r>
            <a:r>
              <a:rPr lang="en-US" sz="1200" dirty="0">
                <a:solidFill>
                  <a:srgbClr val="000000"/>
                </a:solidFill>
                <a:effectLst/>
                <a:latin typeface="Calibri" panose="020F0502020204030204" pitchFamily="34" charset="0"/>
                <a:ea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rPr>
              <a:t>zodpovednosť</a:t>
            </a:r>
            <a:r>
              <a:rPr lang="en-US" sz="1200" dirty="0">
                <a:solidFill>
                  <a:srgbClr val="000000"/>
                </a:solidFill>
                <a:effectLst/>
                <a:latin typeface="Calibri" panose="020F0502020204030204" pitchFamily="34" charset="0"/>
                <a:ea typeface="Calibri" panose="020F0502020204030204" pitchFamily="34" charset="0"/>
              </a:rPr>
              <a:t>.</a:t>
            </a:r>
            <a:endParaRPr lang="sk-SK" sz="1200" dirty="0">
              <a:effectLst/>
              <a:latin typeface="Calibri" panose="020F0502020204030204" pitchFamily="34" charset="0"/>
              <a:ea typeface="Calibri" panose="020F0502020204030204" pitchFamily="34" charset="0"/>
            </a:endParaRPr>
          </a:p>
        </p:txBody>
      </p:sp>
      <p:sp>
        <p:nvSpPr>
          <p:cNvPr id="20" name="BlokTextu 19">
            <a:extLst>
              <a:ext uri="{FF2B5EF4-FFF2-40B4-BE49-F238E27FC236}">
                <a16:creationId xmlns:a16="http://schemas.microsoft.com/office/drawing/2014/main" id="{BA7B226A-9962-6C52-C323-926713D627F8}"/>
              </a:ext>
            </a:extLst>
          </p:cNvPr>
          <p:cNvSpPr txBox="1"/>
          <p:nvPr/>
        </p:nvSpPr>
        <p:spPr>
          <a:xfrm>
            <a:off x="1926401" y="4467530"/>
            <a:ext cx="11523792" cy="584775"/>
          </a:xfrm>
          <a:prstGeom prst="rect">
            <a:avLst/>
          </a:prstGeom>
          <a:noFill/>
        </p:spPr>
        <p:txBody>
          <a:bodyPr wrap="square">
            <a:spAutoFit/>
          </a:bodyPr>
          <a:lstStyle/>
          <a:p>
            <a:r>
              <a:rPr lang="en-US" sz="3200" dirty="0" err="1">
                <a:latin typeface="Poppins" panose="00000500000000000000" pitchFamily="2" charset="-18"/>
                <a:cs typeface="Poppins" panose="00000500000000000000" pitchFamily="2" charset="-18"/>
              </a:rPr>
              <a:t>Číslo</a:t>
            </a:r>
            <a:r>
              <a:rPr lang="en-US" sz="3200" dirty="0">
                <a:latin typeface="Poppins" panose="00000500000000000000" pitchFamily="2" charset="-18"/>
                <a:cs typeface="Poppins" panose="00000500000000000000" pitchFamily="2" charset="-18"/>
              </a:rPr>
              <a:t> </a:t>
            </a:r>
            <a:r>
              <a:rPr lang="en-US" sz="3200">
                <a:latin typeface="Poppins" panose="00000500000000000000" pitchFamily="2" charset="-18"/>
                <a:cs typeface="Poppins" panose="00000500000000000000" pitchFamily="2" charset="-18"/>
              </a:rPr>
              <a:t>projektu: </a:t>
            </a:r>
            <a:r>
              <a:rPr lang="en-US" sz="3200" dirty="0">
                <a:latin typeface="Poppins" panose="00000500000000000000" pitchFamily="2" charset="-18"/>
                <a:cs typeface="Poppins" panose="00000500000000000000" pitchFamily="2" charset="-18"/>
              </a:rPr>
              <a:t>2021-1-DE02-KA220-VET-000029587</a:t>
            </a:r>
          </a:p>
        </p:txBody>
      </p:sp>
      <p:sp>
        <p:nvSpPr>
          <p:cNvPr id="26" name="BlokTextu 25">
            <a:extLst>
              <a:ext uri="{FF2B5EF4-FFF2-40B4-BE49-F238E27FC236}">
                <a16:creationId xmlns:a16="http://schemas.microsoft.com/office/drawing/2014/main" id="{1349A8AC-EE38-F613-0906-665023FE26F2}"/>
              </a:ext>
            </a:extLst>
          </p:cNvPr>
          <p:cNvSpPr txBox="1"/>
          <p:nvPr/>
        </p:nvSpPr>
        <p:spPr>
          <a:xfrm>
            <a:off x="1935322" y="5036373"/>
            <a:ext cx="11523792" cy="830997"/>
          </a:xfrm>
          <a:prstGeom prst="rect">
            <a:avLst/>
          </a:prstGeom>
          <a:noFill/>
        </p:spPr>
        <p:txBody>
          <a:bodyPr wrap="square">
            <a:spAutoFit/>
          </a:bodyPr>
          <a:lstStyle/>
          <a:p>
            <a:r>
              <a:rPr lang="en-US" sz="2400" kern="0" dirty="0">
                <a:effectLst/>
                <a:latin typeface="Poppins" panose="00000500000000000000" pitchFamily="2" charset="-18"/>
                <a:ea typeface="Times New Roman" panose="02020603050405020304" pitchFamily="18" charset="0"/>
                <a:cs typeface="Poppins" panose="00000500000000000000" pitchFamily="2" charset="-18"/>
              </a:rPr>
              <a:t>PR3/A2: </a:t>
            </a:r>
            <a:r>
              <a:rPr lang="en-US" sz="2400" kern="0" dirty="0" err="1">
                <a:effectLst/>
                <a:latin typeface="Poppins" panose="00000500000000000000" pitchFamily="2" charset="-18"/>
                <a:ea typeface="Times New Roman" panose="02020603050405020304" pitchFamily="18" charset="0"/>
                <a:cs typeface="Poppins" panose="00000500000000000000" pitchFamily="2" charset="-18"/>
              </a:rPr>
              <a:t>Autoškoliaci</a:t>
            </a:r>
            <a:r>
              <a:rPr lang="en-US" sz="2400" kern="0" dirty="0">
                <a:effectLst/>
                <a:latin typeface="Poppins" panose="00000500000000000000" pitchFamily="2" charset="-18"/>
                <a:ea typeface="Times New Roman" panose="02020603050405020304" pitchFamily="18" charset="0"/>
                <a:cs typeface="Poppins" panose="00000500000000000000" pitchFamily="2" charset="-18"/>
              </a:rPr>
              <a:t> </a:t>
            </a:r>
            <a:r>
              <a:rPr lang="en-US" sz="2400" kern="0" dirty="0" err="1">
                <a:effectLst/>
                <a:latin typeface="Poppins" panose="00000500000000000000" pitchFamily="2" charset="-18"/>
                <a:ea typeface="Times New Roman" panose="02020603050405020304" pitchFamily="18" charset="0"/>
                <a:cs typeface="Poppins" panose="00000500000000000000" pitchFamily="2" charset="-18"/>
              </a:rPr>
              <a:t>materiál</a:t>
            </a:r>
            <a:r>
              <a:rPr lang="en-US" sz="2400" kern="0" dirty="0">
                <a:effectLst/>
                <a:latin typeface="Poppins" panose="00000500000000000000" pitchFamily="2" charset="-18"/>
                <a:ea typeface="Times New Roman" panose="02020603050405020304" pitchFamily="18" charset="0"/>
                <a:cs typeface="Poppins" panose="00000500000000000000" pitchFamily="2" charset="-18"/>
              </a:rPr>
              <a:t> </a:t>
            </a:r>
            <a:r>
              <a:rPr lang="en-US" sz="2400" kern="0" dirty="0" err="1">
                <a:effectLst/>
                <a:latin typeface="Poppins" panose="00000500000000000000" pitchFamily="2" charset="-18"/>
                <a:ea typeface="Times New Roman" panose="02020603050405020304" pitchFamily="18" charset="0"/>
                <a:cs typeface="Poppins" panose="00000500000000000000" pitchFamily="2" charset="-18"/>
              </a:rPr>
              <a:t>na</a:t>
            </a:r>
            <a:r>
              <a:rPr lang="en-US" sz="2400" kern="0" dirty="0">
                <a:effectLst/>
                <a:latin typeface="Poppins" panose="00000500000000000000" pitchFamily="2" charset="-18"/>
                <a:ea typeface="Times New Roman" panose="02020603050405020304" pitchFamily="18" charset="0"/>
                <a:cs typeface="Poppins" panose="00000500000000000000" pitchFamily="2" charset="-18"/>
              </a:rPr>
              <a:t> </a:t>
            </a:r>
            <a:r>
              <a:rPr lang="en-US" sz="2400" kern="0" dirty="0" err="1">
                <a:effectLst/>
                <a:latin typeface="Poppins" panose="00000500000000000000" pitchFamily="2" charset="-18"/>
                <a:ea typeface="Times New Roman" panose="02020603050405020304" pitchFamily="18" charset="0"/>
                <a:cs typeface="Poppins" panose="00000500000000000000" pitchFamily="2" charset="-18"/>
              </a:rPr>
              <a:t>obohatenie</a:t>
            </a:r>
            <a:r>
              <a:rPr lang="en-US" sz="2400" kern="0" dirty="0">
                <a:effectLst/>
                <a:latin typeface="Poppins" panose="00000500000000000000" pitchFamily="2" charset="-18"/>
                <a:ea typeface="Times New Roman" panose="02020603050405020304" pitchFamily="18" charset="0"/>
                <a:cs typeface="Poppins" panose="00000500000000000000" pitchFamily="2" charset="-18"/>
              </a:rPr>
              <a:t> </a:t>
            </a:r>
            <a:r>
              <a:rPr lang="en-US" sz="2400" kern="0" dirty="0" err="1">
                <a:effectLst/>
                <a:latin typeface="Poppins" panose="00000500000000000000" pitchFamily="2" charset="-18"/>
                <a:ea typeface="Times New Roman" panose="02020603050405020304" pitchFamily="18" charset="0"/>
                <a:cs typeface="Poppins" panose="00000500000000000000" pitchFamily="2" charset="-18"/>
              </a:rPr>
              <a:t>súčasných</a:t>
            </a:r>
            <a:r>
              <a:rPr lang="en-US" sz="2400" kern="0" dirty="0">
                <a:effectLst/>
                <a:latin typeface="Poppins" panose="00000500000000000000" pitchFamily="2" charset="-18"/>
                <a:ea typeface="Times New Roman" panose="02020603050405020304" pitchFamily="18" charset="0"/>
                <a:cs typeface="Poppins" panose="00000500000000000000" pitchFamily="2" charset="-18"/>
              </a:rPr>
              <a:t> online </a:t>
            </a:r>
            <a:r>
              <a:rPr lang="en-US" sz="2400" kern="0" dirty="0" err="1">
                <a:effectLst/>
                <a:latin typeface="Poppins" panose="00000500000000000000" pitchFamily="2" charset="-18"/>
                <a:ea typeface="Times New Roman" panose="02020603050405020304" pitchFamily="18" charset="0"/>
                <a:cs typeface="Poppins" panose="00000500000000000000" pitchFamily="2" charset="-18"/>
              </a:rPr>
              <a:t>experimentov</a:t>
            </a:r>
            <a:endParaRPr lang="sk-SK" sz="2400" kern="100" dirty="0">
              <a:effectLst/>
              <a:latin typeface="Poppins" panose="00000500000000000000" pitchFamily="2" charset="-18"/>
              <a:ea typeface="Calibri" panose="020F0502020204030204" pitchFamily="34" charset="0"/>
              <a:cs typeface="Poppins" panose="00000500000000000000" pitchFamily="2" charset="-18"/>
            </a:endParaRPr>
          </a:p>
        </p:txBody>
      </p:sp>
      <p:pic>
        <p:nvPicPr>
          <p:cNvPr id="27" name="Obrázok 26">
            <a:extLst>
              <a:ext uri="{FF2B5EF4-FFF2-40B4-BE49-F238E27FC236}">
                <a16:creationId xmlns:a16="http://schemas.microsoft.com/office/drawing/2014/main" id="{F6A04B2C-F37E-3878-980E-8A71DA59A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94066" y="139830"/>
            <a:ext cx="2881249" cy="651076"/>
          </a:xfrm>
          <a:prstGeom prst="rect">
            <a:avLst/>
          </a:prstGeom>
        </p:spPr>
      </p:pic>
      <p:pic>
        <p:nvPicPr>
          <p:cNvPr id="14" name="Picture 3" descr="A black and white sign with a person in a circle&#10;&#10;Description automatically generated">
            <a:hlinkClick r:id="rId6"/>
            <a:extLst>
              <a:ext uri="{FF2B5EF4-FFF2-40B4-BE49-F238E27FC236}">
                <a16:creationId xmlns:a16="http://schemas.microsoft.com/office/drawing/2014/main" id="{E566975D-0953-3F8B-F7A0-B768B6C7CC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44545" y="7353677"/>
            <a:ext cx="4226460" cy="1483402"/>
          </a:xfrm>
          <a:prstGeom prst="rect">
            <a:avLst/>
          </a:prstGeom>
          <a:noFill/>
          <a:ln>
            <a:noFill/>
          </a:ln>
        </p:spPr>
      </p:pic>
    </p:spTree>
    <p:extLst>
      <p:ext uri="{BB962C8B-B14F-4D97-AF65-F5344CB8AC3E}">
        <p14:creationId xmlns:p14="http://schemas.microsoft.com/office/powerpoint/2010/main" val="3837631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A955992B-EFC5-E7C1-C778-A70FD98959DD}"/>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798F799C-4793-1B38-D32C-842D218A520C}"/>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68D90AF2-56EF-6379-4358-FCB19C1DE4E1}"/>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1143000" y="2552700"/>
            <a:ext cx="7749325" cy="69342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43486"/>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505357" y="2552700"/>
            <a:ext cx="7749325" cy="69342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71450"/>
            <a:ext cx="8617673" cy="1590676"/>
          </a:xfrm>
          <a:prstGeom prst="rect">
            <a:avLst/>
          </a:prstGeom>
        </p:spPr>
        <p:txBody>
          <a:bodyPr lIns="0" tIns="0" rIns="0" bIns="0" rtlCol="0" anchor="t">
            <a:spAutoFit/>
          </a:bodyPr>
          <a:lstStyle/>
          <a:p>
            <a:pPr algn="l">
              <a:lnSpc>
                <a:spcPts val="6299"/>
              </a:lnSpc>
            </a:pPr>
            <a:r>
              <a:rPr lang="sk" sz="4499" spc="89" dirty="0">
                <a:solidFill>
                  <a:schemeClr val="bg1"/>
                </a:solidFill>
                <a:latin typeface="Poppins Bold"/>
              </a:rPr>
              <a:t>BEŽNÉ TYPY SYSTÉMOV HVAC</a:t>
            </a:r>
          </a:p>
        </p:txBody>
      </p:sp>
      <p:sp>
        <p:nvSpPr>
          <p:cNvPr id="24" name="TextBox 24"/>
          <p:cNvSpPr txBox="1"/>
          <p:nvPr/>
        </p:nvSpPr>
        <p:spPr>
          <a:xfrm>
            <a:off x="1350184" y="2552700"/>
            <a:ext cx="7269643" cy="5803961"/>
          </a:xfrm>
          <a:prstGeom prst="rect">
            <a:avLst/>
          </a:prstGeom>
        </p:spPr>
        <p:txBody>
          <a:bodyPr lIns="0" tIns="0" rIns="0" bIns="0" rtlCol="0" anchor="t">
            <a:spAutoFit/>
          </a:bodyPr>
          <a:lstStyle/>
          <a:p>
            <a:pPr algn="l">
              <a:lnSpc>
                <a:spcPts val="3499"/>
              </a:lnSpc>
            </a:pPr>
            <a:r>
              <a:rPr lang="sk-SK" sz="2400" b="1" dirty="0">
                <a:solidFill>
                  <a:srgbClr val="FFFFFF"/>
                </a:solidFill>
              </a:rPr>
              <a:t>Balené vykurovanie a chladenie: </a:t>
            </a:r>
            <a:r>
              <a:rPr lang="sk-SK" sz="2400" dirty="0">
                <a:solidFill>
                  <a:srgbClr val="FFFFFF"/>
                </a:solidFill>
              </a:rPr>
              <a:t>V závislosti od vašej klímy si môžete vybrať zabalené tepelné čerpadlo alebo zabalenú klimatizáciu s voliteľnými vykurovacími prvkami. Tieto systémy sú ideálnym riešením pre priestorovo obmedzené budovy, pretože spájajú komponenty vykurovania aj chladenia do jedného kompaktného celku. Zvyčajne sa inštalujú na strechu, podkrovie alebo v blízkosti základov budovy. V porovnaní s rozsiahlejšími inštaláciami delených systémov, inštalácia a údržba balených systémov je často jednoduchšia, keďže sa pripájajú k potrubiu budovy iba jedným otvorom.</a:t>
            </a:r>
          </a:p>
          <a:p>
            <a:pPr algn="l">
              <a:lnSpc>
                <a:spcPts val="3499"/>
              </a:lnSpc>
            </a:pPr>
            <a:r>
              <a:rPr lang="sk-SK" sz="2400" b="1" dirty="0">
                <a:solidFill>
                  <a:srgbClr val="FFFFFF"/>
                </a:solidFill>
              </a:rPr>
              <a:t>Kľúčová vlastnosť: jednoduchá inštalácia a údržba vďaka kompaktnému dizajnu "všetko v jednom".</a:t>
            </a:r>
            <a:endParaRPr lang="sk" sz="2400" b="1" dirty="0">
              <a:solidFill>
                <a:srgbClr val="FFFFFF"/>
              </a:solidFill>
            </a:endParaRPr>
          </a:p>
        </p:txBody>
      </p:sp>
      <p:sp>
        <p:nvSpPr>
          <p:cNvPr id="25" name="TextBox 25"/>
          <p:cNvSpPr txBox="1"/>
          <p:nvPr/>
        </p:nvSpPr>
        <p:spPr>
          <a:xfrm>
            <a:off x="9745197" y="2549349"/>
            <a:ext cx="7269643" cy="6701643"/>
          </a:xfrm>
          <a:prstGeom prst="rect">
            <a:avLst/>
          </a:prstGeom>
        </p:spPr>
        <p:txBody>
          <a:bodyPr lIns="0" tIns="0" rIns="0" bIns="0" rtlCol="0" anchor="t">
            <a:spAutoFit/>
          </a:bodyPr>
          <a:lstStyle/>
          <a:p>
            <a:pPr algn="l">
              <a:lnSpc>
                <a:spcPts val="3499"/>
              </a:lnSpc>
            </a:pPr>
            <a:r>
              <a:rPr lang="sk-SK" sz="2400" b="1" dirty="0">
                <a:solidFill>
                  <a:srgbClr val="FFFFFF"/>
                </a:solidFill>
              </a:rPr>
              <a:t>Zónový systém: pohodlie prispôsobené každej miestnosti:</a:t>
            </a:r>
          </a:p>
          <a:p>
            <a:pPr algn="l">
              <a:lnSpc>
                <a:spcPts val="3499"/>
              </a:lnSpc>
            </a:pPr>
            <a:r>
              <a:rPr lang="sk-SK" sz="2400" dirty="0">
                <a:solidFill>
                  <a:srgbClr val="FFFFFF"/>
                </a:solidFill>
              </a:rPr>
              <a:t>Veľké domy: pre dosiahnutie úplnej kontroly nad teplotou v jednotlivých miestnostiach sa vo veľkých domoch často využívajú samostatné systémy HVAC na každé poschodie. Tento systém však vyžaduje viac </a:t>
            </a:r>
            <a:r>
              <a:rPr lang="sk-SK" sz="2400" dirty="0" err="1">
                <a:solidFill>
                  <a:srgbClr val="FFFFFF"/>
                </a:solidFill>
              </a:rPr>
              <a:t>jednotiek.Väčšina</a:t>
            </a:r>
            <a:r>
              <a:rPr lang="sk-SK" sz="2400" dirty="0">
                <a:solidFill>
                  <a:srgbClr val="FFFFFF"/>
                </a:solidFill>
              </a:rPr>
              <a:t> domácností: V bežných domácnostiach sa na reguláciu teploty v jednotlivých zónach využívajú klapky vo vzduchových kanáloch. Tieto klapky umožňujú presmerovať väčšie množstvo vzduchu do chladnejších miestností, čím zabezpečia rovnomerné rozloženie teploty a znížia spotrebu energie.</a:t>
            </a:r>
          </a:p>
          <a:p>
            <a:pPr algn="l">
              <a:lnSpc>
                <a:spcPts val="3499"/>
              </a:lnSpc>
            </a:pPr>
            <a:r>
              <a:rPr lang="sk-SK" sz="2400" b="1" dirty="0">
                <a:solidFill>
                  <a:srgbClr val="FFFFFF"/>
                </a:solidFill>
              </a:rPr>
              <a:t>Kľúčová funkcia: zónové systémy umožňujú individuálne nastavenie teploty v rôznych častiach budovy, čím zvyšujú komfort obyvateľov a energetickú účinnosť.</a:t>
            </a:r>
            <a:endParaRPr lang="sk" sz="2400" b="1" dirty="0">
              <a:solidFill>
                <a:srgbClr val="FFFFFF"/>
              </a:solidFill>
            </a:endParaRPr>
          </a:p>
        </p:txBody>
      </p:sp>
      <p:sp>
        <p:nvSpPr>
          <p:cNvPr id="3" name="Freeform 3">
            <a:extLst>
              <a:ext uri="{FF2B5EF4-FFF2-40B4-BE49-F238E27FC236}">
                <a16:creationId xmlns:a16="http://schemas.microsoft.com/office/drawing/2014/main" id="{BC5A03D2-5BC4-7385-5967-54D6C4DB2EAF}"/>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4" name="Obrázok 3">
            <a:extLst>
              <a:ext uri="{FF2B5EF4-FFF2-40B4-BE49-F238E27FC236}">
                <a16:creationId xmlns:a16="http://schemas.microsoft.com/office/drawing/2014/main" id="{8A8EA356-1061-3E3B-CEFA-B721934F4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180933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400300"/>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653105"/>
            <a:ext cx="5234136" cy="1575431"/>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BEŽNÉ TYPY SYSTÉMOV HVAC</a:t>
            </a:r>
          </a:p>
        </p:txBody>
      </p:sp>
      <p:sp>
        <p:nvSpPr>
          <p:cNvPr id="10" name="TextBox 10"/>
          <p:cNvSpPr txBox="1"/>
          <p:nvPr/>
        </p:nvSpPr>
        <p:spPr>
          <a:xfrm>
            <a:off x="576420" y="2613069"/>
            <a:ext cx="5736106" cy="3630289"/>
          </a:xfrm>
          <a:prstGeom prst="rect">
            <a:avLst/>
          </a:prstGeom>
        </p:spPr>
        <p:txBody>
          <a:bodyPr lIns="0" tIns="0" rIns="0" bIns="0" rtlCol="0" anchor="t">
            <a:spAutoFit/>
          </a:bodyPr>
          <a:lstStyle/>
          <a:p>
            <a:pPr algn="l">
              <a:lnSpc>
                <a:spcPts val="4060"/>
              </a:lnSpc>
            </a:pPr>
            <a:r>
              <a:rPr lang="sk" sz="2400" b="1" dirty="0">
                <a:solidFill>
                  <a:schemeClr val="bg1"/>
                </a:solidFill>
              </a:rPr>
              <a:t>Typy bezpotrubných systémov HVAC</a:t>
            </a:r>
          </a:p>
          <a:p>
            <a:pPr algn="l">
              <a:lnSpc>
                <a:spcPts val="4060"/>
              </a:lnSpc>
            </a:pPr>
            <a:r>
              <a:rPr lang="sk" sz="2400" dirty="0">
                <a:solidFill>
                  <a:schemeClr val="bg1"/>
                </a:solidFill>
              </a:rPr>
              <a:t>Ako už názov napovedá, bezpotrubné systémy HVAC sú určené na vykurovanie alebo chladenie priestoru bez vzduchových potrubí. Tieto systémy sa dodávajú v rôznych veľkostiach a bežne sa používajú v malých budovách alebo na dočasných pracoviskách.</a:t>
            </a:r>
          </a:p>
        </p:txBody>
      </p:sp>
      <p:pic>
        <p:nvPicPr>
          <p:cNvPr id="16" name="Obrázok 15">
            <a:extLst>
              <a:ext uri="{FF2B5EF4-FFF2-40B4-BE49-F238E27FC236}">
                <a16:creationId xmlns:a16="http://schemas.microsoft.com/office/drawing/2014/main" id="{07BCAC7A-611E-2464-028C-19DA717DD9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0600" y="1440820"/>
            <a:ext cx="8337600" cy="8337600"/>
          </a:xfrm>
          <a:prstGeom prst="rect">
            <a:avLst/>
          </a:prstGeom>
        </p:spPr>
      </p:pic>
      <p:sp>
        <p:nvSpPr>
          <p:cNvPr id="7" name="Freeform 3">
            <a:extLst>
              <a:ext uri="{FF2B5EF4-FFF2-40B4-BE49-F238E27FC236}">
                <a16:creationId xmlns:a16="http://schemas.microsoft.com/office/drawing/2014/main" id="{ED8A8D28-A4B4-4C9F-301F-C2CBB09AC834}"/>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3"/>
            <a:stretch>
              <a:fillRect/>
            </a:stretch>
          </a:blipFill>
        </p:spPr>
      </p:sp>
      <p:pic>
        <p:nvPicPr>
          <p:cNvPr id="8" name="Obrázok 7">
            <a:extLst>
              <a:ext uri="{FF2B5EF4-FFF2-40B4-BE49-F238E27FC236}">
                <a16:creationId xmlns:a16="http://schemas.microsoft.com/office/drawing/2014/main" id="{057D22F3-57FE-0BC1-62AD-01E5D1880F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3807762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D7E0714C-D1A5-DA04-0B54-9CCA78A5DAD8}"/>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538E2377-3999-4B7C-911B-D695A6048CB3}"/>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B457F5C3-30A1-F860-4F17-88E6BC4FCF85}"/>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solidFill>
                  <a:schemeClr val="bg1"/>
                </a:solidFill>
              </a:endParaRPr>
            </a:p>
          </p:txBody>
        </p:sp>
      </p:grpSp>
      <p:grpSp>
        <p:nvGrpSpPr>
          <p:cNvPr id="5" name="Group 5"/>
          <p:cNvGrpSpPr/>
          <p:nvPr/>
        </p:nvGrpSpPr>
        <p:grpSpPr>
          <a:xfrm>
            <a:off x="990600" y="2552700"/>
            <a:ext cx="7749325" cy="6324600"/>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43486"/>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grpSp>
        <p:nvGrpSpPr>
          <p:cNvPr id="17" name="Group 17"/>
          <p:cNvGrpSpPr/>
          <p:nvPr/>
        </p:nvGrpSpPr>
        <p:grpSpPr>
          <a:xfrm>
            <a:off x="9352957" y="2552701"/>
            <a:ext cx="7749325" cy="6324600"/>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71450"/>
            <a:ext cx="8617673" cy="1590676"/>
          </a:xfrm>
          <a:prstGeom prst="rect">
            <a:avLst/>
          </a:prstGeom>
        </p:spPr>
        <p:txBody>
          <a:bodyPr lIns="0" tIns="0" rIns="0" bIns="0" rtlCol="0" anchor="t">
            <a:spAutoFit/>
          </a:bodyPr>
          <a:lstStyle/>
          <a:p>
            <a:pPr algn="l">
              <a:lnSpc>
                <a:spcPts val="6299"/>
              </a:lnSpc>
            </a:pPr>
            <a:r>
              <a:rPr lang="sk" sz="4499" spc="89" dirty="0">
                <a:solidFill>
                  <a:schemeClr val="bg1"/>
                </a:solidFill>
                <a:latin typeface="Poppins Bold"/>
              </a:rPr>
              <a:t>BEŽNÉ TYPY SYSTÉMOV HVAC</a:t>
            </a:r>
          </a:p>
        </p:txBody>
      </p:sp>
      <p:sp>
        <p:nvSpPr>
          <p:cNvPr id="24" name="TextBox 24"/>
          <p:cNvSpPr txBox="1"/>
          <p:nvPr/>
        </p:nvSpPr>
        <p:spPr>
          <a:xfrm>
            <a:off x="1247950" y="2632338"/>
            <a:ext cx="7269643" cy="4008598"/>
          </a:xfrm>
          <a:prstGeom prst="rect">
            <a:avLst/>
          </a:prstGeom>
        </p:spPr>
        <p:txBody>
          <a:bodyPr lIns="0" tIns="0" rIns="0" bIns="0" rtlCol="0" anchor="t">
            <a:spAutoFit/>
          </a:bodyPr>
          <a:lstStyle/>
          <a:p>
            <a:pPr algn="l">
              <a:lnSpc>
                <a:spcPts val="3499"/>
              </a:lnSpc>
            </a:pPr>
            <a:r>
              <a:rPr lang="sk" sz="2400" b="1" dirty="0">
                <a:solidFill>
                  <a:srgbClr val="FFFFFF"/>
                </a:solidFill>
              </a:rPr>
              <a:t>Mini-split bez kanálov: </a:t>
            </a:r>
            <a:r>
              <a:rPr lang="sk" sz="2400" dirty="0">
                <a:solidFill>
                  <a:srgbClr val="FFFFFF"/>
                </a:solidFill>
              </a:rPr>
              <a:t>prispôsobený komfort bez kanálov</a:t>
            </a:r>
          </a:p>
          <a:p>
            <a:pPr algn="l">
              <a:lnSpc>
                <a:spcPts val="3499"/>
              </a:lnSpc>
            </a:pPr>
            <a:r>
              <a:rPr lang="sk" sz="2400" dirty="0">
                <a:solidFill>
                  <a:srgbClr val="FFFFFF"/>
                </a:solidFill>
              </a:rPr>
              <a:t>Mini-split AC chladí konkrétne miestnosti, ideálne pre byty alebo nerovnomerne vykurované domy. Výkonná vonkajšia jednotka sa spája s vnútornými jednotkami v každej miestnosti pre cielený komfort. Šetrí energiu tým, že sa vyhýba netesným potrubiam, ale vo veľmi chladnom podnebí môže byť potrebný samostatný ohrievač.</a:t>
            </a:r>
          </a:p>
          <a:p>
            <a:pPr algn="l">
              <a:lnSpc>
                <a:spcPts val="3499"/>
              </a:lnSpc>
            </a:pPr>
            <a:r>
              <a:rPr lang="sk" sz="2400" b="1" dirty="0">
                <a:solidFill>
                  <a:srgbClr val="FFFFFF"/>
                </a:solidFill>
              </a:rPr>
              <a:t>Kľúčová vlastnosť: ponúka individuálnu reguláciu teploty v miestnosti bez potrubia</a:t>
            </a:r>
          </a:p>
        </p:txBody>
      </p:sp>
      <p:sp>
        <p:nvSpPr>
          <p:cNvPr id="25" name="TextBox 25"/>
          <p:cNvSpPr txBox="1"/>
          <p:nvPr/>
        </p:nvSpPr>
        <p:spPr>
          <a:xfrm>
            <a:off x="9640604" y="2565663"/>
            <a:ext cx="7269643" cy="4909614"/>
          </a:xfrm>
          <a:prstGeom prst="rect">
            <a:avLst/>
          </a:prstGeom>
        </p:spPr>
        <p:txBody>
          <a:bodyPr lIns="0" tIns="0" rIns="0" bIns="0" rtlCol="0" anchor="t">
            <a:spAutoFit/>
          </a:bodyPr>
          <a:lstStyle/>
          <a:p>
            <a:pPr algn="l">
              <a:lnSpc>
                <a:spcPts val="3499"/>
              </a:lnSpc>
            </a:pPr>
            <a:r>
              <a:rPr lang="sk" sz="2400" b="1" dirty="0">
                <a:solidFill>
                  <a:srgbClr val="FFFFFF"/>
                </a:solidFill>
              </a:rPr>
              <a:t>Hydronické vykurovanie: </a:t>
            </a:r>
            <a:r>
              <a:rPr lang="sk" sz="2400" dirty="0">
                <a:solidFill>
                  <a:srgbClr val="FFFFFF"/>
                </a:solidFill>
              </a:rPr>
              <a:t>teplo zvnútra von</a:t>
            </a:r>
          </a:p>
          <a:p>
            <a:pPr algn="l">
              <a:lnSpc>
                <a:spcPts val="3499"/>
              </a:lnSpc>
            </a:pPr>
            <a:r>
              <a:rPr lang="sk" sz="2400" dirty="0">
                <a:solidFill>
                  <a:srgbClr val="FFFFFF"/>
                </a:solidFill>
              </a:rPr>
              <a:t>Na rozdiel od tradičných systémov, ktoré využívajú vzduch, hydronický ohrev sa spolieha na silu kvapaliny, ktorá dodáva teplo. Kotol funguje ako srdce systému, ohrieva vodu, ktorá potom putuje potrubím skrytým pod vašimi podlahami. Akonáhle sa dostane na miesto určenia (radiátory, soklové lišty alebo dokonca sálavé podlahy), horúca voda vyžaruje teplo do celej miestnosti a vytvára tak útulný pocit od základu.</a:t>
            </a:r>
          </a:p>
          <a:p>
            <a:pPr algn="l">
              <a:lnSpc>
                <a:spcPts val="3499"/>
              </a:lnSpc>
            </a:pPr>
            <a:r>
              <a:rPr lang="sk" sz="2400" b="1" dirty="0">
                <a:solidFill>
                  <a:srgbClr val="FFFFFF"/>
                </a:solidFill>
              </a:rPr>
              <a:t>Kľúčová vlastnosť: využíva ohriatu kvapalinu na vyžarovanie tepla v priestore.</a:t>
            </a:r>
          </a:p>
        </p:txBody>
      </p:sp>
      <p:sp>
        <p:nvSpPr>
          <p:cNvPr id="3" name="Freeform 3">
            <a:extLst>
              <a:ext uri="{FF2B5EF4-FFF2-40B4-BE49-F238E27FC236}">
                <a16:creationId xmlns:a16="http://schemas.microsoft.com/office/drawing/2014/main" id="{E4749520-A74C-A53E-72FE-A2EEFDBAEEBA}"/>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4" name="Obrázok 3">
            <a:extLst>
              <a:ext uri="{FF2B5EF4-FFF2-40B4-BE49-F238E27FC236}">
                <a16:creationId xmlns:a16="http://schemas.microsoft.com/office/drawing/2014/main" id="{9A1648B7-38DC-A1D7-BE15-0815B9A3CC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2321393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A53C1E31-885D-A66E-D418-CD04B9627474}"/>
              </a:ext>
            </a:extLst>
          </p:cNvPr>
          <p:cNvGrpSpPr/>
          <p:nvPr/>
        </p:nvGrpSpPr>
        <p:grpSpPr>
          <a:xfrm>
            <a:off x="434" y="114300"/>
            <a:ext cx="12114933" cy="2031178"/>
            <a:chOff x="0" y="0"/>
            <a:chExt cx="3737049" cy="690393"/>
          </a:xfrm>
          <a:solidFill>
            <a:srgbClr val="CC5B60"/>
          </a:solidFill>
        </p:grpSpPr>
        <p:sp>
          <p:nvSpPr>
            <p:cNvPr id="31" name="Freeform 3">
              <a:extLst>
                <a:ext uri="{FF2B5EF4-FFF2-40B4-BE49-F238E27FC236}">
                  <a16:creationId xmlns:a16="http://schemas.microsoft.com/office/drawing/2014/main" id="{6D4ED9A7-B5C4-4BA4-7750-9D8D94E484EF}"/>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32" name="TextBox 4">
              <a:extLst>
                <a:ext uri="{FF2B5EF4-FFF2-40B4-BE49-F238E27FC236}">
                  <a16:creationId xmlns:a16="http://schemas.microsoft.com/office/drawing/2014/main" id="{969B648E-54C5-5D2A-BC70-13337C3804C2}"/>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913278" y="2577073"/>
            <a:ext cx="7749325" cy="7120962"/>
            <a:chOff x="0" y="0"/>
            <a:chExt cx="2040975" cy="1875480"/>
          </a:xfrm>
          <a:solidFill>
            <a:srgbClr val="CC5B60"/>
          </a:solidFill>
        </p:grpSpPr>
        <p:sp>
          <p:nvSpPr>
            <p:cNvPr id="6" name="Freeform 6"/>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7" name="TextBox 7"/>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14" name="AutoShape 14"/>
          <p:cNvSpPr/>
          <p:nvPr/>
        </p:nvSpPr>
        <p:spPr>
          <a:xfrm>
            <a:off x="526327" y="1811110"/>
            <a:ext cx="1310100" cy="0"/>
          </a:xfrm>
          <a:prstGeom prst="line">
            <a:avLst/>
          </a:prstGeom>
          <a:ln w="95250" cap="flat">
            <a:solidFill>
              <a:srgbClr val="FFFFFF"/>
            </a:solidFill>
            <a:prstDash val="solid"/>
            <a:headEnd type="none" w="sm" len="sm"/>
            <a:tailEnd type="none" w="sm" len="sm"/>
          </a:ln>
        </p:spPr>
      </p:sp>
      <p:grpSp>
        <p:nvGrpSpPr>
          <p:cNvPr id="17" name="Group 17"/>
          <p:cNvGrpSpPr/>
          <p:nvPr/>
        </p:nvGrpSpPr>
        <p:grpSpPr>
          <a:xfrm>
            <a:off x="9275635" y="2577073"/>
            <a:ext cx="7749325" cy="7120962"/>
            <a:chOff x="0" y="0"/>
            <a:chExt cx="2040975" cy="1875480"/>
          </a:xfrm>
          <a:solidFill>
            <a:srgbClr val="CC5B60"/>
          </a:solidFill>
        </p:grpSpPr>
        <p:sp>
          <p:nvSpPr>
            <p:cNvPr id="18" name="Freeform 18"/>
            <p:cNvSpPr/>
            <p:nvPr/>
          </p:nvSpPr>
          <p:spPr>
            <a:xfrm>
              <a:off x="0" y="0"/>
              <a:ext cx="2040975" cy="1875480"/>
            </a:xfrm>
            <a:custGeom>
              <a:avLst/>
              <a:gdLst/>
              <a:ahLst/>
              <a:cxnLst/>
              <a:rect l="l" t="t" r="r" b="b"/>
              <a:pathLst>
                <a:path w="2040975" h="1875480">
                  <a:moveTo>
                    <a:pt x="50951" y="0"/>
                  </a:moveTo>
                  <a:lnTo>
                    <a:pt x="1990023" y="0"/>
                  </a:lnTo>
                  <a:cubicBezTo>
                    <a:pt x="2018163" y="0"/>
                    <a:pt x="2040975" y="22812"/>
                    <a:pt x="2040975" y="50951"/>
                  </a:cubicBezTo>
                  <a:lnTo>
                    <a:pt x="2040975" y="1824528"/>
                  </a:lnTo>
                  <a:cubicBezTo>
                    <a:pt x="2040975" y="1852668"/>
                    <a:pt x="2018163" y="1875480"/>
                    <a:pt x="1990023" y="1875480"/>
                  </a:cubicBezTo>
                  <a:lnTo>
                    <a:pt x="50951" y="1875480"/>
                  </a:lnTo>
                  <a:cubicBezTo>
                    <a:pt x="22812" y="1875480"/>
                    <a:pt x="0" y="1852668"/>
                    <a:pt x="0" y="1824528"/>
                  </a:cubicBezTo>
                  <a:lnTo>
                    <a:pt x="0" y="50951"/>
                  </a:lnTo>
                  <a:cubicBezTo>
                    <a:pt x="0" y="22812"/>
                    <a:pt x="22812" y="0"/>
                    <a:pt x="50951" y="0"/>
                  </a:cubicBezTo>
                  <a:close/>
                </a:path>
              </a:pathLst>
            </a:custGeom>
            <a:grpFill/>
          </p:spPr>
        </p:sp>
        <p:sp>
          <p:nvSpPr>
            <p:cNvPr id="19" name="TextBox 19"/>
            <p:cNvSpPr txBox="1"/>
            <p:nvPr/>
          </p:nvSpPr>
          <p:spPr>
            <a:xfrm>
              <a:off x="0" y="-38100"/>
              <a:ext cx="2040975" cy="1913580"/>
            </a:xfrm>
            <a:prstGeom prst="rect">
              <a:avLst/>
            </a:prstGeom>
            <a:grpFill/>
          </p:spPr>
          <p:txBody>
            <a:bodyPr lIns="50800" tIns="50800" rIns="50800" bIns="50800" rtlCol="0" anchor="ctr"/>
            <a:lstStyle/>
            <a:p>
              <a:pPr algn="ctr">
                <a:lnSpc>
                  <a:spcPts val="2659"/>
                </a:lnSpc>
              </a:pPr>
              <a:endParaRPr/>
            </a:p>
          </p:txBody>
        </p:sp>
      </p:grpSp>
      <p:sp>
        <p:nvSpPr>
          <p:cNvPr id="21" name="Freeform 21"/>
          <p:cNvSpPr/>
          <p:nvPr/>
        </p:nvSpPr>
        <p:spPr>
          <a:xfrm>
            <a:off x="16810636" y="8247665"/>
            <a:ext cx="2954728" cy="295472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sp>
        <p:nvSpPr>
          <p:cNvPr id="23" name="TextBox 23"/>
          <p:cNvSpPr txBox="1"/>
          <p:nvPr/>
        </p:nvSpPr>
        <p:spPr>
          <a:xfrm>
            <a:off x="526327" y="171450"/>
            <a:ext cx="8617673" cy="1590676"/>
          </a:xfrm>
          <a:prstGeom prst="rect">
            <a:avLst/>
          </a:prstGeom>
        </p:spPr>
        <p:txBody>
          <a:bodyPr lIns="0" tIns="0" rIns="0" bIns="0" rtlCol="0" anchor="t">
            <a:spAutoFit/>
          </a:bodyPr>
          <a:lstStyle/>
          <a:p>
            <a:pPr algn="l">
              <a:lnSpc>
                <a:spcPts val="6299"/>
              </a:lnSpc>
            </a:pPr>
            <a:r>
              <a:rPr lang="sk" sz="4499" spc="89" dirty="0">
                <a:solidFill>
                  <a:schemeClr val="bg1"/>
                </a:solidFill>
                <a:latin typeface="Poppins Bold"/>
              </a:rPr>
              <a:t>BEŽNÉ TYPY SYSTÉMOV HVAC</a:t>
            </a:r>
          </a:p>
        </p:txBody>
      </p:sp>
      <p:sp>
        <p:nvSpPr>
          <p:cNvPr id="24" name="TextBox 24"/>
          <p:cNvSpPr txBox="1"/>
          <p:nvPr/>
        </p:nvSpPr>
        <p:spPr>
          <a:xfrm>
            <a:off x="9625397" y="2612805"/>
            <a:ext cx="7269643" cy="5807295"/>
          </a:xfrm>
          <a:prstGeom prst="rect">
            <a:avLst/>
          </a:prstGeom>
        </p:spPr>
        <p:txBody>
          <a:bodyPr lIns="0" tIns="0" rIns="0" bIns="0" rtlCol="0" anchor="t">
            <a:spAutoFit/>
          </a:bodyPr>
          <a:lstStyle/>
          <a:p>
            <a:pPr algn="l">
              <a:lnSpc>
                <a:spcPts val="3499"/>
              </a:lnSpc>
            </a:pPr>
            <a:r>
              <a:rPr lang="sk" sz="2400" b="1" dirty="0">
                <a:solidFill>
                  <a:srgbClr val="FFFFFF"/>
                </a:solidFill>
              </a:rPr>
              <a:t>Prenosné tepelné čerpadlá: dvojitá povinnosť pre všetky ročné obdobia</a:t>
            </a:r>
          </a:p>
          <a:p>
            <a:pPr algn="l">
              <a:lnSpc>
                <a:spcPts val="3499"/>
              </a:lnSpc>
            </a:pPr>
            <a:r>
              <a:rPr lang="sk" sz="2400" dirty="0">
                <a:solidFill>
                  <a:srgbClr val="FFFFFF"/>
                </a:solidFill>
              </a:rPr>
              <a:t>Predstavte si prenosné tepelné čerpadlo ako švajčiarsky armádny nôž ovládania klímy. Veľkosťou a prevádzkou je podobný bodovému chladiču a ponúka funkcie chladenia aj vykurovania. V režime chladenia funguje rovnako ako bodový chladič. Ale keď prepnete spínač na kúrenie, nasaje vonkajší vzduch, zohreje ho pomocou kondenzačnej cievky a rozdelí toastový komfort po celej miestnosti. Táto všestrannosť z neho robí skvelú voľbu pre oblasti s kolísajúcimi teplotami.</a:t>
            </a:r>
          </a:p>
          <a:p>
            <a:pPr algn="l">
              <a:lnSpc>
                <a:spcPts val="3499"/>
              </a:lnSpc>
            </a:pPr>
            <a:r>
              <a:rPr lang="sk" sz="2400" b="1" dirty="0">
                <a:solidFill>
                  <a:srgbClr val="FFFFFF"/>
                </a:solidFill>
              </a:rPr>
              <a:t>Kľúčová vlastnosť: poskytuje vykurovanie aj chladenie v prenosnej jednotke.</a:t>
            </a:r>
          </a:p>
        </p:txBody>
      </p:sp>
      <p:sp>
        <p:nvSpPr>
          <p:cNvPr id="25" name="TextBox 25"/>
          <p:cNvSpPr txBox="1"/>
          <p:nvPr/>
        </p:nvSpPr>
        <p:spPr>
          <a:xfrm>
            <a:off x="1263040" y="2612805"/>
            <a:ext cx="7269643" cy="4008598"/>
          </a:xfrm>
          <a:prstGeom prst="rect">
            <a:avLst/>
          </a:prstGeom>
        </p:spPr>
        <p:txBody>
          <a:bodyPr lIns="0" tIns="0" rIns="0" bIns="0" rtlCol="0" anchor="t">
            <a:spAutoFit/>
          </a:bodyPr>
          <a:lstStyle/>
          <a:p>
            <a:pPr algn="l">
              <a:lnSpc>
                <a:spcPts val="3499"/>
              </a:lnSpc>
            </a:pPr>
            <a:r>
              <a:rPr lang="sk" sz="2400" b="1" dirty="0">
                <a:solidFill>
                  <a:srgbClr val="FFFFFF"/>
                </a:solidFill>
              </a:rPr>
              <a:t>Prenosné bodové chladiče: porazte teplo na cestách</a:t>
            </a:r>
          </a:p>
          <a:p>
            <a:pPr algn="l">
              <a:lnSpc>
                <a:spcPts val="3499"/>
              </a:lnSpc>
            </a:pPr>
            <a:r>
              <a:rPr lang="sk" sz="2400" dirty="0">
                <a:solidFill>
                  <a:srgbClr val="FFFFFF"/>
                </a:solidFill>
              </a:rPr>
              <a:t>Bodové chladiče sú prenosné AC jednotky, ktoré chladia veľké priestory, ako sú sklady alebo udalosti. Fungujú ako mini AC, nasávajú teplý vzduch, ochladzujú ho a vytláčajú horúci vzduch cez ventilačný otvor. Sú flexibilné (plug-and-play s kolieskami), ale vyžadujú odvetrávanie horúceho vzduchu vonku, aby sa priestor skutočne ochladil.</a:t>
            </a:r>
          </a:p>
          <a:p>
            <a:pPr algn="l">
              <a:lnSpc>
                <a:spcPts val="3499"/>
              </a:lnSpc>
            </a:pPr>
            <a:r>
              <a:rPr lang="sk" sz="2400" b="1" dirty="0">
                <a:solidFill>
                  <a:srgbClr val="FFFFFF"/>
                </a:solidFill>
              </a:rPr>
              <a:t>Kľúčová vlastnosť: prenosný a ľahko nastaviteľný, ideálny pre potreby dočasného chladenia.</a:t>
            </a:r>
          </a:p>
        </p:txBody>
      </p:sp>
      <p:sp>
        <p:nvSpPr>
          <p:cNvPr id="3" name="Freeform 3">
            <a:extLst>
              <a:ext uri="{FF2B5EF4-FFF2-40B4-BE49-F238E27FC236}">
                <a16:creationId xmlns:a16="http://schemas.microsoft.com/office/drawing/2014/main" id="{323D160B-7589-FD32-5E46-4AA57D1EB6FB}"/>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4" name="Obrázok 3">
            <a:extLst>
              <a:ext uri="{FF2B5EF4-FFF2-40B4-BE49-F238E27FC236}">
                <a16:creationId xmlns:a16="http://schemas.microsoft.com/office/drawing/2014/main" id="{0874CDA4-5468-5BDD-1890-E153DE247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2650549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14C2175-A67D-5FA0-7651-24762D3836B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9902C4DB-7CDF-AD2F-766B-C4CBB6D527CE}"/>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5007FDAF-7F87-94D2-C9EE-CEE84BE3A743}"/>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457200" y="151506"/>
            <a:ext cx="10629900" cy="1609725"/>
          </a:xfrm>
          <a:prstGeom prst="rect">
            <a:avLst/>
          </a:prstGeom>
        </p:spPr>
        <p:txBody>
          <a:bodyPr wrap="square" lIns="0" tIns="0" rIns="0" bIns="0" rtlCol="0" anchor="t">
            <a:spAutoFit/>
          </a:bodyPr>
          <a:lstStyle/>
          <a:p>
            <a:pPr algn="l">
              <a:lnSpc>
                <a:spcPts val="6299"/>
              </a:lnSpc>
            </a:pPr>
            <a:r>
              <a:rPr lang="sk" sz="4500" dirty="0">
                <a:solidFill>
                  <a:schemeClr val="bg1"/>
                </a:solidFill>
                <a:latin typeface="Poppins Bold"/>
              </a:rPr>
              <a:t>10 najbežnejších problémov s HVAC a ako ich vyriešiť</a:t>
            </a:r>
          </a:p>
        </p:txBody>
      </p:sp>
      <p:grpSp>
        <p:nvGrpSpPr>
          <p:cNvPr id="8" name="Group 8"/>
          <p:cNvGrpSpPr/>
          <p:nvPr/>
        </p:nvGrpSpPr>
        <p:grpSpPr>
          <a:xfrm>
            <a:off x="-1" y="2832101"/>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283687" y="3038475"/>
            <a:ext cx="11603513" cy="4906280"/>
          </a:xfrm>
          <a:prstGeom prst="rect">
            <a:avLst/>
          </a:prstGeom>
        </p:spPr>
        <p:txBody>
          <a:bodyPr wrap="square" lIns="0" tIns="0" rIns="0" bIns="0" rtlCol="0" anchor="t">
            <a:spAutoFit/>
          </a:bodyPr>
          <a:lstStyle/>
          <a:p>
            <a:pPr algn="l">
              <a:lnSpc>
                <a:spcPts val="3499"/>
              </a:lnSpc>
            </a:pPr>
            <a:r>
              <a:rPr lang="sk-SK" sz="2400" b="1" dirty="0">
                <a:solidFill>
                  <a:srgbClr val="FFFFFF"/>
                </a:solidFill>
              </a:rPr>
              <a:t>Špinavé vzduchové filtre</a:t>
            </a:r>
          </a:p>
          <a:p>
            <a:pPr algn="l">
              <a:lnSpc>
                <a:spcPts val="3499"/>
              </a:lnSpc>
            </a:pPr>
            <a:r>
              <a:rPr lang="sk-SK" sz="2400" dirty="0">
                <a:solidFill>
                  <a:srgbClr val="FFFFFF"/>
                </a:solidFill>
              </a:rPr>
              <a:t>Znečistený filter obmedzuje prúdenie vzduchu a preťažuje pec. To môže viesť k prehrievaniu, predčasnému opotrebovaniu a nerovnomerným teplotám v celom dome. Výmena väčšiny filtrov je jednoduchá úloha, ktorú zvládnete aj sami, no pri niektorých typoch filtrov je vhodné vyhľadať odbornú pomoc. Nezabudnite skontrolovať príručku vašej pece, aby ste zistili správnu veľkosť filtra.</a:t>
            </a:r>
          </a:p>
          <a:p>
            <a:pPr algn="l">
              <a:lnSpc>
                <a:spcPts val="3499"/>
              </a:lnSpc>
            </a:pPr>
            <a:r>
              <a:rPr lang="sk-SK" sz="2400" b="1" dirty="0">
                <a:solidFill>
                  <a:srgbClr val="FFFFFF"/>
                </a:solidFill>
              </a:rPr>
              <a:t>Špinavé potrubie </a:t>
            </a:r>
          </a:p>
          <a:p>
            <a:pPr algn="l">
              <a:lnSpc>
                <a:spcPts val="3499"/>
              </a:lnSpc>
            </a:pPr>
            <a:r>
              <a:rPr lang="sk-SK" sz="2400" dirty="0">
                <a:solidFill>
                  <a:srgbClr val="FFFFFF"/>
                </a:solidFill>
              </a:rPr>
              <a:t>Prašné a špinavé potrubie môže šíriť znečisťujúce látky po celom dome, znižovať kvalitu vzduchu a potenciálne vyvolať alergie alebo astmu. Odporúča sa čistiť potrubie aspoň raz ročne, ideálne pred začiatkom vykurovacej sezóny. Video inšpekčné kamery môžu pomôcť určiť oblasti vyžadujúce najväčšiu pozornosť.</a:t>
            </a:r>
            <a:endParaRPr lang="sk" sz="2400" dirty="0">
              <a:solidFill>
                <a:srgbClr val="FFFFFF"/>
              </a:solidFill>
            </a:endParaRPr>
          </a:p>
        </p:txBody>
      </p:sp>
      <p:sp>
        <p:nvSpPr>
          <p:cNvPr id="12" name="AutoShape 12"/>
          <p:cNvSpPr/>
          <p:nvPr/>
        </p:nvSpPr>
        <p:spPr>
          <a:xfrm>
            <a:off x="457200" y="1833562"/>
            <a:ext cx="1310100" cy="0"/>
          </a:xfrm>
          <a:prstGeom prst="line">
            <a:avLst/>
          </a:prstGeom>
          <a:ln w="95250" cap="flat">
            <a:solidFill>
              <a:srgbClr val="FFFFFF"/>
            </a:solidFill>
            <a:prstDash val="solid"/>
            <a:headEnd type="none" w="sm" len="sm"/>
            <a:tailEnd type="none" w="sm" len="sm"/>
          </a:ln>
        </p:spPr>
      </p:sp>
      <p:sp>
        <p:nvSpPr>
          <p:cNvPr id="5" name="Freeform 3">
            <a:extLst>
              <a:ext uri="{FF2B5EF4-FFF2-40B4-BE49-F238E27FC236}">
                <a16:creationId xmlns:a16="http://schemas.microsoft.com/office/drawing/2014/main" id="{72EE3BF4-0D61-152C-9580-6630EC48502C}"/>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6" name="Obrázok 5">
            <a:extLst>
              <a:ext uri="{FF2B5EF4-FFF2-40B4-BE49-F238E27FC236}">
                <a16:creationId xmlns:a16="http://schemas.microsoft.com/office/drawing/2014/main" id="{FDA81262-DBA8-D63D-E0C1-BFAF999DF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2829947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AE81D81F-EA94-C513-26AB-6E3CFC96F90A}"/>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CCF133-8D45-0887-FF32-6D836A323DBB}"/>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A0D0BA47-999C-E033-DFBE-162CE147A8A8}"/>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630825" y="136585"/>
            <a:ext cx="10766097" cy="1609725"/>
          </a:xfrm>
          <a:prstGeom prst="rect">
            <a:avLst/>
          </a:prstGeom>
        </p:spPr>
        <p:txBody>
          <a:bodyPr wrap="square" lIns="0" tIns="0" rIns="0" bIns="0" rtlCol="0" anchor="t">
            <a:spAutoFit/>
          </a:bodyPr>
          <a:lstStyle/>
          <a:p>
            <a:pPr algn="l">
              <a:lnSpc>
                <a:spcPts val="6299"/>
              </a:lnSpc>
            </a:pPr>
            <a:r>
              <a:rPr lang="sk" sz="4500" dirty="0">
                <a:solidFill>
                  <a:schemeClr val="bg1"/>
                </a:solidFill>
                <a:latin typeface="Poppins Bold"/>
              </a:rPr>
              <a:t>10 najbežnejších problémov s HVAC a ako ich vyriešiť</a:t>
            </a:r>
          </a:p>
        </p:txBody>
      </p:sp>
      <p:grpSp>
        <p:nvGrpSpPr>
          <p:cNvPr id="8" name="Group 8"/>
          <p:cNvGrpSpPr/>
          <p:nvPr/>
        </p:nvGrpSpPr>
        <p:grpSpPr>
          <a:xfrm>
            <a:off x="5443" y="2521868"/>
            <a:ext cx="12114933" cy="7765132"/>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511420" y="2552700"/>
            <a:ext cx="11603513" cy="6701643"/>
          </a:xfrm>
          <a:prstGeom prst="rect">
            <a:avLst/>
          </a:prstGeom>
        </p:spPr>
        <p:txBody>
          <a:bodyPr wrap="square" lIns="0" tIns="0" rIns="0" bIns="0" rtlCol="0" anchor="t">
            <a:spAutoFit/>
          </a:bodyPr>
          <a:lstStyle/>
          <a:p>
            <a:pPr algn="l">
              <a:lnSpc>
                <a:spcPts val="3499"/>
              </a:lnSpc>
            </a:pPr>
            <a:r>
              <a:rPr lang="sk-SK" sz="2400" b="1" dirty="0">
                <a:solidFill>
                  <a:srgbClr val="FFFFFF"/>
                </a:solidFill>
              </a:rPr>
              <a:t>Nefunkčný termostat</a:t>
            </a:r>
          </a:p>
          <a:p>
            <a:pPr algn="l">
              <a:lnSpc>
                <a:spcPts val="3499"/>
              </a:lnSpc>
            </a:pPr>
            <a:r>
              <a:rPr lang="sk-SK" sz="2400" dirty="0">
                <a:solidFill>
                  <a:srgbClr val="FFFFFF"/>
                </a:solidFill>
              </a:rPr>
              <a:t>Nefunkčný termostat môže byť dôvodom, prečo sa vaša pec nespráva. Aj keď niektoré typy termostatov môžu byť zložitejšie na obsluhu, v používateľskej príručke často nájdete časť na riešenie problémov. Niekedy je to také jednoduché ako výmena batérií! Ak to nepomôže, požiadajte o pomoc technika.</a:t>
            </a:r>
          </a:p>
          <a:p>
            <a:pPr algn="l">
              <a:lnSpc>
                <a:spcPts val="3499"/>
              </a:lnSpc>
            </a:pPr>
            <a:r>
              <a:rPr lang="sk-SK" sz="2400" b="1" dirty="0">
                <a:solidFill>
                  <a:srgbClr val="FFFFFF"/>
                </a:solidFill>
              </a:rPr>
              <a:t>Vypol ističe a vypálené poistky</a:t>
            </a:r>
          </a:p>
          <a:p>
            <a:pPr algn="l">
              <a:lnSpc>
                <a:spcPts val="3499"/>
              </a:lnSpc>
            </a:pPr>
            <a:r>
              <a:rPr lang="sk-SK" sz="2400" dirty="0">
                <a:solidFill>
                  <a:srgbClr val="FFFFFF"/>
                </a:solidFill>
              </a:rPr>
              <a:t>Úplná strata napájania môže byť spôsobená vypnutým ističom alebo prepálenou poistkou. Oboje sa často vyskytuje pri preťažení elektrického systému, napríklad pri upchatom vzduchovom filtri. Začnite výmenou filtra. Ak problém pretrváva, zavolajte technika, aby problém vyriešil.</a:t>
            </a:r>
          </a:p>
          <a:p>
            <a:pPr algn="l">
              <a:lnSpc>
                <a:spcPts val="3499"/>
              </a:lnSpc>
            </a:pPr>
            <a:r>
              <a:rPr lang="sk-SK" sz="2400" b="1" dirty="0">
                <a:solidFill>
                  <a:srgbClr val="FFFFFF"/>
                </a:solidFill>
              </a:rPr>
              <a:t>Znečistené špirály kondenzátora alebo výparníka</a:t>
            </a:r>
          </a:p>
          <a:p>
            <a:pPr algn="l">
              <a:lnSpc>
                <a:spcPts val="3499"/>
              </a:lnSpc>
            </a:pPr>
            <a:r>
              <a:rPr lang="sk-SK" sz="2400" dirty="0">
                <a:solidFill>
                  <a:srgbClr val="FFFFFF"/>
                </a:solidFill>
              </a:rPr>
              <a:t>Bez pravidelnej údržby sa môže schopnosť vášho systému efektívne vykurovať alebo chladiť znížiť. Na vine sú pravdepodobne špinavé špirály kondenzátora a výparníka. Vonkajšiu kondenzačnú cievku môžete opatrne vyčistiť hadicou (pri vypnutom napájaní!), ale extrémne znečistené cievky môžu vyžadovať profesionálne čistenie).</a:t>
            </a:r>
            <a:endParaRPr lang="sk" sz="2400" dirty="0">
              <a:solidFill>
                <a:srgbClr val="FFFFFF"/>
              </a:solidFill>
            </a:endParaRPr>
          </a:p>
        </p:txBody>
      </p:sp>
      <p:sp>
        <p:nvSpPr>
          <p:cNvPr id="12" name="AutoShape 12"/>
          <p:cNvSpPr/>
          <p:nvPr/>
        </p:nvSpPr>
        <p:spPr>
          <a:xfrm>
            <a:off x="630825" y="1772631"/>
            <a:ext cx="1310100" cy="0"/>
          </a:xfrm>
          <a:prstGeom prst="line">
            <a:avLst/>
          </a:prstGeom>
          <a:ln w="95250" cap="flat">
            <a:solidFill>
              <a:srgbClr val="FFFFFF"/>
            </a:solidFill>
            <a:prstDash val="solid"/>
            <a:headEnd type="none" w="sm" len="sm"/>
            <a:tailEnd type="none" w="sm" len="sm"/>
          </a:ln>
        </p:spPr>
      </p:sp>
      <p:sp>
        <p:nvSpPr>
          <p:cNvPr id="5" name="Freeform 3">
            <a:extLst>
              <a:ext uri="{FF2B5EF4-FFF2-40B4-BE49-F238E27FC236}">
                <a16:creationId xmlns:a16="http://schemas.microsoft.com/office/drawing/2014/main" id="{A51E70CC-A049-468A-7F00-09EB54CDE85E}"/>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6" name="Obrázok 5">
            <a:extLst>
              <a:ext uri="{FF2B5EF4-FFF2-40B4-BE49-F238E27FC236}">
                <a16:creationId xmlns:a16="http://schemas.microsoft.com/office/drawing/2014/main" id="{C751EBEF-724E-D820-3A3F-C1121DEF0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2867954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E486B8BF-DA26-7244-0CC4-62B8F338E7F5}"/>
              </a:ext>
            </a:extLst>
          </p:cNvPr>
          <p:cNvGrpSpPr/>
          <p:nvPr/>
        </p:nvGrpSpPr>
        <p:grpSpPr>
          <a:xfrm>
            <a:off x="434" y="114300"/>
            <a:ext cx="12114933" cy="2031178"/>
            <a:chOff x="0" y="0"/>
            <a:chExt cx="3737049" cy="690393"/>
          </a:xfrm>
          <a:solidFill>
            <a:srgbClr val="CC5B60"/>
          </a:solidFill>
        </p:grpSpPr>
        <p:sp>
          <p:nvSpPr>
            <p:cNvPr id="14" name="Freeform 3">
              <a:extLst>
                <a:ext uri="{FF2B5EF4-FFF2-40B4-BE49-F238E27FC236}">
                  <a16:creationId xmlns:a16="http://schemas.microsoft.com/office/drawing/2014/main" id="{D959D47A-73BC-6869-D231-6DD18F35661D}"/>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5" name="TextBox 4">
              <a:extLst>
                <a:ext uri="{FF2B5EF4-FFF2-40B4-BE49-F238E27FC236}">
                  <a16:creationId xmlns:a16="http://schemas.microsoft.com/office/drawing/2014/main" id="{9C51FED9-17EC-E30A-D871-E168F028A43F}"/>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630825" y="180557"/>
            <a:ext cx="10706100" cy="1609725"/>
          </a:xfrm>
          <a:prstGeom prst="rect">
            <a:avLst/>
          </a:prstGeom>
        </p:spPr>
        <p:txBody>
          <a:bodyPr wrap="square" lIns="0" tIns="0" rIns="0" bIns="0" rtlCol="0" anchor="t">
            <a:spAutoFit/>
          </a:bodyPr>
          <a:lstStyle/>
          <a:p>
            <a:pPr algn="l">
              <a:lnSpc>
                <a:spcPts val="6299"/>
              </a:lnSpc>
            </a:pPr>
            <a:r>
              <a:rPr lang="sk" sz="4500" dirty="0">
                <a:solidFill>
                  <a:schemeClr val="bg1"/>
                </a:solidFill>
                <a:latin typeface="Poppins Bold"/>
              </a:rPr>
              <a:t>10 najbežnejších problémov s HVAC a ako ich vyriešiť</a:t>
            </a:r>
          </a:p>
        </p:txBody>
      </p:sp>
      <p:grpSp>
        <p:nvGrpSpPr>
          <p:cNvPr id="8" name="Group 8"/>
          <p:cNvGrpSpPr/>
          <p:nvPr/>
        </p:nvGrpSpPr>
        <p:grpSpPr>
          <a:xfrm>
            <a:off x="0" y="2919654"/>
            <a:ext cx="12954000" cy="7367345"/>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381000" y="2919655"/>
            <a:ext cx="12420600" cy="7150484"/>
          </a:xfrm>
          <a:prstGeom prst="rect">
            <a:avLst/>
          </a:prstGeom>
        </p:spPr>
        <p:txBody>
          <a:bodyPr wrap="square" lIns="0" tIns="0" rIns="0" bIns="0" rtlCol="0" anchor="t">
            <a:spAutoFit/>
          </a:bodyPr>
          <a:lstStyle/>
          <a:p>
            <a:pPr algn="l">
              <a:lnSpc>
                <a:spcPts val="3499"/>
              </a:lnSpc>
            </a:pPr>
            <a:r>
              <a:rPr lang="sk-SK" sz="2400" b="1" dirty="0">
                <a:solidFill>
                  <a:srgbClr val="FFFFFF"/>
                </a:solidFill>
              </a:rPr>
              <a:t>Nerovnomerné teploty v miestnosti</a:t>
            </a:r>
          </a:p>
          <a:p>
            <a:pPr algn="l">
              <a:lnSpc>
                <a:spcPts val="3499"/>
              </a:lnSpc>
            </a:pPr>
            <a:r>
              <a:rPr lang="sk-SK" sz="2400" dirty="0">
                <a:solidFill>
                  <a:srgbClr val="FFFFFF"/>
                </a:solidFill>
              </a:rPr>
              <a:t>Nerovnomerné teploty medzi miestnosťami môžu byť spôsobené niekoľkými faktormi. Jedným z najčastejších dôvodov sú problémy s rozdelením vykurovania a chladenia do jednotlivých zón. V ideálnom prípade by vaše potrubie malo dodávať upravený vzduch rovnomerne do celého domu. Ak však niektoré miestnosti sú príliš teplé a iné príliš chladné, môže byť </a:t>
            </a:r>
            <a:r>
              <a:rPr lang="sk-SK" sz="2400" dirty="0" err="1">
                <a:solidFill>
                  <a:srgbClr val="FFFFFF"/>
                </a:solidFill>
              </a:rPr>
              <a:t>potrebné:Skontrolovať</a:t>
            </a:r>
            <a:r>
              <a:rPr lang="sk-SK" sz="2400" dirty="0">
                <a:solidFill>
                  <a:srgbClr val="FFFFFF"/>
                </a:solidFill>
              </a:rPr>
              <a:t> nastavenie termostatov: Uistite sa, že všetky termostaty sú nastavené na rovnakú teplotu a správne </a:t>
            </a:r>
            <a:r>
              <a:rPr lang="sk-SK" sz="2400" dirty="0" err="1">
                <a:solidFill>
                  <a:srgbClr val="FFFFFF"/>
                </a:solidFill>
              </a:rPr>
              <a:t>fungujú.Skontrolovať</a:t>
            </a:r>
            <a:r>
              <a:rPr lang="sk-SK" sz="2400" dirty="0">
                <a:solidFill>
                  <a:srgbClr val="FFFFFF"/>
                </a:solidFill>
              </a:rPr>
              <a:t> vetracie otvory: Zablokované vetracie otvory môžu obmedziť prúdenie vzduchu do určitej časti </a:t>
            </a:r>
            <a:r>
              <a:rPr lang="sk-SK" sz="2400" dirty="0" err="1">
                <a:solidFill>
                  <a:srgbClr val="FFFFFF"/>
                </a:solidFill>
              </a:rPr>
              <a:t>domu.Zvážiť</a:t>
            </a:r>
            <a:r>
              <a:rPr lang="sk-SK" sz="2400" dirty="0">
                <a:solidFill>
                  <a:srgbClr val="FFFFFF"/>
                </a:solidFill>
              </a:rPr>
              <a:t> úpravu potrubia: V niektorých prípadoch môže byť potrebné upraviť rozvod potrubia, aby sa zlepšilo rozloženie vzduchu.</a:t>
            </a:r>
          </a:p>
          <a:p>
            <a:pPr algn="l">
              <a:lnSpc>
                <a:spcPts val="3499"/>
              </a:lnSpc>
            </a:pPr>
            <a:r>
              <a:rPr lang="sk-SK" sz="2400" b="1" dirty="0">
                <a:solidFill>
                  <a:srgbClr val="FFFFFF"/>
                </a:solidFill>
              </a:rPr>
              <a:t>Negatívny tlak</a:t>
            </a:r>
          </a:p>
          <a:p>
            <a:pPr algn="l">
              <a:lnSpc>
                <a:spcPts val="3499"/>
              </a:lnSpc>
            </a:pPr>
            <a:r>
              <a:rPr lang="sk-SK" sz="2400" dirty="0">
                <a:solidFill>
                  <a:srgbClr val="FFFFFF"/>
                </a:solidFill>
              </a:rPr>
              <a:t>K negatívnemu tlaku dochádza, keď je tlak vzduchu vnútri domu nižší ako tlak vzduchu vonku. To môže spôsobiť, že sa do domu bude nasávať nefiltrovaný a neklimatizovaný vzduch, čo zníži kvalitu ovzdušia a môže viesť k problémom s ťahom v komínoch. Príčiny negatívneho tlaku môžu byť rôzne, napríklad nedostatočná ventilácia, príliš účinné odsávanie vzduchu alebo tesné zateplenie domu. Ak máte podozrenie na negatívny tlak, odporúča sa kontaktovať odborníka na vykurovanie a chladenie. V niektorých prípadoch môže pomôcť inštalácia ventilátorov s možnosťou spätného chodu.</a:t>
            </a:r>
            <a:endParaRPr lang="sk" sz="2400" dirty="0">
              <a:solidFill>
                <a:srgbClr val="FFFFFF"/>
              </a:solidFill>
            </a:endParaRPr>
          </a:p>
        </p:txBody>
      </p:sp>
      <p:sp>
        <p:nvSpPr>
          <p:cNvPr id="12" name="AutoShape 12"/>
          <p:cNvSpPr/>
          <p:nvPr/>
        </p:nvSpPr>
        <p:spPr>
          <a:xfrm>
            <a:off x="630825" y="1800274"/>
            <a:ext cx="1310100" cy="0"/>
          </a:xfrm>
          <a:prstGeom prst="line">
            <a:avLst/>
          </a:prstGeom>
          <a:ln w="95250" cap="flat">
            <a:solidFill>
              <a:srgbClr val="FFFFFF"/>
            </a:solidFill>
            <a:prstDash val="solid"/>
            <a:headEnd type="none" w="sm" len="sm"/>
            <a:tailEnd type="none" w="sm" len="sm"/>
          </a:ln>
        </p:spPr>
        <p:txBody>
          <a:bodyPr/>
          <a:lstStyle/>
          <a:p>
            <a:endParaRPr lang="sk-SK" dirty="0"/>
          </a:p>
        </p:txBody>
      </p:sp>
      <p:sp>
        <p:nvSpPr>
          <p:cNvPr id="5" name="Freeform 3">
            <a:extLst>
              <a:ext uri="{FF2B5EF4-FFF2-40B4-BE49-F238E27FC236}">
                <a16:creationId xmlns:a16="http://schemas.microsoft.com/office/drawing/2014/main" id="{617D1B2D-F11F-0DF9-AE2D-4248A31014E9}"/>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6" name="Obrázok 5">
            <a:extLst>
              <a:ext uri="{FF2B5EF4-FFF2-40B4-BE49-F238E27FC236}">
                <a16:creationId xmlns:a16="http://schemas.microsoft.com/office/drawing/2014/main" id="{05A6DD23-4412-4B59-4983-72085D6A7D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850810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a:extLst>
              <a:ext uri="{FF2B5EF4-FFF2-40B4-BE49-F238E27FC236}">
                <a16:creationId xmlns:a16="http://schemas.microsoft.com/office/drawing/2014/main" id="{680095F8-38A0-24F8-3FFD-A57E5FD3D8BE}"/>
              </a:ext>
            </a:extLst>
          </p:cNvPr>
          <p:cNvGrpSpPr/>
          <p:nvPr/>
        </p:nvGrpSpPr>
        <p:grpSpPr>
          <a:xfrm>
            <a:off x="434" y="114300"/>
            <a:ext cx="12114933" cy="2031178"/>
            <a:chOff x="0" y="0"/>
            <a:chExt cx="3737049" cy="690393"/>
          </a:xfrm>
          <a:solidFill>
            <a:srgbClr val="CC5B60"/>
          </a:solidFill>
        </p:grpSpPr>
        <p:sp>
          <p:nvSpPr>
            <p:cNvPr id="18" name="Freeform 3">
              <a:extLst>
                <a:ext uri="{FF2B5EF4-FFF2-40B4-BE49-F238E27FC236}">
                  <a16:creationId xmlns:a16="http://schemas.microsoft.com/office/drawing/2014/main" id="{78E96FB3-1565-1F44-8B5C-6B7FBB1DACA2}"/>
                </a:ext>
              </a:extLst>
            </p:cNvPr>
            <p:cNvSpPr/>
            <p:nvPr/>
          </p:nvSpPr>
          <p:spPr>
            <a:xfrm>
              <a:off x="0" y="0"/>
              <a:ext cx="3737049" cy="690393"/>
            </a:xfrm>
            <a:custGeom>
              <a:avLst/>
              <a:gdLst/>
              <a:ahLst/>
              <a:cxnLst/>
              <a:rect l="l" t="t" r="r" b="b"/>
              <a:pathLst>
                <a:path w="3737049" h="690393">
                  <a:moveTo>
                    <a:pt x="0" y="0"/>
                  </a:moveTo>
                  <a:lnTo>
                    <a:pt x="3737049" y="0"/>
                  </a:lnTo>
                  <a:lnTo>
                    <a:pt x="3737049" y="690393"/>
                  </a:lnTo>
                  <a:lnTo>
                    <a:pt x="0" y="690393"/>
                  </a:lnTo>
                  <a:close/>
                </a:path>
              </a:pathLst>
            </a:custGeom>
            <a:grpFill/>
          </p:spPr>
        </p:sp>
        <p:sp>
          <p:nvSpPr>
            <p:cNvPr id="19" name="TextBox 4">
              <a:extLst>
                <a:ext uri="{FF2B5EF4-FFF2-40B4-BE49-F238E27FC236}">
                  <a16:creationId xmlns:a16="http://schemas.microsoft.com/office/drawing/2014/main" id="{8E7EF1C5-BDD4-58F1-29FE-999E37F549E9}"/>
                </a:ext>
              </a:extLst>
            </p:cNvPr>
            <p:cNvSpPr txBox="1"/>
            <p:nvPr/>
          </p:nvSpPr>
          <p:spPr>
            <a:xfrm>
              <a:off x="0" y="-38100"/>
              <a:ext cx="3737049" cy="728493"/>
            </a:xfrm>
            <a:prstGeom prst="rect">
              <a:avLst/>
            </a:prstGeom>
            <a:grpFill/>
          </p:spPr>
          <p:txBody>
            <a:bodyPr lIns="50800" tIns="50800" rIns="50800" bIns="50800" rtlCol="0" anchor="ctr"/>
            <a:lstStyle/>
            <a:p>
              <a:pPr algn="ctr">
                <a:lnSpc>
                  <a:spcPts val="2659"/>
                </a:lnSpc>
              </a:pPr>
              <a:endParaRPr/>
            </a:p>
          </p:txBody>
        </p:sp>
      </p:grpSp>
      <p:sp>
        <p:nvSpPr>
          <p:cNvPr id="7" name="TextBox 7"/>
          <p:cNvSpPr txBox="1"/>
          <p:nvPr/>
        </p:nvSpPr>
        <p:spPr>
          <a:xfrm>
            <a:off x="381000" y="199193"/>
            <a:ext cx="11353800" cy="1571841"/>
          </a:xfrm>
          <a:prstGeom prst="rect">
            <a:avLst/>
          </a:prstGeom>
        </p:spPr>
        <p:txBody>
          <a:bodyPr wrap="square" lIns="0" tIns="0" rIns="0" bIns="0" rtlCol="0" anchor="t">
            <a:spAutoFit/>
          </a:bodyPr>
          <a:lstStyle/>
          <a:p>
            <a:pPr algn="l">
              <a:lnSpc>
                <a:spcPts val="6299"/>
              </a:lnSpc>
            </a:pPr>
            <a:r>
              <a:rPr lang="sk" sz="4500" dirty="0">
                <a:solidFill>
                  <a:schemeClr val="bg1"/>
                </a:solidFill>
                <a:latin typeface="Poppins Bold"/>
              </a:rPr>
              <a:t>10 najbežnejších problémov s HVAC a ako ich vyriešiť</a:t>
            </a:r>
          </a:p>
        </p:txBody>
      </p:sp>
      <p:grpSp>
        <p:nvGrpSpPr>
          <p:cNvPr id="8" name="Group 8"/>
          <p:cNvGrpSpPr/>
          <p:nvPr/>
        </p:nvGrpSpPr>
        <p:grpSpPr>
          <a:xfrm>
            <a:off x="0" y="2829894"/>
            <a:ext cx="12114933" cy="7454899"/>
            <a:chOff x="0" y="0"/>
            <a:chExt cx="4016336" cy="1963430"/>
          </a:xfrm>
          <a:solidFill>
            <a:srgbClr val="CC5B60"/>
          </a:solidFill>
        </p:grpSpPr>
        <p:sp>
          <p:nvSpPr>
            <p:cNvPr id="9" name="Freeform 9"/>
            <p:cNvSpPr/>
            <p:nvPr/>
          </p:nvSpPr>
          <p:spPr>
            <a:xfrm>
              <a:off x="0" y="0"/>
              <a:ext cx="4016336" cy="1963430"/>
            </a:xfrm>
            <a:custGeom>
              <a:avLst/>
              <a:gdLst/>
              <a:ahLst/>
              <a:cxnLst/>
              <a:rect l="l" t="t" r="r" b="b"/>
              <a:pathLst>
                <a:path w="4016336" h="1963430">
                  <a:moveTo>
                    <a:pt x="25892" y="0"/>
                  </a:moveTo>
                  <a:lnTo>
                    <a:pt x="3990444" y="0"/>
                  </a:lnTo>
                  <a:cubicBezTo>
                    <a:pt x="4004744" y="0"/>
                    <a:pt x="4016336" y="11592"/>
                    <a:pt x="4016336" y="25892"/>
                  </a:cubicBezTo>
                  <a:lnTo>
                    <a:pt x="4016336" y="1937539"/>
                  </a:lnTo>
                  <a:cubicBezTo>
                    <a:pt x="4016336" y="1951838"/>
                    <a:pt x="4004744" y="1963430"/>
                    <a:pt x="3990444" y="1963430"/>
                  </a:cubicBezTo>
                  <a:lnTo>
                    <a:pt x="25892" y="1963430"/>
                  </a:lnTo>
                  <a:cubicBezTo>
                    <a:pt x="11592" y="1963430"/>
                    <a:pt x="0" y="1951838"/>
                    <a:pt x="0" y="1937539"/>
                  </a:cubicBezTo>
                  <a:lnTo>
                    <a:pt x="0" y="25892"/>
                  </a:lnTo>
                  <a:cubicBezTo>
                    <a:pt x="0" y="11592"/>
                    <a:pt x="11592" y="0"/>
                    <a:pt x="25892" y="0"/>
                  </a:cubicBezTo>
                  <a:close/>
                </a:path>
              </a:pathLst>
            </a:custGeom>
            <a:grpFill/>
          </p:spPr>
        </p:sp>
        <p:sp>
          <p:nvSpPr>
            <p:cNvPr id="10" name="TextBox 10"/>
            <p:cNvSpPr txBox="1"/>
            <p:nvPr/>
          </p:nvSpPr>
          <p:spPr>
            <a:xfrm>
              <a:off x="0" y="-38100"/>
              <a:ext cx="4016336" cy="2001530"/>
            </a:xfrm>
            <a:prstGeom prst="rect">
              <a:avLst/>
            </a:prstGeom>
            <a:grpFill/>
          </p:spPr>
          <p:txBody>
            <a:bodyPr lIns="50800" tIns="50800" rIns="50800" bIns="50800" rtlCol="0" anchor="ctr"/>
            <a:lstStyle/>
            <a:p>
              <a:pPr algn="ctr">
                <a:lnSpc>
                  <a:spcPts val="2659"/>
                </a:lnSpc>
              </a:pPr>
              <a:endParaRPr/>
            </a:p>
          </p:txBody>
        </p:sp>
      </p:grpSp>
      <p:sp>
        <p:nvSpPr>
          <p:cNvPr id="11" name="TextBox 11"/>
          <p:cNvSpPr txBox="1"/>
          <p:nvPr/>
        </p:nvSpPr>
        <p:spPr>
          <a:xfrm>
            <a:off x="331909" y="2846223"/>
            <a:ext cx="11451113" cy="4909614"/>
          </a:xfrm>
          <a:prstGeom prst="rect">
            <a:avLst/>
          </a:prstGeom>
        </p:spPr>
        <p:txBody>
          <a:bodyPr wrap="square" lIns="0" tIns="0" rIns="0" bIns="0" rtlCol="0" anchor="t">
            <a:spAutoFit/>
          </a:bodyPr>
          <a:lstStyle/>
          <a:p>
            <a:pPr algn="l">
              <a:lnSpc>
                <a:spcPts val="3499"/>
              </a:lnSpc>
            </a:pPr>
            <a:r>
              <a:rPr lang="sk-SK" sz="2499" b="1" dirty="0">
                <a:solidFill>
                  <a:srgbClr val="FFFFFF"/>
                </a:solidFill>
              </a:rPr>
              <a:t>Netesné potrubia</a:t>
            </a:r>
          </a:p>
          <a:p>
            <a:pPr algn="l">
              <a:lnSpc>
                <a:spcPts val="3499"/>
              </a:lnSpc>
            </a:pPr>
            <a:r>
              <a:rPr lang="sk-SK" sz="2499" dirty="0">
                <a:solidFill>
                  <a:srgbClr val="FFFFFF"/>
                </a:solidFill>
              </a:rPr>
              <a:t>Netesnosti v potrubiach spôsobujú, že váš vykurovací systém musí pracovať intenzívnejšie, aby udržal požadovanú teplotu. To nielen zvyšuje vaše účty za energie, ale môže tiež viesť k nepríjemným prievanom. Špeciálny prístroj na meranie prúdenia vzduchu dokáže presne zistiť, kde uniká vzduch. Odporúčame kontaktovať skúseného HVAC technika na diagnostiku a opravu.</a:t>
            </a:r>
          </a:p>
          <a:p>
            <a:pPr algn="l">
              <a:lnSpc>
                <a:spcPts val="3499"/>
              </a:lnSpc>
            </a:pPr>
            <a:r>
              <a:rPr lang="sk-SK" sz="2499" b="1" dirty="0">
                <a:solidFill>
                  <a:srgbClr val="FFFFFF"/>
                </a:solidFill>
              </a:rPr>
              <a:t>Problémy s kontrolkou a zapaľovaním</a:t>
            </a:r>
          </a:p>
          <a:p>
            <a:pPr algn="l">
              <a:lnSpc>
                <a:spcPts val="3499"/>
              </a:lnSpc>
            </a:pPr>
            <a:r>
              <a:rPr lang="sk-SK" sz="2499" dirty="0">
                <a:solidFill>
                  <a:srgbClr val="FFFFFF"/>
                </a:solidFill>
              </a:rPr>
              <a:t>Ak sa váš vykurovací systém nezapína alebo pravidelne zhasína, môže to byť spôsobené problémom so zapaľovacím systémom. Oprava zapaľovacieho systému si vyžaduje odborné znalosti a vybavenie. Nesprávna manipulácia môže viesť k úniku plynu alebo úrazu elektrickým prúdom. Preto je nevyhnutné zavolať kvalifikovaného odborníka.</a:t>
            </a:r>
            <a:endParaRPr lang="sk" sz="2499" dirty="0">
              <a:solidFill>
                <a:srgbClr val="FFFFFF"/>
              </a:solidFill>
            </a:endParaRPr>
          </a:p>
        </p:txBody>
      </p:sp>
      <p:sp>
        <p:nvSpPr>
          <p:cNvPr id="12" name="AutoShape 12"/>
          <p:cNvSpPr/>
          <p:nvPr/>
        </p:nvSpPr>
        <p:spPr>
          <a:xfrm>
            <a:off x="381000" y="1811110"/>
            <a:ext cx="1310100" cy="0"/>
          </a:xfrm>
          <a:prstGeom prst="line">
            <a:avLst/>
          </a:prstGeom>
          <a:ln w="95250" cap="flat">
            <a:solidFill>
              <a:srgbClr val="FFFFFF"/>
            </a:solidFill>
            <a:prstDash val="solid"/>
            <a:headEnd type="none" w="sm" len="sm"/>
            <a:tailEnd type="none" w="sm" len="sm"/>
          </a:ln>
        </p:spPr>
      </p:sp>
      <p:sp>
        <p:nvSpPr>
          <p:cNvPr id="3" name="Freeform 3">
            <a:extLst>
              <a:ext uri="{FF2B5EF4-FFF2-40B4-BE49-F238E27FC236}">
                <a16:creationId xmlns:a16="http://schemas.microsoft.com/office/drawing/2014/main" id="{66E29E02-D9C4-58A4-3596-243251CF0924}"/>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2"/>
            <a:stretch>
              <a:fillRect/>
            </a:stretch>
          </a:blipFill>
        </p:spPr>
      </p:sp>
      <p:pic>
        <p:nvPicPr>
          <p:cNvPr id="4" name="Obrázok 3">
            <a:extLst>
              <a:ext uri="{FF2B5EF4-FFF2-40B4-BE49-F238E27FC236}">
                <a16:creationId xmlns:a16="http://schemas.microsoft.com/office/drawing/2014/main" id="{7A4872E4-AA8A-107B-DCEA-D95B9D74E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1912108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2499913"/>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3837497"/>
            <a:ext cx="9794153" cy="2612007"/>
            <a:chOff x="0" y="0"/>
            <a:chExt cx="2579530" cy="687936"/>
          </a:xfrm>
        </p:grpSpPr>
        <p:sp>
          <p:nvSpPr>
            <p:cNvPr id="9" name="Freeform 9"/>
            <p:cNvSpPr/>
            <p:nvPr/>
          </p:nvSpPr>
          <p:spPr>
            <a:xfrm>
              <a:off x="0" y="0"/>
              <a:ext cx="2579530" cy="687936"/>
            </a:xfrm>
            <a:custGeom>
              <a:avLst/>
              <a:gdLst/>
              <a:ahLst/>
              <a:cxnLst/>
              <a:rect l="l" t="t" r="r" b="b"/>
              <a:pathLst>
                <a:path w="2579530" h="687936">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726036"/>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540935" y="653105"/>
            <a:ext cx="5622992" cy="16097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VZDELÁVACIE VIDEÁ</a:t>
            </a:r>
          </a:p>
        </p:txBody>
      </p:sp>
      <p:sp>
        <p:nvSpPr>
          <p:cNvPr id="13" name="TextBox 13"/>
          <p:cNvSpPr txBox="1"/>
          <p:nvPr/>
        </p:nvSpPr>
        <p:spPr>
          <a:xfrm>
            <a:off x="7772400" y="4228879"/>
            <a:ext cx="3810000" cy="580390"/>
          </a:xfrm>
          <a:prstGeom prst="rect">
            <a:avLst/>
          </a:prstGeom>
        </p:spPr>
        <p:txBody>
          <a:bodyPr wrap="square" lIns="0" tIns="0" rIns="0" bIns="0" rtlCol="0" anchor="t">
            <a:spAutoFit/>
          </a:bodyPr>
          <a:lstStyle/>
          <a:p>
            <a:pPr algn="ctr">
              <a:lnSpc>
                <a:spcPts val="4759"/>
              </a:lnSpc>
            </a:pPr>
            <a:r>
              <a:rPr lang="sk" sz="3399" b="1" dirty="0">
                <a:latin typeface="Open Sans 2"/>
              </a:rPr>
              <a:t>1. </a:t>
            </a:r>
            <a:r>
              <a:rPr lang="sk" sz="3399" b="1" u="sng" dirty="0">
                <a:latin typeface="Open Sans 2 Bold"/>
                <a:hlinkClick r:id="rId2" tooltip="https://www.youtube.com/watch?v=ya1BSeBBD4U">
                  <a:extLst>
                    <a:ext uri="{A12FA001-AC4F-418D-AE19-62706E023703}">
                      <ahyp:hlinkClr xmlns:ahyp="http://schemas.microsoft.com/office/drawing/2018/hyperlinkcolor" val="tx"/>
                    </a:ext>
                  </a:extLst>
                </a:hlinkClick>
              </a:rPr>
              <a:t>Čo je to HVAC?</a:t>
            </a:r>
          </a:p>
        </p:txBody>
      </p:sp>
      <p:sp>
        <p:nvSpPr>
          <p:cNvPr id="14" name="TextBox 14"/>
          <p:cNvSpPr txBox="1"/>
          <p:nvPr/>
        </p:nvSpPr>
        <p:spPr>
          <a:xfrm>
            <a:off x="7745186" y="4953930"/>
            <a:ext cx="7365457" cy="580390"/>
          </a:xfrm>
          <a:prstGeom prst="rect">
            <a:avLst/>
          </a:prstGeom>
        </p:spPr>
        <p:txBody>
          <a:bodyPr lIns="0" tIns="0" rIns="0" bIns="0" rtlCol="0" anchor="t">
            <a:spAutoFit/>
          </a:bodyPr>
          <a:lstStyle/>
          <a:p>
            <a:pPr algn="ctr">
              <a:lnSpc>
                <a:spcPts val="4759"/>
              </a:lnSpc>
            </a:pPr>
            <a:r>
              <a:rPr lang="sk" sz="3399" b="1" u="sng" dirty="0">
                <a:latin typeface="Open Sans 2"/>
                <a:hlinkClick r:id="rId3" tooltip="https://www.youtube.com/watch?v=ScVBPAitibQ">
                  <a:extLst>
                    <a:ext uri="{A12FA001-AC4F-418D-AE19-62706E023703}">
                      <ahyp:hlinkClr xmlns:ahyp="http://schemas.microsoft.com/office/drawing/2018/hyperlinkcolor" val="tx"/>
                    </a:ext>
                  </a:extLst>
                </a:hlinkClick>
              </a:rPr>
              <a:t>2. </a:t>
            </a:r>
            <a:r>
              <a:rPr lang="sk" sz="3399" b="1" u="sng" dirty="0">
                <a:latin typeface="Open Sans 2 Bold"/>
                <a:hlinkClick r:id="rId3" tooltip="https://www.youtube.com/watch?v=ScVBPAitibQ">
                  <a:extLst>
                    <a:ext uri="{A12FA001-AC4F-418D-AE19-62706E023703}">
                      <ahyp:hlinkClr xmlns:ahyp="http://schemas.microsoft.com/office/drawing/2018/hyperlinkcolor" val="tx"/>
                    </a:ext>
                  </a:extLst>
                </a:hlinkClick>
              </a:rPr>
              <a:t>Školenie HVAC – Základy HVAC</a:t>
            </a:r>
          </a:p>
        </p:txBody>
      </p:sp>
      <p:pic>
        <p:nvPicPr>
          <p:cNvPr id="6" name="Obrázok 5">
            <a:extLst>
              <a:ext uri="{FF2B5EF4-FFF2-40B4-BE49-F238E27FC236}">
                <a16:creationId xmlns:a16="http://schemas.microsoft.com/office/drawing/2014/main" id="{0C2FF71A-D6C4-624A-1BFE-D51AB11AC41D}"/>
              </a:ext>
            </a:extLst>
          </p:cNvPr>
          <p:cNvPicPr>
            <a:picLocks noChangeAspect="1"/>
          </p:cNvPicPr>
          <p:nvPr/>
        </p:nvPicPr>
        <p:blipFill>
          <a:blip r:embed="rId4"/>
          <a:stretch>
            <a:fillRect/>
          </a:stretch>
        </p:blipFill>
        <p:spPr>
          <a:xfrm>
            <a:off x="540935" y="3068598"/>
            <a:ext cx="5425525" cy="6764018"/>
          </a:xfrm>
          <a:prstGeom prst="rect">
            <a:avLst/>
          </a:prstGeom>
        </p:spPr>
      </p:pic>
      <p:sp>
        <p:nvSpPr>
          <p:cNvPr id="11" name="Freeform 3">
            <a:extLst>
              <a:ext uri="{FF2B5EF4-FFF2-40B4-BE49-F238E27FC236}">
                <a16:creationId xmlns:a16="http://schemas.microsoft.com/office/drawing/2014/main" id="{AD64405B-450C-7D59-7331-E71E33B083FC}"/>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5"/>
            <a:stretch>
              <a:fillRect/>
            </a:stretch>
          </a:blipFill>
        </p:spPr>
      </p:sp>
      <p:pic>
        <p:nvPicPr>
          <p:cNvPr id="15" name="Obrázok 14">
            <a:extLst>
              <a:ext uri="{FF2B5EF4-FFF2-40B4-BE49-F238E27FC236}">
                <a16:creationId xmlns:a16="http://schemas.microsoft.com/office/drawing/2014/main" id="{E60A8890-30BB-2EF0-D913-B6A8E3563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287626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6416679" cy="1014717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31410" y="2499913"/>
            <a:ext cx="1310100" cy="0"/>
          </a:xfrm>
          <a:prstGeom prst="line">
            <a:avLst/>
          </a:prstGeom>
          <a:ln w="95250" cap="flat">
            <a:solidFill>
              <a:srgbClr val="FFFFFF"/>
            </a:solidFill>
            <a:prstDash val="solid"/>
            <a:headEnd type="none" w="sm" len="sm"/>
            <a:tailEnd type="none" w="sm" len="sm"/>
          </a:ln>
        </p:spPr>
      </p:sp>
      <p:grpSp>
        <p:nvGrpSpPr>
          <p:cNvPr id="8" name="Group 8"/>
          <p:cNvGrpSpPr/>
          <p:nvPr/>
        </p:nvGrpSpPr>
        <p:grpSpPr>
          <a:xfrm>
            <a:off x="7465147" y="2262830"/>
            <a:ext cx="9794153" cy="6995470"/>
            <a:chOff x="0" y="0"/>
            <a:chExt cx="2579530" cy="1842428"/>
          </a:xfrm>
        </p:grpSpPr>
        <p:sp>
          <p:nvSpPr>
            <p:cNvPr id="9" name="Freeform 9"/>
            <p:cNvSpPr/>
            <p:nvPr/>
          </p:nvSpPr>
          <p:spPr>
            <a:xfrm>
              <a:off x="0" y="0"/>
              <a:ext cx="2579530" cy="1842428"/>
            </a:xfrm>
            <a:custGeom>
              <a:avLst/>
              <a:gdLst/>
              <a:ahLst/>
              <a:cxnLst/>
              <a:rect l="l" t="t" r="r" b="b"/>
              <a:pathLst>
                <a:path w="2579530" h="1842428">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p:spPr>
        </p:sp>
        <p:sp>
          <p:nvSpPr>
            <p:cNvPr id="10" name="TextBox 10"/>
            <p:cNvSpPr txBox="1"/>
            <p:nvPr/>
          </p:nvSpPr>
          <p:spPr>
            <a:xfrm>
              <a:off x="0" y="-38100"/>
              <a:ext cx="2579530" cy="1880528"/>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540935" y="653105"/>
            <a:ext cx="5622992" cy="1575431"/>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OTÁZKY PRE SAMOKONTROLU</a:t>
            </a:r>
          </a:p>
        </p:txBody>
      </p:sp>
      <p:sp>
        <p:nvSpPr>
          <p:cNvPr id="14" name="TextBox 14"/>
          <p:cNvSpPr txBox="1"/>
          <p:nvPr/>
        </p:nvSpPr>
        <p:spPr>
          <a:xfrm>
            <a:off x="9144000" y="2381615"/>
            <a:ext cx="6345307" cy="642819"/>
          </a:xfrm>
          <a:prstGeom prst="rect">
            <a:avLst/>
          </a:prstGeom>
        </p:spPr>
        <p:txBody>
          <a:bodyPr lIns="0" tIns="0" rIns="0" bIns="0" rtlCol="0" anchor="t">
            <a:spAutoFit/>
          </a:bodyPr>
          <a:lstStyle/>
          <a:p>
            <a:pPr algn="ctr">
              <a:lnSpc>
                <a:spcPts val="5250"/>
              </a:lnSpc>
            </a:pPr>
            <a:r>
              <a:rPr lang="sk" sz="3750">
                <a:solidFill>
                  <a:srgbClr val="000000"/>
                </a:solidFill>
                <a:latin typeface="Open Sans 2 Bold"/>
              </a:rPr>
              <a:t>Naskenujte ma!</a:t>
            </a:r>
            <a:endParaRPr lang="sk" sz="3750" dirty="0">
              <a:solidFill>
                <a:srgbClr val="000000"/>
              </a:solidFill>
              <a:latin typeface="Open Sans 2 Bold"/>
            </a:endParaRPr>
          </a:p>
        </p:txBody>
      </p:sp>
      <p:pic>
        <p:nvPicPr>
          <p:cNvPr id="20" name="Obrázok 19">
            <a:extLst>
              <a:ext uri="{FF2B5EF4-FFF2-40B4-BE49-F238E27FC236}">
                <a16:creationId xmlns:a16="http://schemas.microsoft.com/office/drawing/2014/main" id="{A7616031-A818-57E8-DE7E-8BDA17AB0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600" y="3331493"/>
            <a:ext cx="5521089" cy="5521089"/>
          </a:xfrm>
          <a:prstGeom prst="rect">
            <a:avLst/>
          </a:prstGeom>
        </p:spPr>
      </p:pic>
      <p:pic>
        <p:nvPicPr>
          <p:cNvPr id="6" name="Obrázok 5">
            <a:extLst>
              <a:ext uri="{FF2B5EF4-FFF2-40B4-BE49-F238E27FC236}">
                <a16:creationId xmlns:a16="http://schemas.microsoft.com/office/drawing/2014/main" id="{FAA33FD4-27F8-52C6-C7DC-CE12F093FFAB}"/>
              </a:ext>
            </a:extLst>
          </p:cNvPr>
          <p:cNvPicPr>
            <a:picLocks noChangeAspect="1"/>
          </p:cNvPicPr>
          <p:nvPr/>
        </p:nvPicPr>
        <p:blipFill>
          <a:blip r:embed="rId3"/>
          <a:stretch>
            <a:fillRect/>
          </a:stretch>
        </p:blipFill>
        <p:spPr>
          <a:xfrm>
            <a:off x="296300" y="3524173"/>
            <a:ext cx="5824077" cy="4472783"/>
          </a:xfrm>
          <a:prstGeom prst="rect">
            <a:avLst/>
          </a:prstGeom>
        </p:spPr>
      </p:pic>
      <p:sp>
        <p:nvSpPr>
          <p:cNvPr id="11" name="Freeform 3">
            <a:extLst>
              <a:ext uri="{FF2B5EF4-FFF2-40B4-BE49-F238E27FC236}">
                <a16:creationId xmlns:a16="http://schemas.microsoft.com/office/drawing/2014/main" id="{EB3C1176-9800-B559-2026-CAA004858DCA}"/>
              </a:ext>
            </a:extLst>
          </p:cNvPr>
          <p:cNvSpPr/>
          <p:nvPr/>
        </p:nvSpPr>
        <p:spPr>
          <a:xfrm>
            <a:off x="12691774" y="91812"/>
            <a:ext cx="1795123" cy="1490615"/>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4"/>
            <a:stretch>
              <a:fillRect/>
            </a:stretch>
          </a:blipFill>
        </p:spPr>
      </p:sp>
      <p:pic>
        <p:nvPicPr>
          <p:cNvPr id="12" name="Obrázok 11">
            <a:extLst>
              <a:ext uri="{FF2B5EF4-FFF2-40B4-BE49-F238E27FC236}">
                <a16:creationId xmlns:a16="http://schemas.microsoft.com/office/drawing/2014/main" id="{B3E04C70-85B3-7E08-1C48-43B0123E91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6897" y="511582"/>
            <a:ext cx="2881249" cy="651076"/>
          </a:xfrm>
          <a:prstGeom prst="rect">
            <a:avLst/>
          </a:prstGeom>
        </p:spPr>
      </p:pic>
    </p:spTree>
    <p:extLst>
      <p:ext uri="{BB962C8B-B14F-4D97-AF65-F5344CB8AC3E}">
        <p14:creationId xmlns:p14="http://schemas.microsoft.com/office/powerpoint/2010/main" val="414241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120"/>
            <a:ext cx="5429066" cy="10209356"/>
            <a:chOff x="0" y="0"/>
            <a:chExt cx="7238755" cy="13716000"/>
          </a:xfrm>
        </p:grpSpPr>
        <p:pic>
          <p:nvPicPr>
            <p:cNvPr id="3" name="Picture 3"/>
            <p:cNvPicPr>
              <a:picLocks noChangeAspect="1"/>
            </p:cNvPicPr>
            <p:nvPr/>
          </p:nvPicPr>
          <p:blipFill>
            <a:blip r:embed="rId2"/>
            <a:srcRect l="7374" r="57199"/>
            <a:stretch>
              <a:fillRect/>
            </a:stretch>
          </p:blipFill>
          <p:spPr>
            <a:xfrm>
              <a:off x="0" y="0"/>
              <a:ext cx="7238755" cy="13716000"/>
            </a:xfrm>
            <a:prstGeom prst="rect">
              <a:avLst/>
            </a:prstGeom>
          </p:spPr>
        </p:pic>
      </p:grpSp>
      <p:grpSp>
        <p:nvGrpSpPr>
          <p:cNvPr id="4" name="Group 4"/>
          <p:cNvGrpSpPr/>
          <p:nvPr/>
        </p:nvGrpSpPr>
        <p:grpSpPr>
          <a:xfrm>
            <a:off x="17259300" y="139830"/>
            <a:ext cx="1694792" cy="10147170"/>
            <a:chOff x="0" y="0"/>
            <a:chExt cx="446365" cy="2709333"/>
          </a:xfrm>
          <a:solidFill>
            <a:schemeClr val="accent2"/>
          </a:solidFill>
        </p:grpSpPr>
        <p:sp>
          <p:nvSpPr>
            <p:cNvPr id="5" name="Freeform 5"/>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6" name="TextBox 6"/>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p>
          </p:txBody>
        </p:sp>
      </p:grpSp>
      <p:grpSp>
        <p:nvGrpSpPr>
          <p:cNvPr id="7" name="Group 7"/>
          <p:cNvGrpSpPr/>
          <p:nvPr/>
        </p:nvGrpSpPr>
        <p:grpSpPr>
          <a:xfrm>
            <a:off x="0" y="7109187"/>
            <a:ext cx="1028700" cy="3177813"/>
            <a:chOff x="0" y="0"/>
            <a:chExt cx="812800" cy="2510865"/>
          </a:xfrm>
          <a:solidFill>
            <a:schemeClr val="accent2"/>
          </a:solidFill>
        </p:grpSpPr>
        <p:sp>
          <p:nvSpPr>
            <p:cNvPr id="8" name="Freeform 8"/>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sp>
        <p:sp>
          <p:nvSpPr>
            <p:cNvPr id="9" name="TextBox 9"/>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p>
          </p:txBody>
        </p:sp>
      </p:grpSp>
      <p:grpSp>
        <p:nvGrpSpPr>
          <p:cNvPr id="10" name="Group 10"/>
          <p:cNvGrpSpPr/>
          <p:nvPr/>
        </p:nvGrpSpPr>
        <p:grpSpPr>
          <a:xfrm>
            <a:off x="0" y="38100"/>
            <a:ext cx="1028700" cy="1028700"/>
            <a:chOff x="0" y="0"/>
            <a:chExt cx="812800" cy="812800"/>
          </a:xfrm>
          <a:solidFill>
            <a:schemeClr val="accent2"/>
          </a:solidFill>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grpFill/>
          </p:spPr>
        </p:sp>
        <p:sp>
          <p:nvSpPr>
            <p:cNvPr id="12" name="TextBox 12"/>
            <p:cNvSpPr txBox="1"/>
            <p:nvPr/>
          </p:nvSpPr>
          <p:spPr>
            <a:xfrm>
              <a:off x="0" y="-38100"/>
              <a:ext cx="812800" cy="850900"/>
            </a:xfrm>
            <a:prstGeom prst="rect">
              <a:avLst/>
            </a:prstGeom>
            <a:grpFill/>
          </p:spPr>
          <p:txBody>
            <a:bodyPr lIns="50800" tIns="50800" rIns="50800" bIns="50800" rtlCol="0" anchor="ctr"/>
            <a:lstStyle/>
            <a:p>
              <a:pPr algn="ctr">
                <a:lnSpc>
                  <a:spcPts val="2659"/>
                </a:lnSpc>
              </a:pPr>
              <a:endParaRPr/>
            </a:p>
          </p:txBody>
        </p:sp>
      </p:grpSp>
      <p:grpSp>
        <p:nvGrpSpPr>
          <p:cNvPr id="13" name="Group 13"/>
          <p:cNvGrpSpPr/>
          <p:nvPr/>
        </p:nvGrpSpPr>
        <p:grpSpPr>
          <a:xfrm>
            <a:off x="7316168" y="2112904"/>
            <a:ext cx="969409" cy="973196"/>
            <a:chOff x="0" y="-3175"/>
            <a:chExt cx="812800" cy="815975"/>
          </a:xfrm>
          <a:solidFill>
            <a:srgbClr val="CC5B60"/>
          </a:solidFill>
        </p:grpSpPr>
        <p:sp>
          <p:nvSpPr>
            <p:cNvPr id="14" name="Freeform 1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5" name="TextBox 1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dirty="0">
                  <a:solidFill>
                    <a:srgbClr val="FFFFFF"/>
                  </a:solidFill>
                  <a:latin typeface="Garet Bold"/>
                </a:rPr>
                <a:t>01</a:t>
              </a:r>
            </a:p>
          </p:txBody>
        </p:sp>
      </p:grpSp>
      <p:grpSp>
        <p:nvGrpSpPr>
          <p:cNvPr id="16" name="Group 16"/>
          <p:cNvGrpSpPr/>
          <p:nvPr/>
        </p:nvGrpSpPr>
        <p:grpSpPr>
          <a:xfrm>
            <a:off x="7316168" y="2954891"/>
            <a:ext cx="969409" cy="969409"/>
            <a:chOff x="0" y="0"/>
            <a:chExt cx="812800" cy="812800"/>
          </a:xfrm>
          <a:solidFill>
            <a:srgbClr val="CC5B60"/>
          </a:solidFill>
        </p:grpSpPr>
        <p:sp>
          <p:nvSpPr>
            <p:cNvPr id="17" name="Freeform 17"/>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18" name="TextBox 18"/>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02</a:t>
              </a:r>
            </a:p>
          </p:txBody>
        </p:sp>
      </p:grpSp>
      <p:grpSp>
        <p:nvGrpSpPr>
          <p:cNvPr id="19" name="Group 19"/>
          <p:cNvGrpSpPr/>
          <p:nvPr/>
        </p:nvGrpSpPr>
        <p:grpSpPr>
          <a:xfrm>
            <a:off x="7316168" y="3793938"/>
            <a:ext cx="969409" cy="969409"/>
            <a:chOff x="0" y="0"/>
            <a:chExt cx="812800" cy="812800"/>
          </a:xfrm>
          <a:solidFill>
            <a:srgbClr val="CC5B60"/>
          </a:solidFill>
        </p:grpSpPr>
        <p:sp>
          <p:nvSpPr>
            <p:cNvPr id="20" name="Freeform 20"/>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1" name="TextBox 21"/>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03</a:t>
              </a:r>
            </a:p>
          </p:txBody>
        </p:sp>
      </p:grpSp>
      <p:grpSp>
        <p:nvGrpSpPr>
          <p:cNvPr id="22" name="Group 22"/>
          <p:cNvGrpSpPr/>
          <p:nvPr/>
        </p:nvGrpSpPr>
        <p:grpSpPr>
          <a:xfrm>
            <a:off x="7316168" y="4669911"/>
            <a:ext cx="969409" cy="969409"/>
            <a:chOff x="0" y="0"/>
            <a:chExt cx="812800" cy="812800"/>
          </a:xfrm>
          <a:solidFill>
            <a:srgbClr val="CC5B60"/>
          </a:solidFill>
        </p:grpSpPr>
        <p:sp>
          <p:nvSpPr>
            <p:cNvPr id="23" name="Freeform 23"/>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24" name="TextBox 24"/>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04</a:t>
              </a:r>
            </a:p>
          </p:txBody>
        </p:sp>
      </p:grpSp>
      <p:grpSp>
        <p:nvGrpSpPr>
          <p:cNvPr id="25" name="Group 25"/>
          <p:cNvGrpSpPr/>
          <p:nvPr/>
        </p:nvGrpSpPr>
        <p:grpSpPr>
          <a:xfrm>
            <a:off x="7316168" y="5512701"/>
            <a:ext cx="969409" cy="926199"/>
            <a:chOff x="0" y="0"/>
            <a:chExt cx="812800" cy="776571"/>
          </a:xfrm>
          <a:solidFill>
            <a:srgbClr val="CC5B60"/>
          </a:solidFill>
        </p:grpSpPr>
        <p:sp>
          <p:nvSpPr>
            <p:cNvPr id="26" name="Freeform 26"/>
            <p:cNvSpPr/>
            <p:nvPr/>
          </p:nvSpPr>
          <p:spPr>
            <a:xfrm>
              <a:off x="0" y="0"/>
              <a:ext cx="812800" cy="776571"/>
            </a:xfrm>
            <a:custGeom>
              <a:avLst/>
              <a:gdLst/>
              <a:ahLst/>
              <a:cxnLst/>
              <a:rect l="l" t="t" r="r" b="b"/>
              <a:pathLst>
                <a:path w="812800" h="776571">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p:spPr>
        </p:sp>
        <p:sp>
          <p:nvSpPr>
            <p:cNvPr id="27" name="TextBox 27"/>
            <p:cNvSpPr txBox="1"/>
            <p:nvPr/>
          </p:nvSpPr>
          <p:spPr>
            <a:xfrm>
              <a:off x="63500" y="-3175"/>
              <a:ext cx="685800" cy="716246"/>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05</a:t>
              </a:r>
            </a:p>
          </p:txBody>
        </p:sp>
      </p:grpSp>
      <p:grpSp>
        <p:nvGrpSpPr>
          <p:cNvPr id="28" name="Group 28"/>
          <p:cNvGrpSpPr/>
          <p:nvPr/>
        </p:nvGrpSpPr>
        <p:grpSpPr>
          <a:xfrm>
            <a:off x="7316168" y="6307691"/>
            <a:ext cx="969409" cy="969409"/>
            <a:chOff x="0" y="0"/>
            <a:chExt cx="812800" cy="812800"/>
          </a:xfrm>
          <a:solidFill>
            <a:srgbClr val="CC5B60"/>
          </a:solidFill>
        </p:grpSpPr>
        <p:sp>
          <p:nvSpPr>
            <p:cNvPr id="29" name="Freeform 29"/>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30" name="TextBox 30"/>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06</a:t>
              </a:r>
            </a:p>
          </p:txBody>
        </p:sp>
      </p:grpSp>
      <p:sp>
        <p:nvSpPr>
          <p:cNvPr id="38" name="Freeform 38"/>
          <p:cNvSpPr/>
          <p:nvPr/>
        </p:nvSpPr>
        <p:spPr>
          <a:xfrm>
            <a:off x="13965344" y="8477543"/>
            <a:ext cx="3744615" cy="3744615"/>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6B7"/>
          </a:solidFill>
          <a:ln w="571500" cap="sq">
            <a:solidFill>
              <a:srgbClr val="0345E4">
                <a:alpha val="19608"/>
              </a:srgbClr>
            </a:solidFill>
            <a:prstDash val="solid"/>
            <a:miter/>
          </a:ln>
        </p:spPr>
      </p:sp>
      <p:grpSp>
        <p:nvGrpSpPr>
          <p:cNvPr id="40" name="Group 40"/>
          <p:cNvGrpSpPr/>
          <p:nvPr/>
        </p:nvGrpSpPr>
        <p:grpSpPr>
          <a:xfrm>
            <a:off x="7316168" y="7145891"/>
            <a:ext cx="969409" cy="969409"/>
            <a:chOff x="0" y="0"/>
            <a:chExt cx="812800" cy="812800"/>
          </a:xfrm>
          <a:solidFill>
            <a:srgbClr val="CC5B60"/>
          </a:solidFill>
        </p:grpSpPr>
        <p:sp>
          <p:nvSpPr>
            <p:cNvPr id="41" name="Freeform 41"/>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2" name="TextBox 42"/>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07</a:t>
              </a:r>
            </a:p>
          </p:txBody>
        </p:sp>
      </p:grpSp>
      <p:grpSp>
        <p:nvGrpSpPr>
          <p:cNvPr id="43" name="Group 43"/>
          <p:cNvGrpSpPr/>
          <p:nvPr/>
        </p:nvGrpSpPr>
        <p:grpSpPr>
          <a:xfrm>
            <a:off x="7332762" y="7917688"/>
            <a:ext cx="969409" cy="969409"/>
            <a:chOff x="0" y="0"/>
            <a:chExt cx="812800" cy="812800"/>
          </a:xfrm>
          <a:solidFill>
            <a:srgbClr val="CC5B60"/>
          </a:solidFill>
        </p:grpSpPr>
        <p:sp>
          <p:nvSpPr>
            <p:cNvPr id="44" name="Freeform 44"/>
            <p:cNvSpPr/>
            <p:nvPr/>
          </p:nvSpPr>
          <p:spPr>
            <a:xfrm>
              <a:off x="0" y="0"/>
              <a:ext cx="812800" cy="812800"/>
            </a:xfrm>
            <a:custGeom>
              <a:avLst/>
              <a:gdLst/>
              <a:ahLst/>
              <a:cxnLst/>
              <a:rect l="l" t="t" r="r" b="b"/>
              <a:pathLst>
                <a:path w="812800" h="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p:spPr>
        </p:sp>
        <p:sp>
          <p:nvSpPr>
            <p:cNvPr id="45" name="TextBox 45"/>
            <p:cNvSpPr txBox="1"/>
            <p:nvPr/>
          </p:nvSpPr>
          <p:spPr>
            <a:xfrm>
              <a:off x="63500" y="-3175"/>
              <a:ext cx="685800" cy="752475"/>
            </a:xfrm>
            <a:prstGeom prst="rect">
              <a:avLst/>
            </a:prstGeom>
            <a:grpFill/>
          </p:spPr>
          <p:txBody>
            <a:bodyPr lIns="44470" tIns="44470" rIns="44470" bIns="44470" rtlCol="0" anchor="ctr"/>
            <a:lstStyle/>
            <a:p>
              <a:pPr algn="ctr">
                <a:lnSpc>
                  <a:spcPts val="4759"/>
                </a:lnSpc>
              </a:pPr>
              <a:r>
                <a:rPr lang="sk" sz="3399">
                  <a:solidFill>
                    <a:srgbClr val="FFFFFF"/>
                  </a:solidFill>
                  <a:latin typeface="Garet Bold"/>
                </a:rPr>
                <a:t>08</a:t>
              </a:r>
            </a:p>
          </p:txBody>
        </p:sp>
      </p:grpSp>
      <p:sp>
        <p:nvSpPr>
          <p:cNvPr id="48" name="TextBox 48"/>
          <p:cNvSpPr txBox="1"/>
          <p:nvPr/>
        </p:nvSpPr>
        <p:spPr>
          <a:xfrm>
            <a:off x="8485829" y="2350496"/>
            <a:ext cx="7351823" cy="422275"/>
          </a:xfrm>
          <a:prstGeom prst="rect">
            <a:avLst/>
          </a:prstGeom>
        </p:spPr>
        <p:txBody>
          <a:bodyPr lIns="0" tIns="0" rIns="0" bIns="0" rtlCol="0" anchor="t">
            <a:spAutoFit/>
          </a:bodyPr>
          <a:lstStyle/>
          <a:p>
            <a:pPr algn="l">
              <a:lnSpc>
                <a:spcPts val="3499"/>
              </a:lnSpc>
            </a:pPr>
            <a:r>
              <a:rPr lang="sk" sz="2499" dirty="0">
                <a:solidFill>
                  <a:srgbClr val="000000"/>
                </a:solidFill>
                <a:latin typeface="Open Sans 1"/>
              </a:rPr>
              <a:t>Čo je to HVAC?</a:t>
            </a:r>
          </a:p>
        </p:txBody>
      </p:sp>
      <p:sp>
        <p:nvSpPr>
          <p:cNvPr id="49" name="TextBox 49"/>
          <p:cNvSpPr txBox="1"/>
          <p:nvPr/>
        </p:nvSpPr>
        <p:spPr>
          <a:xfrm>
            <a:off x="8485829" y="3216488"/>
            <a:ext cx="7351823" cy="422275"/>
          </a:xfrm>
          <a:prstGeom prst="rect">
            <a:avLst/>
          </a:prstGeom>
        </p:spPr>
        <p:txBody>
          <a:bodyPr lIns="0" tIns="0" rIns="0" bIns="0" rtlCol="0" anchor="t">
            <a:spAutoFit/>
          </a:bodyPr>
          <a:lstStyle/>
          <a:p>
            <a:pPr algn="l">
              <a:lnSpc>
                <a:spcPts val="3499"/>
              </a:lnSpc>
            </a:pPr>
            <a:r>
              <a:rPr lang="sk" sz="2499" dirty="0">
                <a:solidFill>
                  <a:srgbClr val="000000"/>
                </a:solidFill>
                <a:latin typeface="Open Sans 1"/>
              </a:rPr>
              <a:t>Ako funguje HVAC</a:t>
            </a:r>
            <a:r>
              <a:rPr lang="en-US" sz="2499" dirty="0">
                <a:solidFill>
                  <a:srgbClr val="000000"/>
                </a:solidFill>
                <a:latin typeface="Open Sans 1"/>
              </a:rPr>
              <a:t>?</a:t>
            </a:r>
            <a:endParaRPr lang="sk" sz="2499" dirty="0">
              <a:solidFill>
                <a:srgbClr val="000000"/>
              </a:solidFill>
              <a:latin typeface="Open Sans 1"/>
            </a:endParaRPr>
          </a:p>
        </p:txBody>
      </p:sp>
      <p:sp>
        <p:nvSpPr>
          <p:cNvPr id="50" name="TextBox 50"/>
          <p:cNvSpPr txBox="1"/>
          <p:nvPr/>
        </p:nvSpPr>
        <p:spPr>
          <a:xfrm>
            <a:off x="7332762" y="350846"/>
            <a:ext cx="7494647" cy="1218525"/>
          </a:xfrm>
          <a:prstGeom prst="rect">
            <a:avLst/>
          </a:prstGeom>
        </p:spPr>
        <p:txBody>
          <a:bodyPr lIns="0" tIns="0" rIns="0" bIns="0" rtlCol="0" anchor="t">
            <a:spAutoFit/>
          </a:bodyPr>
          <a:lstStyle/>
          <a:p>
            <a:pPr algn="l">
              <a:lnSpc>
                <a:spcPts val="9487"/>
              </a:lnSpc>
            </a:pPr>
            <a:r>
              <a:rPr lang="sk" sz="6776" dirty="0">
                <a:solidFill>
                  <a:srgbClr val="000000"/>
                </a:solidFill>
                <a:latin typeface="Poppins Bold"/>
              </a:rPr>
              <a:t>OBSAH</a:t>
            </a:r>
          </a:p>
        </p:txBody>
      </p:sp>
      <p:sp>
        <p:nvSpPr>
          <p:cNvPr id="51" name="TextBox 51"/>
          <p:cNvSpPr txBox="1"/>
          <p:nvPr/>
        </p:nvSpPr>
        <p:spPr>
          <a:xfrm>
            <a:off x="8485829" y="4027743"/>
            <a:ext cx="7351823" cy="422275"/>
          </a:xfrm>
          <a:prstGeom prst="rect">
            <a:avLst/>
          </a:prstGeom>
        </p:spPr>
        <p:txBody>
          <a:bodyPr lIns="0" tIns="0" rIns="0" bIns="0" rtlCol="0" anchor="t">
            <a:spAutoFit/>
          </a:bodyPr>
          <a:lstStyle/>
          <a:p>
            <a:pPr algn="l">
              <a:lnSpc>
                <a:spcPts val="3499"/>
              </a:lnSpc>
            </a:pPr>
            <a:r>
              <a:rPr lang="sk" sz="2499">
                <a:solidFill>
                  <a:srgbClr val="000000"/>
                </a:solidFill>
                <a:latin typeface="Open Sans 1"/>
              </a:rPr>
              <a:t>História HVAC</a:t>
            </a:r>
          </a:p>
        </p:txBody>
      </p:sp>
      <p:sp>
        <p:nvSpPr>
          <p:cNvPr id="52" name="TextBox 52"/>
          <p:cNvSpPr txBox="1"/>
          <p:nvPr/>
        </p:nvSpPr>
        <p:spPr>
          <a:xfrm>
            <a:off x="8466778" y="4903716"/>
            <a:ext cx="7351823" cy="422275"/>
          </a:xfrm>
          <a:prstGeom prst="rect">
            <a:avLst/>
          </a:prstGeom>
        </p:spPr>
        <p:txBody>
          <a:bodyPr lIns="0" tIns="0" rIns="0" bIns="0" rtlCol="0" anchor="t">
            <a:spAutoFit/>
          </a:bodyPr>
          <a:lstStyle/>
          <a:p>
            <a:pPr algn="l">
              <a:lnSpc>
                <a:spcPts val="3499"/>
              </a:lnSpc>
            </a:pPr>
            <a:r>
              <a:rPr lang="sk" sz="2499" dirty="0">
                <a:solidFill>
                  <a:srgbClr val="000000"/>
                </a:solidFill>
                <a:latin typeface="Open Sans 1"/>
              </a:rPr>
              <a:t>Použitie HVAC</a:t>
            </a:r>
          </a:p>
        </p:txBody>
      </p:sp>
      <p:sp>
        <p:nvSpPr>
          <p:cNvPr id="53" name="TextBox 53"/>
          <p:cNvSpPr txBox="1"/>
          <p:nvPr/>
        </p:nvSpPr>
        <p:spPr>
          <a:xfrm>
            <a:off x="8485829" y="5779689"/>
            <a:ext cx="7351823" cy="422275"/>
          </a:xfrm>
          <a:prstGeom prst="rect">
            <a:avLst/>
          </a:prstGeom>
        </p:spPr>
        <p:txBody>
          <a:bodyPr lIns="0" tIns="0" rIns="0" bIns="0" rtlCol="0" anchor="t">
            <a:spAutoFit/>
          </a:bodyPr>
          <a:lstStyle/>
          <a:p>
            <a:pPr algn="l">
              <a:lnSpc>
                <a:spcPts val="3499"/>
              </a:lnSpc>
            </a:pPr>
            <a:r>
              <a:rPr lang="sk" sz="2499" dirty="0">
                <a:solidFill>
                  <a:srgbClr val="000000"/>
                </a:solidFill>
                <a:latin typeface="Open Sans 1"/>
              </a:rPr>
              <a:t>Štandardné komponenty HVAC</a:t>
            </a:r>
          </a:p>
        </p:txBody>
      </p:sp>
      <p:sp>
        <p:nvSpPr>
          <p:cNvPr id="54" name="TextBox 54"/>
          <p:cNvSpPr txBox="1"/>
          <p:nvPr/>
        </p:nvSpPr>
        <p:spPr>
          <a:xfrm>
            <a:off x="8466778" y="6582226"/>
            <a:ext cx="7351823" cy="422275"/>
          </a:xfrm>
          <a:prstGeom prst="rect">
            <a:avLst/>
          </a:prstGeom>
        </p:spPr>
        <p:txBody>
          <a:bodyPr lIns="0" tIns="0" rIns="0" bIns="0" rtlCol="0" anchor="t">
            <a:spAutoFit/>
          </a:bodyPr>
          <a:lstStyle/>
          <a:p>
            <a:pPr algn="l">
              <a:lnSpc>
                <a:spcPts val="3499"/>
              </a:lnSpc>
            </a:pPr>
            <a:r>
              <a:rPr lang="sk" sz="2499" dirty="0">
                <a:solidFill>
                  <a:srgbClr val="000000"/>
                </a:solidFill>
                <a:latin typeface="Open Sans 1"/>
              </a:rPr>
              <a:t>Ďalšie komponenty</a:t>
            </a:r>
          </a:p>
        </p:txBody>
      </p:sp>
      <p:sp>
        <p:nvSpPr>
          <p:cNvPr id="55" name="TextBox 55"/>
          <p:cNvSpPr txBox="1"/>
          <p:nvPr/>
        </p:nvSpPr>
        <p:spPr>
          <a:xfrm>
            <a:off x="8466778" y="7379696"/>
            <a:ext cx="7351823" cy="422275"/>
          </a:xfrm>
          <a:prstGeom prst="rect">
            <a:avLst/>
          </a:prstGeom>
        </p:spPr>
        <p:txBody>
          <a:bodyPr lIns="0" tIns="0" rIns="0" bIns="0" rtlCol="0" anchor="t">
            <a:spAutoFit/>
          </a:bodyPr>
          <a:lstStyle/>
          <a:p>
            <a:pPr algn="l">
              <a:lnSpc>
                <a:spcPts val="3499"/>
              </a:lnSpc>
            </a:pPr>
            <a:r>
              <a:rPr lang="sk" sz="2499" dirty="0">
                <a:solidFill>
                  <a:srgbClr val="000000"/>
                </a:solidFill>
                <a:latin typeface="Open Sans 1"/>
              </a:rPr>
              <a:t>Bežné typy systémov HVAC</a:t>
            </a:r>
          </a:p>
        </p:txBody>
      </p:sp>
      <p:sp>
        <p:nvSpPr>
          <p:cNvPr id="56" name="TextBox 56"/>
          <p:cNvSpPr txBox="1"/>
          <p:nvPr/>
        </p:nvSpPr>
        <p:spPr>
          <a:xfrm>
            <a:off x="8470764" y="7978038"/>
            <a:ext cx="7351823" cy="769185"/>
          </a:xfrm>
          <a:prstGeom prst="rect">
            <a:avLst/>
          </a:prstGeom>
        </p:spPr>
        <p:txBody>
          <a:bodyPr lIns="0" tIns="0" rIns="0" bIns="0" rtlCol="0" anchor="t">
            <a:spAutoFit/>
          </a:bodyPr>
          <a:lstStyle/>
          <a:p>
            <a:pPr algn="l"/>
            <a:r>
              <a:rPr lang="sk" sz="2499" dirty="0">
                <a:solidFill>
                  <a:srgbClr val="000000"/>
                </a:solidFill>
                <a:latin typeface="Open Sans 1"/>
              </a:rPr>
              <a:t>10 najbežnejších problémov s HVAC a ako ich vyriešiť</a:t>
            </a:r>
          </a:p>
        </p:txBody>
      </p:sp>
      <p:sp>
        <p:nvSpPr>
          <p:cNvPr id="57" name="Freeform 21">
            <a:extLst>
              <a:ext uri="{FF2B5EF4-FFF2-40B4-BE49-F238E27FC236}">
                <a16:creationId xmlns:a16="http://schemas.microsoft.com/office/drawing/2014/main" id="{3A324C5E-FAC7-7961-7E15-9E691248927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32" name="Obrázok 31">
            <a:extLst>
              <a:ext uri="{FF2B5EF4-FFF2-40B4-BE49-F238E27FC236}">
                <a16:creationId xmlns:a16="http://schemas.microsoft.com/office/drawing/2014/main" id="{D27367DD-16D0-249A-2B15-B41290273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07314" y="275572"/>
            <a:ext cx="2881249" cy="651076"/>
          </a:xfrm>
          <a:prstGeom prst="rect">
            <a:avLst/>
          </a:prstGeom>
        </p:spPr>
      </p:pic>
    </p:spTree>
    <p:extLst>
      <p:ext uri="{BB962C8B-B14F-4D97-AF65-F5344CB8AC3E}">
        <p14:creationId xmlns:p14="http://schemas.microsoft.com/office/powerpoint/2010/main" val="1550615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7" t="-3959" r="-2037"/>
            </a:stretch>
          </a:blipFill>
        </p:spPr>
      </p:sp>
      <p:sp>
        <p:nvSpPr>
          <p:cNvPr id="3" name="Freeform 3"/>
          <p:cNvSpPr/>
          <p:nvPr/>
        </p:nvSpPr>
        <p:spPr>
          <a:xfrm>
            <a:off x="14189107" y="339265"/>
            <a:ext cx="1378871" cy="1378871"/>
          </a:xfrm>
          <a:custGeom>
            <a:avLst/>
            <a:gdLst/>
            <a:ahLst/>
            <a:cxnLst/>
            <a:rect l="l" t="t" r="r" b="b"/>
            <a:pathLst>
              <a:path w="1378871" h="1378871">
                <a:moveTo>
                  <a:pt x="0" y="0"/>
                </a:moveTo>
                <a:lnTo>
                  <a:pt x="1378871" y="0"/>
                </a:lnTo>
                <a:lnTo>
                  <a:pt x="1378871" y="1378870"/>
                </a:lnTo>
                <a:lnTo>
                  <a:pt x="0" y="1378870"/>
                </a:lnTo>
                <a:lnTo>
                  <a:pt x="0" y="0"/>
                </a:lnTo>
                <a:close/>
              </a:path>
            </a:pathLst>
          </a:custGeom>
          <a:blipFill>
            <a:blip r:embed="rId3"/>
            <a:stretch>
              <a:fillRect/>
            </a:stretch>
          </a:blipFill>
        </p:spPr>
      </p:sp>
      <p:sp>
        <p:nvSpPr>
          <p:cNvPr id="4" name="Freeform 4"/>
          <p:cNvSpPr/>
          <p:nvPr/>
        </p:nvSpPr>
        <p:spPr>
          <a:xfrm>
            <a:off x="15562677" y="591760"/>
            <a:ext cx="2725323" cy="777585"/>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Tree>
    <p:extLst>
      <p:ext uri="{BB962C8B-B14F-4D97-AF65-F5344CB8AC3E}">
        <p14:creationId xmlns:p14="http://schemas.microsoft.com/office/powerpoint/2010/main" val="142805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4300"/>
            <a:ext cx="7772400" cy="1017270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457200" y="1679262"/>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7848600" y="1714500"/>
            <a:ext cx="9945628" cy="7386638"/>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sk-SK" sz="2400" b="1" dirty="0">
                <a:latin typeface="Poppins" panose="00000500000000000000" pitchFamily="2" charset="-18"/>
                <a:cs typeface="Poppins" panose="00000500000000000000" pitchFamily="2" charset="-18"/>
              </a:rPr>
              <a:t>Vykurovanie: </a:t>
            </a:r>
            <a:r>
              <a:rPr lang="sk-SK" sz="2400" dirty="0">
                <a:latin typeface="Poppins" panose="00000500000000000000" pitchFamily="2" charset="-18"/>
                <a:cs typeface="Poppins" panose="00000500000000000000" pitchFamily="2" charset="-18"/>
              </a:rPr>
              <a:t>počas zimných mesiacov zabezpečujú vykurovacie zariadenia, ako sú kotly, pece, tepelné čerpadlá a elektrické ohrievače, príjemnú teplotu v interiéri. Tieto zariadenia buď vytvárajú teplo, alebo ho prenášajú z vonkajšieho prostredia dovnútra.</a:t>
            </a:r>
          </a:p>
          <a:p>
            <a:pPr algn="just"/>
            <a:endParaRPr lang="sk-SK" sz="2400" dirty="0">
              <a:latin typeface="Poppins" panose="00000500000000000000" pitchFamily="2" charset="-18"/>
              <a:cs typeface="Poppins" panose="00000500000000000000" pitchFamily="2" charset="-18"/>
            </a:endParaRPr>
          </a:p>
          <a:p>
            <a:pPr marL="342900" indent="-342900" algn="just">
              <a:buFont typeface="Arial" panose="020B0604020202020204" pitchFamily="34" charset="0"/>
              <a:buChar char="•"/>
            </a:pPr>
            <a:r>
              <a:rPr lang="sk-SK" sz="2400" b="1" dirty="0">
                <a:latin typeface="Poppins" panose="00000500000000000000" pitchFamily="2" charset="-18"/>
                <a:cs typeface="Poppins" panose="00000500000000000000" pitchFamily="2" charset="-18"/>
              </a:rPr>
              <a:t>Vetranie:</a:t>
            </a:r>
            <a:r>
              <a:rPr lang="sk-SK" sz="2400" dirty="0">
                <a:latin typeface="Poppins" panose="00000500000000000000" pitchFamily="2" charset="-18"/>
                <a:cs typeface="Poppins" panose="00000500000000000000" pitchFamily="2" charset="-18"/>
              </a:rPr>
              <a:t> vetranie je proces výmeny vzduchu v miestnosti. Čerstvý vzduch prúdi dovnútra, zatiaľ čo vydýchaný a znečistený vzduch je odvádzaný von. Tým sa zlepšuje kvalita ovzdušia, odstraňuje sa prach, pachy a nadmerná vlhkosť. Na vetranie sa používajú ventilátory, vzduchové kanály a rôzne filtračné systémy.</a:t>
            </a:r>
          </a:p>
          <a:p>
            <a:pPr algn="just"/>
            <a:endParaRPr lang="sk-SK" sz="2400" dirty="0">
              <a:latin typeface="Poppins" panose="00000500000000000000" pitchFamily="2" charset="-18"/>
              <a:cs typeface="Poppins" panose="00000500000000000000" pitchFamily="2" charset="-18"/>
            </a:endParaRPr>
          </a:p>
          <a:p>
            <a:pPr marL="342900" indent="-342900" algn="just">
              <a:buFont typeface="Arial" panose="020B0604020202020204" pitchFamily="34" charset="0"/>
              <a:buChar char="•"/>
            </a:pPr>
            <a:r>
              <a:rPr lang="sk-SK" sz="2400" b="1" dirty="0">
                <a:latin typeface="Poppins" panose="00000500000000000000" pitchFamily="2" charset="-18"/>
                <a:cs typeface="Poppins" panose="00000500000000000000" pitchFamily="2" charset="-18"/>
              </a:rPr>
              <a:t>Klimatizácia:</a:t>
            </a:r>
            <a:r>
              <a:rPr lang="sk-SK" sz="2400" dirty="0">
                <a:latin typeface="Poppins" panose="00000500000000000000" pitchFamily="2" charset="-18"/>
                <a:cs typeface="Poppins" panose="00000500000000000000" pitchFamily="2" charset="-18"/>
              </a:rPr>
              <a:t> klimatizácia slúži na ochladzovanie a </a:t>
            </a:r>
            <a:r>
              <a:rPr lang="sk-SK" sz="2400" dirty="0" err="1">
                <a:latin typeface="Poppins" panose="00000500000000000000" pitchFamily="2" charset="-18"/>
                <a:cs typeface="Poppins" panose="00000500000000000000" pitchFamily="2" charset="-18"/>
              </a:rPr>
              <a:t>odvlhčovanie</a:t>
            </a:r>
            <a:r>
              <a:rPr lang="sk-SK" sz="2400" dirty="0">
                <a:latin typeface="Poppins" panose="00000500000000000000" pitchFamily="2" charset="-18"/>
                <a:cs typeface="Poppins" panose="00000500000000000000" pitchFamily="2" charset="-18"/>
              </a:rPr>
              <a:t> vzduchu v interiéri. Chladiaca jednotka odvádza teplo z vnútorného vzduchu a prenáša ho do vonkajšieho prostredia. Súčasne sa odstraňuje nadbytočná vlhkosť, čím sa zvyšuje komfort a znižuje riziko rastu plesní. K dispozícii sú rôzne typy klimatizácií, od centrálnych systémov až po malé prenosné jednotky.</a:t>
            </a:r>
          </a:p>
        </p:txBody>
      </p:sp>
      <p:sp>
        <p:nvSpPr>
          <p:cNvPr id="16" name="TextBox 16"/>
          <p:cNvSpPr txBox="1"/>
          <p:nvPr/>
        </p:nvSpPr>
        <p:spPr>
          <a:xfrm>
            <a:off x="457200" y="733458"/>
            <a:ext cx="5523408" cy="767454"/>
          </a:xfrm>
          <a:prstGeom prst="rect">
            <a:avLst/>
          </a:prstGeom>
        </p:spPr>
        <p:txBody>
          <a:bodyPr lIns="0" tIns="0" rIns="0" bIns="0" rtlCol="0" anchor="t">
            <a:spAutoFit/>
          </a:bodyPr>
          <a:lstStyle/>
          <a:p>
            <a:pPr algn="l">
              <a:lnSpc>
                <a:spcPts val="6299"/>
              </a:lnSpc>
            </a:pPr>
            <a:r>
              <a:rPr lang="sk" sz="4499" spc="89" dirty="0">
                <a:solidFill>
                  <a:schemeClr val="bg1"/>
                </a:solidFill>
                <a:latin typeface="Poppins Bold"/>
              </a:rPr>
              <a:t>ČO JE TO HVAC?</a:t>
            </a:r>
          </a:p>
        </p:txBody>
      </p:sp>
      <p:sp>
        <p:nvSpPr>
          <p:cNvPr id="19" name="TextBox 19"/>
          <p:cNvSpPr txBox="1"/>
          <p:nvPr/>
        </p:nvSpPr>
        <p:spPr>
          <a:xfrm>
            <a:off x="381000" y="2019300"/>
            <a:ext cx="826322" cy="1456244"/>
          </a:xfrm>
          <a:prstGeom prst="rect">
            <a:avLst/>
          </a:prstGeom>
        </p:spPr>
        <p:txBody>
          <a:bodyPr lIns="0" tIns="0" rIns="0" bIns="0" rtlCol="0" anchor="t">
            <a:spAutoFit/>
          </a:bodyPr>
          <a:lstStyle/>
          <a:p>
            <a:pPr algn="ctr">
              <a:lnSpc>
                <a:spcPts val="11904"/>
              </a:lnSpc>
            </a:pPr>
            <a:r>
              <a:rPr lang="sk" sz="8503" dirty="0">
                <a:solidFill>
                  <a:schemeClr val="bg1"/>
                </a:solidFill>
                <a:latin typeface="Open Sans 2 Bold"/>
              </a:rPr>
              <a:t>H</a:t>
            </a:r>
          </a:p>
        </p:txBody>
      </p:sp>
      <p:sp>
        <p:nvSpPr>
          <p:cNvPr id="20" name="TextBox 20"/>
          <p:cNvSpPr txBox="1"/>
          <p:nvPr/>
        </p:nvSpPr>
        <p:spPr>
          <a:xfrm>
            <a:off x="2971800" y="2294874"/>
            <a:ext cx="2209800" cy="1292662"/>
          </a:xfrm>
          <a:prstGeom prst="rect">
            <a:avLst/>
          </a:prstGeom>
        </p:spPr>
        <p:txBody>
          <a:bodyPr wrap="square" lIns="0" tIns="0" rIns="0" bIns="0" rtlCol="0" anchor="t">
            <a:spAutoFit/>
          </a:bodyPr>
          <a:lstStyle/>
          <a:p>
            <a:pPr algn="ctr"/>
            <a:r>
              <a:rPr lang="en-US" sz="4200" dirty="0">
                <a:solidFill>
                  <a:schemeClr val="bg1"/>
                </a:solidFill>
                <a:latin typeface="Open Sans 2 Bold"/>
              </a:rPr>
              <a:t>Heating</a:t>
            </a:r>
          </a:p>
          <a:p>
            <a:pPr algn="ctr"/>
            <a:r>
              <a:rPr lang="sk" sz="4200" dirty="0">
                <a:solidFill>
                  <a:schemeClr val="bg1"/>
                </a:solidFill>
                <a:latin typeface="Open Sans 2 Bold"/>
              </a:rPr>
              <a:t>Kúrenie</a:t>
            </a:r>
          </a:p>
        </p:txBody>
      </p:sp>
      <p:sp>
        <p:nvSpPr>
          <p:cNvPr id="21" name="AutoShape 21"/>
          <p:cNvSpPr/>
          <p:nvPr/>
        </p:nvSpPr>
        <p:spPr>
          <a:xfrm>
            <a:off x="1447800" y="2890295"/>
            <a:ext cx="1464717" cy="0"/>
          </a:xfrm>
          <a:prstGeom prst="line">
            <a:avLst/>
          </a:prstGeom>
          <a:ln w="95250" cap="flat">
            <a:solidFill>
              <a:srgbClr val="000000"/>
            </a:solidFill>
            <a:prstDash val="solid"/>
            <a:headEnd type="none" w="sm" len="sm"/>
            <a:tailEnd type="arrow" w="med" len="sm"/>
          </a:ln>
        </p:spPr>
      </p:sp>
      <p:sp>
        <p:nvSpPr>
          <p:cNvPr id="22" name="TextBox 22"/>
          <p:cNvSpPr txBox="1"/>
          <p:nvPr/>
        </p:nvSpPr>
        <p:spPr>
          <a:xfrm>
            <a:off x="496393" y="3467100"/>
            <a:ext cx="701753" cy="1456244"/>
          </a:xfrm>
          <a:prstGeom prst="rect">
            <a:avLst/>
          </a:prstGeom>
        </p:spPr>
        <p:txBody>
          <a:bodyPr lIns="0" tIns="0" rIns="0" bIns="0" rtlCol="0" anchor="t">
            <a:spAutoFit/>
          </a:bodyPr>
          <a:lstStyle/>
          <a:p>
            <a:pPr algn="ctr">
              <a:lnSpc>
                <a:spcPts val="11904"/>
              </a:lnSpc>
            </a:pPr>
            <a:r>
              <a:rPr lang="sk" sz="8503">
                <a:solidFill>
                  <a:schemeClr val="bg1"/>
                </a:solidFill>
                <a:latin typeface="Open Sans 2 Bold"/>
              </a:rPr>
              <a:t>V</a:t>
            </a:r>
          </a:p>
        </p:txBody>
      </p:sp>
      <p:sp>
        <p:nvSpPr>
          <p:cNvPr id="23" name="TextBox 23"/>
          <p:cNvSpPr txBox="1"/>
          <p:nvPr/>
        </p:nvSpPr>
        <p:spPr>
          <a:xfrm>
            <a:off x="3010993" y="3750542"/>
            <a:ext cx="3085007" cy="1292662"/>
          </a:xfrm>
          <a:prstGeom prst="rect">
            <a:avLst/>
          </a:prstGeom>
        </p:spPr>
        <p:txBody>
          <a:bodyPr wrap="square" lIns="0" tIns="0" rIns="0" bIns="0" rtlCol="0" anchor="t">
            <a:spAutoFit/>
          </a:bodyPr>
          <a:lstStyle/>
          <a:p>
            <a:pPr algn="just"/>
            <a:r>
              <a:rPr lang="en-US" sz="4200" dirty="0">
                <a:solidFill>
                  <a:schemeClr val="bg1"/>
                </a:solidFill>
                <a:latin typeface="Open Sans 2 Bold"/>
              </a:rPr>
              <a:t>Ventilation</a:t>
            </a:r>
          </a:p>
          <a:p>
            <a:pPr algn="just"/>
            <a:r>
              <a:rPr lang="sk" sz="4200" dirty="0">
                <a:solidFill>
                  <a:schemeClr val="bg1"/>
                </a:solidFill>
                <a:latin typeface="Open Sans 2 Bold"/>
              </a:rPr>
              <a:t>Vetranie</a:t>
            </a:r>
          </a:p>
        </p:txBody>
      </p:sp>
      <p:sp>
        <p:nvSpPr>
          <p:cNvPr id="24" name="AutoShape 24"/>
          <p:cNvSpPr/>
          <p:nvPr/>
        </p:nvSpPr>
        <p:spPr>
          <a:xfrm>
            <a:off x="1486993" y="4338095"/>
            <a:ext cx="1464717" cy="0"/>
          </a:xfrm>
          <a:prstGeom prst="line">
            <a:avLst/>
          </a:prstGeom>
          <a:ln w="95250" cap="flat">
            <a:solidFill>
              <a:srgbClr val="000000"/>
            </a:solidFill>
            <a:prstDash val="solid"/>
            <a:headEnd type="none" w="sm" len="sm"/>
            <a:tailEnd type="arrow" w="med" len="sm"/>
          </a:ln>
        </p:spPr>
      </p:sp>
      <p:sp>
        <p:nvSpPr>
          <p:cNvPr id="25" name="TextBox 25"/>
          <p:cNvSpPr txBox="1"/>
          <p:nvPr/>
        </p:nvSpPr>
        <p:spPr>
          <a:xfrm>
            <a:off x="537124" y="4838700"/>
            <a:ext cx="745179" cy="1456244"/>
          </a:xfrm>
          <a:prstGeom prst="rect">
            <a:avLst/>
          </a:prstGeom>
        </p:spPr>
        <p:txBody>
          <a:bodyPr lIns="0" tIns="0" rIns="0" bIns="0" rtlCol="0" anchor="t">
            <a:spAutoFit/>
          </a:bodyPr>
          <a:lstStyle/>
          <a:p>
            <a:pPr algn="ctr">
              <a:lnSpc>
                <a:spcPts val="11904"/>
              </a:lnSpc>
            </a:pPr>
            <a:r>
              <a:rPr lang="sk" sz="8503">
                <a:solidFill>
                  <a:schemeClr val="bg1"/>
                </a:solidFill>
                <a:latin typeface="Open Sans 2 Bold"/>
              </a:rPr>
              <a:t>A</a:t>
            </a:r>
          </a:p>
        </p:txBody>
      </p:sp>
      <p:sp>
        <p:nvSpPr>
          <p:cNvPr id="26" name="TextBox 26"/>
          <p:cNvSpPr txBox="1"/>
          <p:nvPr/>
        </p:nvSpPr>
        <p:spPr>
          <a:xfrm>
            <a:off x="3051724" y="5126373"/>
            <a:ext cx="1977476" cy="1292662"/>
          </a:xfrm>
          <a:prstGeom prst="rect">
            <a:avLst/>
          </a:prstGeom>
        </p:spPr>
        <p:txBody>
          <a:bodyPr wrap="square" lIns="0" tIns="0" rIns="0" bIns="0" rtlCol="0" anchor="t">
            <a:spAutoFit/>
          </a:bodyPr>
          <a:lstStyle/>
          <a:p>
            <a:pPr algn="just"/>
            <a:r>
              <a:rPr lang="sk" sz="4200" dirty="0">
                <a:solidFill>
                  <a:schemeClr val="bg1"/>
                </a:solidFill>
                <a:latin typeface="Open Sans 2 Bold"/>
              </a:rPr>
              <a:t>Air</a:t>
            </a:r>
          </a:p>
          <a:p>
            <a:pPr algn="just"/>
            <a:r>
              <a:rPr lang="sk" sz="4200" dirty="0">
                <a:solidFill>
                  <a:schemeClr val="bg1"/>
                </a:solidFill>
                <a:latin typeface="Open Sans 2 Bold"/>
              </a:rPr>
              <a:t>Vzduch</a:t>
            </a:r>
          </a:p>
        </p:txBody>
      </p:sp>
      <p:sp>
        <p:nvSpPr>
          <p:cNvPr id="27" name="AutoShape 27"/>
          <p:cNvSpPr/>
          <p:nvPr/>
        </p:nvSpPr>
        <p:spPr>
          <a:xfrm>
            <a:off x="1527724" y="5709695"/>
            <a:ext cx="1464717" cy="0"/>
          </a:xfrm>
          <a:prstGeom prst="line">
            <a:avLst/>
          </a:prstGeom>
          <a:ln w="95250" cap="flat">
            <a:solidFill>
              <a:srgbClr val="000000"/>
            </a:solidFill>
            <a:prstDash val="solid"/>
            <a:headEnd type="none" w="sm" len="sm"/>
            <a:tailEnd type="arrow" w="med" len="sm"/>
          </a:ln>
        </p:spPr>
      </p:sp>
      <p:sp>
        <p:nvSpPr>
          <p:cNvPr id="28" name="TextBox 28"/>
          <p:cNvSpPr txBox="1"/>
          <p:nvPr/>
        </p:nvSpPr>
        <p:spPr>
          <a:xfrm>
            <a:off x="533401" y="6146097"/>
            <a:ext cx="688105" cy="1456244"/>
          </a:xfrm>
          <a:prstGeom prst="rect">
            <a:avLst/>
          </a:prstGeom>
        </p:spPr>
        <p:txBody>
          <a:bodyPr lIns="0" tIns="0" rIns="0" bIns="0" rtlCol="0" anchor="t">
            <a:spAutoFit/>
          </a:bodyPr>
          <a:lstStyle/>
          <a:p>
            <a:pPr algn="ctr">
              <a:lnSpc>
                <a:spcPts val="11904"/>
              </a:lnSpc>
            </a:pPr>
            <a:r>
              <a:rPr lang="sk" sz="8503">
                <a:solidFill>
                  <a:schemeClr val="bg1"/>
                </a:solidFill>
                <a:latin typeface="Open Sans 2 Bold"/>
              </a:rPr>
              <a:t>C</a:t>
            </a:r>
          </a:p>
        </p:txBody>
      </p:sp>
      <p:sp>
        <p:nvSpPr>
          <p:cNvPr id="29" name="TextBox 29"/>
          <p:cNvSpPr txBox="1"/>
          <p:nvPr/>
        </p:nvSpPr>
        <p:spPr>
          <a:xfrm>
            <a:off x="3048001" y="6441638"/>
            <a:ext cx="4724399" cy="1292662"/>
          </a:xfrm>
          <a:prstGeom prst="rect">
            <a:avLst/>
          </a:prstGeom>
        </p:spPr>
        <p:txBody>
          <a:bodyPr wrap="square" lIns="0" tIns="0" rIns="0" bIns="0" rtlCol="0" anchor="t">
            <a:spAutoFit/>
          </a:bodyPr>
          <a:lstStyle/>
          <a:p>
            <a:pPr algn="just"/>
            <a:r>
              <a:rPr lang="en-US" sz="4200" dirty="0">
                <a:solidFill>
                  <a:schemeClr val="bg1"/>
                </a:solidFill>
                <a:latin typeface="Open Sans 2 Bold"/>
              </a:rPr>
              <a:t>Conditioning</a:t>
            </a:r>
          </a:p>
          <a:p>
            <a:pPr algn="just"/>
            <a:r>
              <a:rPr lang="sk" sz="4200" dirty="0">
                <a:solidFill>
                  <a:schemeClr val="bg1"/>
                </a:solidFill>
                <a:latin typeface="Open Sans 2 Bold"/>
              </a:rPr>
              <a:t>Kondicionovanie</a:t>
            </a:r>
          </a:p>
        </p:txBody>
      </p:sp>
      <p:sp>
        <p:nvSpPr>
          <p:cNvPr id="30" name="AutoShape 30"/>
          <p:cNvSpPr/>
          <p:nvPr/>
        </p:nvSpPr>
        <p:spPr>
          <a:xfrm>
            <a:off x="1524001" y="7017093"/>
            <a:ext cx="1464717" cy="0"/>
          </a:xfrm>
          <a:prstGeom prst="line">
            <a:avLst/>
          </a:prstGeom>
          <a:ln w="95250" cap="flat">
            <a:solidFill>
              <a:srgbClr val="000000"/>
            </a:solidFill>
            <a:prstDash val="solid"/>
            <a:headEnd type="none" w="sm" len="sm"/>
            <a:tailEnd type="arrow" w="med" len="sm"/>
          </a:ln>
        </p:spPr>
      </p:sp>
      <p:sp>
        <p:nvSpPr>
          <p:cNvPr id="31" name="Freeform 38">
            <a:extLst>
              <a:ext uri="{FF2B5EF4-FFF2-40B4-BE49-F238E27FC236}">
                <a16:creationId xmlns:a16="http://schemas.microsoft.com/office/drawing/2014/main" id="{1835D910-A7AF-9E8C-21B9-C86D65E09CFC}"/>
              </a:ext>
            </a:extLst>
          </p:cNvPr>
          <p:cNvSpPr/>
          <p:nvPr/>
        </p:nvSpPr>
        <p:spPr>
          <a:xfrm>
            <a:off x="8686800" y="-303466"/>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2" name="Freeform 38">
            <a:extLst>
              <a:ext uri="{FF2B5EF4-FFF2-40B4-BE49-F238E27FC236}">
                <a16:creationId xmlns:a16="http://schemas.microsoft.com/office/drawing/2014/main" id="{86A7101D-8B04-C639-080B-5A2E68681D7C}"/>
              </a:ext>
            </a:extLst>
          </p:cNvPr>
          <p:cNvSpPr/>
          <p:nvPr/>
        </p:nvSpPr>
        <p:spPr>
          <a:xfrm>
            <a:off x="17259300" y="9066512"/>
            <a:ext cx="1752600" cy="153220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flip="none" rotWithShape="1">
            <a:gsLst>
              <a:gs pos="0">
                <a:srgbClr val="CC5B60">
                  <a:shade val="30000"/>
                  <a:satMod val="115000"/>
                </a:srgbClr>
              </a:gs>
              <a:gs pos="50000">
                <a:srgbClr val="CC5B60">
                  <a:shade val="67500"/>
                  <a:satMod val="115000"/>
                </a:srgbClr>
              </a:gs>
              <a:gs pos="100000">
                <a:srgbClr val="CC5B60">
                  <a:shade val="100000"/>
                  <a:satMod val="115000"/>
                </a:srgbClr>
              </a:gs>
            </a:gsLst>
            <a:lin ang="2700000" scaled="1"/>
            <a:tileRect/>
          </a:gradFill>
          <a:ln w="571500" cap="sq">
            <a:solidFill>
              <a:srgbClr val="CC5B60"/>
            </a:solidFill>
            <a:prstDash val="solid"/>
            <a:miter/>
          </a:ln>
        </p:spPr>
      </p:sp>
      <p:sp>
        <p:nvSpPr>
          <p:cNvPr id="33" name="Freeform 21">
            <a:extLst>
              <a:ext uri="{FF2B5EF4-FFF2-40B4-BE49-F238E27FC236}">
                <a16:creationId xmlns:a16="http://schemas.microsoft.com/office/drawing/2014/main" id="{6E2D6530-2F50-852A-F1E2-08FDDEFF3A5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7" name="Obrázok 6">
            <a:extLst>
              <a:ext uri="{FF2B5EF4-FFF2-40B4-BE49-F238E27FC236}">
                <a16:creationId xmlns:a16="http://schemas.microsoft.com/office/drawing/2014/main" id="{A8110D30-420D-CE4D-7989-E4A1B2F9B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4066" y="221954"/>
            <a:ext cx="2881249" cy="651076"/>
          </a:xfrm>
          <a:prstGeom prst="rect">
            <a:avLst/>
          </a:prstGeom>
        </p:spPr>
      </p:pic>
    </p:spTree>
    <p:extLst>
      <p:ext uri="{BB962C8B-B14F-4D97-AF65-F5344CB8AC3E}">
        <p14:creationId xmlns:p14="http://schemas.microsoft.com/office/powerpoint/2010/main" val="277116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1">
            <a:extLst>
              <a:ext uri="{FF2B5EF4-FFF2-40B4-BE49-F238E27FC236}">
                <a16:creationId xmlns:a16="http://schemas.microsoft.com/office/drawing/2014/main" id="{1E8F3679-0876-193B-1DED-A1FE2065D320}"/>
              </a:ext>
            </a:extLst>
          </p:cNvPr>
          <p:cNvGrpSpPr/>
          <p:nvPr/>
        </p:nvGrpSpPr>
        <p:grpSpPr>
          <a:xfrm>
            <a:off x="0" y="105267"/>
            <a:ext cx="12112763" cy="1196718"/>
            <a:chOff x="0" y="0"/>
            <a:chExt cx="3737049" cy="406438"/>
          </a:xfrm>
          <a:solidFill>
            <a:srgbClr val="CC5B60"/>
          </a:solidFill>
        </p:grpSpPr>
        <p:sp>
          <p:nvSpPr>
            <p:cNvPr id="23" name="Freeform 12">
              <a:extLst>
                <a:ext uri="{FF2B5EF4-FFF2-40B4-BE49-F238E27FC236}">
                  <a16:creationId xmlns:a16="http://schemas.microsoft.com/office/drawing/2014/main" id="{98CEBEFF-E0A0-B6B2-2E44-80929E58201E}"/>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4" name="TextBox 13">
              <a:extLst>
                <a:ext uri="{FF2B5EF4-FFF2-40B4-BE49-F238E27FC236}">
                  <a16:creationId xmlns:a16="http://schemas.microsoft.com/office/drawing/2014/main" id="{333F7147-DA54-79CF-0C9B-0BDB621607EE}"/>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3" y="1718135"/>
            <a:ext cx="5421286"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16" name="TextBox 16"/>
          <p:cNvSpPr txBox="1"/>
          <p:nvPr/>
        </p:nvSpPr>
        <p:spPr>
          <a:xfrm>
            <a:off x="1028700" y="219075"/>
            <a:ext cx="10769833" cy="767518"/>
          </a:xfrm>
          <a:prstGeom prst="rect">
            <a:avLst/>
          </a:prstGeom>
        </p:spPr>
        <p:txBody>
          <a:bodyPr lIns="0" tIns="0" rIns="0" bIns="0" rtlCol="0" anchor="t">
            <a:spAutoFit/>
          </a:bodyPr>
          <a:lstStyle/>
          <a:p>
            <a:pPr algn="l">
              <a:lnSpc>
                <a:spcPts val="6299"/>
              </a:lnSpc>
            </a:pPr>
            <a:r>
              <a:rPr lang="en-US" sz="4500" spc="89" dirty="0">
                <a:solidFill>
                  <a:srgbClr val="FFFFFF"/>
                </a:solidFill>
                <a:latin typeface="Poppins Bold"/>
              </a:rPr>
              <a:t>AKO FUNGUJE HVAC?</a:t>
            </a:r>
            <a:endParaRPr lang="sk" sz="4500" spc="89" dirty="0">
              <a:solidFill>
                <a:srgbClr val="FFFFFF"/>
              </a:solidFill>
              <a:latin typeface="Poppins Bold"/>
            </a:endParaRPr>
          </a:p>
        </p:txBody>
      </p:sp>
      <p:sp>
        <p:nvSpPr>
          <p:cNvPr id="17" name="TextBox 17"/>
          <p:cNvSpPr txBox="1"/>
          <p:nvPr/>
        </p:nvSpPr>
        <p:spPr>
          <a:xfrm>
            <a:off x="1028700" y="1718134"/>
            <a:ext cx="4838700" cy="6278642"/>
          </a:xfrm>
          <a:prstGeom prst="rect">
            <a:avLst/>
          </a:prstGeom>
        </p:spPr>
        <p:txBody>
          <a:bodyPr wrap="square" lIns="0" tIns="0" rIns="0" bIns="0" rtlCol="0" anchor="t">
            <a:spAutoFit/>
          </a:bodyPr>
          <a:lstStyle/>
          <a:p>
            <a:pPr marL="342900" indent="-342900">
              <a:buFont typeface="Arial" panose="020B0604020202020204" pitchFamily="34" charset="0"/>
              <a:buChar char="•"/>
            </a:pPr>
            <a:r>
              <a:rPr lang="sk-SK" sz="2400" b="1" dirty="0"/>
              <a:t>Vykurovanie a distribúcia vzduchu v systéme HVAC: </a:t>
            </a:r>
            <a:r>
              <a:rPr lang="sk-SK" sz="2400" dirty="0"/>
              <a:t>systém HVAC využíva rôzne zdroje tepla, ako sú pece, kotly, tepelné čerpadlá alebo elektrické ohrievače, na zabezpečenie vykurovania.</a:t>
            </a:r>
          </a:p>
          <a:p>
            <a:pPr algn="just"/>
            <a:endParaRPr lang="sk-SK" sz="2400" dirty="0"/>
          </a:p>
          <a:p>
            <a:pPr algn="just"/>
            <a:r>
              <a:rPr lang="sk-SK" sz="2400" dirty="0"/>
              <a:t>Vzduch, ktorý je predhriaty alebo predchladený, často filtrovaný a upravovaný na požadovanú vlhkosť, je nasávaný do vzduchotechnickej jednotky. Odtiaľ je distribuovaný potrubným systémom do jednotlivých miestností alebo zón budovy. Tento systém umožňuje rovnomernú cirkuláciu vzduchu a individuálnu reguláciu teploty v každej zóne.</a:t>
            </a:r>
          </a:p>
        </p:txBody>
      </p:sp>
      <p:sp>
        <p:nvSpPr>
          <p:cNvPr id="18" name="TextBox 18"/>
          <p:cNvSpPr txBox="1"/>
          <p:nvPr/>
        </p:nvSpPr>
        <p:spPr>
          <a:xfrm>
            <a:off x="6719419" y="1718134"/>
            <a:ext cx="4862981" cy="6647974"/>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sk-SK" sz="2400" b="1" dirty="0"/>
              <a:t>Filtrácia vzduchu:</a:t>
            </a:r>
            <a:r>
              <a:rPr lang="sk-SK" sz="2400" dirty="0"/>
              <a:t> na odstránenie prachu, peľu, roztočov, zvieracích chlpov a iných častíc zo vzduchu sa do systémov HVAC vkladajú vzduchové filtre. Zachytením znečisťujúcich látok sa zlepšuje kvalita vnútorného vzduchu.</a:t>
            </a:r>
          </a:p>
          <a:p>
            <a:pPr marL="342900" indent="-342900" algn="just">
              <a:buFont typeface="Arial" panose="020B0604020202020204" pitchFamily="34" charset="0"/>
              <a:buChar char="•"/>
            </a:pPr>
            <a:r>
              <a:rPr lang="sk-SK" sz="2400" b="1" dirty="0"/>
              <a:t>Riadenie úrovne vlhkosti:</a:t>
            </a:r>
            <a:r>
              <a:rPr lang="sk-SK" sz="2400" dirty="0"/>
              <a:t> pre udržanie optimálnej vlhkosti v interiéri sa do systémov HVAC môžu pridať zvlhčovače alebo odvlhčovače. Zvlhčovače zvyšujú vlhkosť vzduchu, čím sa znižuje riziko podráždenia dýchacích ciest a vysušenia pokožky. Odvlhčovače odstraňujú prebytočnú vlhkosť, čím predchádzajú tvorbe plesní a zlepšujú pocit pohodlia.</a:t>
            </a:r>
          </a:p>
        </p:txBody>
      </p:sp>
      <p:sp>
        <p:nvSpPr>
          <p:cNvPr id="25" name="Freeform 21">
            <a:extLst>
              <a:ext uri="{FF2B5EF4-FFF2-40B4-BE49-F238E27FC236}">
                <a16:creationId xmlns:a16="http://schemas.microsoft.com/office/drawing/2014/main" id="{47C1D663-4ED0-137C-DEDA-DE4A5623D56D}"/>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1" name="Rectangle 1">
            <a:extLst>
              <a:ext uri="{FF2B5EF4-FFF2-40B4-BE49-F238E27FC236}">
                <a16:creationId xmlns:a16="http://schemas.microsoft.com/office/drawing/2014/main" id="{6A324053-1C5A-3A40-9640-1B534D110859}"/>
              </a:ext>
            </a:extLst>
          </p:cNvPr>
          <p:cNvSpPr>
            <a:spLocks noChangeArrowheads="1"/>
          </p:cNvSpPr>
          <p:nvPr/>
        </p:nvSpPr>
        <p:spPr bwMode="auto">
          <a:xfrm>
            <a:off x="12299826" y="1714500"/>
            <a:ext cx="495947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k-SK" altLang="sk-SK" sz="2400" b="1" i="0" u="none" strike="noStrike" cap="none" normalizeH="0" baseline="0" dirty="0">
                <a:ln>
                  <a:noFill/>
                </a:ln>
                <a:solidFill>
                  <a:schemeClr val="tx1"/>
                </a:solidFill>
                <a:effectLst/>
              </a:rPr>
              <a:t>Výfukové systémy:</a:t>
            </a:r>
            <a:r>
              <a:rPr kumimoji="0" lang="sk-SK" altLang="sk-SK" sz="2400" b="0" i="0" u="none" strike="noStrike" cap="none" normalizeH="0" baseline="0" dirty="0">
                <a:ln>
                  <a:noFill/>
                </a:ln>
                <a:solidFill>
                  <a:schemeClr val="tx1"/>
                </a:solidFill>
                <a:effectLst/>
              </a:rPr>
              <a:t> v niektorých miestnostiach, ako sú kuchyne a toalety, sú systémy HVAC vybavené výfukovými systémami na odvod zatuchnutého vzduchu, pachov a vlhkosti.</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sk-SK" altLang="sk-SK" sz="2400" b="1" i="0" u="none" strike="noStrike" cap="none" normalizeH="0" baseline="0" dirty="0">
                <a:ln>
                  <a:noFill/>
                </a:ln>
                <a:solidFill>
                  <a:schemeClr val="tx1"/>
                </a:solidFill>
                <a:effectLst/>
              </a:rPr>
              <a:t>Ovládacie prvky a snímače:</a:t>
            </a:r>
            <a:r>
              <a:rPr kumimoji="0" lang="sk-SK" altLang="sk-SK" sz="2400" b="0" i="0" u="none" strike="noStrike" cap="none" normalizeH="0" baseline="0" dirty="0">
                <a:ln>
                  <a:noFill/>
                </a:ln>
                <a:solidFill>
                  <a:schemeClr val="tx1"/>
                </a:solidFill>
                <a:effectLst/>
              </a:rPr>
              <a:t> na riadenie teploty, vlhkosti a prúdenia vzduchu je systém HVAC vybavený ovládacími prvkami a snímačmi. Tieto komponenty umožňujú presné nastavenie a automatické riadenie systému. </a:t>
            </a:r>
          </a:p>
        </p:txBody>
      </p:sp>
      <p:pic>
        <p:nvPicPr>
          <p:cNvPr id="13" name="Obrázok 12">
            <a:extLst>
              <a:ext uri="{FF2B5EF4-FFF2-40B4-BE49-F238E27FC236}">
                <a16:creationId xmlns:a16="http://schemas.microsoft.com/office/drawing/2014/main" id="{B37B6688-A5E6-2E8B-9633-8BEC4B1FD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87901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416679" cy="10287000"/>
            <a:chOff x="0" y="0"/>
            <a:chExt cx="1689989" cy="2709333"/>
          </a:xfrm>
          <a:solidFill>
            <a:srgbClr val="CC5B60"/>
          </a:solidFill>
        </p:grpSpPr>
        <p:sp>
          <p:nvSpPr>
            <p:cNvPr id="3" name="Freeform 3"/>
            <p:cNvSpPr/>
            <p:nvPr/>
          </p:nvSpPr>
          <p:spPr>
            <a:xfrm>
              <a:off x="0" y="0"/>
              <a:ext cx="1689989" cy="2709333"/>
            </a:xfrm>
            <a:custGeom>
              <a:avLst/>
              <a:gdLst/>
              <a:ahLst/>
              <a:cxnLst/>
              <a:rect l="l" t="t" r="r" b="b"/>
              <a:pathLst>
                <a:path w="1689989" h="2709333">
                  <a:moveTo>
                    <a:pt x="0" y="0"/>
                  </a:moveTo>
                  <a:lnTo>
                    <a:pt x="1689989" y="0"/>
                  </a:lnTo>
                  <a:lnTo>
                    <a:pt x="1689989" y="2709333"/>
                  </a:lnTo>
                  <a:lnTo>
                    <a:pt x="0" y="2709333"/>
                  </a:lnTo>
                  <a:close/>
                </a:path>
              </a:pathLst>
            </a:custGeom>
            <a:grpFill/>
          </p:spPr>
        </p:sp>
        <p:sp>
          <p:nvSpPr>
            <p:cNvPr id="4" name="TextBox 4"/>
            <p:cNvSpPr txBox="1"/>
            <p:nvPr/>
          </p:nvSpPr>
          <p:spPr>
            <a:xfrm>
              <a:off x="0" y="-38100"/>
              <a:ext cx="168998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1718135"/>
            <a:ext cx="1310100" cy="0"/>
          </a:xfrm>
          <a:prstGeom prst="line">
            <a:avLst/>
          </a:prstGeom>
          <a:ln w="95250" cap="flat">
            <a:solidFill>
              <a:srgbClr val="FFFFFF"/>
            </a:solidFill>
            <a:prstDash val="solid"/>
            <a:headEnd type="none" w="sm" len="sm"/>
            <a:tailEnd type="none" w="sm" len="sm"/>
          </a:ln>
        </p:spPr>
      </p:sp>
      <p:sp>
        <p:nvSpPr>
          <p:cNvPr id="9" name="Freeform 9"/>
          <p:cNvSpPr/>
          <p:nvPr/>
        </p:nvSpPr>
        <p:spPr>
          <a:xfrm>
            <a:off x="1683750" y="2064896"/>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11" name="TextBox 11"/>
          <p:cNvSpPr txBox="1"/>
          <p:nvPr/>
        </p:nvSpPr>
        <p:spPr>
          <a:xfrm>
            <a:off x="540935" y="653105"/>
            <a:ext cx="5622992" cy="767518"/>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HISTÓRIA HVAC</a:t>
            </a:r>
          </a:p>
        </p:txBody>
      </p:sp>
      <p:sp>
        <p:nvSpPr>
          <p:cNvPr id="12" name="TextBox 12"/>
          <p:cNvSpPr txBox="1"/>
          <p:nvPr/>
        </p:nvSpPr>
        <p:spPr>
          <a:xfrm>
            <a:off x="1986981" y="2131571"/>
            <a:ext cx="14611547" cy="1313758"/>
          </a:xfrm>
          <a:prstGeom prst="rect">
            <a:avLst/>
          </a:prstGeom>
        </p:spPr>
        <p:txBody>
          <a:bodyPr lIns="0" tIns="0" rIns="0" bIns="0" rtlCol="0" anchor="t">
            <a:spAutoFit/>
          </a:bodyPr>
          <a:lstStyle/>
          <a:p>
            <a:pPr algn="l">
              <a:lnSpc>
                <a:spcPts val="3499"/>
              </a:lnSpc>
            </a:pPr>
            <a:r>
              <a:rPr lang="sk" sz="2400" dirty="0">
                <a:solidFill>
                  <a:srgbClr val="000000"/>
                </a:solidFill>
                <a:latin typeface="Open Sans 2 Bold"/>
              </a:rPr>
              <a:t>Staroveké civilizácie: </a:t>
            </a:r>
            <a:r>
              <a:rPr lang="sk" sz="2400" dirty="0">
                <a:solidFill>
                  <a:srgbClr val="000000"/>
                </a:solidFill>
                <a:latin typeface="Open Sans 2"/>
              </a:rPr>
              <a:t>starovekým národom nebola cudzia kontrola teploty! Egypťania používali chladenie odparovaním, zatiaľ čo Rimania stavali hypokausty – zvýšené podlahy, pod ktorými prúdil teplý vzduch.</a:t>
            </a:r>
          </a:p>
        </p:txBody>
      </p:sp>
      <p:sp>
        <p:nvSpPr>
          <p:cNvPr id="14" name="Freeform 14"/>
          <p:cNvSpPr/>
          <p:nvPr/>
        </p:nvSpPr>
        <p:spPr>
          <a:xfrm>
            <a:off x="1683750" y="3817496"/>
            <a:ext cx="15575550" cy="1192654"/>
          </a:xfrm>
          <a:custGeom>
            <a:avLst/>
            <a:gdLst/>
            <a:ahLst/>
            <a:cxnLst/>
            <a:rect l="l" t="t" r="r" b="b"/>
            <a:pathLst>
              <a:path w="4102203" h="314115">
                <a:moveTo>
                  <a:pt x="3899003" y="0"/>
                </a:moveTo>
                <a:lnTo>
                  <a:pt x="0" y="0"/>
                </a:lnTo>
                <a:lnTo>
                  <a:pt x="0" y="314115"/>
                </a:lnTo>
                <a:lnTo>
                  <a:pt x="3899003" y="314115"/>
                </a:lnTo>
                <a:lnTo>
                  <a:pt x="4102203" y="157057"/>
                </a:lnTo>
                <a:lnTo>
                  <a:pt x="3899003" y="0"/>
                </a:lnTo>
                <a:close/>
              </a:path>
            </a:pathLst>
          </a:custGeom>
          <a:solidFill>
            <a:srgbClr val="FFB6B7"/>
          </a:solidFill>
        </p:spPr>
      </p:sp>
      <p:sp>
        <p:nvSpPr>
          <p:cNvPr id="16" name="TextBox 16"/>
          <p:cNvSpPr txBox="1"/>
          <p:nvPr/>
        </p:nvSpPr>
        <p:spPr>
          <a:xfrm>
            <a:off x="1986981" y="3884171"/>
            <a:ext cx="14611547" cy="860425"/>
          </a:xfrm>
          <a:prstGeom prst="rect">
            <a:avLst/>
          </a:prstGeom>
        </p:spPr>
        <p:txBody>
          <a:bodyPr lIns="0" tIns="0" rIns="0" bIns="0" rtlCol="0" anchor="t">
            <a:spAutoFit/>
          </a:bodyPr>
          <a:lstStyle/>
          <a:p>
            <a:pPr algn="l">
              <a:lnSpc>
                <a:spcPts val="3499"/>
              </a:lnSpc>
            </a:pPr>
            <a:r>
              <a:rPr lang="sk" sz="2400">
                <a:solidFill>
                  <a:srgbClr val="000000"/>
                </a:solidFill>
                <a:latin typeface="Open Sans 2 Bold"/>
              </a:rPr>
              <a:t>18. storočie: </a:t>
            </a:r>
            <a:r>
              <a:rPr lang="sk" sz="2400">
                <a:solidFill>
                  <a:srgbClr val="000000"/>
                </a:solidFill>
                <a:latin typeface="Open Sans 2"/>
              </a:rPr>
              <a:t>priemyselná revolúcia priniesla vykurovacie a ventilačné systémy s parnými kotlami a radiátormi/potrubiami na rozvod tepla.</a:t>
            </a:r>
          </a:p>
        </p:txBody>
      </p:sp>
      <p:sp>
        <p:nvSpPr>
          <p:cNvPr id="18" name="Freeform 18"/>
          <p:cNvSpPr/>
          <p:nvPr/>
        </p:nvSpPr>
        <p:spPr>
          <a:xfrm>
            <a:off x="1683750" y="52197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0" name="TextBox 20"/>
          <p:cNvSpPr txBox="1"/>
          <p:nvPr/>
        </p:nvSpPr>
        <p:spPr>
          <a:xfrm>
            <a:off x="1986981" y="5324475"/>
            <a:ext cx="14611547" cy="1313758"/>
          </a:xfrm>
          <a:prstGeom prst="rect">
            <a:avLst/>
          </a:prstGeom>
        </p:spPr>
        <p:txBody>
          <a:bodyPr lIns="0" tIns="0" rIns="0" bIns="0" rtlCol="0" anchor="t">
            <a:spAutoFit/>
          </a:bodyPr>
          <a:lstStyle/>
          <a:p>
            <a:pPr algn="l">
              <a:lnSpc>
                <a:spcPts val="3499"/>
              </a:lnSpc>
            </a:pPr>
            <a:r>
              <a:rPr lang="sk" sz="2400" dirty="0">
                <a:solidFill>
                  <a:srgbClr val="000000"/>
                </a:solidFill>
                <a:latin typeface="Open Sans 2 Bold"/>
              </a:rPr>
              <a:t>19. storočie: </a:t>
            </a:r>
            <a:r>
              <a:rPr lang="sk" sz="2400" dirty="0">
                <a:solidFill>
                  <a:srgbClr val="000000"/>
                </a:solidFill>
                <a:latin typeface="Open Sans 2"/>
              </a:rPr>
              <a:t>kúrenie a vetranie sa neustále zlepšovalo. Termostaty (vynájdené v roku 1830) umožňovali presnú reguláciu teploty a koncom 19. storočia mali veľké budovy ústredné kúrenie s plynovými alebo uhoľnými pecami.</a:t>
            </a:r>
          </a:p>
        </p:txBody>
      </p:sp>
      <p:sp>
        <p:nvSpPr>
          <p:cNvPr id="22" name="Freeform 22"/>
          <p:cNvSpPr/>
          <p:nvPr/>
        </p:nvSpPr>
        <p:spPr>
          <a:xfrm>
            <a:off x="1683750" y="6972300"/>
            <a:ext cx="15575550" cy="1543050"/>
          </a:xfrm>
          <a:custGeom>
            <a:avLst/>
            <a:gdLst/>
            <a:ahLst/>
            <a:cxnLst/>
            <a:rect l="l" t="t" r="r" b="b"/>
            <a:pathLst>
              <a:path w="4102203" h="406400">
                <a:moveTo>
                  <a:pt x="3899003" y="0"/>
                </a:moveTo>
                <a:lnTo>
                  <a:pt x="0" y="0"/>
                </a:lnTo>
                <a:lnTo>
                  <a:pt x="0" y="406400"/>
                </a:lnTo>
                <a:lnTo>
                  <a:pt x="3899003" y="406400"/>
                </a:lnTo>
                <a:lnTo>
                  <a:pt x="4102203" y="203200"/>
                </a:lnTo>
                <a:lnTo>
                  <a:pt x="3899003" y="0"/>
                </a:lnTo>
                <a:close/>
              </a:path>
            </a:pathLst>
          </a:custGeom>
          <a:solidFill>
            <a:srgbClr val="FFB6B7"/>
          </a:solidFill>
        </p:spPr>
      </p:sp>
      <p:sp>
        <p:nvSpPr>
          <p:cNvPr id="24" name="TextBox 24"/>
          <p:cNvSpPr txBox="1"/>
          <p:nvPr/>
        </p:nvSpPr>
        <p:spPr>
          <a:xfrm>
            <a:off x="1986981" y="7048500"/>
            <a:ext cx="14611547" cy="1313758"/>
          </a:xfrm>
          <a:prstGeom prst="rect">
            <a:avLst/>
          </a:prstGeom>
        </p:spPr>
        <p:txBody>
          <a:bodyPr lIns="0" tIns="0" rIns="0" bIns="0" rtlCol="0" anchor="t">
            <a:spAutoFit/>
          </a:bodyPr>
          <a:lstStyle/>
          <a:p>
            <a:pPr algn="l">
              <a:lnSpc>
                <a:spcPts val="3499"/>
              </a:lnSpc>
            </a:pPr>
            <a:r>
              <a:rPr lang="sk" sz="2400" dirty="0">
                <a:solidFill>
                  <a:srgbClr val="000000"/>
                </a:solidFill>
                <a:latin typeface="Open Sans 2 Bold"/>
              </a:rPr>
              <a:t>20. storočie: </a:t>
            </a:r>
            <a:r>
              <a:rPr lang="sk" sz="2400" dirty="0">
                <a:solidFill>
                  <a:srgbClr val="000000"/>
                </a:solidFill>
                <a:latin typeface="Open Sans 2"/>
              </a:rPr>
              <a:t>nútené vzduchové a elektrické vykurovanie sa stalo populárnym pre lepšiu kontrolu a účinnosť. Navyše v roku 1902 Willis Carrier vynašiel prvú modernú klimatizáciu (pôvodne na reguláciu vlhkosti pri tlači), čo bol veľký skok v technológii chladenia.</a:t>
            </a:r>
          </a:p>
        </p:txBody>
      </p:sp>
      <p:sp>
        <p:nvSpPr>
          <p:cNvPr id="26" name="Freeform 26"/>
          <p:cNvSpPr/>
          <p:nvPr/>
        </p:nvSpPr>
        <p:spPr>
          <a:xfrm>
            <a:off x="1683750" y="8743950"/>
            <a:ext cx="15575550" cy="974725"/>
          </a:xfrm>
          <a:custGeom>
            <a:avLst/>
            <a:gdLst/>
            <a:ahLst/>
            <a:cxnLst/>
            <a:rect l="l" t="t" r="r" b="b"/>
            <a:pathLst>
              <a:path w="4102203" h="256718">
                <a:moveTo>
                  <a:pt x="3899003" y="0"/>
                </a:moveTo>
                <a:lnTo>
                  <a:pt x="0" y="0"/>
                </a:lnTo>
                <a:lnTo>
                  <a:pt x="0" y="256718"/>
                </a:lnTo>
                <a:lnTo>
                  <a:pt x="3899003" y="256718"/>
                </a:lnTo>
                <a:lnTo>
                  <a:pt x="4102203" y="128359"/>
                </a:lnTo>
                <a:lnTo>
                  <a:pt x="3899003" y="0"/>
                </a:lnTo>
                <a:close/>
              </a:path>
            </a:pathLst>
          </a:custGeom>
          <a:solidFill>
            <a:srgbClr val="FFB6B7"/>
          </a:solidFill>
        </p:spPr>
      </p:sp>
      <p:sp>
        <p:nvSpPr>
          <p:cNvPr id="28" name="TextBox 28"/>
          <p:cNvSpPr txBox="1"/>
          <p:nvPr/>
        </p:nvSpPr>
        <p:spPr>
          <a:xfrm>
            <a:off x="1986981" y="8791575"/>
            <a:ext cx="14611547" cy="860425"/>
          </a:xfrm>
          <a:prstGeom prst="rect">
            <a:avLst/>
          </a:prstGeom>
        </p:spPr>
        <p:txBody>
          <a:bodyPr lIns="0" tIns="0" rIns="0" bIns="0" rtlCol="0" anchor="t">
            <a:spAutoFit/>
          </a:bodyPr>
          <a:lstStyle/>
          <a:p>
            <a:pPr algn="l">
              <a:lnSpc>
                <a:spcPts val="3499"/>
              </a:lnSpc>
            </a:pPr>
            <a:r>
              <a:rPr lang="sk" sz="2400" dirty="0">
                <a:solidFill>
                  <a:srgbClr val="000000"/>
                </a:solidFill>
                <a:latin typeface="Open Sans 2 Bold"/>
              </a:rPr>
              <a:t>Po druhej svetovej vojne: </a:t>
            </a:r>
            <a:r>
              <a:rPr lang="sk" sz="2400" dirty="0">
                <a:solidFill>
                  <a:srgbClr val="000000"/>
                </a:solidFill>
                <a:latin typeface="Open Sans 2"/>
              </a:rPr>
              <a:t>po druhej svetovej vojne sa klimatizácia stala súčasťou domácnosti. Jednotky sa zmenšili, ceny klesli a inštalácie vzrástli.</a:t>
            </a:r>
          </a:p>
        </p:txBody>
      </p:sp>
      <p:sp>
        <p:nvSpPr>
          <p:cNvPr id="33" name="Freeform 21">
            <a:extLst>
              <a:ext uri="{FF2B5EF4-FFF2-40B4-BE49-F238E27FC236}">
                <a16:creationId xmlns:a16="http://schemas.microsoft.com/office/drawing/2014/main" id="{E8B6D252-91BD-CE97-5F4B-1C3938E71808}"/>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7" name="Obrázok 6">
            <a:extLst>
              <a:ext uri="{FF2B5EF4-FFF2-40B4-BE49-F238E27FC236}">
                <a16:creationId xmlns:a16="http://schemas.microsoft.com/office/drawing/2014/main" id="{E73B12D7-430C-24CE-8223-006CC6EB6F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307435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11">
            <a:extLst>
              <a:ext uri="{FF2B5EF4-FFF2-40B4-BE49-F238E27FC236}">
                <a16:creationId xmlns:a16="http://schemas.microsoft.com/office/drawing/2014/main" id="{48E2068D-24EC-3871-A7E8-DB3E2DF5C27A}"/>
              </a:ext>
            </a:extLst>
          </p:cNvPr>
          <p:cNvGrpSpPr/>
          <p:nvPr/>
        </p:nvGrpSpPr>
        <p:grpSpPr>
          <a:xfrm>
            <a:off x="0" y="105267"/>
            <a:ext cx="12112763" cy="1196718"/>
            <a:chOff x="0" y="0"/>
            <a:chExt cx="3737049" cy="406438"/>
          </a:xfrm>
          <a:solidFill>
            <a:srgbClr val="CC5B60"/>
          </a:solidFill>
        </p:grpSpPr>
        <p:sp>
          <p:nvSpPr>
            <p:cNvPr id="25" name="Freeform 12">
              <a:extLst>
                <a:ext uri="{FF2B5EF4-FFF2-40B4-BE49-F238E27FC236}">
                  <a16:creationId xmlns:a16="http://schemas.microsoft.com/office/drawing/2014/main" id="{ED69B0AE-6ADD-4B60-14DA-8E94258CB654}"/>
                </a:ext>
              </a:extLst>
            </p:cNvPr>
            <p:cNvSpPr/>
            <p:nvPr/>
          </p:nvSpPr>
          <p:spPr>
            <a:xfrm>
              <a:off x="0" y="0"/>
              <a:ext cx="3737049" cy="406438"/>
            </a:xfrm>
            <a:custGeom>
              <a:avLst/>
              <a:gdLst/>
              <a:ahLst/>
              <a:cxnLst/>
              <a:rect l="l" t="t" r="r" b="b"/>
              <a:pathLst>
                <a:path w="3737049" h="406438">
                  <a:moveTo>
                    <a:pt x="0" y="0"/>
                  </a:moveTo>
                  <a:lnTo>
                    <a:pt x="3737049" y="0"/>
                  </a:lnTo>
                  <a:lnTo>
                    <a:pt x="3737049" y="406438"/>
                  </a:lnTo>
                  <a:lnTo>
                    <a:pt x="0" y="406438"/>
                  </a:lnTo>
                  <a:close/>
                </a:path>
              </a:pathLst>
            </a:custGeom>
            <a:grpFill/>
          </p:spPr>
        </p:sp>
        <p:sp>
          <p:nvSpPr>
            <p:cNvPr id="26" name="TextBox 13">
              <a:extLst>
                <a:ext uri="{FF2B5EF4-FFF2-40B4-BE49-F238E27FC236}">
                  <a16:creationId xmlns:a16="http://schemas.microsoft.com/office/drawing/2014/main" id="{8CD88F76-AD9E-D4E8-7BE8-A6234627DCA6}"/>
                </a:ext>
              </a:extLst>
            </p:cNvPr>
            <p:cNvSpPr txBox="1"/>
            <p:nvPr/>
          </p:nvSpPr>
          <p:spPr>
            <a:xfrm>
              <a:off x="0" y="-38100"/>
              <a:ext cx="3737049" cy="444538"/>
            </a:xfrm>
            <a:prstGeom prst="rect">
              <a:avLst/>
            </a:prstGeom>
            <a:grpFill/>
          </p:spPr>
          <p:txBody>
            <a:bodyPr lIns="50800" tIns="50800" rIns="50800" bIns="50800" rtlCol="0" anchor="ctr"/>
            <a:lstStyle/>
            <a:p>
              <a:pPr algn="ctr">
                <a:lnSpc>
                  <a:spcPts val="2659"/>
                </a:lnSpc>
              </a:pPr>
              <a:endParaRPr/>
            </a:p>
          </p:txBody>
        </p:sp>
      </p:grpSp>
      <p:grpSp>
        <p:nvGrpSpPr>
          <p:cNvPr id="2" name="Group 2"/>
          <p:cNvGrpSpPr/>
          <p:nvPr/>
        </p:nvGrpSpPr>
        <p:grpSpPr>
          <a:xfrm>
            <a:off x="755841" y="1718135"/>
            <a:ext cx="5421286" cy="8568865"/>
            <a:chOff x="0" y="0"/>
            <a:chExt cx="1427828" cy="2256820"/>
          </a:xfrm>
          <a:solidFill>
            <a:srgbClr val="CC5B60"/>
          </a:solidFill>
        </p:grpSpPr>
        <p:sp>
          <p:nvSpPr>
            <p:cNvPr id="3" name="Freeform 3"/>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4" name="TextBox 4"/>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5" name="Group 5"/>
          <p:cNvGrpSpPr/>
          <p:nvPr/>
        </p:nvGrpSpPr>
        <p:grpSpPr>
          <a:xfrm>
            <a:off x="6434302" y="1718135"/>
            <a:ext cx="5421286" cy="8568865"/>
            <a:chOff x="0" y="0"/>
            <a:chExt cx="1427828" cy="2256820"/>
          </a:xfrm>
          <a:solidFill>
            <a:srgbClr val="CC5B60"/>
          </a:solidFill>
        </p:grpSpPr>
        <p:sp>
          <p:nvSpPr>
            <p:cNvPr id="6" name="Freeform 6"/>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7" name="TextBox 7"/>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grpSp>
        <p:nvGrpSpPr>
          <p:cNvPr id="8" name="Group 8"/>
          <p:cNvGrpSpPr/>
          <p:nvPr/>
        </p:nvGrpSpPr>
        <p:grpSpPr>
          <a:xfrm>
            <a:off x="12112762" y="1718135"/>
            <a:ext cx="5794237" cy="8568865"/>
            <a:chOff x="0" y="0"/>
            <a:chExt cx="1427828" cy="2256820"/>
          </a:xfrm>
          <a:solidFill>
            <a:srgbClr val="CC5B60"/>
          </a:solidFill>
        </p:grpSpPr>
        <p:sp>
          <p:nvSpPr>
            <p:cNvPr id="9" name="Freeform 9"/>
            <p:cNvSpPr/>
            <p:nvPr/>
          </p:nvSpPr>
          <p:spPr>
            <a:xfrm>
              <a:off x="0" y="0"/>
              <a:ext cx="1427828" cy="2256820"/>
            </a:xfrm>
            <a:custGeom>
              <a:avLst/>
              <a:gdLst/>
              <a:ahLst/>
              <a:cxnLst/>
              <a:rect l="l" t="t" r="r" b="b"/>
              <a:pathLst>
                <a:path w="1427828" h="2256820">
                  <a:moveTo>
                    <a:pt x="72831" y="0"/>
                  </a:moveTo>
                  <a:lnTo>
                    <a:pt x="1354997" y="0"/>
                  </a:lnTo>
                  <a:cubicBezTo>
                    <a:pt x="1374313" y="0"/>
                    <a:pt x="1392838" y="7673"/>
                    <a:pt x="1406497" y="21332"/>
                  </a:cubicBezTo>
                  <a:cubicBezTo>
                    <a:pt x="1420155" y="34990"/>
                    <a:pt x="1427828" y="53515"/>
                    <a:pt x="1427828" y="72831"/>
                  </a:cubicBezTo>
                  <a:lnTo>
                    <a:pt x="1427828" y="2183989"/>
                  </a:lnTo>
                  <a:cubicBezTo>
                    <a:pt x="1427828" y="2224213"/>
                    <a:pt x="1395221" y="2256820"/>
                    <a:pt x="1354997" y="2256820"/>
                  </a:cubicBezTo>
                  <a:lnTo>
                    <a:pt x="72831" y="2256820"/>
                  </a:lnTo>
                  <a:cubicBezTo>
                    <a:pt x="32608" y="2256820"/>
                    <a:pt x="0" y="2224213"/>
                    <a:pt x="0" y="2183989"/>
                  </a:cubicBezTo>
                  <a:lnTo>
                    <a:pt x="0" y="72831"/>
                  </a:lnTo>
                  <a:cubicBezTo>
                    <a:pt x="0" y="32608"/>
                    <a:pt x="32608" y="0"/>
                    <a:pt x="72831" y="0"/>
                  </a:cubicBezTo>
                  <a:close/>
                </a:path>
              </a:pathLst>
            </a:custGeom>
            <a:grpFill/>
          </p:spPr>
        </p:sp>
        <p:sp>
          <p:nvSpPr>
            <p:cNvPr id="10" name="TextBox 10"/>
            <p:cNvSpPr txBox="1"/>
            <p:nvPr/>
          </p:nvSpPr>
          <p:spPr>
            <a:xfrm>
              <a:off x="0" y="-38100"/>
              <a:ext cx="1427828" cy="2294920"/>
            </a:xfrm>
            <a:prstGeom prst="rect">
              <a:avLst/>
            </a:prstGeom>
            <a:grpFill/>
          </p:spPr>
          <p:txBody>
            <a:bodyPr lIns="50800" tIns="50800" rIns="50800" bIns="50800" rtlCol="0" anchor="ctr"/>
            <a:lstStyle/>
            <a:p>
              <a:pPr algn="ctr">
                <a:lnSpc>
                  <a:spcPts val="2659"/>
                </a:lnSpc>
              </a:pPr>
              <a:endParaRPr/>
            </a:p>
          </p:txBody>
        </p:sp>
      </p:grpSp>
      <p:sp>
        <p:nvSpPr>
          <p:cNvPr id="16" name="TextBox 16"/>
          <p:cNvSpPr txBox="1"/>
          <p:nvPr/>
        </p:nvSpPr>
        <p:spPr>
          <a:xfrm>
            <a:off x="1028700" y="219075"/>
            <a:ext cx="10769833" cy="767518"/>
          </a:xfrm>
          <a:prstGeom prst="rect">
            <a:avLst/>
          </a:prstGeom>
        </p:spPr>
        <p:txBody>
          <a:bodyPr lIns="0" tIns="0" rIns="0" bIns="0" rtlCol="0" anchor="t">
            <a:spAutoFit/>
          </a:bodyPr>
          <a:lstStyle/>
          <a:p>
            <a:pPr algn="l">
              <a:lnSpc>
                <a:spcPts val="6299"/>
              </a:lnSpc>
            </a:pPr>
            <a:r>
              <a:rPr lang="en-US" sz="4500" spc="89" dirty="0">
                <a:solidFill>
                  <a:srgbClr val="FFFFFF"/>
                </a:solidFill>
                <a:latin typeface="Poppins Bold"/>
              </a:rPr>
              <a:t>POU</a:t>
            </a:r>
            <a:r>
              <a:rPr lang="sk-SK" sz="4500" spc="89" dirty="0">
                <a:solidFill>
                  <a:srgbClr val="FFFFFF"/>
                </a:solidFill>
                <a:latin typeface="Poppins Bold"/>
              </a:rPr>
              <a:t>ŽIT</a:t>
            </a:r>
            <a:r>
              <a:rPr lang="sk" sz="4500" spc="89" dirty="0">
                <a:solidFill>
                  <a:srgbClr val="FFFFFF"/>
                </a:solidFill>
                <a:latin typeface="Poppins Bold"/>
              </a:rPr>
              <a:t>IE HVAC</a:t>
            </a:r>
          </a:p>
        </p:txBody>
      </p:sp>
      <p:sp>
        <p:nvSpPr>
          <p:cNvPr id="22" name="Freeform 21">
            <a:extLst>
              <a:ext uri="{FF2B5EF4-FFF2-40B4-BE49-F238E27FC236}">
                <a16:creationId xmlns:a16="http://schemas.microsoft.com/office/drawing/2014/main" id="{F869D9CA-9B3D-AA9F-A2DA-F51DCA3B71A4}"/>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sp>
        <p:nvSpPr>
          <p:cNvPr id="12" name="BlokTextu 11">
            <a:extLst>
              <a:ext uri="{FF2B5EF4-FFF2-40B4-BE49-F238E27FC236}">
                <a16:creationId xmlns:a16="http://schemas.microsoft.com/office/drawing/2014/main" id="{8E9BBB58-15B4-CC5B-008E-6EAF15169EB9}"/>
              </a:ext>
            </a:extLst>
          </p:cNvPr>
          <p:cNvSpPr txBox="1"/>
          <p:nvPr/>
        </p:nvSpPr>
        <p:spPr>
          <a:xfrm>
            <a:off x="1023257" y="1727180"/>
            <a:ext cx="4886073" cy="7109639"/>
          </a:xfrm>
          <a:prstGeom prst="rect">
            <a:avLst/>
          </a:prstGeom>
          <a:noFill/>
        </p:spPr>
        <p:txBody>
          <a:bodyPr wrap="square">
            <a:spAutoFit/>
          </a:bodyPr>
          <a:lstStyle/>
          <a:p>
            <a:pPr marL="342900" indent="-342900" algn="just">
              <a:buFont typeface="Arial" panose="020B0604020202020204" pitchFamily="34" charset="0"/>
              <a:buChar char="•"/>
            </a:pPr>
            <a:r>
              <a:rPr lang="sk-SK" sz="2400" b="1" dirty="0"/>
              <a:t>Obytné budovy: </a:t>
            </a:r>
            <a:r>
              <a:rPr lang="sk-SK" sz="2400" dirty="0"/>
              <a:t>v obytných budovách, ako sú domy a byty, sa systémy vykurovania a chladenia používajú na zabezpečenie pohodlia.</a:t>
            </a:r>
          </a:p>
          <a:p>
            <a:pPr marL="342900" indent="-342900" algn="just">
              <a:buFont typeface="Arial" panose="020B0604020202020204" pitchFamily="34" charset="0"/>
              <a:buChar char="•"/>
            </a:pPr>
            <a:r>
              <a:rPr lang="sk-SK" sz="2400" b="1" dirty="0"/>
              <a:t>Komerčné budovy: </a:t>
            </a:r>
            <a:r>
              <a:rPr lang="sk-SK" sz="2400" dirty="0"/>
              <a:t>v komerčných budovách, ako sú kancelárie, obchody, reštaurácie a hotely, sú systémy HVAC (vykurovanie, vetranie a klimatizácia) nevyhnutné pre udržanie príjemného prostredia pre zákazníkov a zamestnancov.</a:t>
            </a:r>
          </a:p>
          <a:p>
            <a:pPr marL="342900" indent="-342900" algn="just">
              <a:buFont typeface="Arial" panose="020B0604020202020204" pitchFamily="34" charset="0"/>
              <a:buChar char="•"/>
            </a:pPr>
            <a:r>
              <a:rPr lang="sk-SK" sz="2400" b="1" dirty="0"/>
              <a:t>Priemyselné zariadenia: </a:t>
            </a:r>
            <a:r>
              <a:rPr lang="sk-SK" sz="2400" dirty="0"/>
              <a:t>priemyselné budovy, sklady a výrobné závody majú často špecifické požiadavky na teplotu a vlhkosť, ktoré vyžadujú použitie špecializovaných systémov HVAC.</a:t>
            </a:r>
          </a:p>
        </p:txBody>
      </p:sp>
      <p:sp>
        <p:nvSpPr>
          <p:cNvPr id="15" name="BlokTextu 14">
            <a:extLst>
              <a:ext uri="{FF2B5EF4-FFF2-40B4-BE49-F238E27FC236}">
                <a16:creationId xmlns:a16="http://schemas.microsoft.com/office/drawing/2014/main" id="{2423439A-2897-92AC-1B3F-E2725E09F430}"/>
              </a:ext>
            </a:extLst>
          </p:cNvPr>
          <p:cNvSpPr txBox="1"/>
          <p:nvPr/>
        </p:nvSpPr>
        <p:spPr>
          <a:xfrm>
            <a:off x="6629400" y="1718135"/>
            <a:ext cx="4960996" cy="7478970"/>
          </a:xfrm>
          <a:prstGeom prst="rect">
            <a:avLst/>
          </a:prstGeom>
          <a:noFill/>
        </p:spPr>
        <p:txBody>
          <a:bodyPr wrap="square">
            <a:spAutoFit/>
          </a:bodyPr>
          <a:lstStyle/>
          <a:p>
            <a:pPr marL="342900" indent="-342900" algn="just">
              <a:buFont typeface="Arial" panose="020B0604020202020204" pitchFamily="34" charset="0"/>
              <a:buChar char="•"/>
            </a:pPr>
            <a:r>
              <a:rPr lang="sk-SK" sz="2400" b="1" dirty="0"/>
              <a:t>Vzdelávacie inštitúcie: </a:t>
            </a:r>
            <a:r>
              <a:rPr lang="sk-SK" sz="2400" dirty="0"/>
              <a:t>v školách, vysokých školách a univerzitách sú systémy HVAC nevyhnutné pre zabezpečenie pohodlného prostredia pre študentov, učiteľov a zamestnancov.</a:t>
            </a:r>
          </a:p>
          <a:p>
            <a:pPr marL="342900" indent="-342900" algn="just">
              <a:buFont typeface="Arial" panose="020B0604020202020204" pitchFamily="34" charset="0"/>
              <a:buChar char="•"/>
            </a:pPr>
            <a:r>
              <a:rPr lang="sk-SK" sz="2400" b="1" dirty="0"/>
              <a:t>Nemocnice: </a:t>
            </a:r>
            <a:r>
              <a:rPr lang="sk-SK" sz="2400" dirty="0"/>
              <a:t>v nemocniciach sa systémy HVAC využívajú na kontrolu teploty, vlhkosti a kvality vzduchu. Tým sa zabezpečuje pohodlie pacientov, zabraňuje šíreniu infekcií a udržiavajú sa sterilné podmienky v operačných sálach a laboratóriách.</a:t>
            </a:r>
          </a:p>
          <a:p>
            <a:pPr marL="342900" indent="-342900" algn="just">
              <a:buFont typeface="Arial" panose="020B0604020202020204" pitchFamily="34" charset="0"/>
              <a:buChar char="•"/>
            </a:pPr>
            <a:r>
              <a:rPr lang="sk-SK" sz="2400" b="1" dirty="0"/>
              <a:t>Dátové centrá: </a:t>
            </a:r>
            <a:r>
              <a:rPr lang="sk-SK" sz="2400" dirty="0"/>
              <a:t>presné chladenie zabezpečené systémami HVAC je pre dátové centrá kľúčové, pretože zabraňuje prehrievaniu zariadení a zabezpečuje ich spoľahlivú prevádzku.</a:t>
            </a:r>
          </a:p>
        </p:txBody>
      </p:sp>
      <p:sp>
        <p:nvSpPr>
          <p:cNvPr id="21" name="BlokTextu 20">
            <a:extLst>
              <a:ext uri="{FF2B5EF4-FFF2-40B4-BE49-F238E27FC236}">
                <a16:creationId xmlns:a16="http://schemas.microsoft.com/office/drawing/2014/main" id="{BF9BC68E-F11C-E2C1-5130-5121182A8A00}"/>
              </a:ext>
            </a:extLst>
          </p:cNvPr>
          <p:cNvSpPr txBox="1"/>
          <p:nvPr/>
        </p:nvSpPr>
        <p:spPr>
          <a:xfrm>
            <a:off x="12344400" y="1718135"/>
            <a:ext cx="5334000" cy="7879080"/>
          </a:xfrm>
          <a:prstGeom prst="rect">
            <a:avLst/>
          </a:prstGeom>
          <a:noFill/>
        </p:spPr>
        <p:txBody>
          <a:bodyPr wrap="square">
            <a:spAutoFit/>
          </a:bodyPr>
          <a:lstStyle/>
          <a:p>
            <a:pPr marL="342900" indent="-342900" algn="just">
              <a:buFont typeface="Arial" panose="020B0604020202020204" pitchFamily="34" charset="0"/>
              <a:buChar char="•"/>
            </a:pPr>
            <a:r>
              <a:rPr lang="sk-SK" sz="2300" b="1" dirty="0"/>
              <a:t>Laboratóriá a výskumné zariadenia: </a:t>
            </a:r>
            <a:r>
              <a:rPr lang="sk-SK" sz="2300" dirty="0"/>
              <a:t>v laboratóriách a výskumných zariadeniach zabezpečujú systémy HVAC presnú kontrolu klímy, ktorá je nevyhnutná pre vedecký výskum.</a:t>
            </a:r>
          </a:p>
          <a:p>
            <a:pPr marL="342900" indent="-342900" algn="just">
              <a:buFont typeface="Arial" panose="020B0604020202020204" pitchFamily="34" charset="0"/>
              <a:buChar char="•"/>
            </a:pPr>
            <a:r>
              <a:rPr lang="sk-SK" sz="2300" b="1" dirty="0"/>
              <a:t>Pohostinstvo:</a:t>
            </a:r>
            <a:r>
              <a:rPr lang="sk-SK" sz="2300" dirty="0"/>
              <a:t> v hoteloch, rezortoch a iných ubytovacích zariadeniach sa systémy HVAC využívajú na udržanie príjemnej teploty a čerstvého vzduchu v izbách, reštauráciách a spoločných priestoroch, čím zvyšujú pohodlie hostí.</a:t>
            </a:r>
          </a:p>
          <a:p>
            <a:pPr marL="342900" indent="-342900" algn="just">
              <a:buFont typeface="Arial" panose="020B0604020202020204" pitchFamily="34" charset="0"/>
              <a:buChar char="•"/>
            </a:pPr>
            <a:r>
              <a:rPr lang="sk-SK" sz="2300" b="1" dirty="0"/>
              <a:t>Doprava: </a:t>
            </a:r>
            <a:r>
              <a:rPr lang="sk-SK" sz="2300" dirty="0"/>
              <a:t>vlak, autobusy a iné dopravné prostriedky využívajú systémy HVAC na reguláciu teploty a zabezpečenie prívodu čerstvého vzduchu, čím zvyšujú komfort cestujúcich počas dlhých ciest.</a:t>
            </a:r>
          </a:p>
          <a:p>
            <a:pPr marL="342900" indent="-342900" algn="just">
              <a:buFont typeface="Arial" panose="020B0604020202020204" pitchFamily="34" charset="0"/>
              <a:buChar char="•"/>
            </a:pPr>
            <a:r>
              <a:rPr lang="sk-SK" sz="2300" b="1" dirty="0"/>
              <a:t>Športoviská:</a:t>
            </a:r>
            <a:r>
              <a:rPr lang="sk-SK" sz="2300" dirty="0"/>
              <a:t> vnútorné športoviská vyžadujú špeciálne systémy HVAC, ktoré dokážu rýchlo reagovať na zmeny teploty a vlhkosti počas tréningov a zápasov, aby zabezpečili optimálne podmienky pre športovcov a divákov.</a:t>
            </a:r>
          </a:p>
        </p:txBody>
      </p:sp>
      <p:pic>
        <p:nvPicPr>
          <p:cNvPr id="13" name="Obrázok 12">
            <a:extLst>
              <a:ext uri="{FF2B5EF4-FFF2-40B4-BE49-F238E27FC236}">
                <a16:creationId xmlns:a16="http://schemas.microsoft.com/office/drawing/2014/main" id="{D411AB34-B3E5-07AD-59E6-BD13140354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148491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795C440-44B3-4E26-D9D0-C2684F6F0CD7}"/>
              </a:ext>
            </a:extLst>
          </p:cNvPr>
          <p:cNvGrpSpPr/>
          <p:nvPr/>
        </p:nvGrpSpPr>
        <p:grpSpPr>
          <a:xfrm>
            <a:off x="0" y="144554"/>
            <a:ext cx="12192000" cy="10172700"/>
            <a:chOff x="0" y="0"/>
            <a:chExt cx="3737049" cy="2709333"/>
          </a:xfrm>
          <a:solidFill>
            <a:srgbClr val="CC5B60"/>
          </a:solidFill>
        </p:grpSpPr>
        <p:sp>
          <p:nvSpPr>
            <p:cNvPr id="16" name="Freeform 3">
              <a:extLst>
                <a:ext uri="{FF2B5EF4-FFF2-40B4-BE49-F238E27FC236}">
                  <a16:creationId xmlns:a16="http://schemas.microsoft.com/office/drawing/2014/main" id="{05DBFC26-2528-282D-3F97-F3C1443B48BF}"/>
                </a:ext>
              </a:extLst>
            </p:cNvPr>
            <p:cNvSpPr/>
            <p:nvPr/>
          </p:nvSpPr>
          <p:spPr>
            <a:xfrm>
              <a:off x="0" y="0"/>
              <a:ext cx="3737049" cy="2709333"/>
            </a:xfrm>
            <a:custGeom>
              <a:avLst/>
              <a:gdLst/>
              <a:ahLst/>
              <a:cxnLst/>
              <a:rect l="l" t="t" r="r" b="b"/>
              <a:pathLst>
                <a:path w="3737049" h="2709333">
                  <a:moveTo>
                    <a:pt x="0" y="0"/>
                  </a:moveTo>
                  <a:lnTo>
                    <a:pt x="3737049" y="0"/>
                  </a:lnTo>
                  <a:lnTo>
                    <a:pt x="3737049" y="2709333"/>
                  </a:lnTo>
                  <a:lnTo>
                    <a:pt x="0" y="2709333"/>
                  </a:lnTo>
                  <a:close/>
                </a:path>
              </a:pathLst>
            </a:custGeom>
            <a:grpFill/>
          </p:spPr>
        </p:sp>
        <p:sp>
          <p:nvSpPr>
            <p:cNvPr id="17" name="TextBox 4">
              <a:extLst>
                <a:ext uri="{FF2B5EF4-FFF2-40B4-BE49-F238E27FC236}">
                  <a16:creationId xmlns:a16="http://schemas.microsoft.com/office/drawing/2014/main" id="{6F062555-1E9E-F42F-5BDD-0E97BE03AAA1}"/>
                </a:ext>
              </a:extLst>
            </p:cNvPr>
            <p:cNvSpPr txBox="1"/>
            <p:nvPr/>
          </p:nvSpPr>
          <p:spPr>
            <a:xfrm>
              <a:off x="0" y="-38100"/>
              <a:ext cx="3737049"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540935" y="2518963"/>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540935" y="653105"/>
            <a:ext cx="7284466" cy="16097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ŠTANDARDNÉ KOMPONENTY HVAC</a:t>
            </a:r>
          </a:p>
        </p:txBody>
      </p:sp>
      <p:sp>
        <p:nvSpPr>
          <p:cNvPr id="10" name="TextBox 10"/>
          <p:cNvSpPr txBox="1"/>
          <p:nvPr/>
        </p:nvSpPr>
        <p:spPr>
          <a:xfrm rot="16200000">
            <a:off x="901335" y="5814473"/>
            <a:ext cx="3027919" cy="868186"/>
          </a:xfrm>
          <a:prstGeom prst="rect">
            <a:avLst/>
          </a:prstGeom>
        </p:spPr>
        <p:txBody>
          <a:bodyPr wrap="square" lIns="0" tIns="0" rIns="0" bIns="0" rtlCol="0" anchor="t">
            <a:spAutoFit/>
          </a:bodyPr>
          <a:lstStyle/>
          <a:p>
            <a:pPr algn="ctr">
              <a:lnSpc>
                <a:spcPts val="3499"/>
              </a:lnSpc>
            </a:pPr>
            <a:r>
              <a:rPr lang="sk-SK" sz="2499" dirty="0">
                <a:solidFill>
                  <a:srgbClr val="000000"/>
                </a:solidFill>
                <a:latin typeface="Open Sans 2 Bold"/>
              </a:rPr>
              <a:t>Vzduchotechnický systém</a:t>
            </a:r>
            <a:endParaRPr lang="sk" sz="2499" dirty="0">
              <a:solidFill>
                <a:srgbClr val="000000"/>
              </a:solidFill>
              <a:latin typeface="Open Sans 2 Bold"/>
            </a:endParaRPr>
          </a:p>
        </p:txBody>
      </p:sp>
      <p:sp>
        <p:nvSpPr>
          <p:cNvPr id="13" name="Freeform 21">
            <a:extLst>
              <a:ext uri="{FF2B5EF4-FFF2-40B4-BE49-F238E27FC236}">
                <a16:creationId xmlns:a16="http://schemas.microsoft.com/office/drawing/2014/main" id="{8D71AAAD-DB42-A9C6-E188-0D1A91159F0B}"/>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9" name="Obrázok 18">
            <a:extLst>
              <a:ext uri="{FF2B5EF4-FFF2-40B4-BE49-F238E27FC236}">
                <a16:creationId xmlns:a16="http://schemas.microsoft.com/office/drawing/2014/main" id="{BD2042F5-592D-A10E-0B81-AC0C1EDC3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718" y="2574767"/>
            <a:ext cx="7347600" cy="7347600"/>
          </a:xfrm>
          <a:prstGeom prst="rect">
            <a:avLst/>
          </a:prstGeom>
        </p:spPr>
      </p:pic>
      <p:pic>
        <p:nvPicPr>
          <p:cNvPr id="3" name="Obrázok 2">
            <a:extLst>
              <a:ext uri="{FF2B5EF4-FFF2-40B4-BE49-F238E27FC236}">
                <a16:creationId xmlns:a16="http://schemas.microsoft.com/office/drawing/2014/main" id="{73A6767C-18C5-7130-10F4-1FCF4543B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273004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39830"/>
            <a:ext cx="7088749" cy="10147170"/>
            <a:chOff x="0" y="0"/>
            <a:chExt cx="1866996" cy="2709333"/>
          </a:xfrm>
          <a:solidFill>
            <a:srgbClr val="CC5B60"/>
          </a:solidFill>
        </p:grpSpPr>
        <p:sp>
          <p:nvSpPr>
            <p:cNvPr id="3" name="Freeform 3"/>
            <p:cNvSpPr/>
            <p:nvPr/>
          </p:nvSpPr>
          <p:spPr>
            <a:xfrm>
              <a:off x="0" y="0"/>
              <a:ext cx="1866996" cy="2709333"/>
            </a:xfrm>
            <a:custGeom>
              <a:avLst/>
              <a:gdLst/>
              <a:ahLst/>
              <a:cxnLst/>
              <a:rect l="l" t="t" r="r" b="b"/>
              <a:pathLst>
                <a:path w="1866996" h="2709333">
                  <a:moveTo>
                    <a:pt x="0" y="0"/>
                  </a:moveTo>
                  <a:lnTo>
                    <a:pt x="1866996" y="0"/>
                  </a:lnTo>
                  <a:lnTo>
                    <a:pt x="1866996" y="2709333"/>
                  </a:lnTo>
                  <a:lnTo>
                    <a:pt x="0" y="2709333"/>
                  </a:lnTo>
                  <a:close/>
                </a:path>
              </a:pathLst>
            </a:custGeom>
            <a:grpFill/>
          </p:spPr>
        </p:sp>
        <p:sp>
          <p:nvSpPr>
            <p:cNvPr id="4" name="TextBox 4"/>
            <p:cNvSpPr txBox="1"/>
            <p:nvPr/>
          </p:nvSpPr>
          <p:spPr>
            <a:xfrm>
              <a:off x="0" y="-38100"/>
              <a:ext cx="1866996" cy="2747433"/>
            </a:xfrm>
            <a:prstGeom prst="rect">
              <a:avLst/>
            </a:prstGeom>
            <a:grpFill/>
          </p:spPr>
          <p:txBody>
            <a:bodyPr lIns="50800" tIns="50800" rIns="50800" bIns="50800" rtlCol="0" anchor="ctr"/>
            <a:lstStyle/>
            <a:p>
              <a:pPr algn="ctr">
                <a:lnSpc>
                  <a:spcPts val="2659"/>
                </a:lnSpc>
              </a:pPr>
              <a:endParaRPr/>
            </a:p>
          </p:txBody>
        </p:sp>
      </p:grpSp>
      <p:sp>
        <p:nvSpPr>
          <p:cNvPr id="5" name="AutoShape 5"/>
          <p:cNvSpPr/>
          <p:nvPr/>
        </p:nvSpPr>
        <p:spPr>
          <a:xfrm>
            <a:off x="373650" y="3320105"/>
            <a:ext cx="1310100" cy="0"/>
          </a:xfrm>
          <a:prstGeom prst="line">
            <a:avLst/>
          </a:prstGeom>
          <a:ln w="95250" cap="flat">
            <a:solidFill>
              <a:srgbClr val="FFFFFF"/>
            </a:solidFill>
            <a:prstDash val="solid"/>
            <a:headEnd type="none" w="sm" len="sm"/>
            <a:tailEnd type="none" w="sm" len="sm"/>
          </a:ln>
        </p:spPr>
      </p:sp>
      <p:sp>
        <p:nvSpPr>
          <p:cNvPr id="9" name="TextBox 9"/>
          <p:cNvSpPr txBox="1"/>
          <p:nvPr/>
        </p:nvSpPr>
        <p:spPr>
          <a:xfrm>
            <a:off x="340993" y="797985"/>
            <a:ext cx="5234136" cy="2409825"/>
          </a:xfrm>
          <a:prstGeom prst="rect">
            <a:avLst/>
          </a:prstGeom>
        </p:spPr>
        <p:txBody>
          <a:bodyPr lIns="0" tIns="0" rIns="0" bIns="0" rtlCol="0" anchor="t">
            <a:spAutoFit/>
          </a:bodyPr>
          <a:lstStyle/>
          <a:p>
            <a:pPr algn="l">
              <a:lnSpc>
                <a:spcPts val="6299"/>
              </a:lnSpc>
            </a:pPr>
            <a:r>
              <a:rPr lang="sk" sz="4500" spc="89" dirty="0">
                <a:solidFill>
                  <a:schemeClr val="bg1"/>
                </a:solidFill>
                <a:latin typeface="Poppins Bold"/>
              </a:rPr>
              <a:t>ŠTANDARDNÉ KOMPONENTY HVAC</a:t>
            </a:r>
          </a:p>
        </p:txBody>
      </p:sp>
      <p:sp>
        <p:nvSpPr>
          <p:cNvPr id="10" name="TextBox 10"/>
          <p:cNvSpPr txBox="1"/>
          <p:nvPr/>
        </p:nvSpPr>
        <p:spPr>
          <a:xfrm>
            <a:off x="373650" y="3462801"/>
            <a:ext cx="6498000" cy="4156074"/>
          </a:xfrm>
          <a:prstGeom prst="rect">
            <a:avLst/>
          </a:prstGeom>
        </p:spPr>
        <p:txBody>
          <a:bodyPr wrap="square" lIns="0" tIns="0" rIns="0" bIns="0" rtlCol="0" anchor="t">
            <a:spAutoFit/>
          </a:bodyPr>
          <a:lstStyle/>
          <a:p>
            <a:pPr algn="l">
              <a:lnSpc>
                <a:spcPts val="4060"/>
              </a:lnSpc>
            </a:pPr>
            <a:r>
              <a:rPr lang="sk-SK" sz="2400" b="1" dirty="0">
                <a:solidFill>
                  <a:schemeClr val="bg1"/>
                </a:solidFill>
              </a:rPr>
              <a:t>Tlmiče (A)</a:t>
            </a:r>
          </a:p>
          <a:p>
            <a:pPr algn="l">
              <a:lnSpc>
                <a:spcPts val="4060"/>
              </a:lnSpc>
            </a:pPr>
            <a:r>
              <a:rPr lang="sk-SK" sz="2400" dirty="0">
                <a:solidFill>
                  <a:schemeClr val="bg1"/>
                </a:solidFill>
              </a:rPr>
              <a:t>Tlmič je zariadenie, ktoré sa používa v systémoch vykurovania, vetrania a klimatizácie (HVAC) na reguláciu množstva vzduchu </a:t>
            </a:r>
            <a:r>
              <a:rPr lang="sk-SK" sz="2400" dirty="0" err="1">
                <a:solidFill>
                  <a:schemeClr val="bg1"/>
                </a:solidFill>
              </a:rPr>
              <a:t>prúdiaceho</a:t>
            </a:r>
            <a:r>
              <a:rPr lang="sk-SK" sz="2400" dirty="0">
                <a:solidFill>
                  <a:schemeClr val="bg1"/>
                </a:solidFill>
              </a:rPr>
              <a:t> cez vzduchotechnické kanály. Je to pohyblivá klapka alebo priehradka, ktorá sa môže otvárať a zatvárať, čím mení prierez kanála a ovplyvňuje tak prietok vzduchu.</a:t>
            </a:r>
            <a:endParaRPr lang="sk" sz="2400" dirty="0">
              <a:solidFill>
                <a:schemeClr val="bg1"/>
              </a:solidFill>
            </a:endParaRPr>
          </a:p>
        </p:txBody>
      </p:sp>
      <p:sp>
        <p:nvSpPr>
          <p:cNvPr id="13" name="Freeform 21">
            <a:extLst>
              <a:ext uri="{FF2B5EF4-FFF2-40B4-BE49-F238E27FC236}">
                <a16:creationId xmlns:a16="http://schemas.microsoft.com/office/drawing/2014/main" id="{6593ED83-687F-DA90-1F53-0419D2D470AC}"/>
              </a:ext>
            </a:extLst>
          </p:cNvPr>
          <p:cNvSpPr/>
          <p:nvPr/>
        </p:nvSpPr>
        <p:spPr>
          <a:xfrm>
            <a:off x="12115367"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2"/>
            <a:stretch>
              <a:fillRect/>
            </a:stretch>
          </a:blipFill>
        </p:spPr>
      </p:sp>
      <p:pic>
        <p:nvPicPr>
          <p:cNvPr id="18" name="Obrázok 17">
            <a:extLst>
              <a:ext uri="{FF2B5EF4-FFF2-40B4-BE49-F238E27FC236}">
                <a16:creationId xmlns:a16="http://schemas.microsoft.com/office/drawing/2014/main" id="{9F913EBA-4FE9-1CCD-D52E-58BE36354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077" y="2028048"/>
            <a:ext cx="6498000" cy="6498000"/>
          </a:xfrm>
          <a:prstGeom prst="rect">
            <a:avLst/>
          </a:prstGeom>
        </p:spPr>
      </p:pic>
      <p:pic>
        <p:nvPicPr>
          <p:cNvPr id="7" name="Obrázok 6">
            <a:extLst>
              <a:ext uri="{FF2B5EF4-FFF2-40B4-BE49-F238E27FC236}">
                <a16:creationId xmlns:a16="http://schemas.microsoft.com/office/drawing/2014/main" id="{BFE8137F-2BE5-6E38-1416-DAA9B7F1F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6485" y="259689"/>
            <a:ext cx="2881249" cy="651076"/>
          </a:xfrm>
          <a:prstGeom prst="rect">
            <a:avLst/>
          </a:prstGeom>
        </p:spPr>
      </p:pic>
    </p:spTree>
    <p:extLst>
      <p:ext uri="{BB962C8B-B14F-4D97-AF65-F5344CB8AC3E}">
        <p14:creationId xmlns:p14="http://schemas.microsoft.com/office/powerpoint/2010/main" val="3824015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4683</TotalTime>
  <Words>3098</Words>
  <Application>Microsoft Office PowerPoint</Application>
  <PresentationFormat>Vlastná</PresentationFormat>
  <Paragraphs>168</Paragraphs>
  <Slides>30</Slides>
  <Notes>0</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30</vt:i4>
      </vt:variant>
    </vt:vector>
  </HeadingPairs>
  <TitlesOfParts>
    <vt:vector size="39" baseType="lpstr">
      <vt:lpstr>Garet Bold</vt:lpstr>
      <vt:lpstr>Open Sans 2</vt:lpstr>
      <vt:lpstr>Open Sans 1</vt:lpstr>
      <vt:lpstr>Open Sans 2 Bold</vt:lpstr>
      <vt:lpstr>Poppins</vt:lpstr>
      <vt:lpstr>Arial</vt:lpstr>
      <vt:lpstr>Calibri</vt:lpstr>
      <vt:lpstr>Poppins Bold</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HVAC</dc:title>
  <cp:lastModifiedBy>Myroslava Makhynia</cp:lastModifiedBy>
  <cp:revision>22</cp:revision>
  <dcterms:created xsi:type="dcterms:W3CDTF">2006-08-16T00:00:00Z</dcterms:created>
  <dcterms:modified xsi:type="dcterms:W3CDTF">2024-09-23T21:44:36Z</dcterms:modified>
  <dc:identifier>DAGIqWTtazA</dc:identifier>
</cp:coreProperties>
</file>