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367" r:id="rId21"/>
  </p:sldIdLst>
  <p:sldSz cx="18288000" cy="10287000"/>
  <p:notesSz cx="6858000" cy="9144000"/>
  <p:embeddedFontLst>
    <p:embeddedFont>
      <p:font typeface="Open Sans" pitchFamily="2" charset="0"/>
      <p:regular r:id="rId23"/>
      <p:bold r:id="rId24"/>
      <p:italic r:id="rId25"/>
      <p:boldItalic r:id="rId26"/>
    </p:embeddedFont>
    <p:embeddedFont>
      <p:font typeface="Poppins" panose="00000500000000000000" pitchFamily="2" charset="-18"/>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6" roundtripDataSignature="AMtx7miBmcc247ibhnvf7kTyI1IIZVt8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7CD0A8-15DF-4127-9F59-323F7F8E186D}">
  <a:tblStyle styleId="{297CD0A8-15DF-4127-9F59-323F7F8E186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660"/>
  </p:normalViewPr>
  <p:slideViewPr>
    <p:cSldViewPr snapToGrid="0">
      <p:cViewPr varScale="1">
        <p:scale>
          <a:sx n="42" d="100"/>
          <a:sy n="42" d="100"/>
        </p:scale>
        <p:origin x="988"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12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128" Type="http://schemas.openxmlformats.org/officeDocument/2006/relationships/viewProps" Target="viewProps.xml"/><Relationship Id="rId13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2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126" Type="http://customschemas.google.com/relationships/presentationmetadata" Target="metadata"/><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FA398E3D-7431-4CE4-BC25-29119FAF2375}"/>
    <pc:docChg chg="undo redo custSel addSld delSld modSld sldOrd">
      <pc:chgData name="Myroslava Makhynia" userId="7bb0f5b9-dfee-454e-9f70-e4fa02f019ef" providerId="ADAL" clId="{FA398E3D-7431-4CE4-BC25-29119FAF2375}" dt="2024-08-03T15:17:12.425" v="1529"/>
      <pc:docMkLst>
        <pc:docMk/>
      </pc:docMkLst>
      <pc:sldChg chg="modSp mod">
        <pc:chgData name="Myroslava Makhynia" userId="7bb0f5b9-dfee-454e-9f70-e4fa02f019ef" providerId="ADAL" clId="{FA398E3D-7431-4CE4-BC25-29119FAF2375}" dt="2024-08-02T21:42:01.478" v="87" actId="1038"/>
        <pc:sldMkLst>
          <pc:docMk/>
          <pc:sldMk cId="0" sldId="257"/>
        </pc:sldMkLst>
        <pc:spChg chg="mod">
          <ac:chgData name="Myroslava Makhynia" userId="7bb0f5b9-dfee-454e-9f70-e4fa02f019ef" providerId="ADAL" clId="{FA398E3D-7431-4CE4-BC25-29119FAF2375}" dt="2024-08-02T21:42:01.478" v="87" actId="1038"/>
          <ac:spMkLst>
            <pc:docMk/>
            <pc:sldMk cId="0" sldId="257"/>
            <ac:spMk id="110" creationId="{00000000-0000-0000-0000-000000000000}"/>
          </ac:spMkLst>
        </pc:spChg>
        <pc:grpChg chg="mod">
          <ac:chgData name="Myroslava Makhynia" userId="7bb0f5b9-dfee-454e-9f70-e4fa02f019ef" providerId="ADAL" clId="{FA398E3D-7431-4CE4-BC25-29119FAF2375}" dt="2024-08-02T21:41:38.808" v="66" actId="14100"/>
          <ac:grpSpMkLst>
            <pc:docMk/>
            <pc:sldMk cId="0" sldId="257"/>
            <ac:grpSpMk id="5" creationId="{486EDEEC-28B3-75A3-DC88-6AD4BE745D31}"/>
          </ac:grpSpMkLst>
        </pc:grpChg>
      </pc:sldChg>
      <pc:sldChg chg="modSp mod">
        <pc:chgData name="Myroslava Makhynia" userId="7bb0f5b9-dfee-454e-9f70-e4fa02f019ef" providerId="ADAL" clId="{FA398E3D-7431-4CE4-BC25-29119FAF2375}" dt="2024-08-02T21:42:36.179" v="93" actId="14100"/>
        <pc:sldMkLst>
          <pc:docMk/>
          <pc:sldMk cId="0" sldId="258"/>
        </pc:sldMkLst>
        <pc:grpChg chg="mod">
          <ac:chgData name="Myroslava Makhynia" userId="7bb0f5b9-dfee-454e-9f70-e4fa02f019ef" providerId="ADAL" clId="{FA398E3D-7431-4CE4-BC25-29119FAF2375}" dt="2024-08-02T21:42:36.179" v="93" actId="14100"/>
          <ac:grpSpMkLst>
            <pc:docMk/>
            <pc:sldMk cId="0" sldId="258"/>
            <ac:grpSpMk id="116" creationId="{00000000-0000-0000-0000-000000000000}"/>
          </ac:grpSpMkLst>
        </pc:grpChg>
      </pc:sldChg>
      <pc:sldChg chg="addSp delSp modSp add mod">
        <pc:chgData name="Myroslava Makhynia" userId="7bb0f5b9-dfee-454e-9f70-e4fa02f019ef" providerId="ADAL" clId="{FA398E3D-7431-4CE4-BC25-29119FAF2375}" dt="2024-08-02T21:41:51.482" v="67"/>
        <pc:sldMkLst>
          <pc:docMk/>
          <pc:sldMk cId="462644851" sldId="276"/>
        </pc:sldMkLst>
        <pc:spChg chg="del">
          <ac:chgData name="Myroslava Makhynia" userId="7bb0f5b9-dfee-454e-9f70-e4fa02f019ef" providerId="ADAL" clId="{FA398E3D-7431-4CE4-BC25-29119FAF2375}" dt="2024-08-02T21:40:47.472" v="29" actId="478"/>
          <ac:spMkLst>
            <pc:docMk/>
            <pc:sldMk cId="462644851" sldId="276"/>
            <ac:spMk id="2" creationId="{54238D92-5DDF-4D6B-311C-38D879EEC0FA}"/>
          </ac:spMkLst>
        </pc:spChg>
        <pc:spChg chg="add mod">
          <ac:chgData name="Myroslava Makhynia" userId="7bb0f5b9-dfee-454e-9f70-e4fa02f019ef" providerId="ADAL" clId="{FA398E3D-7431-4CE4-BC25-29119FAF2375}" dt="2024-08-02T21:40:24.546" v="20"/>
          <ac:spMkLst>
            <pc:docMk/>
            <pc:sldMk cId="462644851" sldId="276"/>
            <ac:spMk id="3" creationId="{AD28C35A-FE96-A2F9-3F52-1C1369A2D2A2}"/>
          </ac:spMkLst>
        </pc:spChg>
        <pc:spChg chg="add mod">
          <ac:chgData name="Myroslava Makhynia" userId="7bb0f5b9-dfee-454e-9f70-e4fa02f019ef" providerId="ADAL" clId="{FA398E3D-7431-4CE4-BC25-29119FAF2375}" dt="2024-08-02T21:40:24.546" v="20"/>
          <ac:spMkLst>
            <pc:docMk/>
            <pc:sldMk cId="462644851" sldId="276"/>
            <ac:spMk id="4" creationId="{5F936120-0084-E5F9-0545-644E025B2719}"/>
          </ac:spMkLst>
        </pc:spChg>
        <pc:spChg chg="mod">
          <ac:chgData name="Myroslava Makhynia" userId="7bb0f5b9-dfee-454e-9f70-e4fa02f019ef" providerId="ADAL" clId="{FA398E3D-7431-4CE4-BC25-29119FAF2375}" dt="2024-08-02T21:41:26.448" v="64"/>
          <ac:spMkLst>
            <pc:docMk/>
            <pc:sldMk cId="462644851" sldId="276"/>
            <ac:spMk id="6" creationId="{B52D40F3-5EFD-30AD-7233-21D389A2E74E}"/>
          </ac:spMkLst>
        </pc:spChg>
        <pc:spChg chg="mod">
          <ac:chgData name="Myroslava Makhynia" userId="7bb0f5b9-dfee-454e-9f70-e4fa02f019ef" providerId="ADAL" clId="{FA398E3D-7431-4CE4-BC25-29119FAF2375}" dt="2024-08-02T21:41:26.448" v="64"/>
          <ac:spMkLst>
            <pc:docMk/>
            <pc:sldMk cId="462644851" sldId="276"/>
            <ac:spMk id="7" creationId="{E743D1CA-4DDE-A375-57BC-04A7D862C791}"/>
          </ac:spMkLst>
        </pc:spChg>
        <pc:spChg chg="add mod">
          <ac:chgData name="Myroslava Makhynia" userId="7bb0f5b9-dfee-454e-9f70-e4fa02f019ef" providerId="ADAL" clId="{FA398E3D-7431-4CE4-BC25-29119FAF2375}" dt="2024-08-02T21:41:51.482" v="67"/>
          <ac:spMkLst>
            <pc:docMk/>
            <pc:sldMk cId="462644851" sldId="276"/>
            <ac:spMk id="9" creationId="{60A48776-9C0C-3D88-41B6-228ECDF423C8}"/>
          </ac:spMkLst>
        </pc:spChg>
        <pc:spChg chg="add mod">
          <ac:chgData name="Myroslava Makhynia" userId="7bb0f5b9-dfee-454e-9f70-e4fa02f019ef" providerId="ADAL" clId="{FA398E3D-7431-4CE4-BC25-29119FAF2375}" dt="2024-08-02T21:41:51.482" v="67"/>
          <ac:spMkLst>
            <pc:docMk/>
            <pc:sldMk cId="462644851" sldId="276"/>
            <ac:spMk id="10" creationId="{D4F832F4-85BF-7D9E-A4CD-C3A31589217A}"/>
          </ac:spMkLst>
        </pc:spChg>
        <pc:spChg chg="mod">
          <ac:chgData name="Myroslava Makhynia" userId="7bb0f5b9-dfee-454e-9f70-e4fa02f019ef" providerId="ADAL" clId="{FA398E3D-7431-4CE4-BC25-29119FAF2375}" dt="2024-08-02T21:40:33.976" v="24" actId="207"/>
          <ac:spMkLst>
            <pc:docMk/>
            <pc:sldMk cId="462644851" sldId="276"/>
            <ac:spMk id="90" creationId="{00000000-0000-0000-0000-000000000000}"/>
          </ac:spMkLst>
        </pc:spChg>
        <pc:spChg chg="mod">
          <ac:chgData name="Myroslava Makhynia" userId="7bb0f5b9-dfee-454e-9f70-e4fa02f019ef" providerId="ADAL" clId="{FA398E3D-7431-4CE4-BC25-29119FAF2375}" dt="2024-08-02T21:40:33.976" v="24" actId="207"/>
          <ac:spMkLst>
            <pc:docMk/>
            <pc:sldMk cId="462644851" sldId="276"/>
            <ac:spMk id="91"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6"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7"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99"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100" creationId="{00000000-0000-0000-0000-000000000000}"/>
          </ac:spMkLst>
        </pc:spChg>
        <pc:spChg chg="del">
          <ac:chgData name="Myroslava Makhynia" userId="7bb0f5b9-dfee-454e-9f70-e4fa02f019ef" providerId="ADAL" clId="{FA398E3D-7431-4CE4-BC25-29119FAF2375}" dt="2024-08-02T21:40:48.639" v="30" actId="478"/>
          <ac:spMkLst>
            <pc:docMk/>
            <pc:sldMk cId="462644851" sldId="276"/>
            <ac:spMk id="108" creationId="{00000000-0000-0000-0000-000000000000}"/>
          </ac:spMkLst>
        </pc:spChg>
        <pc:spChg chg="mod">
          <ac:chgData name="Myroslava Makhynia" userId="7bb0f5b9-dfee-454e-9f70-e4fa02f019ef" providerId="ADAL" clId="{FA398E3D-7431-4CE4-BC25-29119FAF2375}" dt="2024-08-02T21:41:15.543" v="62" actId="1076"/>
          <ac:spMkLst>
            <pc:docMk/>
            <pc:sldMk cId="462644851" sldId="276"/>
            <ac:spMk id="110" creationId="{00000000-0000-0000-0000-000000000000}"/>
          </ac:spMkLst>
        </pc:spChg>
        <pc:grpChg chg="add mod">
          <ac:chgData name="Myroslava Makhynia" userId="7bb0f5b9-dfee-454e-9f70-e4fa02f019ef" providerId="ADAL" clId="{FA398E3D-7431-4CE4-BC25-29119FAF2375}" dt="2024-08-02T21:41:31.341" v="65" actId="14100"/>
          <ac:grpSpMkLst>
            <pc:docMk/>
            <pc:sldMk cId="462644851" sldId="276"/>
            <ac:grpSpMk id="5" creationId="{E7D8D377-2A3D-F46D-DCED-946FC18C08B8}"/>
          </ac:grpSpMkLst>
        </pc:grpChg>
        <pc:grpChg chg="mod">
          <ac:chgData name="Myroslava Makhynia" userId="7bb0f5b9-dfee-454e-9f70-e4fa02f019ef" providerId="ADAL" clId="{FA398E3D-7431-4CE4-BC25-29119FAF2375}" dt="2024-08-02T21:40:33.976" v="24" actId="207"/>
          <ac:grpSpMkLst>
            <pc:docMk/>
            <pc:sldMk cId="462644851" sldId="276"/>
            <ac:grpSpMk id="89" creationId="{00000000-0000-0000-0000-000000000000}"/>
          </ac:grpSpMkLst>
        </pc:grpChg>
        <pc:grpChg chg="mod">
          <ac:chgData name="Myroslava Makhynia" userId="7bb0f5b9-dfee-454e-9f70-e4fa02f019ef" providerId="ADAL" clId="{FA398E3D-7431-4CE4-BC25-29119FAF2375}" dt="2024-08-02T21:40:31.871" v="23" actId="14100"/>
          <ac:grpSpMkLst>
            <pc:docMk/>
            <pc:sldMk cId="462644851" sldId="276"/>
            <ac:grpSpMk id="95" creationId="{00000000-0000-0000-0000-000000000000}"/>
          </ac:grpSpMkLst>
        </pc:grpChg>
        <pc:grpChg chg="del mod">
          <ac:chgData name="Myroslava Makhynia" userId="7bb0f5b9-dfee-454e-9f70-e4fa02f019ef" providerId="ADAL" clId="{FA398E3D-7431-4CE4-BC25-29119FAF2375}" dt="2024-08-02T21:41:25.692" v="63" actId="478"/>
          <ac:grpSpMkLst>
            <pc:docMk/>
            <pc:sldMk cId="462644851" sldId="276"/>
            <ac:grpSpMk id="98" creationId="{00000000-0000-0000-0000-000000000000}"/>
          </ac:grpSpMkLst>
        </pc:grpChg>
        <pc:grpChg chg="del">
          <ac:chgData name="Myroslava Makhynia" userId="7bb0f5b9-dfee-454e-9f70-e4fa02f019ef" providerId="ADAL" clId="{FA398E3D-7431-4CE4-BC25-29119FAF2375}" dt="2024-08-02T21:40:26.727" v="21" actId="478"/>
          <ac:grpSpMkLst>
            <pc:docMk/>
            <pc:sldMk cId="462644851" sldId="276"/>
            <ac:grpSpMk id="101" creationId="{00000000-0000-0000-0000-000000000000}"/>
          </ac:grpSpMkLst>
        </pc:grpChg>
        <pc:grpChg chg="del">
          <ac:chgData name="Myroslava Makhynia" userId="7bb0f5b9-dfee-454e-9f70-e4fa02f019ef" providerId="ADAL" clId="{FA398E3D-7431-4CE4-BC25-29119FAF2375}" dt="2024-08-02T21:40:50.055" v="31" actId="478"/>
          <ac:grpSpMkLst>
            <pc:docMk/>
            <pc:sldMk cId="462644851" sldId="276"/>
            <ac:grpSpMk id="104" creationId="{00000000-0000-0000-0000-000000000000}"/>
          </ac:grpSpMkLst>
        </pc:grpChg>
        <pc:picChg chg="add mod">
          <ac:chgData name="Myroslava Makhynia" userId="7bb0f5b9-dfee-454e-9f70-e4fa02f019ef" providerId="ADAL" clId="{FA398E3D-7431-4CE4-BC25-29119FAF2375}" dt="2024-08-02T21:41:51.482" v="67"/>
          <ac:picMkLst>
            <pc:docMk/>
            <pc:sldMk cId="462644851" sldId="276"/>
            <ac:picMk id="8" creationId="{066AB583-16BE-29A3-78F8-B79AD9DF52BE}"/>
          </ac:picMkLst>
        </pc:picChg>
      </pc:sldChg>
      <pc:sldChg chg="addSp delSp modSp add mod">
        <pc:chgData name="Myroslava Makhynia" userId="7bb0f5b9-dfee-454e-9f70-e4fa02f019ef" providerId="ADAL" clId="{FA398E3D-7431-4CE4-BC25-29119FAF2375}" dt="2024-08-02T22:51:14.609" v="1491" actId="1036"/>
        <pc:sldMkLst>
          <pc:docMk/>
          <pc:sldMk cId="1746494883" sldId="277"/>
        </pc:sldMkLst>
        <pc:spChg chg="mod">
          <ac:chgData name="Myroslava Makhynia" userId="7bb0f5b9-dfee-454e-9f70-e4fa02f019ef" providerId="ADAL" clId="{FA398E3D-7431-4CE4-BC25-29119FAF2375}" dt="2024-08-02T21:42:45.839" v="95"/>
          <ac:spMkLst>
            <pc:docMk/>
            <pc:sldMk cId="1746494883" sldId="277"/>
            <ac:spMk id="3" creationId="{B84CDBEC-5DC5-73BE-3A2F-770686529453}"/>
          </ac:spMkLst>
        </pc:spChg>
        <pc:spChg chg="mod">
          <ac:chgData name="Myroslava Makhynia" userId="7bb0f5b9-dfee-454e-9f70-e4fa02f019ef" providerId="ADAL" clId="{FA398E3D-7431-4CE4-BC25-29119FAF2375}" dt="2024-08-02T21:42:45.839" v="95"/>
          <ac:spMkLst>
            <pc:docMk/>
            <pc:sldMk cId="1746494883" sldId="277"/>
            <ac:spMk id="4" creationId="{B82733BC-24CC-4DAF-93DC-724A535212D1}"/>
          </ac:spMkLst>
        </pc:spChg>
        <pc:spChg chg="add mod">
          <ac:chgData name="Myroslava Makhynia" userId="7bb0f5b9-dfee-454e-9f70-e4fa02f019ef" providerId="ADAL" clId="{FA398E3D-7431-4CE4-BC25-29119FAF2375}" dt="2024-08-02T21:42:56.720" v="98"/>
          <ac:spMkLst>
            <pc:docMk/>
            <pc:sldMk cId="1746494883" sldId="277"/>
            <ac:spMk id="5" creationId="{33897369-0909-993B-E1D3-C3F88E6A72E0}"/>
          </ac:spMkLst>
        </pc:spChg>
        <pc:spChg chg="add mod">
          <ac:chgData name="Myroslava Makhynia" userId="7bb0f5b9-dfee-454e-9f70-e4fa02f019ef" providerId="ADAL" clId="{FA398E3D-7431-4CE4-BC25-29119FAF2375}" dt="2024-08-02T21:42:56.720" v="98"/>
          <ac:spMkLst>
            <pc:docMk/>
            <pc:sldMk cId="1746494883" sldId="277"/>
            <ac:spMk id="6" creationId="{48DA5CD1-FC33-DE41-E865-BFEB126EEB7E}"/>
          </ac:spMkLst>
        </pc:spChg>
        <pc:spChg chg="mod">
          <ac:chgData name="Myroslava Makhynia" userId="7bb0f5b9-dfee-454e-9f70-e4fa02f019ef" providerId="ADAL" clId="{FA398E3D-7431-4CE4-BC25-29119FAF2375}" dt="2024-08-02T21:42:13.054" v="88" actId="207"/>
          <ac:spMkLst>
            <pc:docMk/>
            <pc:sldMk cId="1746494883" sldId="277"/>
            <ac:spMk id="117"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18"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0"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1"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3"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2" creationId="{00000000-0000-0000-0000-000000000000}"/>
          </ac:spMkLst>
        </pc:spChg>
        <pc:spChg chg="mod ord topLvl">
          <ac:chgData name="Myroslava Makhynia" userId="7bb0f5b9-dfee-454e-9f70-e4fa02f019ef" providerId="ADAL" clId="{FA398E3D-7431-4CE4-BC25-29119FAF2375}" dt="2024-08-02T21:47:30.270" v="199" actId="166"/>
          <ac:spMkLst>
            <pc:docMk/>
            <pc:sldMk cId="1746494883" sldId="277"/>
            <ac:spMk id="150" creationId="{00000000-0000-0000-0000-000000000000}"/>
          </ac:spMkLst>
        </pc:spChg>
        <pc:spChg chg="del mod topLvl">
          <ac:chgData name="Myroslava Makhynia" userId="7bb0f5b9-dfee-454e-9f70-e4fa02f019ef" providerId="ADAL" clId="{FA398E3D-7431-4CE4-BC25-29119FAF2375}" dt="2024-08-02T21:45:19.702" v="126" actId="478"/>
          <ac:spMkLst>
            <pc:docMk/>
            <pc:sldMk cId="1746494883" sldId="277"/>
            <ac:spMk id="15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3" creationId="{00000000-0000-0000-0000-000000000000}"/>
          </ac:spMkLst>
        </pc:spChg>
        <pc:spChg chg="del">
          <ac:chgData name="Myroslava Makhynia" userId="7bb0f5b9-dfee-454e-9f70-e4fa02f019ef" providerId="ADAL" clId="{FA398E3D-7431-4CE4-BC25-29119FAF2375}" dt="2024-08-02T21:42:47.644" v="96" actId="478"/>
          <ac:spMkLst>
            <pc:docMk/>
            <pc:sldMk cId="1746494883" sldId="277"/>
            <ac:spMk id="164" creationId="{00000000-0000-0000-0000-000000000000}"/>
          </ac:spMkLst>
        </pc:spChg>
        <pc:spChg chg="del">
          <ac:chgData name="Myroslava Makhynia" userId="7bb0f5b9-dfee-454e-9f70-e4fa02f019ef" providerId="ADAL" clId="{FA398E3D-7431-4CE4-BC25-29119FAF2375}" dt="2024-08-02T21:42:48.742" v="97" actId="478"/>
          <ac:spMkLst>
            <pc:docMk/>
            <pc:sldMk cId="1746494883" sldId="277"/>
            <ac:spMk id="165"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66" creationId="{00000000-0000-0000-0000-000000000000}"/>
          </ac:spMkLst>
        </pc:spChg>
        <pc:spChg chg="mod">
          <ac:chgData name="Myroslava Makhynia" userId="7bb0f5b9-dfee-454e-9f70-e4fa02f019ef" providerId="ADAL" clId="{FA398E3D-7431-4CE4-BC25-29119FAF2375}" dt="2024-08-02T21:48:02.392" v="204" actId="1035"/>
          <ac:spMkLst>
            <pc:docMk/>
            <pc:sldMk cId="1746494883" sldId="277"/>
            <ac:spMk id="167" creationId="{00000000-0000-0000-0000-000000000000}"/>
          </ac:spMkLst>
        </pc:spChg>
        <pc:spChg chg="mod">
          <ac:chgData name="Myroslava Makhynia" userId="7bb0f5b9-dfee-454e-9f70-e4fa02f019ef" providerId="ADAL" clId="{FA398E3D-7431-4CE4-BC25-29119FAF2375}" dt="2024-08-02T21:48:07.802" v="213" actId="1035"/>
          <ac:spMkLst>
            <pc:docMk/>
            <pc:sldMk cId="1746494883" sldId="277"/>
            <ac:spMk id="168" creationId="{00000000-0000-0000-0000-000000000000}"/>
          </ac:spMkLst>
        </pc:spChg>
        <pc:spChg chg="mod">
          <ac:chgData name="Myroslava Makhynia" userId="7bb0f5b9-dfee-454e-9f70-e4fa02f019ef" providerId="ADAL" clId="{FA398E3D-7431-4CE4-BC25-29119FAF2375}" dt="2024-08-02T21:48:12.290" v="221" actId="1035"/>
          <ac:spMkLst>
            <pc:docMk/>
            <pc:sldMk cId="1746494883" sldId="277"/>
            <ac:spMk id="169" creationId="{00000000-0000-0000-0000-000000000000}"/>
          </ac:spMkLst>
        </pc:spChg>
        <pc:spChg chg="mod">
          <ac:chgData name="Myroslava Makhynia" userId="7bb0f5b9-dfee-454e-9f70-e4fa02f019ef" providerId="ADAL" clId="{FA398E3D-7431-4CE4-BC25-29119FAF2375}" dt="2024-08-02T21:45:35.048" v="131" actId="20577"/>
          <ac:spMkLst>
            <pc:docMk/>
            <pc:sldMk cId="1746494883" sldId="277"/>
            <ac:spMk id="170" creationId="{00000000-0000-0000-0000-000000000000}"/>
          </ac:spMkLst>
        </pc:spChg>
        <pc:spChg chg="mod">
          <ac:chgData name="Myroslava Makhynia" userId="7bb0f5b9-dfee-454e-9f70-e4fa02f019ef" providerId="ADAL" clId="{FA398E3D-7431-4CE4-BC25-29119FAF2375}" dt="2024-08-02T21:45:38.392" v="132" actId="20577"/>
          <ac:spMkLst>
            <pc:docMk/>
            <pc:sldMk cId="1746494883" sldId="277"/>
            <ac:spMk id="171" creationId="{00000000-0000-0000-0000-000000000000}"/>
          </ac:spMkLst>
        </pc:spChg>
        <pc:spChg chg="mod">
          <ac:chgData name="Myroslava Makhynia" userId="7bb0f5b9-dfee-454e-9f70-e4fa02f019ef" providerId="ADAL" clId="{FA398E3D-7431-4CE4-BC25-29119FAF2375}" dt="2024-08-02T21:45:43.167" v="133" actId="20577"/>
          <ac:spMkLst>
            <pc:docMk/>
            <pc:sldMk cId="1746494883" sldId="277"/>
            <ac:spMk id="17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90" creationId="{00000000-0000-0000-0000-000000000000}"/>
          </ac:spMkLst>
        </pc:spChg>
        <pc:spChg chg="mod">
          <ac:chgData name="Myroslava Makhynia" userId="7bb0f5b9-dfee-454e-9f70-e4fa02f019ef" providerId="ADAL" clId="{FA398E3D-7431-4CE4-BC25-29119FAF2375}" dt="2024-08-02T21:43:53.159" v="119" actId="1076"/>
          <ac:spMkLst>
            <pc:docMk/>
            <pc:sldMk cId="1746494883" sldId="277"/>
            <ac:spMk id="191"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92" creationId="{00000000-0000-0000-0000-000000000000}"/>
          </ac:spMkLst>
        </pc:spChg>
        <pc:spChg chg="mod">
          <ac:chgData name="Myroslava Makhynia" userId="7bb0f5b9-dfee-454e-9f70-e4fa02f019ef" providerId="ADAL" clId="{FA398E3D-7431-4CE4-BC25-29119FAF2375}" dt="2024-08-02T21:48:21.542" v="224" actId="1035"/>
          <ac:spMkLst>
            <pc:docMk/>
            <pc:sldMk cId="1746494883" sldId="277"/>
            <ac:spMk id="193" creationId="{00000000-0000-0000-0000-000000000000}"/>
          </ac:spMkLst>
        </pc:spChg>
        <pc:spChg chg="mod">
          <ac:chgData name="Myroslava Makhynia" userId="7bb0f5b9-dfee-454e-9f70-e4fa02f019ef" providerId="ADAL" clId="{FA398E3D-7431-4CE4-BC25-29119FAF2375}" dt="2024-08-02T21:48:25.227" v="227" actId="1035"/>
          <ac:spMkLst>
            <pc:docMk/>
            <pc:sldMk cId="1746494883" sldId="277"/>
            <ac:spMk id="194" creationId="{00000000-0000-0000-0000-000000000000}"/>
          </ac:spMkLst>
        </pc:spChg>
        <pc:spChg chg="mod">
          <ac:chgData name="Myroslava Makhynia" userId="7bb0f5b9-dfee-454e-9f70-e4fa02f019ef" providerId="ADAL" clId="{FA398E3D-7431-4CE4-BC25-29119FAF2375}" dt="2024-08-02T21:46:12.454" v="157" actId="1035"/>
          <ac:spMkLst>
            <pc:docMk/>
            <pc:sldMk cId="1746494883" sldId="277"/>
            <ac:spMk id="195" creationId="{00000000-0000-0000-0000-000000000000}"/>
          </ac:spMkLst>
        </pc:spChg>
        <pc:spChg chg="mod">
          <ac:chgData name="Myroslava Makhynia" userId="7bb0f5b9-dfee-454e-9f70-e4fa02f019ef" providerId="ADAL" clId="{FA398E3D-7431-4CE4-BC25-29119FAF2375}" dt="2024-08-02T21:48:29.406" v="230" actId="1035"/>
          <ac:spMkLst>
            <pc:docMk/>
            <pc:sldMk cId="1746494883" sldId="277"/>
            <ac:spMk id="196" creationId="{00000000-0000-0000-0000-000000000000}"/>
          </ac:spMkLst>
        </pc:spChg>
        <pc:spChg chg="del mod">
          <ac:chgData name="Myroslava Makhynia" userId="7bb0f5b9-dfee-454e-9f70-e4fa02f019ef" providerId="ADAL" clId="{FA398E3D-7431-4CE4-BC25-29119FAF2375}" dt="2024-08-02T22:51:04.904" v="1470" actId="478"/>
          <ac:spMkLst>
            <pc:docMk/>
            <pc:sldMk cId="1746494883" sldId="277"/>
            <ac:spMk id="197"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8"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9"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200" creationId="{00000000-0000-0000-0000-000000000000}"/>
          </ac:spMkLst>
        </pc:spChg>
        <pc:grpChg chg="add mod">
          <ac:chgData name="Myroslava Makhynia" userId="7bb0f5b9-dfee-454e-9f70-e4fa02f019ef" providerId="ADAL" clId="{FA398E3D-7431-4CE4-BC25-29119FAF2375}" dt="2024-08-02T21:45:15.412" v="124" actId="14100"/>
          <ac:grpSpMkLst>
            <pc:docMk/>
            <pc:sldMk cId="1746494883" sldId="277"/>
            <ac:grpSpMk id="2" creationId="{453AA141-C5A9-D632-6547-53C71A4CA4E0}"/>
          </ac:grpSpMkLst>
        </pc:grpChg>
        <pc:grpChg chg="del mod">
          <ac:chgData name="Myroslava Makhynia" userId="7bb0f5b9-dfee-454e-9f70-e4fa02f019ef" providerId="ADAL" clId="{FA398E3D-7431-4CE4-BC25-29119FAF2375}" dt="2024-08-02T21:42:45.108" v="94" actId="478"/>
          <ac:grpSpMkLst>
            <pc:docMk/>
            <pc:sldMk cId="1746494883" sldId="277"/>
            <ac:grpSpMk id="116" creationId="{00000000-0000-0000-0000-000000000000}"/>
          </ac:grpSpMkLst>
        </pc:grpChg>
        <pc:grpChg chg="mod">
          <ac:chgData name="Myroslava Makhynia" userId="7bb0f5b9-dfee-454e-9f70-e4fa02f019ef" providerId="ADAL" clId="{FA398E3D-7431-4CE4-BC25-29119FAF2375}" dt="2024-08-02T21:42:13.054" v="88" actId="207"/>
          <ac:grpSpMkLst>
            <pc:docMk/>
            <pc:sldMk cId="1746494883" sldId="277"/>
            <ac:grpSpMk id="119" creationId="{00000000-0000-0000-0000-000000000000}"/>
          </ac:grpSpMkLst>
        </pc:grpChg>
        <pc:grpChg chg="mod">
          <ac:chgData name="Myroslava Makhynia" userId="7bb0f5b9-dfee-454e-9f70-e4fa02f019ef" providerId="ADAL" clId="{FA398E3D-7431-4CE4-BC25-29119FAF2375}" dt="2024-08-02T21:43:43.297" v="117" actId="14100"/>
          <ac:grpSpMkLst>
            <pc:docMk/>
            <pc:sldMk cId="1746494883" sldId="277"/>
            <ac:grpSpMk id="12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25" creationId="{00000000-0000-0000-0000-000000000000}"/>
          </ac:grpSpMkLst>
        </pc:grpChg>
        <pc:grpChg chg="mod">
          <ac:chgData name="Myroslava Makhynia" userId="7bb0f5b9-dfee-454e-9f70-e4fa02f019ef" providerId="ADAL" clId="{FA398E3D-7431-4CE4-BC25-29119FAF2375}" dt="2024-08-02T21:48:02.392" v="204" actId="1035"/>
          <ac:grpSpMkLst>
            <pc:docMk/>
            <pc:sldMk cId="1746494883" sldId="277"/>
            <ac:grpSpMk id="128" creationId="{00000000-0000-0000-0000-000000000000}"/>
          </ac:grpSpMkLst>
        </pc:grpChg>
        <pc:grpChg chg="mod">
          <ac:chgData name="Myroslava Makhynia" userId="7bb0f5b9-dfee-454e-9f70-e4fa02f019ef" providerId="ADAL" clId="{FA398E3D-7431-4CE4-BC25-29119FAF2375}" dt="2024-08-02T21:48:07.802" v="213" actId="1035"/>
          <ac:grpSpMkLst>
            <pc:docMk/>
            <pc:sldMk cId="1746494883" sldId="277"/>
            <ac:grpSpMk id="131" creationId="{00000000-0000-0000-0000-000000000000}"/>
          </ac:grpSpMkLst>
        </pc:grpChg>
        <pc:grpChg chg="mod">
          <ac:chgData name="Myroslava Makhynia" userId="7bb0f5b9-dfee-454e-9f70-e4fa02f019ef" providerId="ADAL" clId="{FA398E3D-7431-4CE4-BC25-29119FAF2375}" dt="2024-08-02T21:48:12.290" v="221" actId="1035"/>
          <ac:grpSpMkLst>
            <pc:docMk/>
            <pc:sldMk cId="1746494883" sldId="277"/>
            <ac:grpSpMk id="134"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37"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40" creationId="{00000000-0000-0000-0000-000000000000}"/>
          </ac:grpSpMkLst>
        </pc:grpChg>
        <pc:grpChg chg="del">
          <ac:chgData name="Myroslava Makhynia" userId="7bb0f5b9-dfee-454e-9f70-e4fa02f019ef" providerId="ADAL" clId="{FA398E3D-7431-4CE4-BC25-29119FAF2375}" dt="2024-08-02T21:42:16.526" v="89" actId="478"/>
          <ac:grpSpMkLst>
            <pc:docMk/>
            <pc:sldMk cId="1746494883" sldId="277"/>
            <ac:grpSpMk id="143" creationId="{00000000-0000-0000-0000-000000000000}"/>
          </ac:grpSpMkLst>
        </pc:grpChg>
        <pc:grpChg chg="del">
          <ac:chgData name="Myroslava Makhynia" userId="7bb0f5b9-dfee-454e-9f70-e4fa02f019ef" providerId="ADAL" clId="{FA398E3D-7431-4CE4-BC25-29119FAF2375}" dt="2024-08-02T21:42:17.995" v="90" actId="478"/>
          <ac:grpSpMkLst>
            <pc:docMk/>
            <pc:sldMk cId="1746494883" sldId="277"/>
            <ac:grpSpMk id="146" creationId="{00000000-0000-0000-0000-000000000000}"/>
          </ac:grpSpMkLst>
        </pc:grpChg>
        <pc:grpChg chg="del mod">
          <ac:chgData name="Myroslava Makhynia" userId="7bb0f5b9-dfee-454e-9f70-e4fa02f019ef" providerId="ADAL" clId="{FA398E3D-7431-4CE4-BC25-29119FAF2375}" dt="2024-08-02T21:45:19.702" v="126" actId="478"/>
          <ac:grpSpMkLst>
            <pc:docMk/>
            <pc:sldMk cId="1746494883" sldId="277"/>
            <ac:grpSpMk id="149"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5" creationId="{00000000-0000-0000-0000-000000000000}"/>
          </ac:grpSpMkLst>
        </pc:grpChg>
        <pc:grpChg chg="mod">
          <ac:chgData name="Myroslava Makhynia" userId="7bb0f5b9-dfee-454e-9f70-e4fa02f019ef" providerId="ADAL" clId="{FA398E3D-7431-4CE4-BC25-29119FAF2375}" dt="2024-08-02T21:48:21.542" v="224" actId="1035"/>
          <ac:grpSpMkLst>
            <pc:docMk/>
            <pc:sldMk cId="1746494883" sldId="277"/>
            <ac:grpSpMk id="158" creationId="{00000000-0000-0000-0000-000000000000}"/>
          </ac:grpSpMkLst>
        </pc:grpChg>
        <pc:grpChg chg="mod">
          <ac:chgData name="Myroslava Makhynia" userId="7bb0f5b9-dfee-454e-9f70-e4fa02f019ef" providerId="ADAL" clId="{FA398E3D-7431-4CE4-BC25-29119FAF2375}" dt="2024-08-02T21:48:25.227" v="227" actId="1035"/>
          <ac:grpSpMkLst>
            <pc:docMk/>
            <pc:sldMk cId="1746494883" sldId="277"/>
            <ac:grpSpMk id="161"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73" creationId="{00000000-0000-0000-0000-000000000000}"/>
          </ac:grpSpMkLst>
        </pc:grpChg>
        <pc:grpChg chg="mod">
          <ac:chgData name="Myroslava Makhynia" userId="7bb0f5b9-dfee-454e-9f70-e4fa02f019ef" providerId="ADAL" clId="{FA398E3D-7431-4CE4-BC25-29119FAF2375}" dt="2024-08-02T21:48:29.406" v="230" actId="1035"/>
          <ac:grpSpMkLst>
            <pc:docMk/>
            <pc:sldMk cId="1746494883" sldId="277"/>
            <ac:grpSpMk id="176" creationId="{00000000-0000-0000-0000-000000000000}"/>
          </ac:grpSpMkLst>
        </pc:grpChg>
        <pc:grpChg chg="mod">
          <ac:chgData name="Myroslava Makhynia" userId="7bb0f5b9-dfee-454e-9f70-e4fa02f019ef" providerId="ADAL" clId="{FA398E3D-7431-4CE4-BC25-29119FAF2375}" dt="2024-08-02T21:48:34.398" v="238" actId="1035"/>
          <ac:grpSpMkLst>
            <pc:docMk/>
            <pc:sldMk cId="1746494883" sldId="277"/>
            <ac:grpSpMk id="179" creationId="{00000000-0000-0000-0000-000000000000}"/>
          </ac:grpSpMkLst>
        </pc:grpChg>
        <pc:grpChg chg="mod">
          <ac:chgData name="Myroslava Makhynia" userId="7bb0f5b9-dfee-454e-9f70-e4fa02f019ef" providerId="ADAL" clId="{FA398E3D-7431-4CE4-BC25-29119FAF2375}" dt="2024-08-02T21:48:40.253" v="250" actId="1035"/>
          <ac:grpSpMkLst>
            <pc:docMk/>
            <pc:sldMk cId="1746494883" sldId="277"/>
            <ac:grpSpMk id="182" creationId="{00000000-0000-0000-0000-000000000000}"/>
          </ac:grpSpMkLst>
        </pc:grpChg>
        <pc:grpChg chg="mod">
          <ac:chgData name="Myroslava Makhynia" userId="7bb0f5b9-dfee-454e-9f70-e4fa02f019ef" providerId="ADAL" clId="{FA398E3D-7431-4CE4-BC25-29119FAF2375}" dt="2024-08-02T21:48:47.142" v="265" actId="1035"/>
          <ac:grpSpMkLst>
            <pc:docMk/>
            <pc:sldMk cId="1746494883" sldId="277"/>
            <ac:grpSpMk id="185" creationId="{00000000-0000-0000-0000-000000000000}"/>
          </ac:grpSpMkLst>
        </pc:grpChg>
        <pc:grpChg chg="del mod">
          <ac:chgData name="Myroslava Makhynia" userId="7bb0f5b9-dfee-454e-9f70-e4fa02f019ef" providerId="ADAL" clId="{FA398E3D-7431-4CE4-BC25-29119FAF2375}" dt="2024-08-02T22:51:01.462" v="1469" actId="478"/>
          <ac:grpSpMkLst>
            <pc:docMk/>
            <pc:sldMk cId="1746494883" sldId="277"/>
            <ac:grpSpMk id="188" creationId="{00000000-0000-0000-0000-000000000000}"/>
          </ac:grpSpMkLst>
        </pc:grpChg>
        <pc:picChg chg="mod">
          <ac:chgData name="Myroslava Makhynia" userId="7bb0f5b9-dfee-454e-9f70-e4fa02f019ef" providerId="ADAL" clId="{FA398E3D-7431-4CE4-BC25-29119FAF2375}" dt="2024-08-02T21:43:47.576" v="118" actId="14100"/>
          <ac:picMkLst>
            <pc:docMk/>
            <pc:sldMk cId="1746494883" sldId="277"/>
            <ac:picMk id="115" creationId="{00000000-0000-0000-0000-000000000000}"/>
          </ac:picMkLst>
        </pc:picChg>
      </pc:sldChg>
      <pc:sldChg chg="addSp delSp modSp add mod">
        <pc:chgData name="Myroslava Makhynia" userId="7bb0f5b9-dfee-454e-9f70-e4fa02f019ef" providerId="ADAL" clId="{FA398E3D-7431-4CE4-BC25-29119FAF2375}" dt="2024-08-02T22:14:41.587" v="942"/>
        <pc:sldMkLst>
          <pc:docMk/>
          <pc:sldMk cId="1785027003" sldId="278"/>
        </pc:sldMkLst>
        <pc:spChg chg="add mod">
          <ac:chgData name="Myroslava Makhynia" userId="7bb0f5b9-dfee-454e-9f70-e4fa02f019ef" providerId="ADAL" clId="{FA398E3D-7431-4CE4-BC25-29119FAF2375}" dt="2024-08-02T21:42:59.111" v="99"/>
          <ac:spMkLst>
            <pc:docMk/>
            <pc:sldMk cId="1785027003" sldId="278"/>
            <ac:spMk id="2" creationId="{6D8A22EB-6421-5E84-F4FC-DAF07A3983BD}"/>
          </ac:spMkLst>
        </pc:spChg>
        <pc:spChg chg="add mod">
          <ac:chgData name="Myroslava Makhynia" userId="7bb0f5b9-dfee-454e-9f70-e4fa02f019ef" providerId="ADAL" clId="{FA398E3D-7431-4CE4-BC25-29119FAF2375}" dt="2024-08-02T21:42:59.111" v="99"/>
          <ac:spMkLst>
            <pc:docMk/>
            <pc:sldMk cId="1785027003" sldId="278"/>
            <ac:spMk id="3" creationId="{C31B1EC4-2B8F-1A78-25D2-68139DF296CB}"/>
          </ac:spMkLst>
        </pc:spChg>
        <pc:spChg chg="mod">
          <ac:chgData name="Myroslava Makhynia" userId="7bb0f5b9-dfee-454e-9f70-e4fa02f019ef" providerId="ADAL" clId="{FA398E3D-7431-4CE4-BC25-29119FAF2375}" dt="2024-08-02T21:50:11.447" v="345" actId="207"/>
          <ac:spMkLst>
            <pc:docMk/>
            <pc:sldMk cId="1785027003" sldId="278"/>
            <ac:spMk id="206" creationId="{00000000-0000-0000-0000-000000000000}"/>
          </ac:spMkLst>
        </pc:spChg>
        <pc:spChg chg="mod">
          <ac:chgData name="Myroslava Makhynia" userId="7bb0f5b9-dfee-454e-9f70-e4fa02f019ef" providerId="ADAL" clId="{FA398E3D-7431-4CE4-BC25-29119FAF2375}" dt="2024-08-02T21:50:11.447" v="345" actId="207"/>
          <ac:spMkLst>
            <pc:docMk/>
            <pc:sldMk cId="1785027003" sldId="278"/>
            <ac:spMk id="207" creationId="{00000000-0000-0000-0000-000000000000}"/>
          </ac:spMkLst>
        </pc:spChg>
        <pc:spChg chg="mod">
          <ac:chgData name="Myroslava Makhynia" userId="7bb0f5b9-dfee-454e-9f70-e4fa02f019ef" providerId="ADAL" clId="{FA398E3D-7431-4CE4-BC25-29119FAF2375}" dt="2024-08-02T22:14:41.587" v="942"/>
          <ac:spMkLst>
            <pc:docMk/>
            <pc:sldMk cId="1785027003" sldId="278"/>
            <ac:spMk id="209" creationId="{00000000-0000-0000-0000-000000000000}"/>
          </ac:spMkLst>
        </pc:spChg>
        <pc:spChg chg="del">
          <ac:chgData name="Myroslava Makhynia" userId="7bb0f5b9-dfee-454e-9f70-e4fa02f019ef" providerId="ADAL" clId="{FA398E3D-7431-4CE4-BC25-29119FAF2375}" dt="2024-08-02T21:50:21.294" v="350" actId="478"/>
          <ac:spMkLst>
            <pc:docMk/>
            <pc:sldMk cId="1785027003" sldId="278"/>
            <ac:spMk id="219" creationId="{00000000-0000-0000-0000-000000000000}"/>
          </ac:spMkLst>
        </pc:spChg>
        <pc:spChg chg="del">
          <ac:chgData name="Myroslava Makhynia" userId="7bb0f5b9-dfee-454e-9f70-e4fa02f019ef" providerId="ADAL" clId="{FA398E3D-7431-4CE4-BC25-29119FAF2375}" dt="2024-08-02T21:50:19.902" v="349" actId="478"/>
          <ac:spMkLst>
            <pc:docMk/>
            <pc:sldMk cId="1785027003" sldId="278"/>
            <ac:spMk id="220" creationId="{00000000-0000-0000-0000-000000000000}"/>
          </ac:spMkLst>
        </pc:spChg>
        <pc:spChg chg="mod">
          <ac:chgData name="Myroslava Makhynia" userId="7bb0f5b9-dfee-454e-9f70-e4fa02f019ef" providerId="ADAL" clId="{FA398E3D-7431-4CE4-BC25-29119FAF2375}" dt="2024-08-02T21:50:07.825" v="343" actId="1076"/>
          <ac:spMkLst>
            <pc:docMk/>
            <pc:sldMk cId="1785027003" sldId="278"/>
            <ac:spMk id="221" creationId="{00000000-0000-0000-0000-000000000000}"/>
          </ac:spMkLst>
        </pc:spChg>
        <pc:spChg chg="mod">
          <ac:chgData name="Myroslava Makhynia" userId="7bb0f5b9-dfee-454e-9f70-e4fa02f019ef" providerId="ADAL" clId="{FA398E3D-7431-4CE4-BC25-29119FAF2375}" dt="2024-08-02T21:49:56.403" v="335" actId="207"/>
          <ac:spMkLst>
            <pc:docMk/>
            <pc:sldMk cId="1785027003" sldId="278"/>
            <ac:spMk id="222" creationId="{00000000-0000-0000-0000-000000000000}"/>
          </ac:spMkLst>
        </pc:spChg>
        <pc:grpChg chg="mod">
          <ac:chgData name="Myroslava Makhynia" userId="7bb0f5b9-dfee-454e-9f70-e4fa02f019ef" providerId="ADAL" clId="{FA398E3D-7431-4CE4-BC25-29119FAF2375}" dt="2024-08-02T21:50:15.104" v="346" actId="14100"/>
          <ac:grpSpMkLst>
            <pc:docMk/>
            <pc:sldMk cId="1785027003" sldId="278"/>
            <ac:grpSpMk id="205" creationId="{00000000-0000-0000-0000-000000000000}"/>
          </ac:grpSpMkLst>
        </pc:grpChg>
        <pc:grpChg chg="del">
          <ac:chgData name="Myroslava Makhynia" userId="7bb0f5b9-dfee-454e-9f70-e4fa02f019ef" providerId="ADAL" clId="{FA398E3D-7431-4CE4-BC25-29119FAF2375}" dt="2024-08-02T21:50:16.373" v="347" actId="478"/>
          <ac:grpSpMkLst>
            <pc:docMk/>
            <pc:sldMk cId="1785027003" sldId="278"/>
            <ac:grpSpMk id="210" creationId="{00000000-0000-0000-0000-000000000000}"/>
          </ac:grpSpMkLst>
        </pc:grpChg>
        <pc:grpChg chg="del">
          <ac:chgData name="Myroslava Makhynia" userId="7bb0f5b9-dfee-454e-9f70-e4fa02f019ef" providerId="ADAL" clId="{FA398E3D-7431-4CE4-BC25-29119FAF2375}" dt="2024-08-02T21:50:18.306" v="348" actId="478"/>
          <ac:grpSpMkLst>
            <pc:docMk/>
            <pc:sldMk cId="1785027003" sldId="278"/>
            <ac:grpSpMk id="213" creationId="{00000000-0000-0000-0000-000000000000}"/>
          </ac:grpSpMkLst>
        </pc:grpChg>
        <pc:grpChg chg="del">
          <ac:chgData name="Myroslava Makhynia" userId="7bb0f5b9-dfee-454e-9f70-e4fa02f019ef" providerId="ADAL" clId="{FA398E3D-7431-4CE4-BC25-29119FAF2375}" dt="2024-08-02T21:50:09.467" v="344" actId="478"/>
          <ac:grpSpMkLst>
            <pc:docMk/>
            <pc:sldMk cId="1785027003" sldId="278"/>
            <ac:grpSpMk id="216" creationId="{00000000-0000-0000-0000-000000000000}"/>
          </ac:grpSpMkLst>
        </pc:grpChg>
        <pc:cxnChg chg="mod">
          <ac:chgData name="Myroslava Makhynia" userId="7bb0f5b9-dfee-454e-9f70-e4fa02f019ef" providerId="ADAL" clId="{FA398E3D-7431-4CE4-BC25-29119FAF2375}" dt="2024-08-02T21:50:00.989" v="341" actId="1035"/>
          <ac:cxnSpMkLst>
            <pc:docMk/>
            <pc:sldMk cId="1785027003" sldId="278"/>
            <ac:cxnSpMk id="208" creationId="{00000000-0000-0000-0000-000000000000}"/>
          </ac:cxnSpMkLst>
        </pc:cxnChg>
      </pc:sldChg>
      <pc:sldChg chg="addSp delSp modSp add mod">
        <pc:chgData name="Myroslava Makhynia" userId="7bb0f5b9-dfee-454e-9f70-e4fa02f019ef" providerId="ADAL" clId="{FA398E3D-7431-4CE4-BC25-29119FAF2375}" dt="2024-08-02T22:17:13.372" v="1012" actId="1035"/>
        <pc:sldMkLst>
          <pc:docMk/>
          <pc:sldMk cId="1390032432" sldId="279"/>
        </pc:sldMkLst>
        <pc:spChg chg="add mod">
          <ac:chgData name="Myroslava Makhynia" userId="7bb0f5b9-dfee-454e-9f70-e4fa02f019ef" providerId="ADAL" clId="{FA398E3D-7431-4CE4-BC25-29119FAF2375}" dt="2024-08-02T21:43:01.634" v="100"/>
          <ac:spMkLst>
            <pc:docMk/>
            <pc:sldMk cId="1390032432" sldId="279"/>
            <ac:spMk id="2" creationId="{36589A3E-A5CA-ACD8-8684-EFAC52D94A42}"/>
          </ac:spMkLst>
        </pc:spChg>
        <pc:spChg chg="add mod">
          <ac:chgData name="Myroslava Makhynia" userId="7bb0f5b9-dfee-454e-9f70-e4fa02f019ef" providerId="ADAL" clId="{FA398E3D-7431-4CE4-BC25-29119FAF2375}" dt="2024-08-02T21:43:01.634" v="100"/>
          <ac:spMkLst>
            <pc:docMk/>
            <pc:sldMk cId="1390032432" sldId="279"/>
            <ac:spMk id="3" creationId="{12083A17-6AC8-CA4A-88F7-978E2DDDEE99}"/>
          </ac:spMkLst>
        </pc:spChg>
        <pc:spChg chg="mod">
          <ac:chgData name="Myroslava Makhynia" userId="7bb0f5b9-dfee-454e-9f70-e4fa02f019ef" providerId="ADAL" clId="{FA398E3D-7431-4CE4-BC25-29119FAF2375}" dt="2024-08-02T21:50:46.261" v="352" actId="207"/>
          <ac:spMkLst>
            <pc:docMk/>
            <pc:sldMk cId="1390032432" sldId="279"/>
            <ac:spMk id="228"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29"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1"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2"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4"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5"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7"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8" creationId="{00000000-0000-0000-0000-000000000000}"/>
          </ac:spMkLst>
        </pc:spChg>
        <pc:spChg chg="del">
          <ac:chgData name="Myroslava Makhynia" userId="7bb0f5b9-dfee-454e-9f70-e4fa02f019ef" providerId="ADAL" clId="{FA398E3D-7431-4CE4-BC25-29119FAF2375}" dt="2024-08-02T21:52:23.390" v="373" actId="478"/>
          <ac:spMkLst>
            <pc:docMk/>
            <pc:sldMk cId="1390032432" sldId="279"/>
            <ac:spMk id="239" creationId="{00000000-0000-0000-0000-000000000000}"/>
          </ac:spMkLst>
        </pc:spChg>
        <pc:spChg chg="del">
          <ac:chgData name="Myroslava Makhynia" userId="7bb0f5b9-dfee-454e-9f70-e4fa02f019ef" providerId="ADAL" clId="{FA398E3D-7431-4CE4-BC25-29119FAF2375}" dt="2024-08-02T21:52:21.455" v="372" actId="478"/>
          <ac:spMkLst>
            <pc:docMk/>
            <pc:sldMk cId="1390032432" sldId="279"/>
            <ac:spMk id="240" creationId="{00000000-0000-0000-0000-000000000000}"/>
          </ac:spMkLst>
        </pc:spChg>
        <pc:spChg chg="mod">
          <ac:chgData name="Myroslava Makhynia" userId="7bb0f5b9-dfee-454e-9f70-e4fa02f019ef" providerId="ADAL" clId="{FA398E3D-7431-4CE4-BC25-29119FAF2375}" dt="2024-08-02T22:16:02.446" v="989" actId="1037"/>
          <ac:spMkLst>
            <pc:docMk/>
            <pc:sldMk cId="1390032432" sldId="279"/>
            <ac:spMk id="241" creationId="{00000000-0000-0000-0000-000000000000}"/>
          </ac:spMkLst>
        </pc:spChg>
        <pc:spChg chg="mod">
          <ac:chgData name="Myroslava Makhynia" userId="7bb0f5b9-dfee-454e-9f70-e4fa02f019ef" providerId="ADAL" clId="{FA398E3D-7431-4CE4-BC25-29119FAF2375}" dt="2024-08-02T22:17:05.154" v="990"/>
          <ac:spMkLst>
            <pc:docMk/>
            <pc:sldMk cId="1390032432" sldId="279"/>
            <ac:spMk id="242" creationId="{00000000-0000-0000-0000-000000000000}"/>
          </ac:spMkLst>
        </pc:spChg>
        <pc:spChg chg="mod">
          <ac:chgData name="Myroslava Makhynia" userId="7bb0f5b9-dfee-454e-9f70-e4fa02f019ef" providerId="ADAL" clId="{FA398E3D-7431-4CE4-BC25-29119FAF2375}" dt="2024-08-02T22:17:13.372" v="1012" actId="1035"/>
          <ac:spMkLst>
            <pc:docMk/>
            <pc:sldMk cId="1390032432" sldId="279"/>
            <ac:spMk id="243" creationId="{00000000-0000-0000-0000-000000000000}"/>
          </ac:spMkLst>
        </pc:spChg>
        <pc:spChg chg="mod">
          <ac:chgData name="Myroslava Makhynia" userId="7bb0f5b9-dfee-454e-9f70-e4fa02f019ef" providerId="ADAL" clId="{FA398E3D-7431-4CE4-BC25-29119FAF2375}" dt="2024-08-02T21:51:57.396" v="365" actId="1036"/>
          <ac:spMkLst>
            <pc:docMk/>
            <pc:sldMk cId="1390032432" sldId="279"/>
            <ac:spMk id="244" creationId="{00000000-0000-0000-0000-000000000000}"/>
          </ac:spMkLst>
        </pc:spChg>
        <pc:spChg chg="mod">
          <ac:chgData name="Myroslava Makhynia" userId="7bb0f5b9-dfee-454e-9f70-e4fa02f019ef" providerId="ADAL" clId="{FA398E3D-7431-4CE4-BC25-29119FAF2375}" dt="2024-08-02T21:52:00.767" v="366" actId="1076"/>
          <ac:spMkLst>
            <pc:docMk/>
            <pc:sldMk cId="1390032432" sldId="279"/>
            <ac:spMk id="245" creationId="{00000000-0000-0000-0000-000000000000}"/>
          </ac:spMkLst>
        </pc:spChg>
        <pc:spChg chg="mod">
          <ac:chgData name="Myroslava Makhynia" userId="7bb0f5b9-dfee-454e-9f70-e4fa02f019ef" providerId="ADAL" clId="{FA398E3D-7431-4CE4-BC25-29119FAF2375}" dt="2024-08-02T21:52:05.819" v="367" actId="1076"/>
          <ac:spMkLst>
            <pc:docMk/>
            <pc:sldMk cId="1390032432" sldId="279"/>
            <ac:spMk id="246" creationId="{00000000-0000-0000-0000-000000000000}"/>
          </ac:spMkLst>
        </pc:spChg>
        <pc:spChg chg="mod">
          <ac:chgData name="Myroslava Makhynia" userId="7bb0f5b9-dfee-454e-9f70-e4fa02f019ef" providerId="ADAL" clId="{FA398E3D-7431-4CE4-BC25-29119FAF2375}" dt="2024-08-02T21:52:09.130" v="368" actId="1076"/>
          <ac:spMkLst>
            <pc:docMk/>
            <pc:sldMk cId="1390032432" sldId="279"/>
            <ac:spMk id="247" creationId="{00000000-0000-0000-0000-000000000000}"/>
          </ac:spMkLst>
        </pc:spChg>
        <pc:spChg chg="mod">
          <ac:chgData name="Myroslava Makhynia" userId="7bb0f5b9-dfee-454e-9f70-e4fa02f019ef" providerId="ADAL" clId="{FA398E3D-7431-4CE4-BC25-29119FAF2375}" dt="2024-08-02T21:52:17.155" v="371" actId="1037"/>
          <ac:spMkLst>
            <pc:docMk/>
            <pc:sldMk cId="1390032432" sldId="279"/>
            <ac:spMk id="248" creationId="{00000000-0000-0000-0000-000000000000}"/>
          </ac:spMkLst>
        </pc:spChg>
        <pc:grpChg chg="mod">
          <ac:chgData name="Myroslava Makhynia" userId="7bb0f5b9-dfee-454e-9f70-e4fa02f019ef" providerId="ADAL" clId="{FA398E3D-7431-4CE4-BC25-29119FAF2375}" dt="2024-08-02T21:50:46.261" v="352" actId="207"/>
          <ac:grpSpMkLst>
            <pc:docMk/>
            <pc:sldMk cId="1390032432" sldId="279"/>
            <ac:grpSpMk id="227" creationId="{00000000-0000-0000-0000-000000000000}"/>
          </ac:grpSpMkLst>
        </pc:grpChg>
        <pc:grpChg chg="mod">
          <ac:chgData name="Myroslava Makhynia" userId="7bb0f5b9-dfee-454e-9f70-e4fa02f019ef" providerId="ADAL" clId="{FA398E3D-7431-4CE4-BC25-29119FAF2375}" dt="2024-08-02T21:51:37.427" v="359" actId="1076"/>
          <ac:grpSpMkLst>
            <pc:docMk/>
            <pc:sldMk cId="1390032432" sldId="279"/>
            <ac:grpSpMk id="230" creationId="{00000000-0000-0000-0000-000000000000}"/>
          </ac:grpSpMkLst>
        </pc:grpChg>
        <pc:grpChg chg="mod">
          <ac:chgData name="Myroslava Makhynia" userId="7bb0f5b9-dfee-454e-9f70-e4fa02f019ef" providerId="ADAL" clId="{FA398E3D-7431-4CE4-BC25-29119FAF2375}" dt="2024-08-02T21:50:46.261" v="352" actId="207"/>
          <ac:grpSpMkLst>
            <pc:docMk/>
            <pc:sldMk cId="1390032432" sldId="279"/>
            <ac:grpSpMk id="233" creationId="{00000000-0000-0000-0000-000000000000}"/>
          </ac:grpSpMkLst>
        </pc:grpChg>
        <pc:grpChg chg="mod">
          <ac:chgData name="Myroslava Makhynia" userId="7bb0f5b9-dfee-454e-9f70-e4fa02f019ef" providerId="ADAL" clId="{FA398E3D-7431-4CE4-BC25-29119FAF2375}" dt="2024-08-02T21:51:00.134" v="354" actId="14100"/>
          <ac:grpSpMkLst>
            <pc:docMk/>
            <pc:sldMk cId="1390032432" sldId="279"/>
            <ac:grpSpMk id="236" creationId="{00000000-0000-0000-0000-000000000000}"/>
          </ac:grpSpMkLst>
        </pc:grpChg>
      </pc:sldChg>
      <pc:sldChg chg="addSp delSp modSp add mod ord">
        <pc:chgData name="Myroslava Makhynia" userId="7bb0f5b9-dfee-454e-9f70-e4fa02f019ef" providerId="ADAL" clId="{FA398E3D-7431-4CE4-BC25-29119FAF2375}" dt="2024-08-02T22:25:25.400" v="1081" actId="20578"/>
        <pc:sldMkLst>
          <pc:docMk/>
          <pc:sldMk cId="663457708" sldId="280"/>
        </pc:sldMkLst>
        <pc:spChg chg="add mod">
          <ac:chgData name="Myroslava Makhynia" userId="7bb0f5b9-dfee-454e-9f70-e4fa02f019ef" providerId="ADAL" clId="{FA398E3D-7431-4CE4-BC25-29119FAF2375}" dt="2024-08-02T21:43:03.939" v="101"/>
          <ac:spMkLst>
            <pc:docMk/>
            <pc:sldMk cId="663457708" sldId="280"/>
            <ac:spMk id="2" creationId="{DD25A7E2-DE97-13F4-A312-4025A160B000}"/>
          </ac:spMkLst>
        </pc:spChg>
        <pc:spChg chg="add mod">
          <ac:chgData name="Myroslava Makhynia" userId="7bb0f5b9-dfee-454e-9f70-e4fa02f019ef" providerId="ADAL" clId="{FA398E3D-7431-4CE4-BC25-29119FAF2375}" dt="2024-08-02T21:43:03.939" v="101"/>
          <ac:spMkLst>
            <pc:docMk/>
            <pc:sldMk cId="663457708" sldId="280"/>
            <ac:spMk id="3" creationId="{2E397C2F-17B5-8A4A-8752-82C337919A98}"/>
          </ac:spMkLst>
        </pc:spChg>
        <pc:spChg chg="mod">
          <ac:chgData name="Myroslava Makhynia" userId="7bb0f5b9-dfee-454e-9f70-e4fa02f019ef" providerId="ADAL" clId="{FA398E3D-7431-4CE4-BC25-29119FAF2375}" dt="2024-08-02T21:52:52.064" v="405" actId="207"/>
          <ac:spMkLst>
            <pc:docMk/>
            <pc:sldMk cId="663457708" sldId="280"/>
            <ac:spMk id="254" creationId="{00000000-0000-0000-0000-000000000000}"/>
          </ac:spMkLst>
        </pc:spChg>
        <pc:spChg chg="mod">
          <ac:chgData name="Myroslava Makhynia" userId="7bb0f5b9-dfee-454e-9f70-e4fa02f019ef" providerId="ADAL" clId="{FA398E3D-7431-4CE4-BC25-29119FAF2375}" dt="2024-08-02T21:52:52.064" v="405" actId="207"/>
          <ac:spMkLst>
            <pc:docMk/>
            <pc:sldMk cId="663457708" sldId="280"/>
            <ac:spMk id="255" creationId="{00000000-0000-0000-0000-000000000000}"/>
          </ac:spMkLst>
        </pc:spChg>
        <pc:spChg chg="del">
          <ac:chgData name="Myroslava Makhynia" userId="7bb0f5b9-dfee-454e-9f70-e4fa02f019ef" providerId="ADAL" clId="{FA398E3D-7431-4CE4-BC25-29119FAF2375}" dt="2024-08-02T21:52:29.566" v="374" actId="478"/>
          <ac:spMkLst>
            <pc:docMk/>
            <pc:sldMk cId="663457708" sldId="280"/>
            <ac:spMk id="257" creationId="{00000000-0000-0000-0000-000000000000}"/>
          </ac:spMkLst>
        </pc:spChg>
        <pc:spChg chg="del">
          <ac:chgData name="Myroslava Makhynia" userId="7bb0f5b9-dfee-454e-9f70-e4fa02f019ef" providerId="ADAL" clId="{FA398E3D-7431-4CE4-BC25-29119FAF2375}" dt="2024-08-02T21:52:30.847" v="375" actId="478"/>
          <ac:spMkLst>
            <pc:docMk/>
            <pc:sldMk cId="663457708" sldId="280"/>
            <ac:spMk id="258" creationId="{00000000-0000-0000-0000-000000000000}"/>
          </ac:spMkLst>
        </pc:spChg>
        <pc:spChg chg="mod">
          <ac:chgData name="Myroslava Makhynia" userId="7bb0f5b9-dfee-454e-9f70-e4fa02f019ef" providerId="ADAL" clId="{FA398E3D-7431-4CE4-BC25-29119FAF2375}" dt="2024-08-02T22:25:01.716" v="1078" actId="1076"/>
          <ac:spMkLst>
            <pc:docMk/>
            <pc:sldMk cId="663457708" sldId="280"/>
            <ac:spMk id="259" creationId="{00000000-0000-0000-0000-000000000000}"/>
          </ac:spMkLst>
        </pc:spChg>
        <pc:spChg chg="mod">
          <ac:chgData name="Myroslava Makhynia" userId="7bb0f5b9-dfee-454e-9f70-e4fa02f019ef" providerId="ADAL" clId="{FA398E3D-7431-4CE4-BC25-29119FAF2375}" dt="2024-08-02T21:52:49.726" v="404" actId="1076"/>
          <ac:spMkLst>
            <pc:docMk/>
            <pc:sldMk cId="663457708" sldId="280"/>
            <ac:spMk id="260" creationId="{00000000-0000-0000-0000-000000000000}"/>
          </ac:spMkLst>
        </pc:spChg>
        <pc:spChg chg="mod">
          <ac:chgData name="Myroslava Makhynia" userId="7bb0f5b9-dfee-454e-9f70-e4fa02f019ef" providerId="ADAL" clId="{FA398E3D-7431-4CE4-BC25-29119FAF2375}" dt="2024-08-02T22:21:40.371" v="1031" actId="1038"/>
          <ac:spMkLst>
            <pc:docMk/>
            <pc:sldMk cId="663457708" sldId="280"/>
            <ac:spMk id="261" creationId="{00000000-0000-0000-0000-000000000000}"/>
          </ac:spMkLst>
        </pc:spChg>
        <pc:grpChg chg="mod">
          <ac:chgData name="Myroslava Makhynia" userId="7bb0f5b9-dfee-454e-9f70-e4fa02f019ef" providerId="ADAL" clId="{FA398E3D-7431-4CE4-BC25-29119FAF2375}" dt="2024-08-02T21:52:54.354" v="406" actId="14100"/>
          <ac:grpSpMkLst>
            <pc:docMk/>
            <pc:sldMk cId="663457708" sldId="280"/>
            <ac:grpSpMk id="253" creationId="{00000000-0000-0000-0000-000000000000}"/>
          </ac:grpSpMkLst>
        </pc:grpChg>
        <pc:cxnChg chg="mod">
          <ac:chgData name="Myroslava Makhynia" userId="7bb0f5b9-dfee-454e-9f70-e4fa02f019ef" providerId="ADAL" clId="{FA398E3D-7431-4CE4-BC25-29119FAF2375}" dt="2024-08-02T22:21:47.296" v="1035" actId="1037"/>
          <ac:cxnSpMkLst>
            <pc:docMk/>
            <pc:sldMk cId="663457708" sldId="280"/>
            <ac:cxnSpMk id="256" creationId="{00000000-0000-0000-0000-000000000000}"/>
          </ac:cxnSpMkLst>
        </pc:cxnChg>
      </pc:sldChg>
      <pc:sldChg chg="addSp delSp modSp add mod">
        <pc:chgData name="Myroslava Makhynia" userId="7bb0f5b9-dfee-454e-9f70-e4fa02f019ef" providerId="ADAL" clId="{FA398E3D-7431-4CE4-BC25-29119FAF2375}" dt="2024-08-02T22:27:29.732" v="1090" actId="20577"/>
        <pc:sldMkLst>
          <pc:docMk/>
          <pc:sldMk cId="781424839" sldId="281"/>
        </pc:sldMkLst>
        <pc:spChg chg="add mod">
          <ac:chgData name="Myroslava Makhynia" userId="7bb0f5b9-dfee-454e-9f70-e4fa02f019ef" providerId="ADAL" clId="{FA398E3D-7431-4CE4-BC25-29119FAF2375}" dt="2024-08-02T21:43:06.548" v="102"/>
          <ac:spMkLst>
            <pc:docMk/>
            <pc:sldMk cId="781424839" sldId="281"/>
            <ac:spMk id="2" creationId="{A0F4B003-C347-E97F-4A1C-5DD035066D58}"/>
          </ac:spMkLst>
        </pc:spChg>
        <pc:spChg chg="add mod">
          <ac:chgData name="Myroslava Makhynia" userId="7bb0f5b9-dfee-454e-9f70-e4fa02f019ef" providerId="ADAL" clId="{FA398E3D-7431-4CE4-BC25-29119FAF2375}" dt="2024-08-02T21:43:06.548" v="102"/>
          <ac:spMkLst>
            <pc:docMk/>
            <pc:sldMk cId="781424839" sldId="281"/>
            <ac:spMk id="3" creationId="{F670FD51-84FC-6532-C1C7-0FE9401C76A2}"/>
          </ac:spMkLst>
        </pc:spChg>
        <pc:spChg chg="mod">
          <ac:chgData name="Myroslava Makhynia" userId="7bb0f5b9-dfee-454e-9f70-e4fa02f019ef" providerId="ADAL" clId="{FA398E3D-7431-4CE4-BC25-29119FAF2375}" dt="2024-08-02T21:53:26.326" v="441" actId="207"/>
          <ac:spMkLst>
            <pc:docMk/>
            <pc:sldMk cId="781424839" sldId="281"/>
            <ac:spMk id="267" creationId="{00000000-0000-0000-0000-000000000000}"/>
          </ac:spMkLst>
        </pc:spChg>
        <pc:spChg chg="mod">
          <ac:chgData name="Myroslava Makhynia" userId="7bb0f5b9-dfee-454e-9f70-e4fa02f019ef" providerId="ADAL" clId="{FA398E3D-7431-4CE4-BC25-29119FAF2375}" dt="2024-08-02T21:53:26.326" v="441" actId="207"/>
          <ac:spMkLst>
            <pc:docMk/>
            <pc:sldMk cId="781424839" sldId="281"/>
            <ac:spMk id="268" creationId="{00000000-0000-0000-0000-000000000000}"/>
          </ac:spMkLst>
        </pc:spChg>
        <pc:spChg chg="del">
          <ac:chgData name="Myroslava Makhynia" userId="7bb0f5b9-dfee-454e-9f70-e4fa02f019ef" providerId="ADAL" clId="{FA398E3D-7431-4CE4-BC25-29119FAF2375}" dt="2024-08-02T21:53:01.425" v="408" actId="478"/>
          <ac:spMkLst>
            <pc:docMk/>
            <pc:sldMk cId="781424839" sldId="281"/>
            <ac:spMk id="270" creationId="{00000000-0000-0000-0000-000000000000}"/>
          </ac:spMkLst>
        </pc:spChg>
        <pc:spChg chg="del">
          <ac:chgData name="Myroslava Makhynia" userId="7bb0f5b9-dfee-454e-9f70-e4fa02f019ef" providerId="ADAL" clId="{FA398E3D-7431-4CE4-BC25-29119FAF2375}" dt="2024-08-02T21:53:00.266" v="407" actId="478"/>
          <ac:spMkLst>
            <pc:docMk/>
            <pc:sldMk cId="781424839" sldId="281"/>
            <ac:spMk id="271" creationId="{00000000-0000-0000-0000-000000000000}"/>
          </ac:spMkLst>
        </pc:spChg>
        <pc:spChg chg="mod">
          <ac:chgData name="Myroslava Makhynia" userId="7bb0f5b9-dfee-454e-9f70-e4fa02f019ef" providerId="ADAL" clId="{FA398E3D-7431-4CE4-BC25-29119FAF2375}" dt="2024-08-02T21:53:06.705" v="409" actId="1076"/>
          <ac:spMkLst>
            <pc:docMk/>
            <pc:sldMk cId="781424839" sldId="281"/>
            <ac:spMk id="272" creationId="{00000000-0000-0000-0000-000000000000}"/>
          </ac:spMkLst>
        </pc:spChg>
        <pc:spChg chg="mod">
          <ac:chgData name="Myroslava Makhynia" userId="7bb0f5b9-dfee-454e-9f70-e4fa02f019ef" providerId="ADAL" clId="{FA398E3D-7431-4CE4-BC25-29119FAF2375}" dt="2024-08-02T22:25:45.990" v="1088" actId="207"/>
          <ac:spMkLst>
            <pc:docMk/>
            <pc:sldMk cId="781424839" sldId="281"/>
            <ac:spMk id="273" creationId="{00000000-0000-0000-0000-000000000000}"/>
          </ac:spMkLst>
        </pc:spChg>
        <pc:spChg chg="mod">
          <ac:chgData name="Myroslava Makhynia" userId="7bb0f5b9-dfee-454e-9f70-e4fa02f019ef" providerId="ADAL" clId="{FA398E3D-7431-4CE4-BC25-29119FAF2375}" dt="2024-08-02T22:27:29.732" v="1090" actId="20577"/>
          <ac:spMkLst>
            <pc:docMk/>
            <pc:sldMk cId="781424839" sldId="281"/>
            <ac:spMk id="274" creationId="{00000000-0000-0000-0000-000000000000}"/>
          </ac:spMkLst>
        </pc:spChg>
        <pc:grpChg chg="mod">
          <ac:chgData name="Myroslava Makhynia" userId="7bb0f5b9-dfee-454e-9f70-e4fa02f019ef" providerId="ADAL" clId="{FA398E3D-7431-4CE4-BC25-29119FAF2375}" dt="2024-08-02T21:53:34.308" v="443" actId="14100"/>
          <ac:grpSpMkLst>
            <pc:docMk/>
            <pc:sldMk cId="781424839" sldId="281"/>
            <ac:grpSpMk id="266" creationId="{00000000-0000-0000-0000-000000000000}"/>
          </ac:grpSpMkLst>
        </pc:grpChg>
        <pc:cxnChg chg="mod">
          <ac:chgData name="Myroslava Makhynia" userId="7bb0f5b9-dfee-454e-9f70-e4fa02f019ef" providerId="ADAL" clId="{FA398E3D-7431-4CE4-BC25-29119FAF2375}" dt="2024-08-02T21:53:19.916" v="439" actId="1038"/>
          <ac:cxnSpMkLst>
            <pc:docMk/>
            <pc:sldMk cId="781424839" sldId="281"/>
            <ac:cxnSpMk id="269" creationId="{00000000-0000-0000-0000-000000000000}"/>
          </ac:cxnSpMkLst>
        </pc:cxnChg>
      </pc:sldChg>
      <pc:sldChg chg="addSp delSp modSp add mod">
        <pc:chgData name="Myroslava Makhynia" userId="7bb0f5b9-dfee-454e-9f70-e4fa02f019ef" providerId="ADAL" clId="{FA398E3D-7431-4CE4-BC25-29119FAF2375}" dt="2024-08-02T22:28:54.126" v="1113" actId="20577"/>
        <pc:sldMkLst>
          <pc:docMk/>
          <pc:sldMk cId="3952561665" sldId="282"/>
        </pc:sldMkLst>
        <pc:spChg chg="add mod">
          <ac:chgData name="Myroslava Makhynia" userId="7bb0f5b9-dfee-454e-9f70-e4fa02f019ef" providerId="ADAL" clId="{FA398E3D-7431-4CE4-BC25-29119FAF2375}" dt="2024-08-02T21:43:08.806" v="103"/>
          <ac:spMkLst>
            <pc:docMk/>
            <pc:sldMk cId="3952561665" sldId="282"/>
            <ac:spMk id="2" creationId="{D60E676A-1B17-83E6-1B21-04BBDFC43C9C}"/>
          </ac:spMkLst>
        </pc:spChg>
        <pc:spChg chg="add mod">
          <ac:chgData name="Myroslava Makhynia" userId="7bb0f5b9-dfee-454e-9f70-e4fa02f019ef" providerId="ADAL" clId="{FA398E3D-7431-4CE4-BC25-29119FAF2375}" dt="2024-08-02T21:43:08.806" v="103"/>
          <ac:spMkLst>
            <pc:docMk/>
            <pc:sldMk cId="3952561665" sldId="282"/>
            <ac:spMk id="3" creationId="{3F3E0CCE-70A1-B5E4-79E5-168C203B238A}"/>
          </ac:spMkLst>
        </pc:spChg>
        <pc:spChg chg="mod">
          <ac:chgData name="Myroslava Makhynia" userId="7bb0f5b9-dfee-454e-9f70-e4fa02f019ef" providerId="ADAL" clId="{FA398E3D-7431-4CE4-BC25-29119FAF2375}" dt="2024-08-02T21:56:24.195" v="538" actId="207"/>
          <ac:spMkLst>
            <pc:docMk/>
            <pc:sldMk cId="3952561665" sldId="282"/>
            <ac:spMk id="280" creationId="{00000000-0000-0000-0000-000000000000}"/>
          </ac:spMkLst>
        </pc:spChg>
        <pc:spChg chg="mod">
          <ac:chgData name="Myroslava Makhynia" userId="7bb0f5b9-dfee-454e-9f70-e4fa02f019ef" providerId="ADAL" clId="{FA398E3D-7431-4CE4-BC25-29119FAF2375}" dt="2024-08-02T21:56:24.195" v="538" actId="207"/>
          <ac:spMkLst>
            <pc:docMk/>
            <pc:sldMk cId="3952561665" sldId="282"/>
            <ac:spMk id="281" creationId="{00000000-0000-0000-0000-000000000000}"/>
          </ac:spMkLst>
        </pc:spChg>
        <pc:spChg chg="mod topLvl">
          <ac:chgData name="Myroslava Makhynia" userId="7bb0f5b9-dfee-454e-9f70-e4fa02f019ef" providerId="ADAL" clId="{FA398E3D-7431-4CE4-BC25-29119FAF2375}" dt="2024-08-02T21:55:23.917" v="521" actId="478"/>
          <ac:spMkLst>
            <pc:docMk/>
            <pc:sldMk cId="3952561665" sldId="282"/>
            <ac:spMk id="283" creationId="{00000000-0000-0000-0000-000000000000}"/>
          </ac:spMkLst>
        </pc:spChg>
        <pc:spChg chg="del mod topLvl">
          <ac:chgData name="Myroslava Makhynia" userId="7bb0f5b9-dfee-454e-9f70-e4fa02f019ef" providerId="ADAL" clId="{FA398E3D-7431-4CE4-BC25-29119FAF2375}" dt="2024-08-02T21:55:23.917" v="521" actId="478"/>
          <ac:spMkLst>
            <pc:docMk/>
            <pc:sldMk cId="3952561665" sldId="282"/>
            <ac:spMk id="284" creationId="{00000000-0000-0000-0000-000000000000}"/>
          </ac:spMkLst>
        </pc:spChg>
        <pc:spChg chg="del">
          <ac:chgData name="Myroslava Makhynia" userId="7bb0f5b9-dfee-454e-9f70-e4fa02f019ef" providerId="ADAL" clId="{FA398E3D-7431-4CE4-BC25-29119FAF2375}" dt="2024-08-02T21:54:51.851" v="507" actId="478"/>
          <ac:spMkLst>
            <pc:docMk/>
            <pc:sldMk cId="3952561665" sldId="282"/>
            <ac:spMk id="289" creationId="{00000000-0000-0000-0000-000000000000}"/>
          </ac:spMkLst>
        </pc:spChg>
        <pc:spChg chg="del">
          <ac:chgData name="Myroslava Makhynia" userId="7bb0f5b9-dfee-454e-9f70-e4fa02f019ef" providerId="ADAL" clId="{FA398E3D-7431-4CE4-BC25-29119FAF2375}" dt="2024-08-02T21:55:32.221" v="524" actId="478"/>
          <ac:spMkLst>
            <pc:docMk/>
            <pc:sldMk cId="3952561665" sldId="282"/>
            <ac:spMk id="290" creationId="{00000000-0000-0000-0000-000000000000}"/>
          </ac:spMkLst>
        </pc:spChg>
        <pc:spChg chg="mod topLvl">
          <ac:chgData name="Myroslava Makhynia" userId="7bb0f5b9-dfee-454e-9f70-e4fa02f019ef" providerId="ADAL" clId="{FA398E3D-7431-4CE4-BC25-29119FAF2375}" dt="2024-08-02T21:55:52.300" v="530" actId="1076"/>
          <ac:spMkLst>
            <pc:docMk/>
            <pc:sldMk cId="3952561665" sldId="282"/>
            <ac:spMk id="292" creationId="{00000000-0000-0000-0000-000000000000}"/>
          </ac:spMkLst>
        </pc:spChg>
        <pc:spChg chg="del mod topLvl">
          <ac:chgData name="Myroslava Makhynia" userId="7bb0f5b9-dfee-454e-9f70-e4fa02f019ef" providerId="ADAL" clId="{FA398E3D-7431-4CE4-BC25-29119FAF2375}" dt="2024-08-02T21:55:30.659" v="523" actId="478"/>
          <ac:spMkLst>
            <pc:docMk/>
            <pc:sldMk cId="3952561665" sldId="282"/>
            <ac:spMk id="293" creationId="{00000000-0000-0000-0000-000000000000}"/>
          </ac:spMkLst>
        </pc:spChg>
        <pc:spChg chg="mod">
          <ac:chgData name="Myroslava Makhynia" userId="7bb0f5b9-dfee-454e-9f70-e4fa02f019ef" providerId="ADAL" clId="{FA398E3D-7431-4CE4-BC25-29119FAF2375}" dt="2024-08-02T21:55:00.233" v="508" actId="14100"/>
          <ac:spMkLst>
            <pc:docMk/>
            <pc:sldMk cId="3952561665" sldId="282"/>
            <ac:spMk id="295" creationId="{00000000-0000-0000-0000-000000000000}"/>
          </ac:spMkLst>
        </pc:spChg>
        <pc:spChg chg="mod">
          <ac:chgData name="Myroslava Makhynia" userId="7bb0f5b9-dfee-454e-9f70-e4fa02f019ef" providerId="ADAL" clId="{FA398E3D-7431-4CE4-BC25-29119FAF2375}" dt="2024-08-02T22:27:50.506" v="1102" actId="20577"/>
          <ac:spMkLst>
            <pc:docMk/>
            <pc:sldMk cId="3952561665" sldId="282"/>
            <ac:spMk id="296" creationId="{00000000-0000-0000-0000-000000000000}"/>
          </ac:spMkLst>
        </pc:spChg>
        <pc:grpChg chg="mod">
          <ac:chgData name="Myroslava Makhynia" userId="7bb0f5b9-dfee-454e-9f70-e4fa02f019ef" providerId="ADAL" clId="{FA398E3D-7431-4CE4-BC25-29119FAF2375}" dt="2024-08-02T21:56:26.671" v="539" actId="14100"/>
          <ac:grpSpMkLst>
            <pc:docMk/>
            <pc:sldMk cId="3952561665" sldId="282"/>
            <ac:grpSpMk id="279" creationId="{00000000-0000-0000-0000-000000000000}"/>
          </ac:grpSpMkLst>
        </pc:grpChg>
        <pc:grpChg chg="del mod">
          <ac:chgData name="Myroslava Makhynia" userId="7bb0f5b9-dfee-454e-9f70-e4fa02f019ef" providerId="ADAL" clId="{FA398E3D-7431-4CE4-BC25-29119FAF2375}" dt="2024-08-02T21:55:23.917" v="521" actId="478"/>
          <ac:grpSpMkLst>
            <pc:docMk/>
            <pc:sldMk cId="3952561665" sldId="282"/>
            <ac:grpSpMk id="282" creationId="{00000000-0000-0000-0000-000000000000}"/>
          </ac:grpSpMkLst>
        </pc:grpChg>
        <pc:grpChg chg="del mod">
          <ac:chgData name="Myroslava Makhynia" userId="7bb0f5b9-dfee-454e-9f70-e4fa02f019ef" providerId="ADAL" clId="{FA398E3D-7431-4CE4-BC25-29119FAF2375}" dt="2024-08-02T21:55:30.659" v="523" actId="478"/>
          <ac:grpSpMkLst>
            <pc:docMk/>
            <pc:sldMk cId="3952561665" sldId="282"/>
            <ac:grpSpMk id="291" creationId="{00000000-0000-0000-0000-000000000000}"/>
          </ac:grpSpMkLst>
        </pc:grpChg>
        <pc:graphicFrameChg chg="mod modGraphic">
          <ac:chgData name="Myroslava Makhynia" userId="7bb0f5b9-dfee-454e-9f70-e4fa02f019ef" providerId="ADAL" clId="{FA398E3D-7431-4CE4-BC25-29119FAF2375}" dt="2024-08-02T22:28:54.126" v="1113" actId="20577"/>
          <ac:graphicFrameMkLst>
            <pc:docMk/>
            <pc:sldMk cId="3952561665" sldId="282"/>
            <ac:graphicFrameMk id="294" creationId="{00000000-0000-0000-0000-000000000000}"/>
          </ac:graphicFrameMkLst>
        </pc:graphicFrameChg>
        <pc:cxnChg chg="mod">
          <ac:chgData name="Myroslava Makhynia" userId="7bb0f5b9-dfee-454e-9f70-e4fa02f019ef" providerId="ADAL" clId="{FA398E3D-7431-4CE4-BC25-29119FAF2375}" dt="2024-08-02T21:55:07.766" v="516" actId="1038"/>
          <ac:cxnSpMkLst>
            <pc:docMk/>
            <pc:sldMk cId="3952561665" sldId="282"/>
            <ac:cxnSpMk id="288" creationId="{00000000-0000-0000-0000-000000000000}"/>
          </ac:cxnSpMkLst>
        </pc:cxnChg>
      </pc:sldChg>
      <pc:sldChg chg="addSp delSp modSp add mod">
        <pc:chgData name="Myroslava Makhynia" userId="7bb0f5b9-dfee-454e-9f70-e4fa02f019ef" providerId="ADAL" clId="{FA398E3D-7431-4CE4-BC25-29119FAF2375}" dt="2024-08-02T22:28:12.694" v="1112" actId="20577"/>
        <pc:sldMkLst>
          <pc:docMk/>
          <pc:sldMk cId="1761647439" sldId="283"/>
        </pc:sldMkLst>
        <pc:spChg chg="add mod">
          <ac:chgData name="Myroslava Makhynia" userId="7bb0f5b9-dfee-454e-9f70-e4fa02f019ef" providerId="ADAL" clId="{FA398E3D-7431-4CE4-BC25-29119FAF2375}" dt="2024-08-02T21:43:11.236" v="104"/>
          <ac:spMkLst>
            <pc:docMk/>
            <pc:sldMk cId="1761647439" sldId="283"/>
            <ac:spMk id="2" creationId="{5B2B8912-DC9E-06F5-B876-B6B60A4D30A7}"/>
          </ac:spMkLst>
        </pc:spChg>
        <pc:spChg chg="add del mod">
          <ac:chgData name="Myroslava Makhynia" userId="7bb0f5b9-dfee-454e-9f70-e4fa02f019ef" providerId="ADAL" clId="{FA398E3D-7431-4CE4-BC25-29119FAF2375}" dt="2024-08-02T21:57:24.889" v="558" actId="478"/>
          <ac:spMkLst>
            <pc:docMk/>
            <pc:sldMk cId="1761647439" sldId="283"/>
            <ac:spMk id="3" creationId="{CB199ADE-E539-D85D-B382-E610A421609E}"/>
          </ac:spMkLst>
        </pc:spChg>
        <pc:spChg chg="mod">
          <ac:chgData name="Myroslava Makhynia" userId="7bb0f5b9-dfee-454e-9f70-e4fa02f019ef" providerId="ADAL" clId="{FA398E3D-7431-4CE4-BC25-29119FAF2375}" dt="2024-08-02T21:57:39.343" v="564" actId="207"/>
          <ac:spMkLst>
            <pc:docMk/>
            <pc:sldMk cId="1761647439" sldId="283"/>
            <ac:spMk id="302" creationId="{00000000-0000-0000-0000-000000000000}"/>
          </ac:spMkLst>
        </pc:spChg>
        <pc:spChg chg="mod">
          <ac:chgData name="Myroslava Makhynia" userId="7bb0f5b9-dfee-454e-9f70-e4fa02f019ef" providerId="ADAL" clId="{FA398E3D-7431-4CE4-BC25-29119FAF2375}" dt="2024-08-02T21:57:39.343" v="564" actId="207"/>
          <ac:spMkLst>
            <pc:docMk/>
            <pc:sldMk cId="1761647439" sldId="283"/>
            <ac:spMk id="303" creationId="{00000000-0000-0000-0000-000000000000}"/>
          </ac:spMkLst>
        </pc:spChg>
        <pc:spChg chg="del">
          <ac:chgData name="Myroslava Makhynia" userId="7bb0f5b9-dfee-454e-9f70-e4fa02f019ef" providerId="ADAL" clId="{FA398E3D-7431-4CE4-BC25-29119FAF2375}" dt="2024-08-02T21:57:20.013" v="555" actId="478"/>
          <ac:spMkLst>
            <pc:docMk/>
            <pc:sldMk cId="1761647439" sldId="283"/>
            <ac:spMk id="308" creationId="{00000000-0000-0000-0000-000000000000}"/>
          </ac:spMkLst>
        </pc:spChg>
        <pc:spChg chg="del">
          <ac:chgData name="Myroslava Makhynia" userId="7bb0f5b9-dfee-454e-9f70-e4fa02f019ef" providerId="ADAL" clId="{FA398E3D-7431-4CE4-BC25-29119FAF2375}" dt="2024-08-02T21:57:18.810" v="554" actId="478"/>
          <ac:spMkLst>
            <pc:docMk/>
            <pc:sldMk cId="1761647439" sldId="283"/>
            <ac:spMk id="309" creationId="{00000000-0000-0000-0000-000000000000}"/>
          </ac:spMkLst>
        </pc:spChg>
        <pc:spChg chg="mod topLvl">
          <ac:chgData name="Myroslava Makhynia" userId="7bb0f5b9-dfee-454e-9f70-e4fa02f019ef" providerId="ADAL" clId="{FA398E3D-7431-4CE4-BC25-29119FAF2375}" dt="2024-08-02T21:57:31.116" v="562" actId="1076"/>
          <ac:spMkLst>
            <pc:docMk/>
            <pc:sldMk cId="1761647439" sldId="283"/>
            <ac:spMk id="314" creationId="{00000000-0000-0000-0000-000000000000}"/>
          </ac:spMkLst>
        </pc:spChg>
        <pc:spChg chg="del mod topLvl">
          <ac:chgData name="Myroslava Makhynia" userId="7bb0f5b9-dfee-454e-9f70-e4fa02f019ef" providerId="ADAL" clId="{FA398E3D-7431-4CE4-BC25-29119FAF2375}" dt="2024-08-02T21:57:29.269" v="561" actId="478"/>
          <ac:spMkLst>
            <pc:docMk/>
            <pc:sldMk cId="1761647439" sldId="283"/>
            <ac:spMk id="315" creationId="{00000000-0000-0000-0000-000000000000}"/>
          </ac:spMkLst>
        </pc:spChg>
        <pc:spChg chg="mod">
          <ac:chgData name="Myroslava Makhynia" userId="7bb0f5b9-dfee-454e-9f70-e4fa02f019ef" providerId="ADAL" clId="{FA398E3D-7431-4CE4-BC25-29119FAF2375}" dt="2024-08-02T21:57:16.383" v="553" actId="1076"/>
          <ac:spMkLst>
            <pc:docMk/>
            <pc:sldMk cId="1761647439" sldId="283"/>
            <ac:spMk id="316" creationId="{00000000-0000-0000-0000-000000000000}"/>
          </ac:spMkLst>
        </pc:spChg>
        <pc:spChg chg="mod">
          <ac:chgData name="Myroslava Makhynia" userId="7bb0f5b9-dfee-454e-9f70-e4fa02f019ef" providerId="ADAL" clId="{FA398E3D-7431-4CE4-BC25-29119FAF2375}" dt="2024-08-02T21:56:50.743" v="546" actId="1076"/>
          <ac:spMkLst>
            <pc:docMk/>
            <pc:sldMk cId="1761647439" sldId="283"/>
            <ac:spMk id="317" creationId="{00000000-0000-0000-0000-000000000000}"/>
          </ac:spMkLst>
        </pc:spChg>
        <pc:spChg chg="mod">
          <ac:chgData name="Myroslava Makhynia" userId="7bb0f5b9-dfee-454e-9f70-e4fa02f019ef" providerId="ADAL" clId="{FA398E3D-7431-4CE4-BC25-29119FAF2375}" dt="2024-08-02T22:28:12.694" v="1112" actId="20577"/>
          <ac:spMkLst>
            <pc:docMk/>
            <pc:sldMk cId="1761647439" sldId="283"/>
            <ac:spMk id="318" creationId="{00000000-0000-0000-0000-000000000000}"/>
          </ac:spMkLst>
        </pc:spChg>
        <pc:grpChg chg="mod">
          <ac:chgData name="Myroslava Makhynia" userId="7bb0f5b9-dfee-454e-9f70-e4fa02f019ef" providerId="ADAL" clId="{FA398E3D-7431-4CE4-BC25-29119FAF2375}" dt="2024-08-02T21:57:42.298" v="565" actId="14100"/>
          <ac:grpSpMkLst>
            <pc:docMk/>
            <pc:sldMk cId="1761647439" sldId="283"/>
            <ac:grpSpMk id="301" creationId="{00000000-0000-0000-0000-000000000000}"/>
          </ac:grpSpMkLst>
        </pc:grpChg>
        <pc:grpChg chg="del">
          <ac:chgData name="Myroslava Makhynia" userId="7bb0f5b9-dfee-454e-9f70-e4fa02f019ef" providerId="ADAL" clId="{FA398E3D-7431-4CE4-BC25-29119FAF2375}" dt="2024-08-02T21:56:34.357" v="541" actId="478"/>
          <ac:grpSpMkLst>
            <pc:docMk/>
            <pc:sldMk cId="1761647439" sldId="283"/>
            <ac:grpSpMk id="304" creationId="{00000000-0000-0000-0000-000000000000}"/>
          </ac:grpSpMkLst>
        </pc:grpChg>
        <pc:grpChg chg="del">
          <ac:chgData name="Myroslava Makhynia" userId="7bb0f5b9-dfee-454e-9f70-e4fa02f019ef" providerId="ADAL" clId="{FA398E3D-7431-4CE4-BC25-29119FAF2375}" dt="2024-08-02T21:56:33.490" v="540" actId="478"/>
          <ac:grpSpMkLst>
            <pc:docMk/>
            <pc:sldMk cId="1761647439" sldId="283"/>
            <ac:grpSpMk id="310" creationId="{00000000-0000-0000-0000-000000000000}"/>
          </ac:grpSpMkLst>
        </pc:grpChg>
        <pc:grpChg chg="add del mod">
          <ac:chgData name="Myroslava Makhynia" userId="7bb0f5b9-dfee-454e-9f70-e4fa02f019ef" providerId="ADAL" clId="{FA398E3D-7431-4CE4-BC25-29119FAF2375}" dt="2024-08-02T21:57:29.269" v="561" actId="478"/>
          <ac:grpSpMkLst>
            <pc:docMk/>
            <pc:sldMk cId="1761647439" sldId="283"/>
            <ac:grpSpMk id="313" creationId="{00000000-0000-0000-0000-000000000000}"/>
          </ac:grpSpMkLst>
        </pc:grpChg>
        <pc:cxnChg chg="mod">
          <ac:chgData name="Myroslava Makhynia" userId="7bb0f5b9-dfee-454e-9f70-e4fa02f019ef" providerId="ADAL" clId="{FA398E3D-7431-4CE4-BC25-29119FAF2375}" dt="2024-08-02T21:56:53.502" v="547" actId="1076"/>
          <ac:cxnSpMkLst>
            <pc:docMk/>
            <pc:sldMk cId="1761647439" sldId="283"/>
            <ac:cxnSpMk id="307" creationId="{00000000-0000-0000-0000-000000000000}"/>
          </ac:cxnSpMkLst>
        </pc:cxnChg>
      </pc:sldChg>
      <pc:sldChg chg="addSp delSp modSp add mod">
        <pc:chgData name="Myroslava Makhynia" userId="7bb0f5b9-dfee-454e-9f70-e4fa02f019ef" providerId="ADAL" clId="{FA398E3D-7431-4CE4-BC25-29119FAF2375}" dt="2024-08-02T22:31:18.811" v="1167" actId="20577"/>
        <pc:sldMkLst>
          <pc:docMk/>
          <pc:sldMk cId="3674828340" sldId="284"/>
        </pc:sldMkLst>
        <pc:spChg chg="add mod">
          <ac:chgData name="Myroslava Makhynia" userId="7bb0f5b9-dfee-454e-9f70-e4fa02f019ef" providerId="ADAL" clId="{FA398E3D-7431-4CE4-BC25-29119FAF2375}" dt="2024-08-02T21:43:13.789" v="105"/>
          <ac:spMkLst>
            <pc:docMk/>
            <pc:sldMk cId="3674828340" sldId="284"/>
            <ac:spMk id="2" creationId="{25C1E878-A3B6-E0C8-AB32-68A3C3572099}"/>
          </ac:spMkLst>
        </pc:spChg>
        <pc:spChg chg="add mod">
          <ac:chgData name="Myroslava Makhynia" userId="7bb0f5b9-dfee-454e-9f70-e4fa02f019ef" providerId="ADAL" clId="{FA398E3D-7431-4CE4-BC25-29119FAF2375}" dt="2024-08-02T21:43:13.789" v="105"/>
          <ac:spMkLst>
            <pc:docMk/>
            <pc:sldMk cId="3674828340" sldId="284"/>
            <ac:spMk id="3" creationId="{DDDF28C6-D1CC-A0EA-933E-6F5379746D47}"/>
          </ac:spMkLst>
        </pc:spChg>
        <pc:spChg chg="mod topLvl">
          <ac:chgData name="Myroslava Makhynia" userId="7bb0f5b9-dfee-454e-9f70-e4fa02f019ef" providerId="ADAL" clId="{FA398E3D-7431-4CE4-BC25-29119FAF2375}" dt="2024-08-02T21:59:22.857" v="591" actId="207"/>
          <ac:spMkLst>
            <pc:docMk/>
            <pc:sldMk cId="3674828340" sldId="284"/>
            <ac:spMk id="324" creationId="{00000000-0000-0000-0000-000000000000}"/>
          </ac:spMkLst>
        </pc:spChg>
        <pc:spChg chg="del mod topLvl">
          <ac:chgData name="Myroslava Makhynia" userId="7bb0f5b9-dfee-454e-9f70-e4fa02f019ef" providerId="ADAL" clId="{FA398E3D-7431-4CE4-BC25-29119FAF2375}" dt="2024-08-02T21:58:35.781" v="580" actId="478"/>
          <ac:spMkLst>
            <pc:docMk/>
            <pc:sldMk cId="3674828340" sldId="284"/>
            <ac:spMk id="325" creationId="{00000000-0000-0000-0000-000000000000}"/>
          </ac:spMkLst>
        </pc:spChg>
        <pc:spChg chg="del">
          <ac:chgData name="Myroslava Makhynia" userId="7bb0f5b9-dfee-454e-9f70-e4fa02f019ef" providerId="ADAL" clId="{FA398E3D-7431-4CE4-BC25-29119FAF2375}" dt="2024-08-02T21:58:49.340" v="584" actId="478"/>
          <ac:spMkLst>
            <pc:docMk/>
            <pc:sldMk cId="3674828340" sldId="284"/>
            <ac:spMk id="330" creationId="{00000000-0000-0000-0000-000000000000}"/>
          </ac:spMkLst>
        </pc:spChg>
        <pc:spChg chg="del">
          <ac:chgData name="Myroslava Makhynia" userId="7bb0f5b9-dfee-454e-9f70-e4fa02f019ef" providerId="ADAL" clId="{FA398E3D-7431-4CE4-BC25-29119FAF2375}" dt="2024-08-02T21:58:47.771" v="583" actId="478"/>
          <ac:spMkLst>
            <pc:docMk/>
            <pc:sldMk cId="3674828340" sldId="284"/>
            <ac:spMk id="331" creationId="{00000000-0000-0000-0000-000000000000}"/>
          </ac:spMkLst>
        </pc:spChg>
        <pc:spChg chg="mod topLvl">
          <ac:chgData name="Myroslava Makhynia" userId="7bb0f5b9-dfee-454e-9f70-e4fa02f019ef" providerId="ADAL" clId="{FA398E3D-7431-4CE4-BC25-29119FAF2375}" dt="2024-08-02T21:58:56.201" v="587" actId="1076"/>
          <ac:spMkLst>
            <pc:docMk/>
            <pc:sldMk cId="3674828340" sldId="284"/>
            <ac:spMk id="336" creationId="{00000000-0000-0000-0000-000000000000}"/>
          </ac:spMkLst>
        </pc:spChg>
        <pc:spChg chg="del mod topLvl">
          <ac:chgData name="Myroslava Makhynia" userId="7bb0f5b9-dfee-454e-9f70-e4fa02f019ef" providerId="ADAL" clId="{FA398E3D-7431-4CE4-BC25-29119FAF2375}" dt="2024-08-02T21:58:53.317" v="586" actId="478"/>
          <ac:spMkLst>
            <pc:docMk/>
            <pc:sldMk cId="3674828340" sldId="284"/>
            <ac:spMk id="337" creationId="{00000000-0000-0000-0000-000000000000}"/>
          </ac:spMkLst>
        </pc:spChg>
        <pc:spChg chg="mod">
          <ac:chgData name="Myroslava Makhynia" userId="7bb0f5b9-dfee-454e-9f70-e4fa02f019ef" providerId="ADAL" clId="{FA398E3D-7431-4CE4-BC25-29119FAF2375}" dt="2024-08-02T21:58:24.491" v="577" actId="1076"/>
          <ac:spMkLst>
            <pc:docMk/>
            <pc:sldMk cId="3674828340" sldId="284"/>
            <ac:spMk id="339" creationId="{00000000-0000-0000-0000-000000000000}"/>
          </ac:spMkLst>
        </pc:spChg>
        <pc:spChg chg="mod">
          <ac:chgData name="Myroslava Makhynia" userId="7bb0f5b9-dfee-454e-9f70-e4fa02f019ef" providerId="ADAL" clId="{FA398E3D-7431-4CE4-BC25-29119FAF2375}" dt="2024-08-02T22:31:18.811" v="1167" actId="20577"/>
          <ac:spMkLst>
            <pc:docMk/>
            <pc:sldMk cId="3674828340" sldId="284"/>
            <ac:spMk id="340" creationId="{00000000-0000-0000-0000-000000000000}"/>
          </ac:spMkLst>
        </pc:spChg>
        <pc:grpChg chg="del mod">
          <ac:chgData name="Myroslava Makhynia" userId="7bb0f5b9-dfee-454e-9f70-e4fa02f019ef" providerId="ADAL" clId="{FA398E3D-7431-4CE4-BC25-29119FAF2375}" dt="2024-08-02T21:58:35.781" v="580" actId="478"/>
          <ac:grpSpMkLst>
            <pc:docMk/>
            <pc:sldMk cId="3674828340" sldId="284"/>
            <ac:grpSpMk id="323" creationId="{00000000-0000-0000-0000-000000000000}"/>
          </ac:grpSpMkLst>
        </pc:grpChg>
        <pc:grpChg chg="del">
          <ac:chgData name="Myroslava Makhynia" userId="7bb0f5b9-dfee-454e-9f70-e4fa02f019ef" providerId="ADAL" clId="{FA398E3D-7431-4CE4-BC25-29119FAF2375}" dt="2024-08-02T21:57:46.568" v="566" actId="478"/>
          <ac:grpSpMkLst>
            <pc:docMk/>
            <pc:sldMk cId="3674828340" sldId="284"/>
            <ac:grpSpMk id="326" creationId="{00000000-0000-0000-0000-000000000000}"/>
          </ac:grpSpMkLst>
        </pc:grpChg>
        <pc:grpChg chg="del">
          <ac:chgData name="Myroslava Makhynia" userId="7bb0f5b9-dfee-454e-9f70-e4fa02f019ef" providerId="ADAL" clId="{FA398E3D-7431-4CE4-BC25-29119FAF2375}" dt="2024-08-02T21:57:47.949" v="567" actId="478"/>
          <ac:grpSpMkLst>
            <pc:docMk/>
            <pc:sldMk cId="3674828340" sldId="284"/>
            <ac:grpSpMk id="332" creationId="{00000000-0000-0000-0000-000000000000}"/>
          </ac:grpSpMkLst>
        </pc:grpChg>
        <pc:grpChg chg="del mod">
          <ac:chgData name="Myroslava Makhynia" userId="7bb0f5b9-dfee-454e-9f70-e4fa02f019ef" providerId="ADAL" clId="{FA398E3D-7431-4CE4-BC25-29119FAF2375}" dt="2024-08-02T21:58:53.317" v="586" actId="478"/>
          <ac:grpSpMkLst>
            <pc:docMk/>
            <pc:sldMk cId="3674828340" sldId="284"/>
            <ac:grpSpMk id="335" creationId="{00000000-0000-0000-0000-000000000000}"/>
          </ac:grpSpMkLst>
        </pc:grpChg>
        <pc:graphicFrameChg chg="mod modGraphic">
          <ac:chgData name="Myroslava Makhynia" userId="7bb0f5b9-dfee-454e-9f70-e4fa02f019ef" providerId="ADAL" clId="{FA398E3D-7431-4CE4-BC25-29119FAF2375}" dt="2024-08-02T22:29:43.101" v="1134" actId="20577"/>
          <ac:graphicFrameMkLst>
            <pc:docMk/>
            <pc:sldMk cId="3674828340" sldId="284"/>
            <ac:graphicFrameMk id="338" creationId="{00000000-0000-0000-0000-000000000000}"/>
          </ac:graphicFrameMkLst>
        </pc:graphicFrameChg>
        <pc:cxnChg chg="mod">
          <ac:chgData name="Myroslava Makhynia" userId="7bb0f5b9-dfee-454e-9f70-e4fa02f019ef" providerId="ADAL" clId="{FA398E3D-7431-4CE4-BC25-29119FAF2375}" dt="2024-08-02T21:58:27.629" v="578" actId="1076"/>
          <ac:cxnSpMkLst>
            <pc:docMk/>
            <pc:sldMk cId="3674828340" sldId="284"/>
            <ac:cxnSpMk id="329" creationId="{00000000-0000-0000-0000-000000000000}"/>
          </ac:cxnSpMkLst>
        </pc:cxnChg>
      </pc:sldChg>
      <pc:sldChg chg="addSp delSp modSp add mod">
        <pc:chgData name="Myroslava Makhynia" userId="7bb0f5b9-dfee-454e-9f70-e4fa02f019ef" providerId="ADAL" clId="{FA398E3D-7431-4CE4-BC25-29119FAF2375}" dt="2024-08-02T22:33:55.540" v="1175"/>
        <pc:sldMkLst>
          <pc:docMk/>
          <pc:sldMk cId="2453203087" sldId="285"/>
        </pc:sldMkLst>
        <pc:spChg chg="add mod">
          <ac:chgData name="Myroslava Makhynia" userId="7bb0f5b9-dfee-454e-9f70-e4fa02f019ef" providerId="ADAL" clId="{FA398E3D-7431-4CE4-BC25-29119FAF2375}" dt="2024-08-02T21:43:15.402" v="106"/>
          <ac:spMkLst>
            <pc:docMk/>
            <pc:sldMk cId="2453203087" sldId="285"/>
            <ac:spMk id="2" creationId="{18CCB7B8-045D-7DE6-6C43-83163ED5679D}"/>
          </ac:spMkLst>
        </pc:spChg>
        <pc:spChg chg="add mod">
          <ac:chgData name="Myroslava Makhynia" userId="7bb0f5b9-dfee-454e-9f70-e4fa02f019ef" providerId="ADAL" clId="{FA398E3D-7431-4CE4-BC25-29119FAF2375}" dt="2024-08-02T21:43:15.402" v="106"/>
          <ac:spMkLst>
            <pc:docMk/>
            <pc:sldMk cId="2453203087" sldId="285"/>
            <ac:spMk id="3" creationId="{1131AC54-3EA1-AEA6-43FA-1293D7B3F3E6}"/>
          </ac:spMkLst>
        </pc:spChg>
        <pc:spChg chg="add mod ord">
          <ac:chgData name="Myroslava Makhynia" userId="7bb0f5b9-dfee-454e-9f70-e4fa02f019ef" providerId="ADAL" clId="{FA398E3D-7431-4CE4-BC25-29119FAF2375}" dt="2024-08-02T22:00:13.542" v="633" actId="1076"/>
          <ac:spMkLst>
            <pc:docMk/>
            <pc:sldMk cId="2453203087" sldId="285"/>
            <ac:spMk id="4" creationId="{E2A74003-BA5A-3F7A-DCF9-C36C47A0FF1D}"/>
          </ac:spMkLst>
        </pc:spChg>
        <pc:spChg chg="del">
          <ac:chgData name="Myroslava Makhynia" userId="7bb0f5b9-dfee-454e-9f70-e4fa02f019ef" providerId="ADAL" clId="{FA398E3D-7431-4CE4-BC25-29119FAF2375}" dt="2024-08-02T21:59:41.069" v="600" actId="478"/>
          <ac:spMkLst>
            <pc:docMk/>
            <pc:sldMk cId="2453203087" sldId="285"/>
            <ac:spMk id="352" creationId="{00000000-0000-0000-0000-000000000000}"/>
          </ac:spMkLst>
        </pc:spChg>
        <pc:spChg chg="del">
          <ac:chgData name="Myroslava Makhynia" userId="7bb0f5b9-dfee-454e-9f70-e4fa02f019ef" providerId="ADAL" clId="{FA398E3D-7431-4CE4-BC25-29119FAF2375}" dt="2024-08-02T21:59:39.838" v="599" actId="478"/>
          <ac:spMkLst>
            <pc:docMk/>
            <pc:sldMk cId="2453203087" sldId="285"/>
            <ac:spMk id="353" creationId="{00000000-0000-0000-0000-000000000000}"/>
          </ac:spMkLst>
        </pc:spChg>
        <pc:spChg chg="mod topLvl">
          <ac:chgData name="Myroslava Makhynia" userId="7bb0f5b9-dfee-454e-9f70-e4fa02f019ef" providerId="ADAL" clId="{FA398E3D-7431-4CE4-BC25-29119FAF2375}" dt="2024-08-02T21:59:43.977" v="601" actId="1076"/>
          <ac:spMkLst>
            <pc:docMk/>
            <pc:sldMk cId="2453203087" sldId="285"/>
            <ac:spMk id="358" creationId="{00000000-0000-0000-0000-000000000000}"/>
          </ac:spMkLst>
        </pc:spChg>
        <pc:spChg chg="del mod topLvl">
          <ac:chgData name="Myroslava Makhynia" userId="7bb0f5b9-dfee-454e-9f70-e4fa02f019ef" providerId="ADAL" clId="{FA398E3D-7431-4CE4-BC25-29119FAF2375}" dt="2024-08-02T21:59:38.335" v="598" actId="478"/>
          <ac:spMkLst>
            <pc:docMk/>
            <pc:sldMk cId="2453203087" sldId="285"/>
            <ac:spMk id="359" creationId="{00000000-0000-0000-0000-000000000000}"/>
          </ac:spMkLst>
        </pc:spChg>
        <pc:spChg chg="mod">
          <ac:chgData name="Myroslava Makhynia" userId="7bb0f5b9-dfee-454e-9f70-e4fa02f019ef" providerId="ADAL" clId="{FA398E3D-7431-4CE4-BC25-29119FAF2375}" dt="2024-08-02T22:32:36.149" v="1174" actId="113"/>
          <ac:spMkLst>
            <pc:docMk/>
            <pc:sldMk cId="2453203087" sldId="285"/>
            <ac:spMk id="361" creationId="{00000000-0000-0000-0000-000000000000}"/>
          </ac:spMkLst>
        </pc:spChg>
        <pc:spChg chg="mod">
          <ac:chgData name="Myroslava Makhynia" userId="7bb0f5b9-dfee-454e-9f70-e4fa02f019ef" providerId="ADAL" clId="{FA398E3D-7431-4CE4-BC25-29119FAF2375}" dt="2024-08-02T22:33:55.540" v="1175"/>
          <ac:spMkLst>
            <pc:docMk/>
            <pc:sldMk cId="2453203087" sldId="285"/>
            <ac:spMk id="362" creationId="{00000000-0000-0000-0000-000000000000}"/>
          </ac:spMkLst>
        </pc:spChg>
        <pc:grpChg chg="del">
          <ac:chgData name="Myroslava Makhynia" userId="7bb0f5b9-dfee-454e-9f70-e4fa02f019ef" providerId="ADAL" clId="{FA398E3D-7431-4CE4-BC25-29119FAF2375}" dt="2024-08-02T21:59:27.286" v="592" actId="478"/>
          <ac:grpSpMkLst>
            <pc:docMk/>
            <pc:sldMk cId="2453203087" sldId="285"/>
            <ac:grpSpMk id="345" creationId="{00000000-0000-0000-0000-000000000000}"/>
          </ac:grpSpMkLst>
        </pc:grpChg>
        <pc:grpChg chg="del">
          <ac:chgData name="Myroslava Makhynia" userId="7bb0f5b9-dfee-454e-9f70-e4fa02f019ef" providerId="ADAL" clId="{FA398E3D-7431-4CE4-BC25-29119FAF2375}" dt="2024-08-02T21:59:33.404" v="596" actId="478"/>
          <ac:grpSpMkLst>
            <pc:docMk/>
            <pc:sldMk cId="2453203087" sldId="285"/>
            <ac:grpSpMk id="348" creationId="{00000000-0000-0000-0000-000000000000}"/>
          </ac:grpSpMkLst>
        </pc:grpChg>
        <pc:grpChg chg="del">
          <ac:chgData name="Myroslava Makhynia" userId="7bb0f5b9-dfee-454e-9f70-e4fa02f019ef" providerId="ADAL" clId="{FA398E3D-7431-4CE4-BC25-29119FAF2375}" dt="2024-08-02T21:59:32.483" v="595" actId="478"/>
          <ac:grpSpMkLst>
            <pc:docMk/>
            <pc:sldMk cId="2453203087" sldId="285"/>
            <ac:grpSpMk id="354" creationId="{00000000-0000-0000-0000-000000000000}"/>
          </ac:grpSpMkLst>
        </pc:grpChg>
        <pc:grpChg chg="del mod">
          <ac:chgData name="Myroslava Makhynia" userId="7bb0f5b9-dfee-454e-9f70-e4fa02f019ef" providerId="ADAL" clId="{FA398E3D-7431-4CE4-BC25-29119FAF2375}" dt="2024-08-02T21:59:38.335" v="598" actId="478"/>
          <ac:grpSpMkLst>
            <pc:docMk/>
            <pc:sldMk cId="2453203087" sldId="285"/>
            <ac:grpSpMk id="357" creationId="{00000000-0000-0000-0000-000000000000}"/>
          </ac:grpSpMkLst>
        </pc:grpChg>
        <pc:cxnChg chg="mod">
          <ac:chgData name="Myroslava Makhynia" userId="7bb0f5b9-dfee-454e-9f70-e4fa02f019ef" providerId="ADAL" clId="{FA398E3D-7431-4CE4-BC25-29119FAF2375}" dt="2024-08-02T22:00:22.639" v="637" actId="1036"/>
          <ac:cxnSpMkLst>
            <pc:docMk/>
            <pc:sldMk cId="2453203087" sldId="285"/>
            <ac:cxnSpMk id="351" creationId="{00000000-0000-0000-0000-000000000000}"/>
          </ac:cxnSpMkLst>
        </pc:cxnChg>
      </pc:sldChg>
      <pc:sldChg chg="addSp delSp modSp add mod">
        <pc:chgData name="Myroslava Makhynia" userId="7bb0f5b9-dfee-454e-9f70-e4fa02f019ef" providerId="ADAL" clId="{FA398E3D-7431-4CE4-BC25-29119FAF2375}" dt="2024-08-02T22:40:31.742" v="1373" actId="113"/>
        <pc:sldMkLst>
          <pc:docMk/>
          <pc:sldMk cId="3220670272" sldId="286"/>
        </pc:sldMkLst>
        <pc:spChg chg="add mod">
          <ac:chgData name="Myroslava Makhynia" userId="7bb0f5b9-dfee-454e-9f70-e4fa02f019ef" providerId="ADAL" clId="{FA398E3D-7431-4CE4-BC25-29119FAF2375}" dt="2024-08-02T21:43:17.598" v="107"/>
          <ac:spMkLst>
            <pc:docMk/>
            <pc:sldMk cId="3220670272" sldId="286"/>
            <ac:spMk id="2" creationId="{07054D35-52F0-73B8-7D3A-5CAF3905D5E3}"/>
          </ac:spMkLst>
        </pc:spChg>
        <pc:spChg chg="add mod">
          <ac:chgData name="Myroslava Makhynia" userId="7bb0f5b9-dfee-454e-9f70-e4fa02f019ef" providerId="ADAL" clId="{FA398E3D-7431-4CE4-BC25-29119FAF2375}" dt="2024-08-02T21:43:17.598" v="107"/>
          <ac:spMkLst>
            <pc:docMk/>
            <pc:sldMk cId="3220670272" sldId="286"/>
            <ac:spMk id="3" creationId="{9495C383-3698-A44E-FADD-EBFD51294457}"/>
          </ac:spMkLst>
        </pc:spChg>
        <pc:spChg chg="mod">
          <ac:chgData name="Myroslava Makhynia" userId="7bb0f5b9-dfee-454e-9f70-e4fa02f019ef" providerId="ADAL" clId="{FA398E3D-7431-4CE4-BC25-29119FAF2375}" dt="2024-08-02T22:00:46.042" v="641" actId="207"/>
          <ac:spMkLst>
            <pc:docMk/>
            <pc:sldMk cId="3220670272" sldId="286"/>
            <ac:spMk id="368"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69"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1"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2"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4"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5"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7"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8" creationId="{00000000-0000-0000-0000-000000000000}"/>
          </ac:spMkLst>
        </pc:spChg>
        <pc:spChg chg="del">
          <ac:chgData name="Myroslava Makhynia" userId="7bb0f5b9-dfee-454e-9f70-e4fa02f019ef" providerId="ADAL" clId="{FA398E3D-7431-4CE4-BC25-29119FAF2375}" dt="2024-08-02T22:00:32.990" v="640" actId="478"/>
          <ac:spMkLst>
            <pc:docMk/>
            <pc:sldMk cId="3220670272" sldId="286"/>
            <ac:spMk id="379" creationId="{00000000-0000-0000-0000-000000000000}"/>
          </ac:spMkLst>
        </pc:spChg>
        <pc:spChg chg="del">
          <ac:chgData name="Myroslava Makhynia" userId="7bb0f5b9-dfee-454e-9f70-e4fa02f019ef" providerId="ADAL" clId="{FA398E3D-7431-4CE4-BC25-29119FAF2375}" dt="2024-08-02T22:00:31.835" v="639" actId="478"/>
          <ac:spMkLst>
            <pc:docMk/>
            <pc:sldMk cId="3220670272" sldId="286"/>
            <ac:spMk id="380" creationId="{00000000-0000-0000-0000-000000000000}"/>
          </ac:spMkLst>
        </pc:spChg>
        <pc:spChg chg="mod">
          <ac:chgData name="Myroslava Makhynia" userId="7bb0f5b9-dfee-454e-9f70-e4fa02f019ef" providerId="ADAL" clId="{FA398E3D-7431-4CE4-BC25-29119FAF2375}" dt="2024-08-02T22:40:31.742" v="1373" actId="113"/>
          <ac:spMkLst>
            <pc:docMk/>
            <pc:sldMk cId="3220670272" sldId="286"/>
            <ac:spMk id="381" creationId="{00000000-0000-0000-0000-000000000000}"/>
          </ac:spMkLst>
        </pc:spChg>
        <pc:spChg chg="mod">
          <ac:chgData name="Myroslava Makhynia" userId="7bb0f5b9-dfee-454e-9f70-e4fa02f019ef" providerId="ADAL" clId="{FA398E3D-7431-4CE4-BC25-29119FAF2375}" dt="2024-08-02T22:34:51.938" v="1182" actId="113"/>
          <ac:spMkLst>
            <pc:docMk/>
            <pc:sldMk cId="3220670272" sldId="286"/>
            <ac:spMk id="382" creationId="{00000000-0000-0000-0000-000000000000}"/>
          </ac:spMkLst>
        </pc:spChg>
        <pc:spChg chg="mod">
          <ac:chgData name="Myroslava Makhynia" userId="7bb0f5b9-dfee-454e-9f70-e4fa02f019ef" providerId="ADAL" clId="{FA398E3D-7431-4CE4-BC25-29119FAF2375}" dt="2024-08-02T22:37:02.567" v="1195" actId="20577"/>
          <ac:spMkLst>
            <pc:docMk/>
            <pc:sldMk cId="3220670272" sldId="286"/>
            <ac:spMk id="383"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4" creationId="{00000000-0000-0000-0000-000000000000}"/>
          </ac:spMkLst>
        </pc:spChg>
        <pc:spChg chg="del mod">
          <ac:chgData name="Myroslava Makhynia" userId="7bb0f5b9-dfee-454e-9f70-e4fa02f019ef" providerId="ADAL" clId="{FA398E3D-7431-4CE4-BC25-29119FAF2375}" dt="2024-08-02T22:36:10.326" v="1184" actId="478"/>
          <ac:spMkLst>
            <pc:docMk/>
            <pc:sldMk cId="3220670272" sldId="286"/>
            <ac:spMk id="385"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6" creationId="{00000000-0000-0000-0000-000000000000}"/>
          </ac:spMkLst>
        </pc:spChg>
        <pc:spChg chg="mod">
          <ac:chgData name="Myroslava Makhynia" userId="7bb0f5b9-dfee-454e-9f70-e4fa02f019ef" providerId="ADAL" clId="{FA398E3D-7431-4CE4-BC25-29119FAF2375}" dt="2024-08-02T22:02:27.470" v="705" actId="1035"/>
          <ac:spMkLst>
            <pc:docMk/>
            <pc:sldMk cId="3220670272" sldId="286"/>
            <ac:spMk id="387" creationId="{00000000-0000-0000-0000-000000000000}"/>
          </ac:spMkLst>
        </pc:spChg>
        <pc:grpChg chg="mod">
          <ac:chgData name="Myroslava Makhynia" userId="7bb0f5b9-dfee-454e-9f70-e4fa02f019ef" providerId="ADAL" clId="{FA398E3D-7431-4CE4-BC25-29119FAF2375}" dt="2024-08-02T22:02:04.617" v="680" actId="14100"/>
          <ac:grpSpMkLst>
            <pc:docMk/>
            <pc:sldMk cId="3220670272" sldId="286"/>
            <ac:grpSpMk id="367" creationId="{00000000-0000-0000-0000-000000000000}"/>
          </ac:grpSpMkLst>
        </pc:grpChg>
        <pc:grpChg chg="mod">
          <ac:chgData name="Myroslava Makhynia" userId="7bb0f5b9-dfee-454e-9f70-e4fa02f019ef" providerId="ADAL" clId="{FA398E3D-7431-4CE4-BC25-29119FAF2375}" dt="2024-08-02T22:02:07.282" v="681" actId="14100"/>
          <ac:grpSpMkLst>
            <pc:docMk/>
            <pc:sldMk cId="3220670272" sldId="286"/>
            <ac:grpSpMk id="370" creationId="{00000000-0000-0000-0000-000000000000}"/>
          </ac:grpSpMkLst>
        </pc:grpChg>
        <pc:grpChg chg="mod">
          <ac:chgData name="Myroslava Makhynia" userId="7bb0f5b9-dfee-454e-9f70-e4fa02f019ef" providerId="ADAL" clId="{FA398E3D-7431-4CE4-BC25-29119FAF2375}" dt="2024-08-02T22:02:10.260" v="682" actId="14100"/>
          <ac:grpSpMkLst>
            <pc:docMk/>
            <pc:sldMk cId="3220670272" sldId="286"/>
            <ac:grpSpMk id="373" creationId="{00000000-0000-0000-0000-000000000000}"/>
          </ac:grpSpMkLst>
        </pc:grpChg>
        <pc:grpChg chg="mod">
          <ac:chgData name="Myroslava Makhynia" userId="7bb0f5b9-dfee-454e-9f70-e4fa02f019ef" providerId="ADAL" clId="{FA398E3D-7431-4CE4-BC25-29119FAF2375}" dt="2024-08-02T22:01:41.070" v="649" actId="14100"/>
          <ac:grpSpMkLst>
            <pc:docMk/>
            <pc:sldMk cId="3220670272" sldId="286"/>
            <ac:grpSpMk id="376" creationId="{00000000-0000-0000-0000-000000000000}"/>
          </ac:grpSpMkLst>
        </pc:grpChg>
      </pc:sldChg>
      <pc:sldChg chg="addSp delSp modSp add mod">
        <pc:chgData name="Myroslava Makhynia" userId="7bb0f5b9-dfee-454e-9f70-e4fa02f019ef" providerId="ADAL" clId="{FA398E3D-7431-4CE4-BC25-29119FAF2375}" dt="2024-08-02T22:46:30.913" v="1450" actId="1036"/>
        <pc:sldMkLst>
          <pc:docMk/>
          <pc:sldMk cId="178313157" sldId="287"/>
        </pc:sldMkLst>
        <pc:spChg chg="add mod">
          <ac:chgData name="Myroslava Makhynia" userId="7bb0f5b9-dfee-454e-9f70-e4fa02f019ef" providerId="ADAL" clId="{FA398E3D-7431-4CE4-BC25-29119FAF2375}" dt="2024-08-02T21:43:19.028" v="108"/>
          <ac:spMkLst>
            <pc:docMk/>
            <pc:sldMk cId="178313157" sldId="287"/>
            <ac:spMk id="2" creationId="{6DA706DF-A7C5-A9C1-68DB-AC2727C98A8B}"/>
          </ac:spMkLst>
        </pc:spChg>
        <pc:spChg chg="add mod">
          <ac:chgData name="Myroslava Makhynia" userId="7bb0f5b9-dfee-454e-9f70-e4fa02f019ef" providerId="ADAL" clId="{FA398E3D-7431-4CE4-BC25-29119FAF2375}" dt="2024-08-02T21:43:19.028" v="108"/>
          <ac:spMkLst>
            <pc:docMk/>
            <pc:sldMk cId="178313157" sldId="287"/>
            <ac:spMk id="3" creationId="{075972DC-4F2E-01CA-8835-40A8C9B1813B}"/>
          </ac:spMkLst>
        </pc:spChg>
        <pc:spChg chg="add mod ord">
          <ac:chgData name="Myroslava Makhynia" userId="7bb0f5b9-dfee-454e-9f70-e4fa02f019ef" providerId="ADAL" clId="{FA398E3D-7431-4CE4-BC25-29119FAF2375}" dt="2024-08-02T22:02:49.964" v="708" actId="167"/>
          <ac:spMkLst>
            <pc:docMk/>
            <pc:sldMk cId="178313157" sldId="287"/>
            <ac:spMk id="4" creationId="{AAF5E0CA-750A-6BA1-EA7B-110DEB842DB1}"/>
          </ac:spMkLst>
        </pc:spChg>
        <pc:spChg chg="del">
          <ac:chgData name="Myroslava Makhynia" userId="7bb0f5b9-dfee-454e-9f70-e4fa02f019ef" providerId="ADAL" clId="{FA398E3D-7431-4CE4-BC25-29119FAF2375}" dt="2024-08-02T22:03:43.918" v="732" actId="478"/>
          <ac:spMkLst>
            <pc:docMk/>
            <pc:sldMk cId="178313157" sldId="287"/>
            <ac:spMk id="399" creationId="{00000000-0000-0000-0000-000000000000}"/>
          </ac:spMkLst>
        </pc:spChg>
        <pc:spChg chg="del">
          <ac:chgData name="Myroslava Makhynia" userId="7bb0f5b9-dfee-454e-9f70-e4fa02f019ef" providerId="ADAL" clId="{FA398E3D-7431-4CE4-BC25-29119FAF2375}" dt="2024-08-02T22:03:45.295" v="733" actId="478"/>
          <ac:spMkLst>
            <pc:docMk/>
            <pc:sldMk cId="178313157" sldId="287"/>
            <ac:spMk id="400" creationId="{00000000-0000-0000-0000-000000000000}"/>
          </ac:spMkLst>
        </pc:spChg>
        <pc:spChg chg="mod topLvl">
          <ac:chgData name="Myroslava Makhynia" userId="7bb0f5b9-dfee-454e-9f70-e4fa02f019ef" providerId="ADAL" clId="{FA398E3D-7431-4CE4-BC25-29119FAF2375}" dt="2024-08-02T22:03:50.422" v="736" actId="1076"/>
          <ac:spMkLst>
            <pc:docMk/>
            <pc:sldMk cId="178313157" sldId="287"/>
            <ac:spMk id="405" creationId="{00000000-0000-0000-0000-000000000000}"/>
          </ac:spMkLst>
        </pc:spChg>
        <pc:spChg chg="del mod topLvl">
          <ac:chgData name="Myroslava Makhynia" userId="7bb0f5b9-dfee-454e-9f70-e4fa02f019ef" providerId="ADAL" clId="{FA398E3D-7431-4CE4-BC25-29119FAF2375}" dt="2024-08-02T22:03:48.410" v="735" actId="478"/>
          <ac:spMkLst>
            <pc:docMk/>
            <pc:sldMk cId="178313157" sldId="287"/>
            <ac:spMk id="406" creationId="{00000000-0000-0000-0000-000000000000}"/>
          </ac:spMkLst>
        </pc:spChg>
        <pc:spChg chg="mod">
          <ac:chgData name="Myroslava Makhynia" userId="7bb0f5b9-dfee-454e-9f70-e4fa02f019ef" providerId="ADAL" clId="{FA398E3D-7431-4CE4-BC25-29119FAF2375}" dt="2024-08-02T22:03:34.073" v="728" actId="1076"/>
          <ac:spMkLst>
            <pc:docMk/>
            <pc:sldMk cId="178313157" sldId="287"/>
            <ac:spMk id="407" creationId="{00000000-0000-0000-0000-000000000000}"/>
          </ac:spMkLst>
        </pc:spChg>
        <pc:spChg chg="mod">
          <ac:chgData name="Myroslava Makhynia" userId="7bb0f5b9-dfee-454e-9f70-e4fa02f019ef" providerId="ADAL" clId="{FA398E3D-7431-4CE4-BC25-29119FAF2375}" dt="2024-08-02T22:46:30.913" v="1450" actId="1036"/>
          <ac:spMkLst>
            <pc:docMk/>
            <pc:sldMk cId="178313157" sldId="287"/>
            <ac:spMk id="408" creationId="{00000000-0000-0000-0000-000000000000}"/>
          </ac:spMkLst>
        </pc:spChg>
        <pc:spChg chg="mod">
          <ac:chgData name="Myroslava Makhynia" userId="7bb0f5b9-dfee-454e-9f70-e4fa02f019ef" providerId="ADAL" clId="{FA398E3D-7431-4CE4-BC25-29119FAF2375}" dt="2024-08-02T22:45:24.005" v="1420" actId="1076"/>
          <ac:spMkLst>
            <pc:docMk/>
            <pc:sldMk cId="178313157" sldId="287"/>
            <ac:spMk id="409" creationId="{00000000-0000-0000-0000-000000000000}"/>
          </ac:spMkLst>
        </pc:spChg>
        <pc:spChg chg="mod">
          <ac:chgData name="Myroslava Makhynia" userId="7bb0f5b9-dfee-454e-9f70-e4fa02f019ef" providerId="ADAL" clId="{FA398E3D-7431-4CE4-BC25-29119FAF2375}" dt="2024-08-02T22:03:41.742" v="731" actId="207"/>
          <ac:spMkLst>
            <pc:docMk/>
            <pc:sldMk cId="178313157" sldId="287"/>
            <ac:spMk id="410" creationId="{00000000-0000-0000-0000-000000000000}"/>
          </ac:spMkLst>
        </pc:spChg>
        <pc:grpChg chg="del">
          <ac:chgData name="Myroslava Makhynia" userId="7bb0f5b9-dfee-454e-9f70-e4fa02f019ef" providerId="ADAL" clId="{FA398E3D-7431-4CE4-BC25-29119FAF2375}" dt="2024-08-02T22:02:46.040" v="706" actId="478"/>
          <ac:grpSpMkLst>
            <pc:docMk/>
            <pc:sldMk cId="178313157" sldId="287"/>
            <ac:grpSpMk id="392" creationId="{00000000-0000-0000-0000-000000000000}"/>
          </ac:grpSpMkLst>
        </pc:grpChg>
        <pc:grpChg chg="del">
          <ac:chgData name="Myroslava Makhynia" userId="7bb0f5b9-dfee-454e-9f70-e4fa02f019ef" providerId="ADAL" clId="{FA398E3D-7431-4CE4-BC25-29119FAF2375}" dt="2024-08-02T22:02:52.389" v="710" actId="478"/>
          <ac:grpSpMkLst>
            <pc:docMk/>
            <pc:sldMk cId="178313157" sldId="287"/>
            <ac:grpSpMk id="395" creationId="{00000000-0000-0000-0000-000000000000}"/>
          </ac:grpSpMkLst>
        </pc:grpChg>
        <pc:grpChg chg="del">
          <ac:chgData name="Myroslava Makhynia" userId="7bb0f5b9-dfee-454e-9f70-e4fa02f019ef" providerId="ADAL" clId="{FA398E3D-7431-4CE4-BC25-29119FAF2375}" dt="2024-08-02T22:02:51.610" v="709" actId="478"/>
          <ac:grpSpMkLst>
            <pc:docMk/>
            <pc:sldMk cId="178313157" sldId="287"/>
            <ac:grpSpMk id="401" creationId="{00000000-0000-0000-0000-000000000000}"/>
          </ac:grpSpMkLst>
        </pc:grpChg>
        <pc:grpChg chg="del mod">
          <ac:chgData name="Myroslava Makhynia" userId="7bb0f5b9-dfee-454e-9f70-e4fa02f019ef" providerId="ADAL" clId="{FA398E3D-7431-4CE4-BC25-29119FAF2375}" dt="2024-08-02T22:03:48.410" v="735" actId="478"/>
          <ac:grpSpMkLst>
            <pc:docMk/>
            <pc:sldMk cId="178313157" sldId="287"/>
            <ac:grpSpMk id="404" creationId="{00000000-0000-0000-0000-000000000000}"/>
          </ac:grpSpMkLst>
        </pc:grpChg>
        <pc:cxnChg chg="add mod">
          <ac:chgData name="Myroslava Makhynia" userId="7bb0f5b9-dfee-454e-9f70-e4fa02f019ef" providerId="ADAL" clId="{FA398E3D-7431-4CE4-BC25-29119FAF2375}" dt="2024-08-02T22:46:27.266" v="1445" actId="1036"/>
          <ac:cxnSpMkLst>
            <pc:docMk/>
            <pc:sldMk cId="178313157" sldId="287"/>
            <ac:cxnSpMk id="5" creationId="{17F73B98-4C97-9562-96C1-2AA9622ED6FD}"/>
          </ac:cxnSpMkLst>
        </pc:cxnChg>
        <pc:cxnChg chg="del">
          <ac:chgData name="Myroslava Makhynia" userId="7bb0f5b9-dfee-454e-9f70-e4fa02f019ef" providerId="ADAL" clId="{FA398E3D-7431-4CE4-BC25-29119FAF2375}" dt="2024-08-02T22:03:22.259" v="713" actId="478"/>
          <ac:cxnSpMkLst>
            <pc:docMk/>
            <pc:sldMk cId="178313157" sldId="287"/>
            <ac:cxnSpMk id="398" creationId="{00000000-0000-0000-0000-000000000000}"/>
          </ac:cxnSpMkLst>
        </pc:cxnChg>
      </pc:sldChg>
      <pc:sldChg chg="addSp delSp modSp add mod">
        <pc:chgData name="Myroslava Makhynia" userId="7bb0f5b9-dfee-454e-9f70-e4fa02f019ef" providerId="ADAL" clId="{FA398E3D-7431-4CE4-BC25-29119FAF2375}" dt="2024-08-02T22:47:08.488" v="1452"/>
        <pc:sldMkLst>
          <pc:docMk/>
          <pc:sldMk cId="482442225" sldId="288"/>
        </pc:sldMkLst>
        <pc:spChg chg="add mod">
          <ac:chgData name="Myroslava Makhynia" userId="7bb0f5b9-dfee-454e-9f70-e4fa02f019ef" providerId="ADAL" clId="{FA398E3D-7431-4CE4-BC25-29119FAF2375}" dt="2024-08-02T21:43:20.455" v="109"/>
          <ac:spMkLst>
            <pc:docMk/>
            <pc:sldMk cId="482442225" sldId="288"/>
            <ac:spMk id="2" creationId="{032ABBC6-24B4-DE40-9753-89BBA910BB98}"/>
          </ac:spMkLst>
        </pc:spChg>
        <pc:spChg chg="add mod">
          <ac:chgData name="Myroslava Makhynia" userId="7bb0f5b9-dfee-454e-9f70-e4fa02f019ef" providerId="ADAL" clId="{FA398E3D-7431-4CE4-BC25-29119FAF2375}" dt="2024-08-02T21:43:20.455" v="109"/>
          <ac:spMkLst>
            <pc:docMk/>
            <pc:sldMk cId="482442225" sldId="288"/>
            <ac:spMk id="3" creationId="{67351AC0-679A-1A62-2C12-02D08A7238D8}"/>
          </ac:spMkLst>
        </pc:spChg>
        <pc:spChg chg="add del mod ord">
          <ac:chgData name="Myroslava Makhynia" userId="7bb0f5b9-dfee-454e-9f70-e4fa02f019ef" providerId="ADAL" clId="{FA398E3D-7431-4CE4-BC25-29119FAF2375}" dt="2024-08-02T22:04:07.184" v="743" actId="478"/>
          <ac:spMkLst>
            <pc:docMk/>
            <pc:sldMk cId="482442225" sldId="288"/>
            <ac:spMk id="4" creationId="{2108F93B-F00C-AE48-EA97-15B71F561873}"/>
          </ac:spMkLst>
        </pc:spChg>
        <pc:spChg chg="add del">
          <ac:chgData name="Myroslava Makhynia" userId="7bb0f5b9-dfee-454e-9f70-e4fa02f019ef" providerId="ADAL" clId="{FA398E3D-7431-4CE4-BC25-29119FAF2375}" dt="2024-08-02T22:04:45.200" v="775" actId="478"/>
          <ac:spMkLst>
            <pc:docMk/>
            <pc:sldMk cId="482442225" sldId="288"/>
            <ac:spMk id="422" creationId="{00000000-0000-0000-0000-000000000000}"/>
          </ac:spMkLst>
        </pc:spChg>
        <pc:spChg chg="del">
          <ac:chgData name="Myroslava Makhynia" userId="7bb0f5b9-dfee-454e-9f70-e4fa02f019ef" providerId="ADAL" clId="{FA398E3D-7431-4CE4-BC25-29119FAF2375}" dt="2024-08-02T22:04:30.261" v="770" actId="478"/>
          <ac:spMkLst>
            <pc:docMk/>
            <pc:sldMk cId="482442225" sldId="288"/>
            <ac:spMk id="423" creationId="{00000000-0000-0000-0000-000000000000}"/>
          </ac:spMkLst>
        </pc:spChg>
        <pc:spChg chg="mod topLvl">
          <ac:chgData name="Myroslava Makhynia" userId="7bb0f5b9-dfee-454e-9f70-e4fa02f019ef" providerId="ADAL" clId="{FA398E3D-7431-4CE4-BC25-29119FAF2375}" dt="2024-08-02T22:04:52.234" v="778" actId="1076"/>
          <ac:spMkLst>
            <pc:docMk/>
            <pc:sldMk cId="482442225" sldId="288"/>
            <ac:spMk id="428" creationId="{00000000-0000-0000-0000-000000000000}"/>
          </ac:spMkLst>
        </pc:spChg>
        <pc:spChg chg="del mod topLvl">
          <ac:chgData name="Myroslava Makhynia" userId="7bb0f5b9-dfee-454e-9f70-e4fa02f019ef" providerId="ADAL" clId="{FA398E3D-7431-4CE4-BC25-29119FAF2375}" dt="2024-08-02T22:04:49.774" v="777" actId="478"/>
          <ac:spMkLst>
            <pc:docMk/>
            <pc:sldMk cId="482442225" sldId="288"/>
            <ac:spMk id="429" creationId="{00000000-0000-0000-0000-000000000000}"/>
          </ac:spMkLst>
        </pc:spChg>
        <pc:spChg chg="mod">
          <ac:chgData name="Myroslava Makhynia" userId="7bb0f5b9-dfee-454e-9f70-e4fa02f019ef" providerId="ADAL" clId="{FA398E3D-7431-4CE4-BC25-29119FAF2375}" dt="2024-08-02T22:47:08.488" v="1452"/>
          <ac:spMkLst>
            <pc:docMk/>
            <pc:sldMk cId="482442225" sldId="288"/>
            <ac:spMk id="434" creationId="{00000000-0000-0000-0000-000000000000}"/>
          </ac:spMkLst>
        </pc:spChg>
        <pc:spChg chg="mod">
          <ac:chgData name="Myroslava Makhynia" userId="7bb0f5b9-dfee-454e-9f70-e4fa02f019ef" providerId="ADAL" clId="{FA398E3D-7431-4CE4-BC25-29119FAF2375}" dt="2024-08-02T22:04:13.383" v="745" actId="207"/>
          <ac:spMkLst>
            <pc:docMk/>
            <pc:sldMk cId="482442225" sldId="288"/>
            <ac:spMk id="435" creationId="{00000000-0000-0000-0000-000000000000}"/>
          </ac:spMkLst>
        </pc:spChg>
        <pc:grpChg chg="del">
          <ac:chgData name="Myroslava Makhynia" userId="7bb0f5b9-dfee-454e-9f70-e4fa02f019ef" providerId="ADAL" clId="{FA398E3D-7431-4CE4-BC25-29119FAF2375}" dt="2024-08-02T22:03:57.897" v="737" actId="478"/>
          <ac:grpSpMkLst>
            <pc:docMk/>
            <pc:sldMk cId="482442225" sldId="288"/>
            <ac:grpSpMk id="415" creationId="{00000000-0000-0000-0000-000000000000}"/>
          </ac:grpSpMkLst>
        </pc:grpChg>
        <pc:grpChg chg="del">
          <ac:chgData name="Myroslava Makhynia" userId="7bb0f5b9-dfee-454e-9f70-e4fa02f019ef" providerId="ADAL" clId="{FA398E3D-7431-4CE4-BC25-29119FAF2375}" dt="2024-08-02T22:04:03.467" v="741" actId="478"/>
          <ac:grpSpMkLst>
            <pc:docMk/>
            <pc:sldMk cId="482442225" sldId="288"/>
            <ac:grpSpMk id="418" creationId="{00000000-0000-0000-0000-000000000000}"/>
          </ac:grpSpMkLst>
        </pc:grpChg>
        <pc:grpChg chg="del">
          <ac:chgData name="Myroslava Makhynia" userId="7bb0f5b9-dfee-454e-9f70-e4fa02f019ef" providerId="ADAL" clId="{FA398E3D-7431-4CE4-BC25-29119FAF2375}" dt="2024-08-02T22:04:02.727" v="740" actId="478"/>
          <ac:grpSpMkLst>
            <pc:docMk/>
            <pc:sldMk cId="482442225" sldId="288"/>
            <ac:grpSpMk id="424" creationId="{00000000-0000-0000-0000-000000000000}"/>
          </ac:grpSpMkLst>
        </pc:grpChg>
        <pc:grpChg chg="del mod">
          <ac:chgData name="Myroslava Makhynia" userId="7bb0f5b9-dfee-454e-9f70-e4fa02f019ef" providerId="ADAL" clId="{FA398E3D-7431-4CE4-BC25-29119FAF2375}" dt="2024-08-02T22:04:49.774" v="777" actId="478"/>
          <ac:grpSpMkLst>
            <pc:docMk/>
            <pc:sldMk cId="482442225" sldId="288"/>
            <ac:grpSpMk id="427" creationId="{00000000-0000-0000-0000-000000000000}"/>
          </ac:grpSpMkLst>
        </pc:grpChg>
        <pc:grpChg chg="del">
          <ac:chgData name="Myroslava Makhynia" userId="7bb0f5b9-dfee-454e-9f70-e4fa02f019ef" providerId="ADAL" clId="{FA398E3D-7431-4CE4-BC25-29119FAF2375}" dt="2024-08-02T22:04:08.685" v="744" actId="478"/>
          <ac:grpSpMkLst>
            <pc:docMk/>
            <pc:sldMk cId="482442225" sldId="288"/>
            <ac:grpSpMk id="431" creationId="{00000000-0000-0000-0000-000000000000}"/>
          </ac:grpSpMkLst>
        </pc:grpChg>
        <pc:cxnChg chg="mod">
          <ac:chgData name="Myroslava Makhynia" userId="7bb0f5b9-dfee-454e-9f70-e4fa02f019ef" providerId="ADAL" clId="{FA398E3D-7431-4CE4-BC25-29119FAF2375}" dt="2024-08-02T22:04:26.442" v="769" actId="1036"/>
          <ac:cxnSpMkLst>
            <pc:docMk/>
            <pc:sldMk cId="482442225" sldId="288"/>
            <ac:cxnSpMk id="421" creationId="{00000000-0000-0000-0000-000000000000}"/>
          </ac:cxnSpMkLst>
        </pc:cxnChg>
      </pc:sldChg>
      <pc:sldChg chg="addSp delSp modSp add mod">
        <pc:chgData name="Myroslava Makhynia" userId="7bb0f5b9-dfee-454e-9f70-e4fa02f019ef" providerId="ADAL" clId="{FA398E3D-7431-4CE4-BC25-29119FAF2375}" dt="2024-08-02T22:47:40.702" v="1454"/>
        <pc:sldMkLst>
          <pc:docMk/>
          <pc:sldMk cId="3406048577" sldId="289"/>
        </pc:sldMkLst>
        <pc:spChg chg="add mod">
          <ac:chgData name="Myroslava Makhynia" userId="7bb0f5b9-dfee-454e-9f70-e4fa02f019ef" providerId="ADAL" clId="{FA398E3D-7431-4CE4-BC25-29119FAF2375}" dt="2024-08-02T21:43:22.658" v="110"/>
          <ac:spMkLst>
            <pc:docMk/>
            <pc:sldMk cId="3406048577" sldId="289"/>
            <ac:spMk id="2" creationId="{34C78D8D-155A-7104-E838-BCABF44287F9}"/>
          </ac:spMkLst>
        </pc:spChg>
        <pc:spChg chg="add mod">
          <ac:chgData name="Myroslava Makhynia" userId="7bb0f5b9-dfee-454e-9f70-e4fa02f019ef" providerId="ADAL" clId="{FA398E3D-7431-4CE4-BC25-29119FAF2375}" dt="2024-08-02T21:43:22.658" v="110"/>
          <ac:spMkLst>
            <pc:docMk/>
            <pc:sldMk cId="3406048577" sldId="289"/>
            <ac:spMk id="3" creationId="{5B50FCAA-B962-A38E-DBE6-2B67C9FC6AD2}"/>
          </ac:spMkLst>
        </pc:spChg>
        <pc:spChg chg="add mod ord">
          <ac:chgData name="Myroslava Makhynia" userId="7bb0f5b9-dfee-454e-9f70-e4fa02f019ef" providerId="ADAL" clId="{FA398E3D-7431-4CE4-BC25-29119FAF2375}" dt="2024-08-02T22:05:05.047" v="781" actId="167"/>
          <ac:spMkLst>
            <pc:docMk/>
            <pc:sldMk cId="3406048577" sldId="289"/>
            <ac:spMk id="4" creationId="{700461CE-161B-9150-5B15-5370BBBC9349}"/>
          </ac:spMkLst>
        </pc:spChg>
        <pc:spChg chg="add del">
          <ac:chgData name="Myroslava Makhynia" userId="7bb0f5b9-dfee-454e-9f70-e4fa02f019ef" providerId="ADAL" clId="{FA398E3D-7431-4CE4-BC25-29119FAF2375}" dt="2024-08-02T22:05:43.399" v="812" actId="478"/>
          <ac:spMkLst>
            <pc:docMk/>
            <pc:sldMk cId="3406048577" sldId="289"/>
            <ac:spMk id="447" creationId="{00000000-0000-0000-0000-000000000000}"/>
          </ac:spMkLst>
        </pc:spChg>
        <pc:spChg chg="del">
          <ac:chgData name="Myroslava Makhynia" userId="7bb0f5b9-dfee-454e-9f70-e4fa02f019ef" providerId="ADAL" clId="{FA398E3D-7431-4CE4-BC25-29119FAF2375}" dt="2024-08-02T22:05:34.362" v="807" actId="478"/>
          <ac:spMkLst>
            <pc:docMk/>
            <pc:sldMk cId="3406048577" sldId="289"/>
            <ac:spMk id="448" creationId="{00000000-0000-0000-0000-000000000000}"/>
          </ac:spMkLst>
        </pc:spChg>
        <pc:spChg chg="mod topLvl">
          <ac:chgData name="Myroslava Makhynia" userId="7bb0f5b9-dfee-454e-9f70-e4fa02f019ef" providerId="ADAL" clId="{FA398E3D-7431-4CE4-BC25-29119FAF2375}" dt="2024-08-02T22:05:49.982" v="815" actId="1076"/>
          <ac:spMkLst>
            <pc:docMk/>
            <pc:sldMk cId="3406048577" sldId="289"/>
            <ac:spMk id="453" creationId="{00000000-0000-0000-0000-000000000000}"/>
          </ac:spMkLst>
        </pc:spChg>
        <pc:spChg chg="del mod topLvl">
          <ac:chgData name="Myroslava Makhynia" userId="7bb0f5b9-dfee-454e-9f70-e4fa02f019ef" providerId="ADAL" clId="{FA398E3D-7431-4CE4-BC25-29119FAF2375}" dt="2024-08-02T22:05:47.352" v="814" actId="478"/>
          <ac:spMkLst>
            <pc:docMk/>
            <pc:sldMk cId="3406048577" sldId="289"/>
            <ac:spMk id="454" creationId="{00000000-0000-0000-0000-000000000000}"/>
          </ac:spMkLst>
        </pc:spChg>
        <pc:spChg chg="mod">
          <ac:chgData name="Myroslava Makhynia" userId="7bb0f5b9-dfee-454e-9f70-e4fa02f019ef" providerId="ADAL" clId="{FA398E3D-7431-4CE4-BC25-29119FAF2375}" dt="2024-08-02T22:05:53.170" v="816" actId="1076"/>
          <ac:spMkLst>
            <pc:docMk/>
            <pc:sldMk cId="3406048577" sldId="289"/>
            <ac:spMk id="458" creationId="{00000000-0000-0000-0000-000000000000}"/>
          </ac:spMkLst>
        </pc:spChg>
        <pc:spChg chg="mod">
          <ac:chgData name="Myroslava Makhynia" userId="7bb0f5b9-dfee-454e-9f70-e4fa02f019ef" providerId="ADAL" clId="{FA398E3D-7431-4CE4-BC25-29119FAF2375}" dt="2024-08-02T22:47:40.702" v="1454"/>
          <ac:spMkLst>
            <pc:docMk/>
            <pc:sldMk cId="3406048577" sldId="289"/>
            <ac:spMk id="459" creationId="{00000000-0000-0000-0000-000000000000}"/>
          </ac:spMkLst>
        </pc:spChg>
        <pc:spChg chg="mod">
          <ac:chgData name="Myroslava Makhynia" userId="7bb0f5b9-dfee-454e-9f70-e4fa02f019ef" providerId="ADAL" clId="{FA398E3D-7431-4CE4-BC25-29119FAF2375}" dt="2024-08-02T22:05:19.801" v="785" actId="207"/>
          <ac:spMkLst>
            <pc:docMk/>
            <pc:sldMk cId="3406048577" sldId="289"/>
            <ac:spMk id="460" creationId="{00000000-0000-0000-0000-000000000000}"/>
          </ac:spMkLst>
        </pc:spChg>
        <pc:grpChg chg="del">
          <ac:chgData name="Myroslava Makhynia" userId="7bb0f5b9-dfee-454e-9f70-e4fa02f019ef" providerId="ADAL" clId="{FA398E3D-7431-4CE4-BC25-29119FAF2375}" dt="2024-08-02T22:05:01.853" v="779" actId="478"/>
          <ac:grpSpMkLst>
            <pc:docMk/>
            <pc:sldMk cId="3406048577" sldId="289"/>
            <ac:grpSpMk id="440" creationId="{00000000-0000-0000-0000-000000000000}"/>
          </ac:grpSpMkLst>
        </pc:grpChg>
        <pc:grpChg chg="del">
          <ac:chgData name="Myroslava Makhynia" userId="7bb0f5b9-dfee-454e-9f70-e4fa02f019ef" providerId="ADAL" clId="{FA398E3D-7431-4CE4-BC25-29119FAF2375}" dt="2024-08-02T22:05:09.077" v="783" actId="478"/>
          <ac:grpSpMkLst>
            <pc:docMk/>
            <pc:sldMk cId="3406048577" sldId="289"/>
            <ac:grpSpMk id="443" creationId="{00000000-0000-0000-0000-000000000000}"/>
          </ac:grpSpMkLst>
        </pc:grpChg>
        <pc:grpChg chg="del">
          <ac:chgData name="Myroslava Makhynia" userId="7bb0f5b9-dfee-454e-9f70-e4fa02f019ef" providerId="ADAL" clId="{FA398E3D-7431-4CE4-BC25-29119FAF2375}" dt="2024-08-02T22:05:07.829" v="782" actId="478"/>
          <ac:grpSpMkLst>
            <pc:docMk/>
            <pc:sldMk cId="3406048577" sldId="289"/>
            <ac:grpSpMk id="449" creationId="{00000000-0000-0000-0000-000000000000}"/>
          </ac:grpSpMkLst>
        </pc:grpChg>
        <pc:grpChg chg="del mod">
          <ac:chgData name="Myroslava Makhynia" userId="7bb0f5b9-dfee-454e-9f70-e4fa02f019ef" providerId="ADAL" clId="{FA398E3D-7431-4CE4-BC25-29119FAF2375}" dt="2024-08-02T22:05:47.352" v="814" actId="478"/>
          <ac:grpSpMkLst>
            <pc:docMk/>
            <pc:sldMk cId="3406048577" sldId="289"/>
            <ac:grpSpMk id="452" creationId="{00000000-0000-0000-0000-000000000000}"/>
          </ac:grpSpMkLst>
        </pc:grpChg>
        <pc:grpChg chg="del">
          <ac:chgData name="Myroslava Makhynia" userId="7bb0f5b9-dfee-454e-9f70-e4fa02f019ef" providerId="ADAL" clId="{FA398E3D-7431-4CE4-BC25-29119FAF2375}" dt="2024-08-02T22:05:10.811" v="784" actId="478"/>
          <ac:grpSpMkLst>
            <pc:docMk/>
            <pc:sldMk cId="3406048577" sldId="289"/>
            <ac:grpSpMk id="455" creationId="{00000000-0000-0000-0000-000000000000}"/>
          </ac:grpSpMkLst>
        </pc:grpChg>
        <pc:cxnChg chg="mod">
          <ac:chgData name="Myroslava Makhynia" userId="7bb0f5b9-dfee-454e-9f70-e4fa02f019ef" providerId="ADAL" clId="{FA398E3D-7431-4CE4-BC25-29119FAF2375}" dt="2024-08-02T22:05:32.047" v="806" actId="1038"/>
          <ac:cxnSpMkLst>
            <pc:docMk/>
            <pc:sldMk cId="3406048577" sldId="289"/>
            <ac:cxnSpMk id="446" creationId="{00000000-0000-0000-0000-000000000000}"/>
          </ac:cxnSpMkLst>
        </pc:cxnChg>
      </pc:sldChg>
      <pc:sldChg chg="addSp delSp modSp add mod">
        <pc:chgData name="Myroslava Makhynia" userId="7bb0f5b9-dfee-454e-9f70-e4fa02f019ef" providerId="ADAL" clId="{FA398E3D-7431-4CE4-BC25-29119FAF2375}" dt="2024-08-02T22:50:46.739" v="1468" actId="20577"/>
        <pc:sldMkLst>
          <pc:docMk/>
          <pc:sldMk cId="1110111572" sldId="290"/>
        </pc:sldMkLst>
        <pc:spChg chg="add mod">
          <ac:chgData name="Myroslava Makhynia" userId="7bb0f5b9-dfee-454e-9f70-e4fa02f019ef" providerId="ADAL" clId="{FA398E3D-7431-4CE4-BC25-29119FAF2375}" dt="2024-08-02T21:43:24.732" v="111"/>
          <ac:spMkLst>
            <pc:docMk/>
            <pc:sldMk cId="1110111572" sldId="290"/>
            <ac:spMk id="2" creationId="{6E93A5C9-A5B4-72DC-FE52-8BE49FFCF1D6}"/>
          </ac:spMkLst>
        </pc:spChg>
        <pc:spChg chg="add mod">
          <ac:chgData name="Myroslava Makhynia" userId="7bb0f5b9-dfee-454e-9f70-e4fa02f019ef" providerId="ADAL" clId="{FA398E3D-7431-4CE4-BC25-29119FAF2375}" dt="2024-08-02T21:43:24.732" v="111"/>
          <ac:spMkLst>
            <pc:docMk/>
            <pc:sldMk cId="1110111572" sldId="290"/>
            <ac:spMk id="3" creationId="{10D19642-C4A7-252F-B68B-232BC6AD4CEB}"/>
          </ac:spMkLst>
        </pc:spChg>
        <pc:spChg chg="mod">
          <ac:chgData name="Myroslava Makhynia" userId="7bb0f5b9-dfee-454e-9f70-e4fa02f019ef" providerId="ADAL" clId="{FA398E3D-7431-4CE4-BC25-29119FAF2375}" dt="2024-08-02T22:06:34.818" v="835" actId="207"/>
          <ac:spMkLst>
            <pc:docMk/>
            <pc:sldMk cId="1110111572" sldId="290"/>
            <ac:spMk id="466"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7"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9"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0"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2"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3" creationId="{00000000-0000-0000-0000-000000000000}"/>
          </ac:spMkLst>
        </pc:spChg>
        <pc:spChg chg="del">
          <ac:chgData name="Myroslava Makhynia" userId="7bb0f5b9-dfee-454e-9f70-e4fa02f019ef" providerId="ADAL" clId="{FA398E3D-7431-4CE4-BC25-29119FAF2375}" dt="2024-08-02T22:06:28.081" v="834" actId="478"/>
          <ac:spMkLst>
            <pc:docMk/>
            <pc:sldMk cId="1110111572" sldId="290"/>
            <ac:spMk id="474" creationId="{00000000-0000-0000-0000-000000000000}"/>
          </ac:spMkLst>
        </pc:spChg>
        <pc:spChg chg="del">
          <ac:chgData name="Myroslava Makhynia" userId="7bb0f5b9-dfee-454e-9f70-e4fa02f019ef" providerId="ADAL" clId="{FA398E3D-7431-4CE4-BC25-29119FAF2375}" dt="2024-08-02T22:06:26.276" v="833" actId="478"/>
          <ac:spMkLst>
            <pc:docMk/>
            <pc:sldMk cId="1110111572" sldId="290"/>
            <ac:spMk id="475" creationId="{00000000-0000-0000-0000-000000000000}"/>
          </ac:spMkLst>
        </pc:spChg>
        <pc:spChg chg="mod">
          <ac:chgData name="Myroslava Makhynia" userId="7bb0f5b9-dfee-454e-9f70-e4fa02f019ef" providerId="ADAL" clId="{FA398E3D-7431-4CE4-BC25-29119FAF2375}" dt="2024-08-02T22:50:46.739" v="1468" actId="20577"/>
          <ac:spMkLst>
            <pc:docMk/>
            <pc:sldMk cId="1110111572" sldId="290"/>
            <ac:spMk id="476" creationId="{00000000-0000-0000-0000-000000000000}"/>
          </ac:spMkLst>
        </pc:spChg>
        <pc:spChg chg="mod">
          <ac:chgData name="Myroslava Makhynia" userId="7bb0f5b9-dfee-454e-9f70-e4fa02f019ef" providerId="ADAL" clId="{FA398E3D-7431-4CE4-BC25-29119FAF2375}" dt="2024-08-02T22:48:17.045" v="1456"/>
          <ac:spMkLst>
            <pc:docMk/>
            <pc:sldMk cId="1110111572" sldId="290"/>
            <ac:spMk id="478" creationId="{00000000-0000-0000-0000-000000000000}"/>
          </ac:spMkLst>
        </pc:spChg>
        <pc:spChg chg="mod">
          <ac:chgData name="Myroslava Makhynia" userId="7bb0f5b9-dfee-454e-9f70-e4fa02f019ef" providerId="ADAL" clId="{FA398E3D-7431-4CE4-BC25-29119FAF2375}" dt="2024-08-02T22:06:48.390" v="845" actId="1035"/>
          <ac:spMkLst>
            <pc:docMk/>
            <pc:sldMk cId="1110111572" sldId="290"/>
            <ac:spMk id="479" creationId="{00000000-0000-0000-0000-000000000000}"/>
          </ac:spMkLst>
        </pc:spChg>
        <pc:grpChg chg="mod">
          <ac:chgData name="Myroslava Makhynia" userId="7bb0f5b9-dfee-454e-9f70-e4fa02f019ef" providerId="ADAL" clId="{FA398E3D-7431-4CE4-BC25-29119FAF2375}" dt="2024-08-02T22:06:54.758" v="846" actId="14100"/>
          <ac:grpSpMkLst>
            <pc:docMk/>
            <pc:sldMk cId="1110111572" sldId="290"/>
            <ac:grpSpMk id="465" creationId="{00000000-0000-0000-0000-000000000000}"/>
          </ac:grpSpMkLst>
        </pc:grpChg>
        <pc:grpChg chg="mod">
          <ac:chgData name="Myroslava Makhynia" userId="7bb0f5b9-dfee-454e-9f70-e4fa02f019ef" providerId="ADAL" clId="{FA398E3D-7431-4CE4-BC25-29119FAF2375}" dt="2024-08-02T22:06:58.187" v="847" actId="14100"/>
          <ac:grpSpMkLst>
            <pc:docMk/>
            <pc:sldMk cId="1110111572" sldId="290"/>
            <ac:grpSpMk id="468" creationId="{00000000-0000-0000-0000-000000000000}"/>
          </ac:grpSpMkLst>
        </pc:grpChg>
        <pc:grpChg chg="mod">
          <ac:chgData name="Myroslava Makhynia" userId="7bb0f5b9-dfee-454e-9f70-e4fa02f019ef" providerId="ADAL" clId="{FA398E3D-7431-4CE4-BC25-29119FAF2375}" dt="2024-08-02T22:06:34.818" v="835" actId="207"/>
          <ac:grpSpMkLst>
            <pc:docMk/>
            <pc:sldMk cId="1110111572" sldId="290"/>
            <ac:grpSpMk id="471" creationId="{00000000-0000-0000-0000-000000000000}"/>
          </ac:grpSpMkLst>
        </pc:grpChg>
      </pc:sldChg>
      <pc:sldChg chg="addSp delSp modSp add mod">
        <pc:chgData name="Myroslava Makhynia" userId="7bb0f5b9-dfee-454e-9f70-e4fa02f019ef" providerId="ADAL" clId="{FA398E3D-7431-4CE4-BC25-29119FAF2375}" dt="2024-08-02T22:53:08.843" v="1499" actId="20577"/>
        <pc:sldMkLst>
          <pc:docMk/>
          <pc:sldMk cId="1618564089" sldId="291"/>
        </pc:sldMkLst>
        <pc:spChg chg="add mod">
          <ac:chgData name="Myroslava Makhynia" userId="7bb0f5b9-dfee-454e-9f70-e4fa02f019ef" providerId="ADAL" clId="{FA398E3D-7431-4CE4-BC25-29119FAF2375}" dt="2024-08-02T21:43:26.245" v="112"/>
          <ac:spMkLst>
            <pc:docMk/>
            <pc:sldMk cId="1618564089" sldId="291"/>
            <ac:spMk id="2" creationId="{5C4BF529-0DC7-08AA-EF92-E713AAB92A67}"/>
          </ac:spMkLst>
        </pc:spChg>
        <pc:spChg chg="add mod">
          <ac:chgData name="Myroslava Makhynia" userId="7bb0f5b9-dfee-454e-9f70-e4fa02f019ef" providerId="ADAL" clId="{FA398E3D-7431-4CE4-BC25-29119FAF2375}" dt="2024-08-02T21:43:26.245" v="112"/>
          <ac:spMkLst>
            <pc:docMk/>
            <pc:sldMk cId="1618564089" sldId="291"/>
            <ac:spMk id="3" creationId="{41377250-FF12-68BB-8308-6DABF114DEDE}"/>
          </ac:spMkLst>
        </pc:spChg>
        <pc:spChg chg="mod">
          <ac:chgData name="Myroslava Makhynia" userId="7bb0f5b9-dfee-454e-9f70-e4fa02f019ef" providerId="ADAL" clId="{FA398E3D-7431-4CE4-BC25-29119FAF2375}" dt="2024-08-02T22:08:56.319" v="900" actId="207"/>
          <ac:spMkLst>
            <pc:docMk/>
            <pc:sldMk cId="1618564089" sldId="291"/>
            <ac:spMk id="488"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489" creationId="{00000000-0000-0000-0000-000000000000}"/>
          </ac:spMkLst>
        </pc:spChg>
        <pc:spChg chg="mod">
          <ac:chgData name="Myroslava Makhynia" userId="7bb0f5b9-dfee-454e-9f70-e4fa02f019ef" providerId="ADAL" clId="{FA398E3D-7431-4CE4-BC25-29119FAF2375}" dt="2024-08-02T22:53:08.843" v="1499" actId="20577"/>
          <ac:spMkLst>
            <pc:docMk/>
            <pc:sldMk cId="1618564089" sldId="291"/>
            <ac:spMk id="490" creationId="{00000000-0000-0000-0000-000000000000}"/>
          </ac:spMkLst>
        </pc:spChg>
        <pc:spChg chg="mod topLvl">
          <ac:chgData name="Myroslava Makhynia" userId="7bb0f5b9-dfee-454e-9f70-e4fa02f019ef" providerId="ADAL" clId="{FA398E3D-7431-4CE4-BC25-29119FAF2375}" dt="2024-08-02T22:08:46.519" v="899" actId="478"/>
          <ac:spMkLst>
            <pc:docMk/>
            <pc:sldMk cId="1618564089" sldId="291"/>
            <ac:spMk id="492" creationId="{00000000-0000-0000-0000-000000000000}"/>
          </ac:spMkLst>
        </pc:spChg>
        <pc:spChg chg="del mod topLvl">
          <ac:chgData name="Myroslava Makhynia" userId="7bb0f5b9-dfee-454e-9f70-e4fa02f019ef" providerId="ADAL" clId="{FA398E3D-7431-4CE4-BC25-29119FAF2375}" dt="2024-08-02T22:08:46.519" v="899" actId="478"/>
          <ac:spMkLst>
            <pc:docMk/>
            <pc:sldMk cId="1618564089" sldId="291"/>
            <ac:spMk id="493" creationId="{00000000-0000-0000-0000-000000000000}"/>
          </ac:spMkLst>
        </pc:spChg>
        <pc:spChg chg="del">
          <ac:chgData name="Myroslava Makhynia" userId="7bb0f5b9-dfee-454e-9f70-e4fa02f019ef" providerId="ADAL" clId="{FA398E3D-7431-4CE4-BC25-29119FAF2375}" dt="2024-08-02T22:07:05.177" v="849" actId="478"/>
          <ac:spMkLst>
            <pc:docMk/>
            <pc:sldMk cId="1618564089" sldId="291"/>
            <ac:spMk id="494" creationId="{00000000-0000-0000-0000-000000000000}"/>
          </ac:spMkLst>
        </pc:spChg>
        <pc:spChg chg="del">
          <ac:chgData name="Myroslava Makhynia" userId="7bb0f5b9-dfee-454e-9f70-e4fa02f019ef" providerId="ADAL" clId="{FA398E3D-7431-4CE4-BC25-29119FAF2375}" dt="2024-08-02T22:07:03.040" v="848" actId="478"/>
          <ac:spMkLst>
            <pc:docMk/>
            <pc:sldMk cId="1618564089" sldId="291"/>
            <ac:spMk id="495" creationId="{00000000-0000-0000-0000-000000000000}"/>
          </ac:spMkLst>
        </pc:spChg>
        <pc:spChg chg="mod">
          <ac:chgData name="Myroslava Makhynia" userId="7bb0f5b9-dfee-454e-9f70-e4fa02f019ef" providerId="ADAL" clId="{FA398E3D-7431-4CE4-BC25-29119FAF2375}" dt="2024-08-02T22:52:01.578" v="1497"/>
          <ac:spMkLst>
            <pc:docMk/>
            <pc:sldMk cId="1618564089" sldId="291"/>
            <ac:spMk id="499" creationId="{00000000-0000-0000-0000-000000000000}"/>
          </ac:spMkLst>
        </pc:spChg>
        <pc:spChg chg="mod topLvl">
          <ac:chgData name="Myroslava Makhynia" userId="7bb0f5b9-dfee-454e-9f70-e4fa02f019ef" providerId="ADAL" clId="{FA398E3D-7431-4CE4-BC25-29119FAF2375}" dt="2024-08-02T22:08:40.161" v="897" actId="478"/>
          <ac:spMkLst>
            <pc:docMk/>
            <pc:sldMk cId="1618564089" sldId="291"/>
            <ac:spMk id="501" creationId="{00000000-0000-0000-0000-000000000000}"/>
          </ac:spMkLst>
        </pc:spChg>
        <pc:spChg chg="del mod topLvl">
          <ac:chgData name="Myroslava Makhynia" userId="7bb0f5b9-dfee-454e-9f70-e4fa02f019ef" providerId="ADAL" clId="{FA398E3D-7431-4CE4-BC25-29119FAF2375}" dt="2024-08-02T22:08:40.161" v="897" actId="478"/>
          <ac:spMkLst>
            <pc:docMk/>
            <pc:sldMk cId="1618564089" sldId="291"/>
            <ac:spMk id="502"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4"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5" creationId="{00000000-0000-0000-0000-000000000000}"/>
          </ac:spMkLst>
        </pc:spChg>
        <pc:spChg chg="mod">
          <ac:chgData name="Myroslava Makhynia" userId="7bb0f5b9-dfee-454e-9f70-e4fa02f019ef" providerId="ADAL" clId="{FA398E3D-7431-4CE4-BC25-29119FAF2375}" dt="2024-08-02T22:51:35.126" v="1494" actId="1076"/>
          <ac:spMkLst>
            <pc:docMk/>
            <pc:sldMk cId="1618564089" sldId="291"/>
            <ac:spMk id="507"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8"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9" creationId="{00000000-0000-0000-0000-000000000000}"/>
          </ac:spMkLst>
        </pc:spChg>
        <pc:grpChg chg="mod">
          <ac:chgData name="Myroslava Makhynia" userId="7bb0f5b9-dfee-454e-9f70-e4fa02f019ef" providerId="ADAL" clId="{FA398E3D-7431-4CE4-BC25-29119FAF2375}" dt="2024-08-02T22:08:56.319" v="900" actId="207"/>
          <ac:grpSpMkLst>
            <pc:docMk/>
            <pc:sldMk cId="1618564089" sldId="291"/>
            <ac:grpSpMk id="487" creationId="{00000000-0000-0000-0000-000000000000}"/>
          </ac:grpSpMkLst>
        </pc:grpChg>
        <pc:grpChg chg="del mod">
          <ac:chgData name="Myroslava Makhynia" userId="7bb0f5b9-dfee-454e-9f70-e4fa02f019ef" providerId="ADAL" clId="{FA398E3D-7431-4CE4-BC25-29119FAF2375}" dt="2024-08-02T22:08:46.519" v="899" actId="478"/>
          <ac:grpSpMkLst>
            <pc:docMk/>
            <pc:sldMk cId="1618564089" sldId="291"/>
            <ac:grpSpMk id="491" creationId="{00000000-0000-0000-0000-000000000000}"/>
          </ac:grpSpMkLst>
        </pc:grpChg>
        <pc:grpChg chg="add del mod">
          <ac:chgData name="Myroslava Makhynia" userId="7bb0f5b9-dfee-454e-9f70-e4fa02f019ef" providerId="ADAL" clId="{FA398E3D-7431-4CE4-BC25-29119FAF2375}" dt="2024-08-02T22:08:40.161" v="897" actId="478"/>
          <ac:grpSpMkLst>
            <pc:docMk/>
            <pc:sldMk cId="1618564089" sldId="291"/>
            <ac:grpSpMk id="500" creationId="{00000000-0000-0000-0000-000000000000}"/>
          </ac:grpSpMkLst>
        </pc:grpChg>
        <pc:grpChg chg="mod">
          <ac:chgData name="Myroslava Makhynia" userId="7bb0f5b9-dfee-454e-9f70-e4fa02f019ef" providerId="ADAL" clId="{FA398E3D-7431-4CE4-BC25-29119FAF2375}" dt="2024-08-02T22:08:56.319" v="900" actId="207"/>
          <ac:grpSpMkLst>
            <pc:docMk/>
            <pc:sldMk cId="1618564089" sldId="291"/>
            <ac:grpSpMk id="503" creationId="{00000000-0000-0000-0000-000000000000}"/>
          </ac:grpSpMkLst>
        </pc:grpChg>
      </pc:sldChg>
      <pc:sldChg chg="addSp delSp modSp add mod">
        <pc:chgData name="Myroslava Makhynia" userId="7bb0f5b9-dfee-454e-9f70-e4fa02f019ef" providerId="ADAL" clId="{FA398E3D-7431-4CE4-BC25-29119FAF2375}" dt="2024-08-03T15:01:53.396" v="1518" actId="20577"/>
        <pc:sldMkLst>
          <pc:docMk/>
          <pc:sldMk cId="4154809709" sldId="292"/>
        </pc:sldMkLst>
        <pc:spChg chg="add mod">
          <ac:chgData name="Myroslava Makhynia" userId="7bb0f5b9-dfee-454e-9f70-e4fa02f019ef" providerId="ADAL" clId="{FA398E3D-7431-4CE4-BC25-29119FAF2375}" dt="2024-08-02T21:43:27.811" v="113"/>
          <ac:spMkLst>
            <pc:docMk/>
            <pc:sldMk cId="4154809709" sldId="292"/>
            <ac:spMk id="2" creationId="{6C0002BB-E1BC-6A26-23A7-7247AD8F53EC}"/>
          </ac:spMkLst>
        </pc:spChg>
        <pc:spChg chg="add mod">
          <ac:chgData name="Myroslava Makhynia" userId="7bb0f5b9-dfee-454e-9f70-e4fa02f019ef" providerId="ADAL" clId="{FA398E3D-7431-4CE4-BC25-29119FAF2375}" dt="2024-08-02T21:43:27.811" v="113"/>
          <ac:spMkLst>
            <pc:docMk/>
            <pc:sldMk cId="4154809709" sldId="292"/>
            <ac:spMk id="3" creationId="{3D14B05F-2047-3A06-EFCA-1A2A6F60585B}"/>
          </ac:spMkLst>
        </pc:spChg>
        <pc:spChg chg="mod">
          <ac:chgData name="Myroslava Makhynia" userId="7bb0f5b9-dfee-454e-9f70-e4fa02f019ef" providerId="ADAL" clId="{FA398E3D-7431-4CE4-BC25-29119FAF2375}" dt="2024-08-02T22:09:05.047" v="903" actId="207"/>
          <ac:spMkLst>
            <pc:docMk/>
            <pc:sldMk cId="4154809709" sldId="292"/>
            <ac:spMk id="515" creationId="{00000000-0000-0000-0000-000000000000}"/>
          </ac:spMkLst>
        </pc:spChg>
        <pc:spChg chg="mod">
          <ac:chgData name="Myroslava Makhynia" userId="7bb0f5b9-dfee-454e-9f70-e4fa02f019ef" providerId="ADAL" clId="{FA398E3D-7431-4CE4-BC25-29119FAF2375}" dt="2024-08-02T22:09:05.047" v="903" actId="207"/>
          <ac:spMkLst>
            <pc:docMk/>
            <pc:sldMk cId="4154809709" sldId="292"/>
            <ac:spMk id="516" creationId="{00000000-0000-0000-0000-000000000000}"/>
          </ac:spMkLst>
        </pc:spChg>
        <pc:spChg chg="del">
          <ac:chgData name="Myroslava Makhynia" userId="7bb0f5b9-dfee-454e-9f70-e4fa02f019ef" providerId="ADAL" clId="{FA398E3D-7431-4CE4-BC25-29119FAF2375}" dt="2024-08-02T22:09:01.002" v="901" actId="478"/>
          <ac:spMkLst>
            <pc:docMk/>
            <pc:sldMk cId="4154809709" sldId="292"/>
            <ac:spMk id="518" creationId="{00000000-0000-0000-0000-000000000000}"/>
          </ac:spMkLst>
        </pc:spChg>
        <pc:spChg chg="del">
          <ac:chgData name="Myroslava Makhynia" userId="7bb0f5b9-dfee-454e-9f70-e4fa02f019ef" providerId="ADAL" clId="{FA398E3D-7431-4CE4-BC25-29119FAF2375}" dt="2024-08-02T22:09:02.231" v="902" actId="478"/>
          <ac:spMkLst>
            <pc:docMk/>
            <pc:sldMk cId="4154809709" sldId="292"/>
            <ac:spMk id="519" creationId="{00000000-0000-0000-0000-000000000000}"/>
          </ac:spMkLst>
        </pc:spChg>
        <pc:spChg chg="mod">
          <ac:chgData name="Myroslava Makhynia" userId="7bb0f5b9-dfee-454e-9f70-e4fa02f019ef" providerId="ADAL" clId="{FA398E3D-7431-4CE4-BC25-29119FAF2375}" dt="2024-08-02T22:09:15.904" v="906" actId="2710"/>
          <ac:spMkLst>
            <pc:docMk/>
            <pc:sldMk cId="4154809709" sldId="292"/>
            <ac:spMk id="523"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4"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5" creationId="{00000000-0000-0000-0000-000000000000}"/>
          </ac:spMkLst>
        </pc:spChg>
        <pc:spChg chg="mod">
          <ac:chgData name="Myroslava Makhynia" userId="7bb0f5b9-dfee-454e-9f70-e4fa02f019ef" providerId="ADAL" clId="{FA398E3D-7431-4CE4-BC25-29119FAF2375}" dt="2024-08-03T15:01:53.396" v="1518" actId="20577"/>
          <ac:spMkLst>
            <pc:docMk/>
            <pc:sldMk cId="4154809709" sldId="292"/>
            <ac:spMk id="526" creationId="{00000000-0000-0000-0000-000000000000}"/>
          </ac:spMkLst>
        </pc:spChg>
        <pc:grpChg chg="mod">
          <ac:chgData name="Myroslava Makhynia" userId="7bb0f5b9-dfee-454e-9f70-e4fa02f019ef" providerId="ADAL" clId="{FA398E3D-7431-4CE4-BC25-29119FAF2375}" dt="2024-08-02T22:09:08.259" v="904" actId="14100"/>
          <ac:grpSpMkLst>
            <pc:docMk/>
            <pc:sldMk cId="4154809709" sldId="292"/>
            <ac:grpSpMk id="514" creationId="{00000000-0000-0000-0000-000000000000}"/>
          </ac:grpSpMkLst>
        </pc:grpChg>
        <pc:grpChg chg="mod">
          <ac:chgData name="Myroslava Makhynia" userId="7bb0f5b9-dfee-454e-9f70-e4fa02f019ef" providerId="ADAL" clId="{FA398E3D-7431-4CE4-BC25-29119FAF2375}" dt="2024-08-02T22:09:47.902" v="932" actId="1076"/>
          <ac:grpSpMkLst>
            <pc:docMk/>
            <pc:sldMk cId="4154809709" sldId="292"/>
            <ac:grpSpMk id="520" creationId="{00000000-0000-0000-0000-000000000000}"/>
          </ac:grpSpMkLst>
        </pc:grpChg>
        <pc:picChg chg="mod">
          <ac:chgData name="Myroslava Makhynia" userId="7bb0f5b9-dfee-454e-9f70-e4fa02f019ef" providerId="ADAL" clId="{FA398E3D-7431-4CE4-BC25-29119FAF2375}" dt="2024-08-02T22:09:36.689" v="929" actId="14100"/>
          <ac:picMkLst>
            <pc:docMk/>
            <pc:sldMk cId="4154809709" sldId="292"/>
            <ac:picMk id="527" creationId="{00000000-0000-0000-0000-000000000000}"/>
          </ac:picMkLst>
        </pc:picChg>
        <pc:cxnChg chg="mod">
          <ac:chgData name="Myroslava Makhynia" userId="7bb0f5b9-dfee-454e-9f70-e4fa02f019ef" providerId="ADAL" clId="{FA398E3D-7431-4CE4-BC25-29119FAF2375}" dt="2024-08-02T22:09:20.968" v="924" actId="1035"/>
          <ac:cxnSpMkLst>
            <pc:docMk/>
            <pc:sldMk cId="4154809709" sldId="292"/>
            <ac:cxnSpMk id="517" creationId="{00000000-0000-0000-0000-000000000000}"/>
          </ac:cxnSpMkLst>
        </pc:cxnChg>
      </pc:sldChg>
      <pc:sldChg chg="addSp delSp modSp add mod">
        <pc:chgData name="Myroslava Makhynia" userId="7bb0f5b9-dfee-454e-9f70-e4fa02f019ef" providerId="ADAL" clId="{FA398E3D-7431-4CE4-BC25-29119FAF2375}" dt="2024-08-03T15:16:05.241" v="1525" actId="1076"/>
        <pc:sldMkLst>
          <pc:docMk/>
          <pc:sldMk cId="509777729" sldId="293"/>
        </pc:sldMkLst>
        <pc:spChg chg="add mod">
          <ac:chgData name="Myroslava Makhynia" userId="7bb0f5b9-dfee-454e-9f70-e4fa02f019ef" providerId="ADAL" clId="{FA398E3D-7431-4CE4-BC25-29119FAF2375}" dt="2024-08-02T21:43:34.801" v="116"/>
          <ac:spMkLst>
            <pc:docMk/>
            <pc:sldMk cId="509777729" sldId="293"/>
            <ac:spMk id="2" creationId="{6F5A48F3-94A8-EEE0-FBA6-E469DC5DD186}"/>
          </ac:spMkLst>
        </pc:spChg>
        <pc:spChg chg="add mod">
          <ac:chgData name="Myroslava Makhynia" userId="7bb0f5b9-dfee-454e-9f70-e4fa02f019ef" providerId="ADAL" clId="{FA398E3D-7431-4CE4-BC25-29119FAF2375}" dt="2024-08-02T21:43:34.801" v="116"/>
          <ac:spMkLst>
            <pc:docMk/>
            <pc:sldMk cId="509777729" sldId="293"/>
            <ac:spMk id="4" creationId="{56CE1FF1-6CFC-663C-7B47-6C93CE89F5A8}"/>
          </ac:spMkLst>
        </pc:spChg>
        <pc:spChg chg="mod">
          <ac:chgData name="Myroslava Makhynia" userId="7bb0f5b9-dfee-454e-9f70-e4fa02f019ef" providerId="ADAL" clId="{FA398E3D-7431-4CE4-BC25-29119FAF2375}" dt="2024-08-02T22:10:17.790" v="935" actId="207"/>
          <ac:spMkLst>
            <pc:docMk/>
            <pc:sldMk cId="509777729" sldId="293"/>
            <ac:spMk id="533" creationId="{00000000-0000-0000-0000-000000000000}"/>
          </ac:spMkLst>
        </pc:spChg>
        <pc:spChg chg="mod">
          <ac:chgData name="Myroslava Makhynia" userId="7bb0f5b9-dfee-454e-9f70-e4fa02f019ef" providerId="ADAL" clId="{FA398E3D-7431-4CE4-BC25-29119FAF2375}" dt="2024-08-02T22:10:17.790" v="935" actId="207"/>
          <ac:spMkLst>
            <pc:docMk/>
            <pc:sldMk cId="509777729" sldId="293"/>
            <ac:spMk id="534" creationId="{00000000-0000-0000-0000-000000000000}"/>
          </ac:spMkLst>
        </pc:spChg>
        <pc:spChg chg="del">
          <ac:chgData name="Myroslava Makhynia" userId="7bb0f5b9-dfee-454e-9f70-e4fa02f019ef" providerId="ADAL" clId="{FA398E3D-7431-4CE4-BC25-29119FAF2375}" dt="2024-08-02T21:43:32.387" v="114" actId="478"/>
          <ac:spMkLst>
            <pc:docMk/>
            <pc:sldMk cId="509777729" sldId="293"/>
            <ac:spMk id="536" creationId="{00000000-0000-0000-0000-000000000000}"/>
          </ac:spMkLst>
        </pc:spChg>
        <pc:spChg chg="del">
          <ac:chgData name="Myroslava Makhynia" userId="7bb0f5b9-dfee-454e-9f70-e4fa02f019ef" providerId="ADAL" clId="{FA398E3D-7431-4CE4-BC25-29119FAF2375}" dt="2024-08-02T21:43:34.166" v="115" actId="478"/>
          <ac:spMkLst>
            <pc:docMk/>
            <pc:sldMk cId="509777729" sldId="293"/>
            <ac:spMk id="537" creationId="{00000000-0000-0000-0000-000000000000}"/>
          </ac:spMkLst>
        </pc:spChg>
        <pc:spChg chg="mod">
          <ac:chgData name="Myroslava Makhynia" userId="7bb0f5b9-dfee-454e-9f70-e4fa02f019ef" providerId="ADAL" clId="{FA398E3D-7431-4CE4-BC25-29119FAF2375}" dt="2024-08-02T22:10:26.264" v="937" actId="207"/>
          <ac:spMkLst>
            <pc:docMk/>
            <pc:sldMk cId="509777729" sldId="293"/>
            <ac:spMk id="541" creationId="{00000000-0000-0000-0000-000000000000}"/>
          </ac:spMkLst>
        </pc:spChg>
        <pc:spChg chg="mod">
          <ac:chgData name="Myroslava Makhynia" userId="7bb0f5b9-dfee-454e-9f70-e4fa02f019ef" providerId="ADAL" clId="{FA398E3D-7431-4CE4-BC25-29119FAF2375}" dt="2024-08-03T15:16:05.241" v="1525" actId="1076"/>
          <ac:spMkLst>
            <pc:docMk/>
            <pc:sldMk cId="509777729" sldId="293"/>
            <ac:spMk id="542" creationId="{00000000-0000-0000-0000-000000000000}"/>
          </ac:spMkLst>
        </pc:spChg>
        <pc:grpChg chg="mod">
          <ac:chgData name="Myroslava Makhynia" userId="7bb0f5b9-dfee-454e-9f70-e4fa02f019ef" providerId="ADAL" clId="{FA398E3D-7431-4CE4-BC25-29119FAF2375}" dt="2024-08-02T22:10:20.292" v="936" actId="14100"/>
          <ac:grpSpMkLst>
            <pc:docMk/>
            <pc:sldMk cId="509777729" sldId="293"/>
            <ac:grpSpMk id="532" creationId="{00000000-0000-0000-0000-000000000000}"/>
          </ac:grpSpMkLst>
        </pc:grpChg>
        <pc:picChg chg="del">
          <ac:chgData name="Myroslava Makhynia" userId="7bb0f5b9-dfee-454e-9f70-e4fa02f019ef" providerId="ADAL" clId="{FA398E3D-7431-4CE4-BC25-29119FAF2375}" dt="2024-08-02T22:10:28.229" v="938" actId="478"/>
          <ac:picMkLst>
            <pc:docMk/>
            <pc:sldMk cId="509777729" sldId="293"/>
            <ac:picMk id="5" creationId="{D787D2DF-AC28-444B-0EBD-E135F396E178}"/>
          </ac:picMkLst>
        </pc:picChg>
        <pc:picChg chg="add mod">
          <ac:chgData name="Myroslava Makhynia" userId="7bb0f5b9-dfee-454e-9f70-e4fa02f019ef" providerId="ADAL" clId="{FA398E3D-7431-4CE4-BC25-29119FAF2375}" dt="2024-08-03T15:15:41.679" v="1523" actId="1076"/>
          <ac:picMkLst>
            <pc:docMk/>
            <pc:sldMk cId="509777729" sldId="293"/>
            <ac:picMk id="6" creationId="{A280CB85-BA47-F648-B49F-FF83DD73C3B4}"/>
          </ac:picMkLst>
        </pc:picChg>
      </pc:sldChg>
      <pc:sldChg chg="add del">
        <pc:chgData name="Myroslava Makhynia" userId="7bb0f5b9-dfee-454e-9f70-e4fa02f019ef" providerId="ADAL" clId="{FA398E3D-7431-4CE4-BC25-29119FAF2375}" dt="2024-08-02T21:40:09.243" v="19" actId="47"/>
        <pc:sldMkLst>
          <pc:docMk/>
          <pc:sldMk cId="590180809" sldId="294"/>
        </pc:sldMkLst>
      </pc:sldChg>
      <pc:sldChg chg="add">
        <pc:chgData name="Myroslava Makhynia" userId="7bb0f5b9-dfee-454e-9f70-e4fa02f019ef" providerId="ADAL" clId="{FA398E3D-7431-4CE4-BC25-29119FAF2375}" dt="2024-08-03T15:16:51.088" v="1526"/>
        <pc:sldMkLst>
          <pc:docMk/>
          <pc:sldMk cId="1236578202" sldId="294"/>
        </pc:sldMkLst>
      </pc:sldChg>
      <pc:sldChg chg="add">
        <pc:chgData name="Myroslava Makhynia" userId="7bb0f5b9-dfee-454e-9f70-e4fa02f019ef" providerId="ADAL" clId="{FA398E3D-7431-4CE4-BC25-29119FAF2375}" dt="2024-08-03T15:16:51.088" v="1526"/>
        <pc:sldMkLst>
          <pc:docMk/>
          <pc:sldMk cId="3281884959" sldId="295"/>
        </pc:sldMkLst>
      </pc:sldChg>
      <pc:sldChg chg="add">
        <pc:chgData name="Myroslava Makhynia" userId="7bb0f5b9-dfee-454e-9f70-e4fa02f019ef" providerId="ADAL" clId="{FA398E3D-7431-4CE4-BC25-29119FAF2375}" dt="2024-08-03T15:16:51.088" v="1526"/>
        <pc:sldMkLst>
          <pc:docMk/>
          <pc:sldMk cId="3858783832" sldId="296"/>
        </pc:sldMkLst>
      </pc:sldChg>
      <pc:sldChg chg="add">
        <pc:chgData name="Myroslava Makhynia" userId="7bb0f5b9-dfee-454e-9f70-e4fa02f019ef" providerId="ADAL" clId="{FA398E3D-7431-4CE4-BC25-29119FAF2375}" dt="2024-08-03T15:16:51.088" v="1526"/>
        <pc:sldMkLst>
          <pc:docMk/>
          <pc:sldMk cId="1033302482" sldId="297"/>
        </pc:sldMkLst>
      </pc:sldChg>
      <pc:sldChg chg="add">
        <pc:chgData name="Myroslava Makhynia" userId="7bb0f5b9-dfee-454e-9f70-e4fa02f019ef" providerId="ADAL" clId="{FA398E3D-7431-4CE4-BC25-29119FAF2375}" dt="2024-08-03T15:16:51.088" v="1526"/>
        <pc:sldMkLst>
          <pc:docMk/>
          <pc:sldMk cId="2439248410" sldId="298"/>
        </pc:sldMkLst>
      </pc:sldChg>
      <pc:sldChg chg="add">
        <pc:chgData name="Myroslava Makhynia" userId="7bb0f5b9-dfee-454e-9f70-e4fa02f019ef" providerId="ADAL" clId="{FA398E3D-7431-4CE4-BC25-29119FAF2375}" dt="2024-08-03T15:16:51.088" v="1526"/>
        <pc:sldMkLst>
          <pc:docMk/>
          <pc:sldMk cId="3191179212" sldId="299"/>
        </pc:sldMkLst>
      </pc:sldChg>
      <pc:sldChg chg="add">
        <pc:chgData name="Myroslava Makhynia" userId="7bb0f5b9-dfee-454e-9f70-e4fa02f019ef" providerId="ADAL" clId="{FA398E3D-7431-4CE4-BC25-29119FAF2375}" dt="2024-08-03T15:16:51.088" v="1526"/>
        <pc:sldMkLst>
          <pc:docMk/>
          <pc:sldMk cId="4287791681" sldId="300"/>
        </pc:sldMkLst>
      </pc:sldChg>
      <pc:sldChg chg="add">
        <pc:chgData name="Myroslava Makhynia" userId="7bb0f5b9-dfee-454e-9f70-e4fa02f019ef" providerId="ADAL" clId="{FA398E3D-7431-4CE4-BC25-29119FAF2375}" dt="2024-08-03T15:16:51.088" v="1526"/>
        <pc:sldMkLst>
          <pc:docMk/>
          <pc:sldMk cId="1044189638" sldId="301"/>
        </pc:sldMkLst>
      </pc:sldChg>
      <pc:sldChg chg="add">
        <pc:chgData name="Myroslava Makhynia" userId="7bb0f5b9-dfee-454e-9f70-e4fa02f019ef" providerId="ADAL" clId="{FA398E3D-7431-4CE4-BC25-29119FAF2375}" dt="2024-08-03T15:16:51.088" v="1526"/>
        <pc:sldMkLst>
          <pc:docMk/>
          <pc:sldMk cId="1161468564" sldId="302"/>
        </pc:sldMkLst>
      </pc:sldChg>
      <pc:sldChg chg="add">
        <pc:chgData name="Myroslava Makhynia" userId="7bb0f5b9-dfee-454e-9f70-e4fa02f019ef" providerId="ADAL" clId="{FA398E3D-7431-4CE4-BC25-29119FAF2375}" dt="2024-08-03T15:16:51.088" v="1526"/>
        <pc:sldMkLst>
          <pc:docMk/>
          <pc:sldMk cId="928041875" sldId="303"/>
        </pc:sldMkLst>
      </pc:sldChg>
      <pc:sldChg chg="add">
        <pc:chgData name="Myroslava Makhynia" userId="7bb0f5b9-dfee-454e-9f70-e4fa02f019ef" providerId="ADAL" clId="{FA398E3D-7431-4CE4-BC25-29119FAF2375}" dt="2024-08-03T15:16:51.088" v="1526"/>
        <pc:sldMkLst>
          <pc:docMk/>
          <pc:sldMk cId="3700668313" sldId="304"/>
        </pc:sldMkLst>
      </pc:sldChg>
      <pc:sldChg chg="add">
        <pc:chgData name="Myroslava Makhynia" userId="7bb0f5b9-dfee-454e-9f70-e4fa02f019ef" providerId="ADAL" clId="{FA398E3D-7431-4CE4-BC25-29119FAF2375}" dt="2024-08-03T15:16:51.088" v="1526"/>
        <pc:sldMkLst>
          <pc:docMk/>
          <pc:sldMk cId="3733032930" sldId="305"/>
        </pc:sldMkLst>
      </pc:sldChg>
      <pc:sldChg chg="add">
        <pc:chgData name="Myroslava Makhynia" userId="7bb0f5b9-dfee-454e-9f70-e4fa02f019ef" providerId="ADAL" clId="{FA398E3D-7431-4CE4-BC25-29119FAF2375}" dt="2024-08-03T15:16:51.088" v="1526"/>
        <pc:sldMkLst>
          <pc:docMk/>
          <pc:sldMk cId="3711451831" sldId="306"/>
        </pc:sldMkLst>
      </pc:sldChg>
      <pc:sldChg chg="add">
        <pc:chgData name="Myroslava Makhynia" userId="7bb0f5b9-dfee-454e-9f70-e4fa02f019ef" providerId="ADAL" clId="{FA398E3D-7431-4CE4-BC25-29119FAF2375}" dt="2024-08-03T15:16:51.088" v="1526"/>
        <pc:sldMkLst>
          <pc:docMk/>
          <pc:sldMk cId="2957890019" sldId="307"/>
        </pc:sldMkLst>
      </pc:sldChg>
      <pc:sldChg chg="add">
        <pc:chgData name="Myroslava Makhynia" userId="7bb0f5b9-dfee-454e-9f70-e4fa02f019ef" providerId="ADAL" clId="{FA398E3D-7431-4CE4-BC25-29119FAF2375}" dt="2024-08-03T15:16:51.088" v="1526"/>
        <pc:sldMkLst>
          <pc:docMk/>
          <pc:sldMk cId="2505699162" sldId="308"/>
        </pc:sldMkLst>
      </pc:sldChg>
      <pc:sldChg chg="add">
        <pc:chgData name="Myroslava Makhynia" userId="7bb0f5b9-dfee-454e-9f70-e4fa02f019ef" providerId="ADAL" clId="{FA398E3D-7431-4CE4-BC25-29119FAF2375}" dt="2024-08-03T15:16:51.088" v="1526"/>
        <pc:sldMkLst>
          <pc:docMk/>
          <pc:sldMk cId="757365965" sldId="309"/>
        </pc:sldMkLst>
      </pc:sldChg>
      <pc:sldChg chg="add">
        <pc:chgData name="Myroslava Makhynia" userId="7bb0f5b9-dfee-454e-9f70-e4fa02f019ef" providerId="ADAL" clId="{FA398E3D-7431-4CE4-BC25-29119FAF2375}" dt="2024-08-03T15:16:51.088" v="1526"/>
        <pc:sldMkLst>
          <pc:docMk/>
          <pc:sldMk cId="685006369" sldId="310"/>
        </pc:sldMkLst>
      </pc:sldChg>
      <pc:sldChg chg="add">
        <pc:chgData name="Myroslava Makhynia" userId="7bb0f5b9-dfee-454e-9f70-e4fa02f019ef" providerId="ADAL" clId="{FA398E3D-7431-4CE4-BC25-29119FAF2375}" dt="2024-08-03T15:16:51.088" v="1526"/>
        <pc:sldMkLst>
          <pc:docMk/>
          <pc:sldMk cId="1166537789" sldId="311"/>
        </pc:sldMkLst>
      </pc:sldChg>
      <pc:sldChg chg="add">
        <pc:chgData name="Myroslava Makhynia" userId="7bb0f5b9-dfee-454e-9f70-e4fa02f019ef" providerId="ADAL" clId="{FA398E3D-7431-4CE4-BC25-29119FAF2375}" dt="2024-08-03T15:17:04.660" v="1527"/>
        <pc:sldMkLst>
          <pc:docMk/>
          <pc:sldMk cId="3820999800" sldId="312"/>
        </pc:sldMkLst>
      </pc:sldChg>
      <pc:sldChg chg="add">
        <pc:chgData name="Myroslava Makhynia" userId="7bb0f5b9-dfee-454e-9f70-e4fa02f019ef" providerId="ADAL" clId="{FA398E3D-7431-4CE4-BC25-29119FAF2375}" dt="2024-08-03T15:17:04.660" v="1527"/>
        <pc:sldMkLst>
          <pc:docMk/>
          <pc:sldMk cId="4282980498" sldId="313"/>
        </pc:sldMkLst>
      </pc:sldChg>
      <pc:sldChg chg="add">
        <pc:chgData name="Myroslava Makhynia" userId="7bb0f5b9-dfee-454e-9f70-e4fa02f019ef" providerId="ADAL" clId="{FA398E3D-7431-4CE4-BC25-29119FAF2375}" dt="2024-08-03T15:17:04.660" v="1527"/>
        <pc:sldMkLst>
          <pc:docMk/>
          <pc:sldMk cId="2744341358" sldId="314"/>
        </pc:sldMkLst>
      </pc:sldChg>
      <pc:sldChg chg="add">
        <pc:chgData name="Myroslava Makhynia" userId="7bb0f5b9-dfee-454e-9f70-e4fa02f019ef" providerId="ADAL" clId="{FA398E3D-7431-4CE4-BC25-29119FAF2375}" dt="2024-08-03T15:17:04.660" v="1527"/>
        <pc:sldMkLst>
          <pc:docMk/>
          <pc:sldMk cId="1353848032" sldId="315"/>
        </pc:sldMkLst>
      </pc:sldChg>
      <pc:sldChg chg="add">
        <pc:chgData name="Myroslava Makhynia" userId="7bb0f5b9-dfee-454e-9f70-e4fa02f019ef" providerId="ADAL" clId="{FA398E3D-7431-4CE4-BC25-29119FAF2375}" dt="2024-08-03T15:17:04.660" v="1527"/>
        <pc:sldMkLst>
          <pc:docMk/>
          <pc:sldMk cId="1282786305" sldId="316"/>
        </pc:sldMkLst>
      </pc:sldChg>
      <pc:sldChg chg="add">
        <pc:chgData name="Myroslava Makhynia" userId="7bb0f5b9-dfee-454e-9f70-e4fa02f019ef" providerId="ADAL" clId="{FA398E3D-7431-4CE4-BC25-29119FAF2375}" dt="2024-08-03T15:17:04.660" v="1527"/>
        <pc:sldMkLst>
          <pc:docMk/>
          <pc:sldMk cId="1757843441" sldId="317"/>
        </pc:sldMkLst>
      </pc:sldChg>
      <pc:sldChg chg="add">
        <pc:chgData name="Myroslava Makhynia" userId="7bb0f5b9-dfee-454e-9f70-e4fa02f019ef" providerId="ADAL" clId="{FA398E3D-7431-4CE4-BC25-29119FAF2375}" dt="2024-08-03T15:17:04.660" v="1527"/>
        <pc:sldMkLst>
          <pc:docMk/>
          <pc:sldMk cId="3287712787" sldId="318"/>
        </pc:sldMkLst>
      </pc:sldChg>
      <pc:sldChg chg="add">
        <pc:chgData name="Myroslava Makhynia" userId="7bb0f5b9-dfee-454e-9f70-e4fa02f019ef" providerId="ADAL" clId="{FA398E3D-7431-4CE4-BC25-29119FAF2375}" dt="2024-08-03T15:17:04.660" v="1527"/>
        <pc:sldMkLst>
          <pc:docMk/>
          <pc:sldMk cId="975819484" sldId="319"/>
        </pc:sldMkLst>
      </pc:sldChg>
      <pc:sldChg chg="add">
        <pc:chgData name="Myroslava Makhynia" userId="7bb0f5b9-dfee-454e-9f70-e4fa02f019ef" providerId="ADAL" clId="{FA398E3D-7431-4CE4-BC25-29119FAF2375}" dt="2024-08-03T15:17:04.660" v="1527"/>
        <pc:sldMkLst>
          <pc:docMk/>
          <pc:sldMk cId="3363997570" sldId="320"/>
        </pc:sldMkLst>
      </pc:sldChg>
      <pc:sldChg chg="add">
        <pc:chgData name="Myroslava Makhynia" userId="7bb0f5b9-dfee-454e-9f70-e4fa02f019ef" providerId="ADAL" clId="{FA398E3D-7431-4CE4-BC25-29119FAF2375}" dt="2024-08-03T15:17:04.660" v="1527"/>
        <pc:sldMkLst>
          <pc:docMk/>
          <pc:sldMk cId="718541192" sldId="321"/>
        </pc:sldMkLst>
      </pc:sldChg>
      <pc:sldChg chg="add">
        <pc:chgData name="Myroslava Makhynia" userId="7bb0f5b9-dfee-454e-9f70-e4fa02f019ef" providerId="ADAL" clId="{FA398E3D-7431-4CE4-BC25-29119FAF2375}" dt="2024-08-03T15:17:04.660" v="1527"/>
        <pc:sldMkLst>
          <pc:docMk/>
          <pc:sldMk cId="1000411871" sldId="322"/>
        </pc:sldMkLst>
      </pc:sldChg>
      <pc:sldChg chg="add">
        <pc:chgData name="Myroslava Makhynia" userId="7bb0f5b9-dfee-454e-9f70-e4fa02f019ef" providerId="ADAL" clId="{FA398E3D-7431-4CE4-BC25-29119FAF2375}" dt="2024-08-03T15:17:04.660" v="1527"/>
        <pc:sldMkLst>
          <pc:docMk/>
          <pc:sldMk cId="1886269108" sldId="323"/>
        </pc:sldMkLst>
      </pc:sldChg>
      <pc:sldChg chg="add">
        <pc:chgData name="Myroslava Makhynia" userId="7bb0f5b9-dfee-454e-9f70-e4fa02f019ef" providerId="ADAL" clId="{FA398E3D-7431-4CE4-BC25-29119FAF2375}" dt="2024-08-03T15:17:04.660" v="1527"/>
        <pc:sldMkLst>
          <pc:docMk/>
          <pc:sldMk cId="2858366211" sldId="324"/>
        </pc:sldMkLst>
      </pc:sldChg>
      <pc:sldChg chg="add">
        <pc:chgData name="Myroslava Makhynia" userId="7bb0f5b9-dfee-454e-9f70-e4fa02f019ef" providerId="ADAL" clId="{FA398E3D-7431-4CE4-BC25-29119FAF2375}" dt="2024-08-03T15:17:04.660" v="1527"/>
        <pc:sldMkLst>
          <pc:docMk/>
          <pc:sldMk cId="2667062461" sldId="325"/>
        </pc:sldMkLst>
      </pc:sldChg>
      <pc:sldChg chg="add">
        <pc:chgData name="Myroslava Makhynia" userId="7bb0f5b9-dfee-454e-9f70-e4fa02f019ef" providerId="ADAL" clId="{FA398E3D-7431-4CE4-BC25-29119FAF2375}" dt="2024-08-03T15:17:04.660" v="1527"/>
        <pc:sldMkLst>
          <pc:docMk/>
          <pc:sldMk cId="1697465110" sldId="326"/>
        </pc:sldMkLst>
      </pc:sldChg>
      <pc:sldChg chg="add">
        <pc:chgData name="Myroslava Makhynia" userId="7bb0f5b9-dfee-454e-9f70-e4fa02f019ef" providerId="ADAL" clId="{FA398E3D-7431-4CE4-BC25-29119FAF2375}" dt="2024-08-03T15:17:04.660" v="1527"/>
        <pc:sldMkLst>
          <pc:docMk/>
          <pc:sldMk cId="1322181946" sldId="327"/>
        </pc:sldMkLst>
      </pc:sldChg>
      <pc:sldChg chg="add">
        <pc:chgData name="Myroslava Makhynia" userId="7bb0f5b9-dfee-454e-9f70-e4fa02f019ef" providerId="ADAL" clId="{FA398E3D-7431-4CE4-BC25-29119FAF2375}" dt="2024-08-03T15:17:04.660" v="1527"/>
        <pc:sldMkLst>
          <pc:docMk/>
          <pc:sldMk cId="1279284986" sldId="328"/>
        </pc:sldMkLst>
      </pc:sldChg>
      <pc:sldChg chg="add">
        <pc:chgData name="Myroslava Makhynia" userId="7bb0f5b9-dfee-454e-9f70-e4fa02f019ef" providerId="ADAL" clId="{FA398E3D-7431-4CE4-BC25-29119FAF2375}" dt="2024-08-03T15:17:04.660" v="1527"/>
        <pc:sldMkLst>
          <pc:docMk/>
          <pc:sldMk cId="1081070394" sldId="329"/>
        </pc:sldMkLst>
      </pc:sldChg>
      <pc:sldChg chg="add">
        <pc:chgData name="Myroslava Makhynia" userId="7bb0f5b9-dfee-454e-9f70-e4fa02f019ef" providerId="ADAL" clId="{FA398E3D-7431-4CE4-BC25-29119FAF2375}" dt="2024-08-03T15:17:08.909" v="1528"/>
        <pc:sldMkLst>
          <pc:docMk/>
          <pc:sldMk cId="3196533371" sldId="330"/>
        </pc:sldMkLst>
      </pc:sldChg>
      <pc:sldChg chg="add">
        <pc:chgData name="Myroslava Makhynia" userId="7bb0f5b9-dfee-454e-9f70-e4fa02f019ef" providerId="ADAL" clId="{FA398E3D-7431-4CE4-BC25-29119FAF2375}" dt="2024-08-03T15:17:08.909" v="1528"/>
        <pc:sldMkLst>
          <pc:docMk/>
          <pc:sldMk cId="3788125901" sldId="331"/>
        </pc:sldMkLst>
      </pc:sldChg>
      <pc:sldChg chg="add">
        <pc:chgData name="Myroslava Makhynia" userId="7bb0f5b9-dfee-454e-9f70-e4fa02f019ef" providerId="ADAL" clId="{FA398E3D-7431-4CE4-BC25-29119FAF2375}" dt="2024-08-03T15:17:08.909" v="1528"/>
        <pc:sldMkLst>
          <pc:docMk/>
          <pc:sldMk cId="782493476" sldId="332"/>
        </pc:sldMkLst>
      </pc:sldChg>
      <pc:sldChg chg="add">
        <pc:chgData name="Myroslava Makhynia" userId="7bb0f5b9-dfee-454e-9f70-e4fa02f019ef" providerId="ADAL" clId="{FA398E3D-7431-4CE4-BC25-29119FAF2375}" dt="2024-08-03T15:17:08.909" v="1528"/>
        <pc:sldMkLst>
          <pc:docMk/>
          <pc:sldMk cId="2856636541" sldId="333"/>
        </pc:sldMkLst>
      </pc:sldChg>
      <pc:sldChg chg="add">
        <pc:chgData name="Myroslava Makhynia" userId="7bb0f5b9-dfee-454e-9f70-e4fa02f019ef" providerId="ADAL" clId="{FA398E3D-7431-4CE4-BC25-29119FAF2375}" dt="2024-08-03T15:17:08.909" v="1528"/>
        <pc:sldMkLst>
          <pc:docMk/>
          <pc:sldMk cId="2822332407" sldId="334"/>
        </pc:sldMkLst>
      </pc:sldChg>
      <pc:sldChg chg="add">
        <pc:chgData name="Myroslava Makhynia" userId="7bb0f5b9-dfee-454e-9f70-e4fa02f019ef" providerId="ADAL" clId="{FA398E3D-7431-4CE4-BC25-29119FAF2375}" dt="2024-08-03T15:17:08.909" v="1528"/>
        <pc:sldMkLst>
          <pc:docMk/>
          <pc:sldMk cId="4204336198" sldId="335"/>
        </pc:sldMkLst>
      </pc:sldChg>
      <pc:sldChg chg="add">
        <pc:chgData name="Myroslava Makhynia" userId="7bb0f5b9-dfee-454e-9f70-e4fa02f019ef" providerId="ADAL" clId="{FA398E3D-7431-4CE4-BC25-29119FAF2375}" dt="2024-08-03T15:17:08.909" v="1528"/>
        <pc:sldMkLst>
          <pc:docMk/>
          <pc:sldMk cId="2169969699" sldId="336"/>
        </pc:sldMkLst>
      </pc:sldChg>
      <pc:sldChg chg="add">
        <pc:chgData name="Myroslava Makhynia" userId="7bb0f5b9-dfee-454e-9f70-e4fa02f019ef" providerId="ADAL" clId="{FA398E3D-7431-4CE4-BC25-29119FAF2375}" dt="2024-08-03T15:17:08.909" v="1528"/>
        <pc:sldMkLst>
          <pc:docMk/>
          <pc:sldMk cId="3385249791" sldId="337"/>
        </pc:sldMkLst>
      </pc:sldChg>
      <pc:sldChg chg="add">
        <pc:chgData name="Myroslava Makhynia" userId="7bb0f5b9-dfee-454e-9f70-e4fa02f019ef" providerId="ADAL" clId="{FA398E3D-7431-4CE4-BC25-29119FAF2375}" dt="2024-08-03T15:17:08.909" v="1528"/>
        <pc:sldMkLst>
          <pc:docMk/>
          <pc:sldMk cId="350717384" sldId="338"/>
        </pc:sldMkLst>
      </pc:sldChg>
      <pc:sldChg chg="add">
        <pc:chgData name="Myroslava Makhynia" userId="7bb0f5b9-dfee-454e-9f70-e4fa02f019ef" providerId="ADAL" clId="{FA398E3D-7431-4CE4-BC25-29119FAF2375}" dt="2024-08-03T15:17:08.909" v="1528"/>
        <pc:sldMkLst>
          <pc:docMk/>
          <pc:sldMk cId="3680295708" sldId="339"/>
        </pc:sldMkLst>
      </pc:sldChg>
      <pc:sldChg chg="add">
        <pc:chgData name="Myroslava Makhynia" userId="7bb0f5b9-dfee-454e-9f70-e4fa02f019ef" providerId="ADAL" clId="{FA398E3D-7431-4CE4-BC25-29119FAF2375}" dt="2024-08-03T15:17:08.909" v="1528"/>
        <pc:sldMkLst>
          <pc:docMk/>
          <pc:sldMk cId="1315385648" sldId="340"/>
        </pc:sldMkLst>
      </pc:sldChg>
      <pc:sldChg chg="add">
        <pc:chgData name="Myroslava Makhynia" userId="7bb0f5b9-dfee-454e-9f70-e4fa02f019ef" providerId="ADAL" clId="{FA398E3D-7431-4CE4-BC25-29119FAF2375}" dt="2024-08-03T15:17:08.909" v="1528"/>
        <pc:sldMkLst>
          <pc:docMk/>
          <pc:sldMk cId="2795238102" sldId="341"/>
        </pc:sldMkLst>
      </pc:sldChg>
      <pc:sldChg chg="add">
        <pc:chgData name="Myroslava Makhynia" userId="7bb0f5b9-dfee-454e-9f70-e4fa02f019ef" providerId="ADAL" clId="{FA398E3D-7431-4CE4-BC25-29119FAF2375}" dt="2024-08-03T15:17:08.909" v="1528"/>
        <pc:sldMkLst>
          <pc:docMk/>
          <pc:sldMk cId="3543929016" sldId="342"/>
        </pc:sldMkLst>
      </pc:sldChg>
      <pc:sldChg chg="add">
        <pc:chgData name="Myroslava Makhynia" userId="7bb0f5b9-dfee-454e-9f70-e4fa02f019ef" providerId="ADAL" clId="{FA398E3D-7431-4CE4-BC25-29119FAF2375}" dt="2024-08-03T15:17:08.909" v="1528"/>
        <pc:sldMkLst>
          <pc:docMk/>
          <pc:sldMk cId="2355721539" sldId="343"/>
        </pc:sldMkLst>
      </pc:sldChg>
      <pc:sldChg chg="add">
        <pc:chgData name="Myroslava Makhynia" userId="7bb0f5b9-dfee-454e-9f70-e4fa02f019ef" providerId="ADAL" clId="{FA398E3D-7431-4CE4-BC25-29119FAF2375}" dt="2024-08-03T15:17:08.909" v="1528"/>
        <pc:sldMkLst>
          <pc:docMk/>
          <pc:sldMk cId="4272189803" sldId="344"/>
        </pc:sldMkLst>
      </pc:sldChg>
      <pc:sldChg chg="add">
        <pc:chgData name="Myroslava Makhynia" userId="7bb0f5b9-dfee-454e-9f70-e4fa02f019ef" providerId="ADAL" clId="{FA398E3D-7431-4CE4-BC25-29119FAF2375}" dt="2024-08-03T15:17:08.909" v="1528"/>
        <pc:sldMkLst>
          <pc:docMk/>
          <pc:sldMk cId="3684194102" sldId="345"/>
        </pc:sldMkLst>
      </pc:sldChg>
      <pc:sldChg chg="add">
        <pc:chgData name="Myroslava Makhynia" userId="7bb0f5b9-dfee-454e-9f70-e4fa02f019ef" providerId="ADAL" clId="{FA398E3D-7431-4CE4-BC25-29119FAF2375}" dt="2024-08-03T15:17:08.909" v="1528"/>
        <pc:sldMkLst>
          <pc:docMk/>
          <pc:sldMk cId="3831450025" sldId="346"/>
        </pc:sldMkLst>
      </pc:sldChg>
      <pc:sldChg chg="add">
        <pc:chgData name="Myroslava Makhynia" userId="7bb0f5b9-dfee-454e-9f70-e4fa02f019ef" providerId="ADAL" clId="{FA398E3D-7431-4CE4-BC25-29119FAF2375}" dt="2024-08-03T15:17:08.909" v="1528"/>
        <pc:sldMkLst>
          <pc:docMk/>
          <pc:sldMk cId="3792020873" sldId="347"/>
        </pc:sldMkLst>
      </pc:sldChg>
      <pc:sldChg chg="add">
        <pc:chgData name="Myroslava Makhynia" userId="7bb0f5b9-dfee-454e-9f70-e4fa02f019ef" providerId="ADAL" clId="{FA398E3D-7431-4CE4-BC25-29119FAF2375}" dt="2024-08-03T15:17:12.425" v="1529"/>
        <pc:sldMkLst>
          <pc:docMk/>
          <pc:sldMk cId="653445488" sldId="348"/>
        </pc:sldMkLst>
      </pc:sldChg>
      <pc:sldChg chg="add">
        <pc:chgData name="Myroslava Makhynia" userId="7bb0f5b9-dfee-454e-9f70-e4fa02f019ef" providerId="ADAL" clId="{FA398E3D-7431-4CE4-BC25-29119FAF2375}" dt="2024-08-03T15:17:12.425" v="1529"/>
        <pc:sldMkLst>
          <pc:docMk/>
          <pc:sldMk cId="3863124715" sldId="349"/>
        </pc:sldMkLst>
      </pc:sldChg>
      <pc:sldChg chg="add">
        <pc:chgData name="Myroslava Makhynia" userId="7bb0f5b9-dfee-454e-9f70-e4fa02f019ef" providerId="ADAL" clId="{FA398E3D-7431-4CE4-BC25-29119FAF2375}" dt="2024-08-03T15:17:12.425" v="1529"/>
        <pc:sldMkLst>
          <pc:docMk/>
          <pc:sldMk cId="3017871413" sldId="350"/>
        </pc:sldMkLst>
      </pc:sldChg>
      <pc:sldChg chg="add">
        <pc:chgData name="Myroslava Makhynia" userId="7bb0f5b9-dfee-454e-9f70-e4fa02f019ef" providerId="ADAL" clId="{FA398E3D-7431-4CE4-BC25-29119FAF2375}" dt="2024-08-03T15:17:12.425" v="1529"/>
        <pc:sldMkLst>
          <pc:docMk/>
          <pc:sldMk cId="4191544038" sldId="351"/>
        </pc:sldMkLst>
      </pc:sldChg>
      <pc:sldChg chg="add">
        <pc:chgData name="Myroslava Makhynia" userId="7bb0f5b9-dfee-454e-9f70-e4fa02f019ef" providerId="ADAL" clId="{FA398E3D-7431-4CE4-BC25-29119FAF2375}" dt="2024-08-03T15:17:12.425" v="1529"/>
        <pc:sldMkLst>
          <pc:docMk/>
          <pc:sldMk cId="1264262941" sldId="352"/>
        </pc:sldMkLst>
      </pc:sldChg>
      <pc:sldChg chg="add">
        <pc:chgData name="Myroslava Makhynia" userId="7bb0f5b9-dfee-454e-9f70-e4fa02f019ef" providerId="ADAL" clId="{FA398E3D-7431-4CE4-BC25-29119FAF2375}" dt="2024-08-03T15:17:12.425" v="1529"/>
        <pc:sldMkLst>
          <pc:docMk/>
          <pc:sldMk cId="1535768505" sldId="353"/>
        </pc:sldMkLst>
      </pc:sldChg>
      <pc:sldChg chg="add">
        <pc:chgData name="Myroslava Makhynia" userId="7bb0f5b9-dfee-454e-9f70-e4fa02f019ef" providerId="ADAL" clId="{FA398E3D-7431-4CE4-BC25-29119FAF2375}" dt="2024-08-03T15:17:12.425" v="1529"/>
        <pc:sldMkLst>
          <pc:docMk/>
          <pc:sldMk cId="383323299" sldId="354"/>
        </pc:sldMkLst>
      </pc:sldChg>
      <pc:sldChg chg="add">
        <pc:chgData name="Myroslava Makhynia" userId="7bb0f5b9-dfee-454e-9f70-e4fa02f019ef" providerId="ADAL" clId="{FA398E3D-7431-4CE4-BC25-29119FAF2375}" dt="2024-08-03T15:17:12.425" v="1529"/>
        <pc:sldMkLst>
          <pc:docMk/>
          <pc:sldMk cId="2876131278" sldId="355"/>
        </pc:sldMkLst>
      </pc:sldChg>
      <pc:sldChg chg="add">
        <pc:chgData name="Myroslava Makhynia" userId="7bb0f5b9-dfee-454e-9f70-e4fa02f019ef" providerId="ADAL" clId="{FA398E3D-7431-4CE4-BC25-29119FAF2375}" dt="2024-08-03T15:17:12.425" v="1529"/>
        <pc:sldMkLst>
          <pc:docMk/>
          <pc:sldMk cId="2417745656" sldId="356"/>
        </pc:sldMkLst>
      </pc:sldChg>
      <pc:sldChg chg="add">
        <pc:chgData name="Myroslava Makhynia" userId="7bb0f5b9-dfee-454e-9f70-e4fa02f019ef" providerId="ADAL" clId="{FA398E3D-7431-4CE4-BC25-29119FAF2375}" dt="2024-08-03T15:17:12.425" v="1529"/>
        <pc:sldMkLst>
          <pc:docMk/>
          <pc:sldMk cId="263641157" sldId="357"/>
        </pc:sldMkLst>
      </pc:sldChg>
      <pc:sldChg chg="add">
        <pc:chgData name="Myroslava Makhynia" userId="7bb0f5b9-dfee-454e-9f70-e4fa02f019ef" providerId="ADAL" clId="{FA398E3D-7431-4CE4-BC25-29119FAF2375}" dt="2024-08-03T15:17:12.425" v="1529"/>
        <pc:sldMkLst>
          <pc:docMk/>
          <pc:sldMk cId="1466424224" sldId="358"/>
        </pc:sldMkLst>
      </pc:sldChg>
      <pc:sldChg chg="add">
        <pc:chgData name="Myroslava Makhynia" userId="7bb0f5b9-dfee-454e-9f70-e4fa02f019ef" providerId="ADAL" clId="{FA398E3D-7431-4CE4-BC25-29119FAF2375}" dt="2024-08-03T15:17:12.425" v="1529"/>
        <pc:sldMkLst>
          <pc:docMk/>
          <pc:sldMk cId="2931124621" sldId="359"/>
        </pc:sldMkLst>
      </pc:sldChg>
      <pc:sldChg chg="add">
        <pc:chgData name="Myroslava Makhynia" userId="7bb0f5b9-dfee-454e-9f70-e4fa02f019ef" providerId="ADAL" clId="{FA398E3D-7431-4CE4-BC25-29119FAF2375}" dt="2024-08-03T15:17:12.425" v="1529"/>
        <pc:sldMkLst>
          <pc:docMk/>
          <pc:sldMk cId="3685357457" sldId="360"/>
        </pc:sldMkLst>
      </pc:sldChg>
      <pc:sldChg chg="add">
        <pc:chgData name="Myroslava Makhynia" userId="7bb0f5b9-dfee-454e-9f70-e4fa02f019ef" providerId="ADAL" clId="{FA398E3D-7431-4CE4-BC25-29119FAF2375}" dt="2024-08-03T15:17:12.425" v="1529"/>
        <pc:sldMkLst>
          <pc:docMk/>
          <pc:sldMk cId="2144735005" sldId="361"/>
        </pc:sldMkLst>
      </pc:sldChg>
      <pc:sldChg chg="add">
        <pc:chgData name="Myroslava Makhynia" userId="7bb0f5b9-dfee-454e-9f70-e4fa02f019ef" providerId="ADAL" clId="{FA398E3D-7431-4CE4-BC25-29119FAF2375}" dt="2024-08-03T15:17:12.425" v="1529"/>
        <pc:sldMkLst>
          <pc:docMk/>
          <pc:sldMk cId="403649787" sldId="362"/>
        </pc:sldMkLst>
      </pc:sldChg>
      <pc:sldChg chg="add">
        <pc:chgData name="Myroslava Makhynia" userId="7bb0f5b9-dfee-454e-9f70-e4fa02f019ef" providerId="ADAL" clId="{FA398E3D-7431-4CE4-BC25-29119FAF2375}" dt="2024-08-03T15:17:12.425" v="1529"/>
        <pc:sldMkLst>
          <pc:docMk/>
          <pc:sldMk cId="3587281265" sldId="363"/>
        </pc:sldMkLst>
      </pc:sldChg>
      <pc:sldChg chg="add">
        <pc:chgData name="Myroslava Makhynia" userId="7bb0f5b9-dfee-454e-9f70-e4fa02f019ef" providerId="ADAL" clId="{FA398E3D-7431-4CE4-BC25-29119FAF2375}" dt="2024-08-03T15:17:12.425" v="1529"/>
        <pc:sldMkLst>
          <pc:docMk/>
          <pc:sldMk cId="3733336288" sldId="364"/>
        </pc:sldMkLst>
      </pc:sldChg>
      <pc:sldChg chg="add">
        <pc:chgData name="Myroslava Makhynia" userId="7bb0f5b9-dfee-454e-9f70-e4fa02f019ef" providerId="ADAL" clId="{FA398E3D-7431-4CE4-BC25-29119FAF2375}" dt="2024-08-03T15:17:12.425" v="1529"/>
        <pc:sldMkLst>
          <pc:docMk/>
          <pc:sldMk cId="993831710"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48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420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07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878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327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918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2857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84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67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852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15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18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62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583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04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044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66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8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_rSHqvjDksg" TargetMode="External"/><Relationship Id="rId7"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jpg"/><Relationship Id="rId4" Type="http://schemas.openxmlformats.org/officeDocument/2006/relationships/hyperlink" Target="https://www.youtube.com/watch?v=Hbw9Se42aZ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nc-sa/4.0/"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96074" y="668724"/>
            <a:ext cx="17695852" cy="8949552"/>
          </a:xfrm>
          <a:custGeom>
            <a:avLst/>
            <a:gdLst/>
            <a:ahLst/>
            <a:cxnLst/>
            <a:rect l="l" t="t" r="r" b="b"/>
            <a:pathLst>
              <a:path w="17695852" h="8949552" extrusionOk="0">
                <a:moveTo>
                  <a:pt x="0" y="0"/>
                </a:moveTo>
                <a:lnTo>
                  <a:pt x="17695852" y="0"/>
                </a:lnTo>
                <a:lnTo>
                  <a:pt x="17695852" y="8949552"/>
                </a:lnTo>
                <a:lnTo>
                  <a:pt x="0" y="8949552"/>
                </a:lnTo>
                <a:lnTo>
                  <a:pt x="0" y="0"/>
                </a:lnTo>
                <a:close/>
              </a:path>
            </a:pathLst>
          </a:custGeom>
          <a:blipFill rotWithShape="1">
            <a:blip r:embed="rId3">
              <a:alphaModFix/>
            </a:blip>
            <a:stretch>
              <a:fillRect l="-2146" t="-7021" r="-296" b="-6166"/>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10"/>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329" name="Google Shape;329;p10"/>
          <p:cNvCxnSpPr/>
          <p:nvPr/>
        </p:nvCxnSpPr>
        <p:spPr>
          <a:xfrm>
            <a:off x="571480" y="2318496"/>
            <a:ext cx="1310100" cy="0"/>
          </a:xfrm>
          <a:prstGeom prst="straightConnector1">
            <a:avLst/>
          </a:prstGeom>
          <a:noFill/>
          <a:ln w="95250" cap="flat" cmpd="sng">
            <a:solidFill>
              <a:srgbClr val="FFFFFF"/>
            </a:solidFill>
            <a:prstDash val="solid"/>
            <a:round/>
            <a:headEnd type="none" w="sm" len="sm"/>
            <a:tailEnd type="none" w="sm" len="sm"/>
          </a:ln>
        </p:spPr>
      </p:cxnSp>
      <p:sp>
        <p:nvSpPr>
          <p:cNvPr id="336" name="Google Shape;336;p10"/>
          <p:cNvSpPr/>
          <p:nvPr/>
        </p:nvSpPr>
        <p:spPr>
          <a:xfrm>
            <a:off x="16241347" y="7715075"/>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38" name="Google Shape;338;p10"/>
          <p:cNvGraphicFramePr/>
          <p:nvPr>
            <p:extLst>
              <p:ext uri="{D42A27DB-BD31-4B8C-83A1-F6EECF244321}">
                <p14:modId xmlns:p14="http://schemas.microsoft.com/office/powerpoint/2010/main" val="1205238149"/>
              </p:ext>
            </p:extLst>
          </p:nvPr>
        </p:nvGraphicFramePr>
        <p:xfrm>
          <a:off x="8687946" y="1550632"/>
          <a:ext cx="8859975" cy="5860100"/>
        </p:xfrm>
        <a:graphic>
          <a:graphicData uri="http://schemas.openxmlformats.org/drawingml/2006/table">
            <a:tbl>
              <a:tblPr>
                <a:noFill/>
                <a:tableStyleId>{297CD0A8-15DF-4127-9F59-323F7F8E186D}</a:tableStyleId>
              </a:tblPr>
              <a:tblGrid>
                <a:gridCol w="2953325">
                  <a:extLst>
                    <a:ext uri="{9D8B030D-6E8A-4147-A177-3AD203B41FA5}">
                      <a16:colId xmlns:a16="http://schemas.microsoft.com/office/drawing/2014/main" val="20000"/>
                    </a:ext>
                  </a:extLst>
                </a:gridCol>
                <a:gridCol w="2953325">
                  <a:extLst>
                    <a:ext uri="{9D8B030D-6E8A-4147-A177-3AD203B41FA5}">
                      <a16:colId xmlns:a16="http://schemas.microsoft.com/office/drawing/2014/main" val="20001"/>
                    </a:ext>
                  </a:extLst>
                </a:gridCol>
                <a:gridCol w="2953325">
                  <a:extLst>
                    <a:ext uri="{9D8B030D-6E8A-4147-A177-3AD203B41FA5}">
                      <a16:colId xmlns:a16="http://schemas.microsoft.com/office/drawing/2014/main" val="20002"/>
                    </a:ext>
                  </a:extLst>
                </a:gridCol>
              </a:tblGrid>
              <a:tr h="1465025">
                <a:tc>
                  <a:txBody>
                    <a:bodyPr/>
                    <a:lstStyle/>
                    <a:p>
                      <a:pPr marL="0" marR="0" lvl="0" indent="0" algn="ctr" rtl="0">
                        <a:lnSpc>
                          <a:spcPct val="140016"/>
                        </a:lnSpc>
                        <a:spcBef>
                          <a:spcPts val="0"/>
                        </a:spcBef>
                        <a:spcAft>
                          <a:spcPts val="0"/>
                        </a:spcAft>
                        <a:buNone/>
                      </a:pPr>
                      <a:r>
                        <a:rPr lang="sk" sz="2000" b="1" u="none" strike="noStrike" cap="none" dirty="0">
                          <a:solidFill>
                            <a:schemeClr val="bg1"/>
                          </a:solidFill>
                          <a:latin typeface="Poppins" panose="00000500000000000000" pitchFamily="2" charset="-18"/>
                          <a:ea typeface="Inter"/>
                          <a:cs typeface="Poppins" panose="00000500000000000000" pitchFamily="2" charset="-18"/>
                          <a:sym typeface="Inter"/>
                        </a:rPr>
                        <a:t>Napätie</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5"/>
                        </a:lnSpc>
                        <a:spcBef>
                          <a:spcPts val="0"/>
                        </a:spcBef>
                        <a:spcAft>
                          <a:spcPts val="0"/>
                        </a:spcAft>
                        <a:buNone/>
                      </a:pPr>
                      <a:r>
                        <a:rPr lang="sk" sz="2000" b="1" u="none" strike="noStrike" cap="none" dirty="0">
                          <a:solidFill>
                            <a:schemeClr val="bg1"/>
                          </a:solidFill>
                          <a:latin typeface="Poppins" panose="00000500000000000000" pitchFamily="2" charset="-18"/>
                          <a:cs typeface="Poppins" panose="00000500000000000000" pitchFamily="2" charset="-18"/>
                          <a:sym typeface="Inter"/>
                        </a:rPr>
                        <a:t>Prúd</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5"/>
                        </a:lnSpc>
                        <a:spcBef>
                          <a:spcPts val="0"/>
                        </a:spcBef>
                        <a:spcAft>
                          <a:spcPts val="0"/>
                        </a:spcAft>
                        <a:buNone/>
                      </a:pPr>
                      <a:r>
                        <a:rPr lang="sk" sz="2000" b="1" u="none" strike="noStrike" cap="none">
                          <a:solidFill>
                            <a:schemeClr val="bg1"/>
                          </a:solidFill>
                          <a:latin typeface="Poppins" panose="00000500000000000000" pitchFamily="2" charset="-18"/>
                          <a:ea typeface="Inter"/>
                          <a:cs typeface="Poppins" panose="00000500000000000000" pitchFamily="2" charset="-18"/>
                          <a:sym typeface="Inter"/>
                        </a:rPr>
                        <a:t>Odpor</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465025">
                <a:tc>
                  <a:txBody>
                    <a:bodyPr/>
                    <a:lstStyle/>
                    <a:p>
                      <a:pPr marL="0" marR="0" lvl="0" indent="0" algn="ctr" rtl="0">
                        <a:lnSpc>
                          <a:spcPct val="140015"/>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2V</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6"/>
                        </a:lnSpc>
                        <a:spcBef>
                          <a:spcPts val="0"/>
                        </a:spcBef>
                        <a:spcAft>
                          <a:spcPts val="0"/>
                        </a:spcAft>
                        <a:buNone/>
                      </a:pPr>
                      <a:r>
                        <a:rPr lang="sk" sz="2000" u="none" strike="noStrike" cap="none" dirty="0">
                          <a:solidFill>
                            <a:schemeClr val="bg1"/>
                          </a:solidFill>
                          <a:latin typeface="Poppins" panose="00000500000000000000" pitchFamily="2" charset="-18"/>
                          <a:ea typeface="Inter"/>
                          <a:cs typeface="Poppins" panose="00000500000000000000" pitchFamily="2" charset="-18"/>
                          <a:sym typeface="Inter"/>
                        </a:rPr>
                        <a:t>1/2 A</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6"/>
                        </a:lnSpc>
                        <a:spcBef>
                          <a:spcPts val="0"/>
                        </a:spcBef>
                        <a:spcAft>
                          <a:spcPts val="0"/>
                        </a:spcAft>
                        <a:buNone/>
                      </a:pPr>
                      <a:r>
                        <a:rPr lang="sk" sz="2000" u="none" strike="noStrike" cap="none" dirty="0">
                          <a:solidFill>
                            <a:schemeClr val="bg1"/>
                          </a:solidFill>
                          <a:latin typeface="Poppins" panose="00000500000000000000" pitchFamily="2" charset="-18"/>
                          <a:ea typeface="Inter"/>
                          <a:cs typeface="Poppins" panose="00000500000000000000" pitchFamily="2" charset="-18"/>
                          <a:sym typeface="Inter"/>
                        </a:rPr>
                        <a:t>4 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1465025">
                <a:tc>
                  <a:txBody>
                    <a:bodyPr/>
                    <a:lstStyle/>
                    <a:p>
                      <a:pPr marL="0" marR="0" lvl="0" indent="0" algn="ctr" rtl="0">
                        <a:lnSpc>
                          <a:spcPct val="140016"/>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4V</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5"/>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1A</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5"/>
                        </a:lnSpc>
                        <a:spcBef>
                          <a:spcPts val="0"/>
                        </a:spcBef>
                        <a:spcAft>
                          <a:spcPts val="0"/>
                        </a:spcAft>
                        <a:buNone/>
                      </a:pPr>
                      <a:r>
                        <a:rPr lang="sk" sz="2000" u="none" strike="noStrike" cap="none" dirty="0">
                          <a:solidFill>
                            <a:schemeClr val="bg1"/>
                          </a:solidFill>
                          <a:latin typeface="Poppins" panose="00000500000000000000" pitchFamily="2" charset="-18"/>
                          <a:ea typeface="Inter"/>
                          <a:cs typeface="Poppins" panose="00000500000000000000" pitchFamily="2" charset="-18"/>
                          <a:sym typeface="Inter"/>
                        </a:rPr>
                        <a:t>4 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1465025">
                <a:tc>
                  <a:txBody>
                    <a:bodyPr/>
                    <a:lstStyle/>
                    <a:p>
                      <a:pPr marL="0" marR="0" lvl="0" indent="0" algn="ctr" rtl="0">
                        <a:lnSpc>
                          <a:spcPct val="140016"/>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8V</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5"/>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2A</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6"/>
                        </a:lnSpc>
                        <a:spcBef>
                          <a:spcPts val="0"/>
                        </a:spcBef>
                        <a:spcAft>
                          <a:spcPts val="0"/>
                        </a:spcAft>
                        <a:buNone/>
                      </a:pPr>
                      <a:r>
                        <a:rPr lang="sk" sz="2000" u="none" strike="noStrike" cap="none" dirty="0">
                          <a:solidFill>
                            <a:schemeClr val="bg1"/>
                          </a:solidFill>
                          <a:latin typeface="Poppins" panose="00000500000000000000" pitchFamily="2" charset="-18"/>
                          <a:ea typeface="Inter"/>
                          <a:cs typeface="Poppins" panose="00000500000000000000" pitchFamily="2" charset="-18"/>
                          <a:sym typeface="Inter"/>
                        </a:rPr>
                        <a:t>4 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bl>
          </a:graphicData>
        </a:graphic>
      </p:graphicFrame>
      <p:sp>
        <p:nvSpPr>
          <p:cNvPr id="339" name="Google Shape;339;p10"/>
          <p:cNvSpPr txBox="1"/>
          <p:nvPr/>
        </p:nvSpPr>
        <p:spPr>
          <a:xfrm>
            <a:off x="686946" y="858263"/>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 sz="4499" b="1" i="0" u="none" strike="noStrike" cap="none" dirty="0">
                <a:solidFill>
                  <a:srgbClr val="FFFFFF"/>
                </a:solidFill>
                <a:latin typeface="Poppins"/>
                <a:ea typeface="Poppins"/>
                <a:cs typeface="Poppins"/>
                <a:sym typeface="Poppins"/>
              </a:rPr>
              <a:t>VZŤAH MEDZI NAPÄTÍM, PRÚDOM A ODPOROM</a:t>
            </a:r>
            <a:endParaRPr dirty="0"/>
          </a:p>
        </p:txBody>
      </p:sp>
      <p:sp>
        <p:nvSpPr>
          <p:cNvPr id="340" name="Google Shape;340;p10"/>
          <p:cNvSpPr txBox="1"/>
          <p:nvPr/>
        </p:nvSpPr>
        <p:spPr>
          <a:xfrm>
            <a:off x="415651" y="3235536"/>
            <a:ext cx="7169700" cy="3016210"/>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Vzťah medzi napätím, prúdom a odporom možno ľahko </a:t>
            </a:r>
            <a:r>
              <a:rPr lang="sk" sz="2000" dirty="0">
                <a:solidFill>
                  <a:schemeClr val="bg1"/>
                </a:solidFill>
                <a:latin typeface="Poppins" panose="00000500000000000000" pitchFamily="2" charset="-18"/>
                <a:ea typeface="Open Sans"/>
                <a:cs typeface="Poppins" panose="00000500000000000000" pitchFamily="2" charset="-18"/>
                <a:sym typeface="Open Sans"/>
              </a:rPr>
              <a:t>pochopiť</a:t>
            </a: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pomocou vzorca,</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IR</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3"/>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Kde:</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je napätie</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sk" sz="2000" b="1" dirty="0">
                <a:solidFill>
                  <a:schemeClr val="bg1"/>
                </a:solidFill>
                <a:latin typeface="Poppins" panose="00000500000000000000" pitchFamily="2" charset="-18"/>
                <a:ea typeface="Open Sans"/>
                <a:cs typeface="Poppins" panose="00000500000000000000" pitchFamily="2" charset="-18"/>
                <a:sym typeface="Open Sans"/>
              </a:rPr>
              <a:t>I</a:t>
            </a: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 je prúd</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je odpor</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25C1E878-A3B6-E0C8-AB32-68A3C357209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4" name="Freeform 21">
            <a:extLst>
              <a:ext uri="{FF2B5EF4-FFF2-40B4-BE49-F238E27FC236}">
                <a16:creationId xmlns:a16="http://schemas.microsoft.com/office/drawing/2014/main" id="{02F6C88E-202C-A86B-9FB1-7A2FAB31637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6" name="Obrázok 5">
            <a:extLst>
              <a:ext uri="{FF2B5EF4-FFF2-40B4-BE49-F238E27FC236}">
                <a16:creationId xmlns:a16="http://schemas.microsoft.com/office/drawing/2014/main" id="{08FDE68E-C4DE-B9E9-6F8E-850E430BBB8B}"/>
              </a:ext>
            </a:extLst>
          </p:cNvPr>
          <p:cNvPicPr>
            <a:picLocks noChangeAspect="1"/>
          </p:cNvPicPr>
          <p:nvPr/>
        </p:nvPicPr>
        <p:blipFill>
          <a:blip r:embed="rId4"/>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367482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4" name="Google Shape;324;p10">
            <a:extLst>
              <a:ext uri="{FF2B5EF4-FFF2-40B4-BE49-F238E27FC236}">
                <a16:creationId xmlns:a16="http://schemas.microsoft.com/office/drawing/2014/main" id="{E2A74003-BA5A-3F7A-DCF9-C36C47A0FF1D}"/>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351" name="Google Shape;351;p11"/>
          <p:cNvCxnSpPr/>
          <p:nvPr/>
        </p:nvCxnSpPr>
        <p:spPr>
          <a:xfrm>
            <a:off x="789197" y="2310056"/>
            <a:ext cx="1310100" cy="0"/>
          </a:xfrm>
          <a:prstGeom prst="straightConnector1">
            <a:avLst/>
          </a:prstGeom>
          <a:noFill/>
          <a:ln w="95250" cap="flat" cmpd="sng">
            <a:solidFill>
              <a:srgbClr val="FFFFFF"/>
            </a:solidFill>
            <a:prstDash val="solid"/>
            <a:round/>
            <a:headEnd type="none" w="sm" len="sm"/>
            <a:tailEnd type="none" w="sm" len="sm"/>
          </a:ln>
        </p:spPr>
      </p:cxnSp>
      <p:sp>
        <p:nvSpPr>
          <p:cNvPr id="358" name="Google Shape;358;p11"/>
          <p:cNvSpPr/>
          <p:nvPr/>
        </p:nvSpPr>
        <p:spPr>
          <a:xfrm>
            <a:off x="16104695" y="7842274"/>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9513906" y="2329851"/>
            <a:ext cx="6281964" cy="5512423"/>
          </a:xfrm>
          <a:custGeom>
            <a:avLst/>
            <a:gdLst/>
            <a:ahLst/>
            <a:cxnLst/>
            <a:rect l="l" t="t" r="r" b="b"/>
            <a:pathLst>
              <a:path w="6281964" h="5512423" extrusionOk="0">
                <a:moveTo>
                  <a:pt x="0" y="0"/>
                </a:moveTo>
                <a:lnTo>
                  <a:pt x="6281964" y="0"/>
                </a:lnTo>
                <a:lnTo>
                  <a:pt x="6281964" y="5512424"/>
                </a:lnTo>
                <a:lnTo>
                  <a:pt x="0" y="5512424"/>
                </a:lnTo>
                <a:lnTo>
                  <a:pt x="0" y="0"/>
                </a:lnTo>
                <a:close/>
              </a:path>
            </a:pathLst>
          </a:custGeom>
          <a:blipFill rotWithShape="1">
            <a:blip r:embed="rId3">
              <a:alphaModFix/>
            </a:blip>
            <a:stretch>
              <a:fillRect/>
            </a:stretch>
          </a:blipFill>
          <a:ln>
            <a:noFill/>
          </a:ln>
        </p:spPr>
      </p:sp>
      <p:sp>
        <p:nvSpPr>
          <p:cNvPr id="361" name="Google Shape;361;p11"/>
          <p:cNvSpPr txBox="1"/>
          <p:nvPr/>
        </p:nvSpPr>
        <p:spPr>
          <a:xfrm>
            <a:off x="755261" y="793015"/>
            <a:ext cx="7209185" cy="1384995"/>
          </a:xfrm>
          <a:prstGeom prst="rect">
            <a:avLst/>
          </a:prstGeom>
          <a:noFill/>
          <a:ln>
            <a:noFill/>
          </a:ln>
        </p:spPr>
        <p:txBody>
          <a:bodyPr spcFirstLastPara="1" wrap="square" lIns="0" tIns="0" rIns="0" bIns="0" anchor="t" anchorCtr="0">
            <a:spAutoFit/>
          </a:bodyPr>
          <a:lstStyle/>
          <a:p>
            <a:r>
              <a:rPr lang="sk-SK" sz="45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TROJUHOLNÍK OHMOVÉHO ZÁKONA</a:t>
            </a:r>
            <a:endParaRPr lang="sk-SK" sz="4500" b="1" dirty="0">
              <a:solidFill>
                <a:schemeClr val="bg1"/>
              </a:solidFill>
              <a:latin typeface="Poppins" panose="00000500000000000000" pitchFamily="2" charset="-18"/>
              <a:cs typeface="Poppins" panose="00000500000000000000" pitchFamily="2" charset="-18"/>
            </a:endParaRPr>
          </a:p>
        </p:txBody>
      </p:sp>
      <p:sp>
        <p:nvSpPr>
          <p:cNvPr id="362" name="Google Shape;362;p11"/>
          <p:cNvSpPr txBox="1"/>
          <p:nvPr/>
        </p:nvSpPr>
        <p:spPr>
          <a:xfrm>
            <a:off x="789197" y="2978667"/>
            <a:ext cx="67602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sk-SK" sz="2000" b="0" i="0" u="none" strike="noStrike" cap="none">
                <a:solidFill>
                  <a:schemeClr val="bg1"/>
                </a:solidFill>
                <a:latin typeface="Poppins" panose="00000500000000000000" pitchFamily="2" charset="-18"/>
                <a:ea typeface="Open Sans"/>
                <a:cs typeface="Poppins" panose="00000500000000000000" pitchFamily="2" charset="-18"/>
                <a:sym typeface="Open Sans"/>
              </a:rPr>
              <a:t>Ohmov trojuholník je vizuálna pomôcka na zapamätanie vzťahov medzi napätím, prúdom a odporom. Tento nástroj pomáha inžinierom zapamätať si vzájomné vzťahy medzi napätím (V), prúdom (I) a odporom (R).</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18CCB7B8-045D-7DE6-6C43-83163ED5679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5" name="Freeform 21">
            <a:extLst>
              <a:ext uri="{FF2B5EF4-FFF2-40B4-BE49-F238E27FC236}">
                <a16:creationId xmlns:a16="http://schemas.microsoft.com/office/drawing/2014/main" id="{185C6C11-332F-100A-F07A-876B96E1D9D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09688D0A-3635-23DA-7930-319CE698D027}"/>
              </a:ext>
            </a:extLst>
          </p:cNvPr>
          <p:cNvPicPr>
            <a:picLocks noChangeAspect="1"/>
          </p:cNvPicPr>
          <p:nvPr/>
        </p:nvPicPr>
        <p:blipFill>
          <a:blip r:embed="rId5"/>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245320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12"/>
          <p:cNvGrpSpPr/>
          <p:nvPr/>
        </p:nvGrpSpPr>
        <p:grpSpPr>
          <a:xfrm>
            <a:off x="506508" y="1998016"/>
            <a:ext cx="5421286" cy="6852070"/>
            <a:chOff x="0" y="-38100"/>
            <a:chExt cx="1427828" cy="2154398"/>
          </a:xfrm>
          <a:solidFill>
            <a:schemeClr val="accent2"/>
          </a:solidFill>
        </p:grpSpPr>
        <p:sp>
          <p:nvSpPr>
            <p:cNvPr id="368" name="Google Shape;368;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0" name="Google Shape;370;p12"/>
          <p:cNvGrpSpPr/>
          <p:nvPr/>
        </p:nvGrpSpPr>
        <p:grpSpPr>
          <a:xfrm>
            <a:off x="6309635" y="1998016"/>
            <a:ext cx="5421286" cy="6852070"/>
            <a:chOff x="0" y="-38100"/>
            <a:chExt cx="1427828" cy="2154398"/>
          </a:xfrm>
          <a:solidFill>
            <a:schemeClr val="accent2"/>
          </a:solidFill>
        </p:grpSpPr>
        <p:sp>
          <p:nvSpPr>
            <p:cNvPr id="371" name="Google Shape;371;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3" name="Google Shape;373;p12"/>
          <p:cNvGrpSpPr/>
          <p:nvPr/>
        </p:nvGrpSpPr>
        <p:grpSpPr>
          <a:xfrm>
            <a:off x="12112763" y="1998016"/>
            <a:ext cx="5421286" cy="6852070"/>
            <a:chOff x="0" y="-38100"/>
            <a:chExt cx="1427828" cy="2154398"/>
          </a:xfrm>
          <a:solidFill>
            <a:schemeClr val="accent2"/>
          </a:solidFill>
        </p:grpSpPr>
        <p:sp>
          <p:nvSpPr>
            <p:cNvPr id="374" name="Google Shape;374;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6" name="Google Shape;376;p12"/>
          <p:cNvGrpSpPr/>
          <p:nvPr/>
        </p:nvGrpSpPr>
        <p:grpSpPr>
          <a:xfrm>
            <a:off x="0" y="0"/>
            <a:ext cx="11730921" cy="1605095"/>
            <a:chOff x="0" y="-38100"/>
            <a:chExt cx="3737049" cy="444538"/>
          </a:xfrm>
          <a:solidFill>
            <a:schemeClr val="accent2"/>
          </a:solidFill>
        </p:grpSpPr>
        <p:sp>
          <p:nvSpPr>
            <p:cNvPr id="377" name="Google Shape;377;p12"/>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378" name="Google Shape;378;p12"/>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1" name="Google Shape;381;p12"/>
          <p:cNvSpPr txBox="1"/>
          <p:nvPr/>
        </p:nvSpPr>
        <p:spPr>
          <a:xfrm>
            <a:off x="625777" y="6007594"/>
            <a:ext cx="4984800" cy="258532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1" dirty="0" err="1">
                <a:solidFill>
                  <a:schemeClr val="bg1"/>
                </a:solidFill>
                <a:latin typeface="Poppins" panose="00000500000000000000" pitchFamily="2" charset="-18"/>
                <a:cs typeface="Poppins" panose="00000500000000000000" pitchFamily="2" charset="-18"/>
              </a:rPr>
              <a:t>Rezistivita</a:t>
            </a:r>
            <a:r>
              <a:rPr lang="sk-SK" sz="2000" dirty="0">
                <a:solidFill>
                  <a:schemeClr val="bg1"/>
                </a:solidFill>
                <a:latin typeface="Poppins" panose="00000500000000000000" pitchFamily="2" charset="-18"/>
                <a:cs typeface="Poppins" panose="00000500000000000000" pitchFamily="2" charset="-18"/>
              </a:rPr>
              <a:t> </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sk-SK" sz="2000" dirty="0">
                <a:solidFill>
                  <a:schemeClr val="bg1"/>
                </a:solidFill>
                <a:latin typeface="Poppins" panose="00000500000000000000" pitchFamily="2" charset="-18"/>
                <a:cs typeface="Poppins" panose="00000500000000000000" pitchFamily="2" charset="-18"/>
              </a:rPr>
              <a:t>Prekážka, ktorej čelí elektrón pri pohybe v nejakom materiáli, sa nazýva </a:t>
            </a:r>
            <a:r>
              <a:rPr lang="sk-SK" sz="2000" dirty="0" err="1">
                <a:solidFill>
                  <a:schemeClr val="bg1"/>
                </a:solidFill>
                <a:latin typeface="Poppins" panose="00000500000000000000" pitchFamily="2" charset="-18"/>
                <a:cs typeface="Poppins" panose="00000500000000000000" pitchFamily="2" charset="-18"/>
              </a:rPr>
              <a:t>odporovosť</a:t>
            </a:r>
            <a:r>
              <a:rPr lang="sk-SK" sz="2000" dirty="0">
                <a:solidFill>
                  <a:schemeClr val="bg1"/>
                </a:solidFill>
                <a:latin typeface="Poppins" panose="00000500000000000000" pitchFamily="2" charset="-18"/>
                <a:cs typeface="Poppins" panose="00000500000000000000" pitchFamily="2" charset="-18"/>
              </a:rPr>
              <a:t> materiálu. Uvažujme rezistor s dĺžkou 'l' a prierezom 'A', ktorý má odpor R.</a:t>
            </a:r>
            <a:endParaRPr sz="2000" dirty="0">
              <a:solidFill>
                <a:schemeClr val="bg1"/>
              </a:solidFill>
              <a:latin typeface="Poppins" panose="00000500000000000000" pitchFamily="2" charset="-18"/>
              <a:cs typeface="Poppins" panose="00000500000000000000" pitchFamily="2" charset="-18"/>
            </a:endParaRPr>
          </a:p>
        </p:txBody>
      </p:sp>
      <p:sp>
        <p:nvSpPr>
          <p:cNvPr id="382" name="Google Shape;382;p12"/>
          <p:cNvSpPr txBox="1"/>
          <p:nvPr/>
        </p:nvSpPr>
        <p:spPr>
          <a:xfrm>
            <a:off x="625777" y="220100"/>
            <a:ext cx="11071321" cy="1384995"/>
          </a:xfrm>
          <a:prstGeom prst="rect">
            <a:avLst/>
          </a:prstGeom>
          <a:noFill/>
          <a:ln>
            <a:noFill/>
          </a:ln>
        </p:spPr>
        <p:txBody>
          <a:bodyPr spcFirstLastPara="1" wrap="square" lIns="0" tIns="0" rIns="0" bIns="0" anchor="t" anchorCtr="0">
            <a:spAutoFit/>
          </a:bodyPr>
          <a:lstStyle/>
          <a:p>
            <a:r>
              <a:rPr lang="sk-SK" sz="45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VEKTOROVÁ FORMA OHMOVÉHO ZÁKONA</a:t>
            </a:r>
            <a:endParaRPr lang="sk-SK" sz="4500" b="1" dirty="0">
              <a:solidFill>
                <a:schemeClr val="bg1"/>
              </a:solidFill>
              <a:latin typeface="Poppins" panose="00000500000000000000" pitchFamily="2" charset="-18"/>
              <a:cs typeface="Poppins" panose="00000500000000000000" pitchFamily="2" charset="-18"/>
            </a:endParaRPr>
          </a:p>
        </p:txBody>
      </p:sp>
      <p:sp>
        <p:nvSpPr>
          <p:cNvPr id="383" name="Google Shape;383;p12"/>
          <p:cNvSpPr txBox="1"/>
          <p:nvPr/>
        </p:nvSpPr>
        <p:spPr>
          <a:xfrm>
            <a:off x="688827" y="2080120"/>
            <a:ext cx="5238966" cy="387798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Vzťah medzi hustotou prúdu a elektrickým poľom je opísaný Ohmovým zákonom v jeho vektorovej forme:</a:t>
            </a:r>
          </a:p>
          <a:p>
            <a:pPr marL="0" marR="0" lvl="0" indent="0" algn="ctr" rtl="0">
              <a:lnSpc>
                <a:spcPct val="140016"/>
              </a:lnSpc>
              <a:spcBef>
                <a:spcPts val="0"/>
              </a:spcBef>
              <a:spcAft>
                <a:spcPts val="0"/>
              </a:spcAft>
              <a:buNone/>
            </a:pPr>
            <a:r>
              <a:rPr lang="sk-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j = </a:t>
            </a:r>
            <a:r>
              <a:rPr lang="el-G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σ</a:t>
            </a:r>
            <a:r>
              <a:rPr lang="sk-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E</a:t>
            </a:r>
          </a:p>
          <a:p>
            <a:pPr marL="0" marR="0" lvl="0" indent="0" algn="l" rtl="0">
              <a:lnSpc>
                <a:spcPct val="140016"/>
              </a:lnSpc>
              <a:spcBef>
                <a:spcPts val="0"/>
              </a:spcBef>
              <a:spcAft>
                <a:spcPts val="0"/>
              </a:spcAft>
              <a:buNone/>
            </a:pPr>
            <a:r>
              <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kde:</a:t>
            </a:r>
          </a:p>
          <a:p>
            <a:pPr marL="342900" marR="0" lvl="0" indent="-342900" algn="l" rtl="0">
              <a:lnSpc>
                <a:spcPct val="140016"/>
              </a:lnSpc>
              <a:spcBef>
                <a:spcPts val="0"/>
              </a:spcBef>
              <a:spcAft>
                <a:spcPts val="0"/>
              </a:spcAft>
              <a:buFont typeface="Arial" panose="020B0604020202020204" pitchFamily="34" charset="0"/>
              <a:buChar char="•"/>
            </a:pPr>
            <a:r>
              <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j je hustota elektrického prúdu (A/m²)</a:t>
            </a:r>
          </a:p>
          <a:p>
            <a:pPr marL="342900" marR="0" lvl="0" indent="-342900" algn="l" rtl="0">
              <a:lnSpc>
                <a:spcPct val="140016"/>
              </a:lnSpc>
              <a:spcBef>
                <a:spcPts val="0"/>
              </a:spcBef>
              <a:spcAft>
                <a:spcPts val="0"/>
              </a:spcAft>
              <a:buFont typeface="Arial" panose="020B0604020202020204" pitchFamily="34" charset="0"/>
              <a:buChar char="•"/>
            </a:pP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σ </a:t>
            </a:r>
            <a:r>
              <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je elektrická vodivosť materiálu (S/m)</a:t>
            </a:r>
            <a:endParaRPr lang="sk-SK" sz="2000" dirty="0">
              <a:solidFill>
                <a:schemeClr val="bg1"/>
              </a:solidFill>
              <a:latin typeface="Poppins" panose="00000500000000000000" pitchFamily="2" charset="-18"/>
              <a:ea typeface="Open Sans"/>
              <a:cs typeface="Poppins" panose="00000500000000000000" pitchFamily="2" charset="-18"/>
              <a:sym typeface="Open Sans"/>
            </a:endParaRPr>
          </a:p>
          <a:p>
            <a:pPr marL="342900" marR="0" lvl="0" indent="-342900" algn="l" rtl="0">
              <a:lnSpc>
                <a:spcPct val="140016"/>
              </a:lnSpc>
              <a:spcBef>
                <a:spcPts val="0"/>
              </a:spcBef>
              <a:spcAft>
                <a:spcPts val="0"/>
              </a:spcAft>
              <a:buFont typeface="Arial" panose="020B0604020202020204" pitchFamily="34" charset="0"/>
              <a:buChar char="•"/>
            </a:pPr>
            <a:r>
              <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 je elektrické pole (V/m)</a:t>
            </a:r>
            <a:endParaRPr sz="2000" dirty="0">
              <a:solidFill>
                <a:schemeClr val="bg1"/>
              </a:solidFill>
              <a:latin typeface="Poppins" panose="00000500000000000000" pitchFamily="2" charset="-18"/>
              <a:cs typeface="Poppins" panose="00000500000000000000" pitchFamily="2" charset="-18"/>
            </a:endParaRPr>
          </a:p>
        </p:txBody>
      </p:sp>
      <p:sp>
        <p:nvSpPr>
          <p:cNvPr id="384" name="Google Shape;384;p12"/>
          <p:cNvSpPr txBox="1"/>
          <p:nvPr/>
        </p:nvSpPr>
        <p:spPr>
          <a:xfrm>
            <a:off x="12430006" y="2080120"/>
            <a:ext cx="4897200" cy="473975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Kde </a:t>
            </a: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ρ </a:t>
            </a: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je konštanta úmernosti nazývaná koeficient odporu alebo rezistivita.</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Teraz, ak L = 1 m a A = 1 m2, vo vyššie uvedenom vzorci dostaneme,</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R = p</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To znamená, že pre rezistor dĺžky 1 m a prierezu 1 m2 sa odpor nazýva rezistivita materiálu.</a:t>
            </a:r>
            <a:endParaRPr sz="2000" dirty="0">
              <a:solidFill>
                <a:schemeClr val="bg1"/>
              </a:solidFill>
              <a:latin typeface="Poppins" panose="00000500000000000000" pitchFamily="2" charset="-18"/>
              <a:cs typeface="Poppins" panose="00000500000000000000" pitchFamily="2" charset="-18"/>
            </a:endParaRPr>
          </a:p>
        </p:txBody>
      </p:sp>
      <p:sp>
        <p:nvSpPr>
          <p:cNvPr id="386" name="Google Shape;386;p12"/>
          <p:cNvSpPr txBox="1"/>
          <p:nvPr/>
        </p:nvSpPr>
        <p:spPr>
          <a:xfrm>
            <a:off x="6571742" y="2080120"/>
            <a:ext cx="4897200" cy="301621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Potom vieme:</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Odpor je priamo úmerný dĺžke rezistora, teda R ∝ l, . . .(1)</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Odpor je nepriamo úmerný ploche prierezu rezistora, tj R ∝ 1/A . . .(2)</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Kombináciou ekv. (1) a rov. (2)</a:t>
            </a:r>
            <a:endParaRPr sz="2000" dirty="0">
              <a:solidFill>
                <a:schemeClr val="bg1"/>
              </a:solidFill>
              <a:latin typeface="Poppins" panose="00000500000000000000" pitchFamily="2" charset="-18"/>
              <a:cs typeface="Poppins" panose="00000500000000000000" pitchFamily="2" charset="-18"/>
            </a:endParaRPr>
          </a:p>
        </p:txBody>
      </p:sp>
      <p:sp>
        <p:nvSpPr>
          <p:cNvPr id="387" name="Google Shape;387;p12"/>
          <p:cNvSpPr txBox="1"/>
          <p:nvPr/>
        </p:nvSpPr>
        <p:spPr>
          <a:xfrm>
            <a:off x="7310597" y="5464046"/>
            <a:ext cx="3419400" cy="430887"/>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 ρl/A</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07054D35-52F0-73B8-7D3A-5CAF3905D5E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4" name="Freeform 21">
            <a:extLst>
              <a:ext uri="{FF2B5EF4-FFF2-40B4-BE49-F238E27FC236}">
                <a16:creationId xmlns:a16="http://schemas.microsoft.com/office/drawing/2014/main" id="{33716627-1C30-85C6-7C12-D7C7F1CC047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6" name="Obrázok 5">
            <a:extLst>
              <a:ext uri="{FF2B5EF4-FFF2-40B4-BE49-F238E27FC236}">
                <a16:creationId xmlns:a16="http://schemas.microsoft.com/office/drawing/2014/main" id="{44C27F66-FD01-DD3E-BB83-BF28CC1BC099}"/>
              </a:ext>
            </a:extLst>
          </p:cNvPr>
          <p:cNvPicPr>
            <a:picLocks noChangeAspect="1"/>
          </p:cNvPicPr>
          <p:nvPr/>
        </p:nvPicPr>
        <p:blipFill>
          <a:blip r:embed="rId4"/>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322067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4" name="Google Shape;324;p10">
            <a:extLst>
              <a:ext uri="{FF2B5EF4-FFF2-40B4-BE49-F238E27FC236}">
                <a16:creationId xmlns:a16="http://schemas.microsoft.com/office/drawing/2014/main" id="{AAF5E0CA-750A-6BA1-EA7B-110DEB842DB1}"/>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sp>
        <p:nvSpPr>
          <p:cNvPr id="405" name="Google Shape;405;p13"/>
          <p:cNvSpPr/>
          <p:nvPr/>
        </p:nvSpPr>
        <p:spPr>
          <a:xfrm>
            <a:off x="16315729" y="809628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8209" y="3285105"/>
            <a:ext cx="8097420" cy="4103473"/>
          </a:xfrm>
          <a:custGeom>
            <a:avLst/>
            <a:gdLst/>
            <a:ahLst/>
            <a:cxnLst/>
            <a:rect l="l" t="t" r="r" b="b"/>
            <a:pathLst>
              <a:path w="8097420" h="4103473" extrusionOk="0">
                <a:moveTo>
                  <a:pt x="0" y="0"/>
                </a:moveTo>
                <a:lnTo>
                  <a:pt x="8097420" y="0"/>
                </a:lnTo>
                <a:lnTo>
                  <a:pt x="8097420" y="4103473"/>
                </a:lnTo>
                <a:lnTo>
                  <a:pt x="0" y="4103473"/>
                </a:lnTo>
                <a:lnTo>
                  <a:pt x="0" y="0"/>
                </a:lnTo>
                <a:close/>
              </a:path>
            </a:pathLst>
          </a:custGeom>
          <a:blipFill rotWithShape="1">
            <a:blip r:embed="rId3">
              <a:alphaModFix/>
            </a:blip>
            <a:stretch>
              <a:fillRect t="-3626" b="-3625"/>
            </a:stretch>
          </a:blipFill>
          <a:ln>
            <a:noFill/>
          </a:ln>
        </p:spPr>
      </p:sp>
      <p:sp>
        <p:nvSpPr>
          <p:cNvPr id="408" name="Google Shape;408;p13"/>
          <p:cNvSpPr txBox="1"/>
          <p:nvPr/>
        </p:nvSpPr>
        <p:spPr>
          <a:xfrm>
            <a:off x="571480" y="419341"/>
            <a:ext cx="7506094" cy="2077492"/>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sk-SK" sz="45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EXPERIMENTÁLNE OVERENIE OHMOVÉHO ZÁKONA</a:t>
            </a:r>
            <a:endParaRPr lang="sk-SK" sz="4500" b="1" dirty="0">
              <a:solidFill>
                <a:schemeClr val="bg1"/>
              </a:solidFill>
              <a:latin typeface="Poppins" panose="00000500000000000000" pitchFamily="2" charset="-18"/>
              <a:cs typeface="Poppins" panose="00000500000000000000" pitchFamily="2" charset="-18"/>
            </a:endParaRPr>
          </a:p>
        </p:txBody>
      </p:sp>
      <p:sp>
        <p:nvSpPr>
          <p:cNvPr id="409" name="Google Shape;409;p13"/>
          <p:cNvSpPr txBox="1"/>
          <p:nvPr/>
        </p:nvSpPr>
        <p:spPr>
          <a:xfrm>
            <a:off x="8806150" y="1811110"/>
            <a:ext cx="8747064" cy="4739759"/>
          </a:xfrm>
          <a:prstGeom prst="rect">
            <a:avLst/>
          </a:prstGeom>
          <a:noFill/>
          <a:ln>
            <a:noFill/>
          </a:ln>
        </p:spPr>
        <p:txBody>
          <a:bodyPr spcFirstLastPara="1" wrap="square" lIns="0" tIns="0" rIns="0" bIns="0" anchor="t" anchorCtr="0">
            <a:spAutoFit/>
          </a:bodyPr>
          <a:lstStyle/>
          <a:p>
            <a:pPr marR="0" lvl="0" algn="just" rtl="0">
              <a:lnSpc>
                <a:spcPct val="140000"/>
              </a:lnSpc>
              <a:spcBef>
                <a:spcPts val="0"/>
              </a:spcBef>
              <a:spcAft>
                <a:spcPts val="0"/>
              </a:spcAft>
            </a:pPr>
            <a:r>
              <a:rPr lang="sk-SK" sz="2000" b="1" dirty="0">
                <a:latin typeface="Poppins" panose="00000500000000000000" pitchFamily="2" charset="-18"/>
                <a:ea typeface="Open Sans"/>
                <a:cs typeface="Poppins" panose="00000500000000000000" pitchFamily="2" charset="-18"/>
                <a:sym typeface="Open Sans"/>
              </a:rPr>
              <a:t>Postup</a:t>
            </a:r>
          </a:p>
          <a:p>
            <a:pPr marR="0" lvl="0" algn="just" rtl="0">
              <a:lnSpc>
                <a:spcPct val="140000"/>
              </a:lnSpc>
              <a:spcBef>
                <a:spcPts val="0"/>
              </a:spcBef>
              <a:spcAft>
                <a:spcPts val="0"/>
              </a:spcAft>
            </a:pPr>
            <a:r>
              <a:rPr lang="sk-SK"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1. Kľúč K sa najskôr uzavrie a reostat sa nastaví tak, aby hodnoty v ampérmetri A </a:t>
            </a:r>
            <a:r>
              <a:rPr lang="sk-SK" sz="20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a</a:t>
            </a:r>
            <a:r>
              <a:rPr lang="sk-SK"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 voltmetri V boli minimálne.</a:t>
            </a:r>
          </a:p>
          <a:p>
            <a:pPr marR="0" lvl="0" algn="just" rtl="0">
              <a:lnSpc>
                <a:spcPct val="140000"/>
              </a:lnSpc>
              <a:spcBef>
                <a:spcPts val="0"/>
              </a:spcBef>
              <a:spcAft>
                <a:spcPts val="0"/>
              </a:spcAft>
            </a:pPr>
            <a:r>
              <a:rPr lang="sk-SK" sz="2000" dirty="0">
                <a:latin typeface="Poppins" panose="00000500000000000000" pitchFamily="2" charset="-18"/>
                <a:ea typeface="Open Sans"/>
                <a:cs typeface="Poppins" panose="00000500000000000000" pitchFamily="2" charset="-18"/>
                <a:sym typeface="Open Sans"/>
              </a:rPr>
              <a:t>2. </a:t>
            </a:r>
            <a:r>
              <a:rPr lang="sk-SK"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Potom sa prúd v obvode zvýši nastavením reostatu a zaznamená sa prúd pri rôznych hodnotách reostatu a ich príslušné napätie.</a:t>
            </a:r>
          </a:p>
          <a:p>
            <a:pPr marR="0" lvl="0" algn="just" rtl="0">
              <a:lnSpc>
                <a:spcPct val="140000"/>
              </a:lnSpc>
              <a:spcBef>
                <a:spcPts val="0"/>
              </a:spcBef>
              <a:spcAft>
                <a:spcPts val="0"/>
              </a:spcAft>
            </a:pPr>
            <a:r>
              <a:rPr lang="sk-SK" sz="2000" dirty="0">
                <a:latin typeface="Poppins" panose="00000500000000000000" pitchFamily="2" charset="-18"/>
                <a:ea typeface="Open Sans"/>
                <a:cs typeface="Poppins" panose="00000500000000000000" pitchFamily="2" charset="-18"/>
                <a:sym typeface="Open Sans"/>
              </a:rPr>
              <a:t>3. </a:t>
            </a:r>
            <a:r>
              <a:rPr lang="sk-SK"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Pre rôzne hodnoty napätia (V) a prúdu (I) sa vypočíta pomer V/I.</a:t>
            </a:r>
          </a:p>
          <a:p>
            <a:pPr marR="0" lvl="0" algn="just" rtl="0">
              <a:lnSpc>
                <a:spcPct val="140000"/>
              </a:lnSpc>
              <a:spcBef>
                <a:spcPts val="0"/>
              </a:spcBef>
              <a:spcAft>
                <a:spcPts val="0"/>
              </a:spcAft>
            </a:pPr>
            <a:r>
              <a:rPr lang="sk-SK" sz="2000" dirty="0">
                <a:latin typeface="Poppins" panose="00000500000000000000" pitchFamily="2" charset="-18"/>
                <a:ea typeface="Open Sans"/>
                <a:cs typeface="Poppins" panose="00000500000000000000" pitchFamily="2" charset="-18"/>
                <a:sym typeface="Open Sans"/>
              </a:rPr>
              <a:t>4. </a:t>
            </a:r>
            <a:r>
              <a:rPr lang="sk-SK"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Po vypočítaní všetkých pomerov V/I pre rôzne hodnoty napätia a prúdu si všimneme, že hodnota je takmer konštantná.</a:t>
            </a:r>
          </a:p>
          <a:p>
            <a:pPr marR="0" lvl="0" algn="just" rtl="0">
              <a:lnSpc>
                <a:spcPct val="140000"/>
              </a:lnSpc>
              <a:spcBef>
                <a:spcPts val="0"/>
              </a:spcBef>
              <a:spcAft>
                <a:spcPts val="0"/>
              </a:spcAft>
            </a:pPr>
            <a:r>
              <a:rPr lang="sk-SK" sz="2000" dirty="0">
                <a:latin typeface="Poppins" panose="00000500000000000000" pitchFamily="2" charset="-18"/>
                <a:ea typeface="Open Sans"/>
                <a:cs typeface="Poppins" panose="00000500000000000000" pitchFamily="2" charset="-18"/>
                <a:sym typeface="Open Sans"/>
              </a:rPr>
              <a:t>5. </a:t>
            </a:r>
            <a:r>
              <a:rPr lang="sk-SK"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Nakreslením grafu prúdu proti napätiu získame priamku. To ukazuje, že prúd je priamo úmerný napätiu a jeho sklon je odpor drôtu.</a:t>
            </a:r>
          </a:p>
        </p:txBody>
      </p:sp>
      <p:sp>
        <p:nvSpPr>
          <p:cNvPr id="410" name="Google Shape;410;p13"/>
          <p:cNvSpPr txBox="1"/>
          <p:nvPr/>
        </p:nvSpPr>
        <p:spPr>
          <a:xfrm>
            <a:off x="2419303" y="7557671"/>
            <a:ext cx="3162396" cy="5386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sk" sz="2500" b="1" i="0" u="none" strike="noStrike" cap="none" dirty="0">
                <a:solidFill>
                  <a:schemeClr val="bg1"/>
                </a:solidFill>
                <a:latin typeface="Open Sans"/>
                <a:ea typeface="Open Sans"/>
                <a:cs typeface="Open Sans"/>
                <a:sym typeface="Open Sans"/>
              </a:rPr>
              <a:t>Schéma obvodu</a:t>
            </a:r>
            <a:endParaRPr dirty="0">
              <a:solidFill>
                <a:schemeClr val="bg1"/>
              </a:solidFill>
            </a:endParaRPr>
          </a:p>
        </p:txBody>
      </p:sp>
      <p:sp>
        <p:nvSpPr>
          <p:cNvPr id="2" name="Freeform 21">
            <a:extLst>
              <a:ext uri="{FF2B5EF4-FFF2-40B4-BE49-F238E27FC236}">
                <a16:creationId xmlns:a16="http://schemas.microsoft.com/office/drawing/2014/main" id="{6DA706DF-A7C5-A9C1-68DB-AC2727C98A8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cxnSp>
        <p:nvCxnSpPr>
          <p:cNvPr id="5" name="Google Shape;329;p10">
            <a:extLst>
              <a:ext uri="{FF2B5EF4-FFF2-40B4-BE49-F238E27FC236}">
                <a16:creationId xmlns:a16="http://schemas.microsoft.com/office/drawing/2014/main" id="{17F73B98-4C97-9562-96C1-2AA9622ED6FD}"/>
              </a:ext>
            </a:extLst>
          </p:cNvPr>
          <p:cNvCxnSpPr/>
          <p:nvPr/>
        </p:nvCxnSpPr>
        <p:spPr>
          <a:xfrm>
            <a:off x="571480" y="2563430"/>
            <a:ext cx="1310100" cy="0"/>
          </a:xfrm>
          <a:prstGeom prst="straightConnector1">
            <a:avLst/>
          </a:prstGeom>
          <a:noFill/>
          <a:ln w="95250" cap="flat" cmpd="sng">
            <a:solidFill>
              <a:srgbClr val="FFFFFF"/>
            </a:solidFill>
            <a:prstDash val="solid"/>
            <a:round/>
            <a:headEnd type="none" w="sm" len="sm"/>
            <a:tailEnd type="none" w="sm" len="sm"/>
          </a:ln>
        </p:spPr>
      </p:cxnSp>
      <p:sp>
        <p:nvSpPr>
          <p:cNvPr id="6" name="Freeform 21">
            <a:extLst>
              <a:ext uri="{FF2B5EF4-FFF2-40B4-BE49-F238E27FC236}">
                <a16:creationId xmlns:a16="http://schemas.microsoft.com/office/drawing/2014/main" id="{4E9BAA2E-3326-5AE8-E218-9DDC9C68576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06F8E28A-A7E0-42F3-ABF9-9558EE7A689B}"/>
              </a:ext>
            </a:extLst>
          </p:cNvPr>
          <p:cNvPicPr>
            <a:picLocks noChangeAspect="1"/>
          </p:cNvPicPr>
          <p:nvPr/>
        </p:nvPicPr>
        <p:blipFill>
          <a:blip r:embed="rId5"/>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17831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 name="Google Shape;324;p10">
            <a:extLst>
              <a:ext uri="{FF2B5EF4-FFF2-40B4-BE49-F238E27FC236}">
                <a16:creationId xmlns:a16="http://schemas.microsoft.com/office/drawing/2014/main" id="{2108F93B-F00C-AE48-EA97-15B71F561873}"/>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421" name="Google Shape;421;p14"/>
          <p:cNvCxnSpPr/>
          <p:nvPr/>
        </p:nvCxnSpPr>
        <p:spPr>
          <a:xfrm>
            <a:off x="658566" y="2310055"/>
            <a:ext cx="1310100" cy="0"/>
          </a:xfrm>
          <a:prstGeom prst="straightConnector1">
            <a:avLst/>
          </a:prstGeom>
          <a:noFill/>
          <a:ln w="95250" cap="flat" cmpd="sng">
            <a:solidFill>
              <a:srgbClr val="FFFFFF"/>
            </a:solidFill>
            <a:prstDash val="solid"/>
            <a:round/>
            <a:headEnd type="none" w="sm" len="sm"/>
            <a:tailEnd type="none" w="sm" len="sm"/>
          </a:ln>
        </p:spPr>
      </p:cxnSp>
      <p:sp>
        <p:nvSpPr>
          <p:cNvPr id="428" name="Google Shape;428;p14"/>
          <p:cNvSpPr/>
          <p:nvPr/>
        </p:nvSpPr>
        <p:spPr>
          <a:xfrm>
            <a:off x="16225017" y="7846254"/>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10050117" y="2084157"/>
            <a:ext cx="6418677" cy="6418677"/>
          </a:xfrm>
          <a:custGeom>
            <a:avLst/>
            <a:gdLst/>
            <a:ahLst/>
            <a:cxnLst/>
            <a:rect l="l" t="t" r="r" b="b"/>
            <a:pathLst>
              <a:path w="6418677" h="6418677" extrusionOk="0">
                <a:moveTo>
                  <a:pt x="0" y="0"/>
                </a:moveTo>
                <a:lnTo>
                  <a:pt x="6418677" y="0"/>
                </a:lnTo>
                <a:lnTo>
                  <a:pt x="6418677" y="6418677"/>
                </a:lnTo>
                <a:lnTo>
                  <a:pt x="0" y="6418677"/>
                </a:lnTo>
                <a:lnTo>
                  <a:pt x="0" y="0"/>
                </a:lnTo>
                <a:close/>
              </a:path>
            </a:pathLst>
          </a:custGeom>
          <a:blipFill rotWithShape="1">
            <a:blip r:embed="rId3">
              <a:alphaModFix/>
            </a:blip>
            <a:stretch>
              <a:fillRect/>
            </a:stretch>
          </a:blipFill>
          <a:ln>
            <a:noFill/>
          </a:ln>
        </p:spPr>
      </p:sp>
      <p:sp>
        <p:nvSpPr>
          <p:cNvPr id="434" name="Google Shape;434;p14"/>
          <p:cNvSpPr txBox="1"/>
          <p:nvPr/>
        </p:nvSpPr>
        <p:spPr>
          <a:xfrm>
            <a:off x="912189" y="856728"/>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499" b="1" i="0" u="none" strike="noStrike" cap="none" dirty="0">
                <a:solidFill>
                  <a:srgbClr val="FFFFFF"/>
                </a:solidFill>
                <a:latin typeface="Poppins"/>
                <a:ea typeface="Poppins"/>
                <a:cs typeface="Poppins"/>
                <a:sym typeface="Poppins"/>
              </a:rPr>
              <a:t>KOLÁČOVÝ GRAF OHMOVÉHO ZÁKONA</a:t>
            </a:r>
          </a:p>
        </p:txBody>
      </p:sp>
      <p:sp>
        <p:nvSpPr>
          <p:cNvPr id="435" name="Google Shape;435;p14"/>
          <p:cNvSpPr txBox="1"/>
          <p:nvPr/>
        </p:nvSpPr>
        <p:spPr>
          <a:xfrm>
            <a:off x="805811" y="3026616"/>
            <a:ext cx="71526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Aby sme lepšie porozumeli vzťahu medzi rôznymi parametrami, môžeme vziať všetky rovnice použité na nájdenie napätia, prúdu, odporu a výkonu a zhustiť ich do jednoduchého koláčového grafu Ohmovho zákona, ako je uvedené nižšie:</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032ABBC6-24B4-DE40-9753-89BBA910BB9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5" name="Freeform 21">
            <a:extLst>
              <a:ext uri="{FF2B5EF4-FFF2-40B4-BE49-F238E27FC236}">
                <a16:creationId xmlns:a16="http://schemas.microsoft.com/office/drawing/2014/main" id="{3D84E0C4-EFAE-06C2-F20A-3B600DC47ED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77ABA033-8EB6-F115-3E00-ADFAE965CEA2}"/>
              </a:ext>
            </a:extLst>
          </p:cNvPr>
          <p:cNvPicPr>
            <a:picLocks noChangeAspect="1"/>
          </p:cNvPicPr>
          <p:nvPr/>
        </p:nvPicPr>
        <p:blipFill>
          <a:blip r:embed="rId5"/>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48244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 name="Google Shape;324;p10">
            <a:extLst>
              <a:ext uri="{FF2B5EF4-FFF2-40B4-BE49-F238E27FC236}">
                <a16:creationId xmlns:a16="http://schemas.microsoft.com/office/drawing/2014/main" id="{700461CE-161B-9150-5B15-5370BBBC9349}"/>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446" name="Google Shape;446;p15"/>
          <p:cNvCxnSpPr/>
          <p:nvPr/>
        </p:nvCxnSpPr>
        <p:spPr>
          <a:xfrm>
            <a:off x="761982" y="2329017"/>
            <a:ext cx="1310100" cy="0"/>
          </a:xfrm>
          <a:prstGeom prst="straightConnector1">
            <a:avLst/>
          </a:prstGeom>
          <a:noFill/>
          <a:ln w="95250" cap="flat" cmpd="sng">
            <a:solidFill>
              <a:srgbClr val="FFFFFF"/>
            </a:solidFill>
            <a:prstDash val="solid"/>
            <a:round/>
            <a:headEnd type="none" w="sm" len="sm"/>
            <a:tailEnd type="none" w="sm" len="sm"/>
          </a:ln>
        </p:spPr>
      </p:cxnSp>
      <p:sp>
        <p:nvSpPr>
          <p:cNvPr id="453" name="Google Shape;453;p15"/>
          <p:cNvSpPr/>
          <p:nvPr/>
        </p:nvSpPr>
        <p:spPr>
          <a:xfrm>
            <a:off x="16134177" y="8284041"/>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8519529" y="1925087"/>
            <a:ext cx="9346903" cy="5579462"/>
          </a:xfrm>
          <a:custGeom>
            <a:avLst/>
            <a:gdLst/>
            <a:ahLst/>
            <a:cxnLst/>
            <a:rect l="l" t="t" r="r" b="b"/>
            <a:pathLst>
              <a:path w="9346903" h="5579462" extrusionOk="0">
                <a:moveTo>
                  <a:pt x="0" y="0"/>
                </a:moveTo>
                <a:lnTo>
                  <a:pt x="9346904" y="0"/>
                </a:lnTo>
                <a:lnTo>
                  <a:pt x="9346904" y="5579462"/>
                </a:lnTo>
                <a:lnTo>
                  <a:pt x="0" y="5579462"/>
                </a:lnTo>
                <a:lnTo>
                  <a:pt x="0" y="0"/>
                </a:lnTo>
                <a:close/>
              </a:path>
            </a:pathLst>
          </a:custGeom>
          <a:blipFill rotWithShape="1">
            <a:blip r:embed="rId3">
              <a:alphaModFix/>
            </a:blip>
            <a:stretch>
              <a:fillRect/>
            </a:stretch>
          </a:blipFill>
          <a:ln>
            <a:noFill/>
          </a:ln>
        </p:spPr>
      </p:sp>
      <p:sp>
        <p:nvSpPr>
          <p:cNvPr id="459" name="Google Shape;459;p15"/>
          <p:cNvSpPr txBox="1"/>
          <p:nvPr/>
        </p:nvSpPr>
        <p:spPr>
          <a:xfrm>
            <a:off x="912189" y="856728"/>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499" b="1" i="0" u="none" strike="noStrike" cap="none" dirty="0">
                <a:solidFill>
                  <a:srgbClr val="FFFFFF"/>
                </a:solidFill>
                <a:latin typeface="Poppins"/>
                <a:ea typeface="Poppins"/>
                <a:cs typeface="Poppins"/>
                <a:sym typeface="Poppins"/>
              </a:rPr>
              <a:t>TABUĽKA MATICE OHMOVÉHO ZÁKONA</a:t>
            </a:r>
          </a:p>
        </p:txBody>
      </p:sp>
      <p:sp>
        <p:nvSpPr>
          <p:cNvPr id="460" name="Google Shape;460;p15"/>
          <p:cNvSpPr txBox="1"/>
          <p:nvPr/>
        </p:nvSpPr>
        <p:spPr>
          <a:xfrm>
            <a:off x="805811" y="3026616"/>
            <a:ext cx="71526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Podobne ako koláčový graf Ohmovho zákona zobrazený vyššie, môžeme jednotlivé rovnice Ohmovho zákona kondenzovať do jednoduchej maticovej tabuľky, ako je znázornené nižšie, pre jednoduchú orientáciu pri výpočte neznámej hodnoty.</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34C78D8D-155A-7104-E838-BCABF44287F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5" name="Freeform 21">
            <a:extLst>
              <a:ext uri="{FF2B5EF4-FFF2-40B4-BE49-F238E27FC236}">
                <a16:creationId xmlns:a16="http://schemas.microsoft.com/office/drawing/2014/main" id="{8DD56750-7618-C870-BF1B-DB47F5A49FD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E542DBCB-6FCF-2E07-52D4-9F677DBDB094}"/>
              </a:ext>
            </a:extLst>
          </p:cNvPr>
          <p:cNvPicPr>
            <a:picLocks noChangeAspect="1"/>
          </p:cNvPicPr>
          <p:nvPr/>
        </p:nvPicPr>
        <p:blipFill>
          <a:blip r:embed="rId5"/>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340604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16"/>
          <p:cNvGrpSpPr/>
          <p:nvPr/>
        </p:nvGrpSpPr>
        <p:grpSpPr>
          <a:xfrm>
            <a:off x="574119" y="2456990"/>
            <a:ext cx="5421286" cy="5560500"/>
            <a:chOff x="0" y="-38100"/>
            <a:chExt cx="1427828" cy="1791291"/>
          </a:xfrm>
          <a:solidFill>
            <a:schemeClr val="accent2"/>
          </a:solidFill>
        </p:grpSpPr>
        <p:sp>
          <p:nvSpPr>
            <p:cNvPr id="466" name="Google Shape;466;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8" name="Google Shape;468;p16"/>
          <p:cNvGrpSpPr/>
          <p:nvPr/>
        </p:nvGrpSpPr>
        <p:grpSpPr>
          <a:xfrm>
            <a:off x="6377247" y="2456990"/>
            <a:ext cx="5421286" cy="5560500"/>
            <a:chOff x="0" y="-38100"/>
            <a:chExt cx="1427828" cy="1791291"/>
          </a:xfrm>
          <a:solidFill>
            <a:schemeClr val="accent2"/>
          </a:solidFill>
        </p:grpSpPr>
        <p:sp>
          <p:nvSpPr>
            <p:cNvPr id="469" name="Google Shape;469;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1" name="Google Shape;471;p16"/>
          <p:cNvGrpSpPr/>
          <p:nvPr/>
        </p:nvGrpSpPr>
        <p:grpSpPr>
          <a:xfrm>
            <a:off x="0" y="-114303"/>
            <a:ext cx="11798533" cy="2044345"/>
            <a:chOff x="0" y="-38100"/>
            <a:chExt cx="3737049" cy="640057"/>
          </a:xfrm>
          <a:solidFill>
            <a:schemeClr val="accent2"/>
          </a:solidFill>
        </p:grpSpPr>
        <p:sp>
          <p:nvSpPr>
            <p:cNvPr id="472" name="Google Shape;472;p16"/>
            <p:cNvSpPr/>
            <p:nvPr/>
          </p:nvSpPr>
          <p:spPr>
            <a:xfrm>
              <a:off x="0" y="0"/>
              <a:ext cx="3737049" cy="601957"/>
            </a:xfrm>
            <a:custGeom>
              <a:avLst/>
              <a:gdLst/>
              <a:ahLst/>
              <a:cxnLst/>
              <a:rect l="l" t="t" r="r" b="b"/>
              <a:pathLst>
                <a:path w="3737049" h="601957" extrusionOk="0">
                  <a:moveTo>
                    <a:pt x="0" y="0"/>
                  </a:moveTo>
                  <a:lnTo>
                    <a:pt x="3737049" y="0"/>
                  </a:lnTo>
                  <a:lnTo>
                    <a:pt x="3737049" y="601957"/>
                  </a:lnTo>
                  <a:lnTo>
                    <a:pt x="0" y="601957"/>
                  </a:lnTo>
                  <a:close/>
                </a:path>
              </a:pathLst>
            </a:custGeom>
            <a:grpFill/>
            <a:ln>
              <a:noFill/>
            </a:ln>
          </p:spPr>
        </p:sp>
        <p:sp>
          <p:nvSpPr>
            <p:cNvPr id="473" name="Google Shape;473;p16"/>
            <p:cNvSpPr txBox="1"/>
            <p:nvPr/>
          </p:nvSpPr>
          <p:spPr>
            <a:xfrm>
              <a:off x="0" y="-38100"/>
              <a:ext cx="3737049" cy="640057"/>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6" name="Google Shape;476;p16"/>
          <p:cNvSpPr txBox="1"/>
          <p:nvPr/>
        </p:nvSpPr>
        <p:spPr>
          <a:xfrm>
            <a:off x="6639353" y="2702377"/>
            <a:ext cx="4924737" cy="301621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Vieme, že podľa Ohmového zákona platí:</a:t>
            </a:r>
          </a:p>
          <a:p>
            <a:pPr marL="0" marR="0" lvl="0" indent="0" algn="ctr" rtl="0">
              <a:lnSpc>
                <a:spcPct val="140016"/>
              </a:lnSpc>
              <a:spcBef>
                <a:spcPts val="0"/>
              </a:spcBef>
              <a:spcAft>
                <a:spcPts val="0"/>
              </a:spcAft>
              <a:buNone/>
            </a:pPr>
            <a:r>
              <a:rPr lang="sk-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I * R</a:t>
            </a:r>
          </a:p>
          <a:p>
            <a:pPr marL="0" marR="0" lvl="0" indent="0" algn="l" rtl="0">
              <a:lnSpc>
                <a:spcPct val="140016"/>
              </a:lnSpc>
              <a:spcBef>
                <a:spcPts val="0"/>
              </a:spcBef>
              <a:spcAft>
                <a:spcPts val="0"/>
              </a:spcAft>
              <a:buNone/>
            </a:pPr>
            <a:r>
              <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Ak použijeme vzorec pre výkon, dostaneme:</a:t>
            </a:r>
          </a:p>
          <a:p>
            <a:pPr marL="0" marR="0" lvl="0" indent="0" algn="ctr" rtl="0">
              <a:lnSpc>
                <a:spcPct val="140016"/>
              </a:lnSpc>
              <a:spcBef>
                <a:spcPts val="0"/>
              </a:spcBef>
              <a:spcAft>
                <a:spcPts val="0"/>
              </a:spcAft>
              <a:buNone/>
            </a:pPr>
            <a:r>
              <a:rPr lang="sk-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V² / R</a:t>
            </a:r>
          </a:p>
          <a:p>
            <a:pPr marL="0" marR="0" lvl="0" indent="0" algn="ctr" rtl="0">
              <a:lnSpc>
                <a:spcPct val="140016"/>
              </a:lnSpc>
              <a:spcBef>
                <a:spcPts val="0"/>
              </a:spcBef>
              <a:spcAft>
                <a:spcPts val="0"/>
              </a:spcAft>
              <a:buNone/>
            </a:pPr>
            <a:r>
              <a:rPr lang="sk-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I² * R</a:t>
            </a:r>
            <a:endParaRPr sz="2000" b="1" dirty="0">
              <a:solidFill>
                <a:schemeClr val="bg1"/>
              </a:solidFill>
              <a:latin typeface="Poppins" panose="00000500000000000000" pitchFamily="2" charset="-18"/>
              <a:cs typeface="Poppins" panose="00000500000000000000" pitchFamily="2" charset="-18"/>
            </a:endParaRPr>
          </a:p>
        </p:txBody>
      </p:sp>
      <p:sp>
        <p:nvSpPr>
          <p:cNvPr id="477" name="Google Shape;477;p16"/>
          <p:cNvSpPr/>
          <p:nvPr/>
        </p:nvSpPr>
        <p:spPr>
          <a:xfrm>
            <a:off x="12180383" y="2269496"/>
            <a:ext cx="5374374" cy="5747994"/>
          </a:xfrm>
          <a:custGeom>
            <a:avLst/>
            <a:gdLst/>
            <a:ahLst/>
            <a:cxnLst/>
            <a:rect l="l" t="t" r="r" b="b"/>
            <a:pathLst>
              <a:path w="5374374" h="5747994" extrusionOk="0">
                <a:moveTo>
                  <a:pt x="0" y="0"/>
                </a:moveTo>
                <a:lnTo>
                  <a:pt x="5374374" y="0"/>
                </a:lnTo>
                <a:lnTo>
                  <a:pt x="5374374" y="5747993"/>
                </a:lnTo>
                <a:lnTo>
                  <a:pt x="0" y="5747993"/>
                </a:lnTo>
                <a:lnTo>
                  <a:pt x="0" y="0"/>
                </a:lnTo>
                <a:close/>
              </a:path>
            </a:pathLst>
          </a:custGeom>
          <a:blipFill rotWithShape="1">
            <a:blip r:embed="rId3">
              <a:alphaModFix/>
            </a:blip>
            <a:stretch>
              <a:fillRect/>
            </a:stretch>
          </a:blipFill>
          <a:ln>
            <a:noFill/>
          </a:ln>
        </p:spPr>
      </p:sp>
      <p:sp>
        <p:nvSpPr>
          <p:cNvPr id="478" name="Google Shape;478;p16"/>
          <p:cNvSpPr txBox="1"/>
          <p:nvPr/>
        </p:nvSpPr>
        <p:spPr>
          <a:xfrm>
            <a:off x="1028700" y="300720"/>
            <a:ext cx="10769833"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500" b="1" i="0" u="none" strike="noStrike" cap="none" dirty="0">
                <a:solidFill>
                  <a:srgbClr val="FFFFFF"/>
                </a:solidFill>
                <a:latin typeface="Poppins"/>
                <a:ea typeface="Poppins"/>
                <a:cs typeface="Poppins"/>
                <a:sym typeface="Poppins"/>
              </a:rPr>
              <a:t>VÝPOČET ELEKTRICKÉHO VÝKONU POMOCOU OHMOVÉHO ZÁKONA</a:t>
            </a:r>
          </a:p>
        </p:txBody>
      </p:sp>
      <p:sp>
        <p:nvSpPr>
          <p:cNvPr id="479" name="Google Shape;479;p16"/>
          <p:cNvSpPr txBox="1"/>
          <p:nvPr/>
        </p:nvSpPr>
        <p:spPr>
          <a:xfrm>
            <a:off x="756438" y="2702377"/>
            <a:ext cx="4984800" cy="468128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Pomocou Ohmovho zákona môžeme ľahko zistiť výkon elektrického obvodu. </a:t>
            </a:r>
            <a:r>
              <a:rPr lang="sk" sz="2000" b="0" i="0" u="sng" strike="noStrike" cap="none" dirty="0">
                <a:solidFill>
                  <a:schemeClr val="bg1"/>
                </a:solidFill>
                <a:latin typeface="Poppins" panose="00000500000000000000" pitchFamily="2" charset="-18"/>
                <a:ea typeface="Open Sans"/>
                <a:cs typeface="Poppins" panose="00000500000000000000" pitchFamily="2" charset="-18"/>
                <a:sym typeface="Open Sans"/>
              </a:rPr>
              <a:t>Vzorec na výpočet elektrickej energie je:</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sng"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3"/>
              </a:lnSpc>
              <a:spcBef>
                <a:spcPts val="0"/>
              </a:spcBef>
              <a:spcAft>
                <a:spcPts val="0"/>
              </a:spcAft>
              <a:buNone/>
            </a:pP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VI</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20696"/>
              </a:lnSpc>
              <a:spcBef>
                <a:spcPts val="0"/>
              </a:spcBef>
              <a:spcAft>
                <a:spcPts val="0"/>
              </a:spcAft>
              <a:buNone/>
            </a:pP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Kde:</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P je výkon obvodu</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V je napätie v obvode</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I je prúd prechádzajúci obvodom</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6E93A5C9-A5B4-72DC-FE52-8BE49FFCF1D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E55F0F76-A851-D121-5F79-1257DAEE154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6571B047-918A-D667-4BBB-4A6F77E04E5E}"/>
              </a:ext>
            </a:extLst>
          </p:cNvPr>
          <p:cNvPicPr>
            <a:picLocks noChangeAspect="1"/>
          </p:cNvPicPr>
          <p:nvPr/>
        </p:nvPicPr>
        <p:blipFill>
          <a:blip r:embed="rId5"/>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111011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grpSp>
        <p:nvGrpSpPr>
          <p:cNvPr id="484" name="Google Shape;484;p17"/>
          <p:cNvGrpSpPr/>
          <p:nvPr/>
        </p:nvGrpSpPr>
        <p:grpSpPr>
          <a:xfrm>
            <a:off x="0" y="-38168"/>
            <a:ext cx="4235092" cy="10335220"/>
            <a:chOff x="0" y="-38100"/>
            <a:chExt cx="3346246" cy="8166100"/>
          </a:xfrm>
        </p:grpSpPr>
        <p:sp>
          <p:nvSpPr>
            <p:cNvPr id="485" name="Google Shape;485;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86" name="Google Shape;486;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87" name="Google Shape;487;p17"/>
          <p:cNvGrpSpPr/>
          <p:nvPr/>
        </p:nvGrpSpPr>
        <p:grpSpPr>
          <a:xfrm>
            <a:off x="1028700" y="2889561"/>
            <a:ext cx="6906706" cy="5739259"/>
            <a:chOff x="0" y="-38100"/>
            <a:chExt cx="954473" cy="1007555"/>
          </a:xfrm>
          <a:solidFill>
            <a:schemeClr val="accent2"/>
          </a:solidFill>
        </p:grpSpPr>
        <p:sp>
          <p:nvSpPr>
            <p:cNvPr id="488" name="Google Shape;488;p17"/>
            <p:cNvSpPr/>
            <p:nvPr/>
          </p:nvSpPr>
          <p:spPr>
            <a:xfrm>
              <a:off x="0" y="0"/>
              <a:ext cx="954473" cy="969455"/>
            </a:xfrm>
            <a:custGeom>
              <a:avLst/>
              <a:gdLst/>
              <a:ahLst/>
              <a:cxnLst/>
              <a:rect l="l" t="t" r="r" b="b"/>
              <a:pathLst>
                <a:path w="954473" h="969455" extrusionOk="0">
                  <a:moveTo>
                    <a:pt x="0" y="0"/>
                  </a:moveTo>
                  <a:lnTo>
                    <a:pt x="954473" y="0"/>
                  </a:lnTo>
                  <a:lnTo>
                    <a:pt x="954473" y="969455"/>
                  </a:lnTo>
                  <a:lnTo>
                    <a:pt x="0" y="969455"/>
                  </a:lnTo>
                  <a:close/>
                </a:path>
              </a:pathLst>
            </a:custGeom>
            <a:grpFill/>
            <a:ln>
              <a:noFill/>
            </a:ln>
          </p:spPr>
        </p:sp>
        <p:sp>
          <p:nvSpPr>
            <p:cNvPr id="489" name="Google Shape;489;p17"/>
            <p:cNvSpPr txBox="1"/>
            <p:nvPr/>
          </p:nvSpPr>
          <p:spPr>
            <a:xfrm>
              <a:off x="0" y="-38100"/>
              <a:ext cx="954473" cy="100755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0" name="Google Shape;490;p17"/>
          <p:cNvSpPr txBox="1"/>
          <p:nvPr/>
        </p:nvSpPr>
        <p:spPr>
          <a:xfrm>
            <a:off x="1152325" y="3235910"/>
            <a:ext cx="6659400" cy="3877985"/>
          </a:xfrm>
          <a:prstGeom prst="rect">
            <a:avLst/>
          </a:prstGeom>
          <a:noFill/>
          <a:ln>
            <a:noFill/>
          </a:ln>
        </p:spPr>
        <p:txBody>
          <a:bodyPr spcFirstLastPara="1" wrap="square" lIns="0" tIns="0" rIns="0" bIns="0" anchor="t" anchorCtr="0">
            <a:spAutoFit/>
          </a:bodyPr>
          <a:lstStyle/>
          <a:p>
            <a:pPr marL="539749" marR="0" lvl="1" indent="-257238" algn="l" rtl="0">
              <a:lnSpc>
                <a:spcPct val="140016"/>
              </a:lnSpc>
              <a:spcBef>
                <a:spcPts val="0"/>
              </a:spcBef>
              <a:spcAft>
                <a:spcPts val="0"/>
              </a:spcAft>
              <a:buClr>
                <a:srgbClr val="000000"/>
              </a:buClr>
              <a:buSzPts val="2300"/>
              <a:buFont typeface="Arial"/>
              <a:buChar char="•"/>
            </a:pPr>
            <a:r>
              <a:rPr lang="sk-SK"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Ohmov zákon nie je priamo použiteľný na jednostranné siete, v ktorých prúd môže tiecť len jedným smerom. V týchto sieťach sa používajú diódy, tranzistory a iné nelineárne súčiastky.</a:t>
            </a:r>
          </a:p>
          <a:p>
            <a:pPr marL="539749" marR="0" lvl="1" indent="-257238" algn="l" rtl="0">
              <a:lnSpc>
                <a:spcPct val="140016"/>
              </a:lnSpc>
              <a:spcBef>
                <a:spcPts val="0"/>
              </a:spcBef>
              <a:spcAft>
                <a:spcPts val="0"/>
              </a:spcAft>
              <a:buClr>
                <a:srgbClr val="000000"/>
              </a:buClr>
              <a:buSzPts val="2300"/>
              <a:buFont typeface="Arial"/>
              <a:buChar char="•"/>
            </a:pPr>
            <a:r>
              <a:rPr lang="sk-SK"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Nelineárne súčiastky majú prúd, ktorý nie je priamo úmerný použitému napätiu, teda ich odpor sa mení v závislosti od veľkosti a smeru prúdu. Príkladom nelineárneho prvku je tyristor.</a:t>
            </a:r>
            <a:endParaRPr sz="2000" dirty="0">
              <a:solidFill>
                <a:schemeClr val="bg1"/>
              </a:solidFill>
              <a:latin typeface="Poppins" panose="00000500000000000000" pitchFamily="2" charset="-18"/>
              <a:cs typeface="Poppins" panose="00000500000000000000" pitchFamily="2" charset="-18"/>
            </a:endParaRPr>
          </a:p>
        </p:txBody>
      </p:sp>
      <p:grpSp>
        <p:nvGrpSpPr>
          <p:cNvPr id="496" name="Google Shape;496;p17"/>
          <p:cNvGrpSpPr/>
          <p:nvPr/>
        </p:nvGrpSpPr>
        <p:grpSpPr>
          <a:xfrm>
            <a:off x="14052908" y="-38168"/>
            <a:ext cx="4235092" cy="10335220"/>
            <a:chOff x="0" y="-38100"/>
            <a:chExt cx="3346246" cy="8166100"/>
          </a:xfrm>
        </p:grpSpPr>
        <p:sp>
          <p:nvSpPr>
            <p:cNvPr id="497" name="Google Shape;497;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98" name="Google Shape;498;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2" name="Google Shape;492;p17"/>
          <p:cNvSpPr/>
          <p:nvPr/>
        </p:nvSpPr>
        <p:spPr>
          <a:xfrm>
            <a:off x="-1615919" y="6389388"/>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txBox="1"/>
          <p:nvPr/>
        </p:nvSpPr>
        <p:spPr>
          <a:xfrm>
            <a:off x="10884466" y="1525454"/>
            <a:ext cx="6304777" cy="123085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sk-SK" sz="3999" b="1" i="0" u="none" strike="noStrike" cap="none" dirty="0">
                <a:solidFill>
                  <a:srgbClr val="000000"/>
                </a:solidFill>
                <a:latin typeface="Poppins"/>
                <a:ea typeface="Poppins"/>
                <a:cs typeface="Poppins"/>
                <a:sym typeface="Poppins"/>
              </a:rPr>
              <a:t>ANALÓGIE OHMOVÉHO ZÁKONA</a:t>
            </a:r>
          </a:p>
        </p:txBody>
      </p:sp>
      <p:sp>
        <p:nvSpPr>
          <p:cNvPr id="501" name="Google Shape;501;p17"/>
          <p:cNvSpPr/>
          <p:nvPr/>
        </p:nvSpPr>
        <p:spPr>
          <a:xfrm>
            <a:off x="16877090" y="2023396"/>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17"/>
          <p:cNvGrpSpPr/>
          <p:nvPr/>
        </p:nvGrpSpPr>
        <p:grpSpPr>
          <a:xfrm>
            <a:off x="10281893" y="2808528"/>
            <a:ext cx="6977407" cy="5788982"/>
            <a:chOff x="0" y="-38100"/>
            <a:chExt cx="964243" cy="1044905"/>
          </a:xfrm>
          <a:solidFill>
            <a:schemeClr val="accent2"/>
          </a:solidFill>
        </p:grpSpPr>
        <p:sp>
          <p:nvSpPr>
            <p:cNvPr id="504" name="Google Shape;504;p17"/>
            <p:cNvSpPr/>
            <p:nvPr/>
          </p:nvSpPr>
          <p:spPr>
            <a:xfrm>
              <a:off x="0" y="0"/>
              <a:ext cx="964243" cy="1006805"/>
            </a:xfrm>
            <a:custGeom>
              <a:avLst/>
              <a:gdLst/>
              <a:ahLst/>
              <a:cxnLst/>
              <a:rect l="l" t="t" r="r" b="b"/>
              <a:pathLst>
                <a:path w="964243" h="1006805" extrusionOk="0">
                  <a:moveTo>
                    <a:pt x="0" y="0"/>
                  </a:moveTo>
                  <a:lnTo>
                    <a:pt x="964243" y="0"/>
                  </a:lnTo>
                  <a:lnTo>
                    <a:pt x="964243" y="1006805"/>
                  </a:lnTo>
                  <a:lnTo>
                    <a:pt x="0" y="1006805"/>
                  </a:lnTo>
                  <a:close/>
                </a:path>
              </a:pathLst>
            </a:custGeom>
            <a:grpFill/>
            <a:ln>
              <a:noFill/>
            </a:ln>
          </p:spPr>
        </p:sp>
        <p:sp>
          <p:nvSpPr>
            <p:cNvPr id="505" name="Google Shape;505;p17"/>
            <p:cNvSpPr txBox="1"/>
            <p:nvPr/>
          </p:nvSpPr>
          <p:spPr>
            <a:xfrm>
              <a:off x="0" y="-38100"/>
              <a:ext cx="964243" cy="104490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7" name="Google Shape;507;p17"/>
          <p:cNvSpPr txBox="1"/>
          <p:nvPr/>
        </p:nvSpPr>
        <p:spPr>
          <a:xfrm>
            <a:off x="1028700" y="1620985"/>
            <a:ext cx="6470572" cy="1230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3999" b="1" i="0" u="none" strike="noStrike" cap="none" dirty="0">
                <a:solidFill>
                  <a:srgbClr val="000000"/>
                </a:solidFill>
                <a:latin typeface="Poppins"/>
                <a:ea typeface="Poppins"/>
                <a:cs typeface="Poppins"/>
                <a:sym typeface="Poppins"/>
              </a:rPr>
              <a:t>OBMEDZENIA OHMOVÉHO ZÁKONA</a:t>
            </a:r>
          </a:p>
        </p:txBody>
      </p:sp>
      <p:sp>
        <p:nvSpPr>
          <p:cNvPr id="508" name="Google Shape;508;p17"/>
          <p:cNvSpPr txBox="1"/>
          <p:nvPr/>
        </p:nvSpPr>
        <p:spPr>
          <a:xfrm>
            <a:off x="10547021" y="3120905"/>
            <a:ext cx="63300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Analógia vodného potrubia:</a:t>
            </a: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Elektrina tečie ako voda v potrubí. Vyšší tlak (napätie) znamená väčší prúd (prietok vody), podľa Ohmovho zákona.</a:t>
            </a:r>
            <a:endParaRPr sz="2000" dirty="0">
              <a:solidFill>
                <a:schemeClr val="bg1"/>
              </a:solidFill>
              <a:latin typeface="Poppins" panose="00000500000000000000" pitchFamily="2" charset="-18"/>
              <a:cs typeface="Poppins" panose="00000500000000000000" pitchFamily="2" charset="-18"/>
            </a:endParaRPr>
          </a:p>
        </p:txBody>
      </p:sp>
      <p:sp>
        <p:nvSpPr>
          <p:cNvPr id="509" name="Google Shape;509;p17"/>
          <p:cNvSpPr txBox="1"/>
          <p:nvPr/>
        </p:nvSpPr>
        <p:spPr>
          <a:xfrm>
            <a:off x="10547037" y="5300846"/>
            <a:ext cx="6330000" cy="215443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Teplotná analógia</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Podobne možno teplotný obvod prirovnať k ohmickému vodiču. Teplotný gradient tu funguje podobne ako napätie a tepelný tok funguje podobne ako prúd.</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5C4BF529-0DC7-08AA-EF92-E713AAB92A6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4" name="Freeform 21">
            <a:extLst>
              <a:ext uri="{FF2B5EF4-FFF2-40B4-BE49-F238E27FC236}">
                <a16:creationId xmlns:a16="http://schemas.microsoft.com/office/drawing/2014/main" id="{E75D6D3F-B063-F486-2FF4-E0F2027C222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6" name="Obrázok 5">
            <a:extLst>
              <a:ext uri="{FF2B5EF4-FFF2-40B4-BE49-F238E27FC236}">
                <a16:creationId xmlns:a16="http://schemas.microsoft.com/office/drawing/2014/main" id="{6876F00D-EAEE-752E-326D-7B60D635B5C0}"/>
              </a:ext>
            </a:extLst>
          </p:cNvPr>
          <p:cNvPicPr>
            <a:picLocks noChangeAspect="1"/>
          </p:cNvPicPr>
          <p:nvPr/>
        </p:nvPicPr>
        <p:blipFill>
          <a:blip r:embed="rId4"/>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161856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Google Shape;514;p18"/>
          <p:cNvGrpSpPr/>
          <p:nvPr/>
        </p:nvGrpSpPr>
        <p:grpSpPr>
          <a:xfrm>
            <a:off x="0" y="0"/>
            <a:ext cx="6416679" cy="10287000"/>
            <a:chOff x="0" y="-38100"/>
            <a:chExt cx="1689989" cy="2747433"/>
          </a:xfrm>
          <a:solidFill>
            <a:schemeClr val="accent2"/>
          </a:solidFill>
        </p:grpSpPr>
        <p:sp>
          <p:nvSpPr>
            <p:cNvPr id="515" name="Google Shape;515;p18"/>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16" name="Google Shape;516;p18"/>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17" name="Google Shape;517;p18"/>
          <p:cNvCxnSpPr/>
          <p:nvPr/>
        </p:nvCxnSpPr>
        <p:spPr>
          <a:xfrm>
            <a:off x="531410" y="2157007"/>
            <a:ext cx="1310100" cy="0"/>
          </a:xfrm>
          <a:prstGeom prst="straightConnector1">
            <a:avLst/>
          </a:prstGeom>
          <a:noFill/>
          <a:ln w="95250" cap="flat" cmpd="sng">
            <a:solidFill>
              <a:srgbClr val="FFFFFF"/>
            </a:solidFill>
            <a:prstDash val="solid"/>
            <a:round/>
            <a:headEnd type="none" w="sm" len="sm"/>
            <a:tailEnd type="none" w="sm" len="sm"/>
          </a:ln>
        </p:spPr>
      </p:cxnSp>
      <p:grpSp>
        <p:nvGrpSpPr>
          <p:cNvPr id="520" name="Google Shape;520;p18"/>
          <p:cNvGrpSpPr/>
          <p:nvPr/>
        </p:nvGrpSpPr>
        <p:grpSpPr>
          <a:xfrm>
            <a:off x="7465147" y="3692836"/>
            <a:ext cx="9794153" cy="2756668"/>
            <a:chOff x="0" y="-38100"/>
            <a:chExt cx="2579530" cy="726036"/>
          </a:xfrm>
        </p:grpSpPr>
        <p:sp>
          <p:nvSpPr>
            <p:cNvPr id="521" name="Google Shape;521;p18"/>
            <p:cNvSpPr/>
            <p:nvPr/>
          </p:nvSpPr>
          <p:spPr>
            <a:xfrm>
              <a:off x="0" y="0"/>
              <a:ext cx="2579530" cy="687936"/>
            </a:xfrm>
            <a:custGeom>
              <a:avLst/>
              <a:gdLst/>
              <a:ahLst/>
              <a:cxnLst/>
              <a:rect l="l" t="t" r="r" b="b"/>
              <a:pathLst>
                <a:path w="2579530" h="687936" extrusionOk="0">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p:nvPr/>
          </p:nvSpPr>
          <p:spPr>
            <a:xfrm>
              <a:off x="0" y="-38100"/>
              <a:ext cx="2579530" cy="7260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523" name="Google Shape;523;p18"/>
          <p:cNvSpPr txBox="1"/>
          <p:nvPr/>
        </p:nvSpPr>
        <p:spPr>
          <a:xfrm>
            <a:off x="540935" y="653105"/>
            <a:ext cx="562299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 sz="4500" b="1" i="0" u="none" strike="noStrike" cap="none" dirty="0">
                <a:solidFill>
                  <a:schemeClr val="bg1"/>
                </a:solidFill>
                <a:latin typeface="Poppins"/>
                <a:ea typeface="Poppins"/>
                <a:cs typeface="Poppins"/>
                <a:sym typeface="Poppins"/>
              </a:rPr>
              <a:t>VZDELÁVACIE VIDEÁ</a:t>
            </a:r>
            <a:endParaRPr dirty="0">
              <a:solidFill>
                <a:schemeClr val="bg1"/>
              </a:solidFill>
            </a:endParaRPr>
          </a:p>
        </p:txBody>
      </p:sp>
      <p:sp>
        <p:nvSpPr>
          <p:cNvPr id="524" name="Google Shape;524;p18"/>
          <p:cNvSpPr txBox="1"/>
          <p:nvPr/>
        </p:nvSpPr>
        <p:spPr>
          <a:xfrm>
            <a:off x="7465147" y="4509203"/>
            <a:ext cx="3192165" cy="430887"/>
          </a:xfrm>
          <a:prstGeom prst="rect">
            <a:avLst/>
          </a:prstGeom>
          <a:noFill/>
          <a:ln>
            <a:noFill/>
          </a:ln>
        </p:spPr>
        <p:txBody>
          <a:bodyPr spcFirstLastPara="1" wrap="square" lIns="0" tIns="0" rIns="0" bIns="0" anchor="t" anchorCtr="0">
            <a:spAutoFit/>
          </a:bodyPr>
          <a:lstStyle/>
          <a:p>
            <a:pPr marL="367029" marR="0" lvl="1" algn="ctr" rtl="0">
              <a:lnSpc>
                <a:spcPct val="140011"/>
              </a:lnSpc>
              <a:spcBef>
                <a:spcPts val="0"/>
              </a:spcBef>
              <a:spcAft>
                <a:spcPts val="0"/>
              </a:spcAft>
              <a:buClr>
                <a:srgbClr val="000000"/>
              </a:buClr>
              <a:buSzPts val="3399"/>
            </a:pPr>
            <a:r>
              <a:rPr lang="sk"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3">
                  <a:extLst>
                    <a:ext uri="{A12FA001-AC4F-418D-AE19-62706E023703}">
                      <ahyp:hlinkClr xmlns:ahyp="http://schemas.microsoft.com/office/drawing/2018/hyperlinkcolor" val="tx"/>
                    </a:ext>
                  </a:extLst>
                </a:hlinkClick>
              </a:rPr>
              <a:t>1. Ohmov zákon</a:t>
            </a:r>
            <a:endParaRPr sz="2000" dirty="0">
              <a:latin typeface="Poppins" panose="00000500000000000000" pitchFamily="2" charset="-18"/>
              <a:cs typeface="Poppins" panose="00000500000000000000" pitchFamily="2" charset="-18"/>
            </a:endParaRPr>
          </a:p>
        </p:txBody>
      </p:sp>
      <p:sp>
        <p:nvSpPr>
          <p:cNvPr id="525" name="Google Shape;525;p18"/>
          <p:cNvSpPr txBox="1"/>
          <p:nvPr/>
        </p:nvSpPr>
        <p:spPr>
          <a:xfrm>
            <a:off x="7465147" y="4991446"/>
            <a:ext cx="5007060" cy="430887"/>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sk"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4">
                  <a:extLst>
                    <a:ext uri="{A12FA001-AC4F-418D-AE19-62706E023703}">
                      <ahyp:hlinkClr xmlns:ahyp="http://schemas.microsoft.com/office/drawing/2018/hyperlinkcolor" val="tx"/>
                    </a:ext>
                  </a:extLst>
                </a:hlinkClick>
              </a:rPr>
              <a:t>2. Príklad Ohmovho zákona</a:t>
            </a:r>
            <a:endParaRPr sz="2000" dirty="0">
              <a:latin typeface="Poppins" panose="00000500000000000000" pitchFamily="2" charset="-18"/>
              <a:cs typeface="Poppins" panose="00000500000000000000" pitchFamily="2" charset="-18"/>
            </a:endParaRPr>
          </a:p>
        </p:txBody>
      </p:sp>
      <p:sp>
        <p:nvSpPr>
          <p:cNvPr id="526" name="Google Shape;526;p18"/>
          <p:cNvSpPr txBox="1"/>
          <p:nvPr/>
        </p:nvSpPr>
        <p:spPr>
          <a:xfrm>
            <a:off x="9144000" y="6641750"/>
            <a:ext cx="4555361" cy="90486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dirty="0">
                <a:latin typeface="Poppins" panose="00000500000000000000" pitchFamily="2" charset="-18"/>
                <a:ea typeface="Open Sans"/>
                <a:cs typeface="Poppins" panose="00000500000000000000" pitchFamily="2" charset="-18"/>
                <a:sym typeface="Open Sans"/>
              </a:rPr>
              <a:t>“</a:t>
            </a:r>
            <a:r>
              <a:rPr lang="sk-SK" dirty="0">
                <a:latin typeface="Poppins" panose="00000500000000000000" pitchFamily="2" charset="-18"/>
                <a:ea typeface="Open Sans"/>
                <a:cs typeface="Poppins" panose="00000500000000000000" pitchFamily="2" charset="-18"/>
                <a:sym typeface="Open Sans"/>
              </a:rPr>
              <a:t>Zdroj: </a:t>
            </a:r>
          </a:p>
          <a:p>
            <a:pPr marL="0" marR="0" lvl="0" indent="0" algn="l" rtl="0">
              <a:lnSpc>
                <a:spcPct val="140011"/>
              </a:lnSpc>
              <a:spcBef>
                <a:spcPts val="0"/>
              </a:spcBef>
              <a:spcAft>
                <a:spcPts val="0"/>
              </a:spcAft>
              <a:buNone/>
            </a:pPr>
            <a:r>
              <a:rPr lang="sk-SK" dirty="0">
                <a:latin typeface="Poppins" panose="00000500000000000000" pitchFamily="2" charset="-18"/>
                <a:ea typeface="Open Sans"/>
                <a:cs typeface="Poppins" panose="00000500000000000000" pitchFamily="2" charset="-18"/>
                <a:sym typeface="Open Sans"/>
              </a:rPr>
              <a:t>1. </a:t>
            </a:r>
            <a:r>
              <a:rPr lang="en-US" dirty="0">
                <a:latin typeface="Poppins" panose="00000500000000000000" pitchFamily="2" charset="-18"/>
                <a:ea typeface="Open Sans"/>
                <a:cs typeface="Poppins" panose="00000500000000000000" pitchFamily="2" charset="-18"/>
                <a:sym typeface="Open Sans"/>
              </a:rPr>
              <a:t>Ohms Law” - The organic chemistry tutor</a:t>
            </a:r>
          </a:p>
          <a:p>
            <a:pPr marL="0" marR="0" lvl="0" indent="0" algn="l" rtl="0">
              <a:lnSpc>
                <a:spcPct val="140011"/>
              </a:lnSpc>
              <a:spcBef>
                <a:spcPts val="0"/>
              </a:spcBef>
              <a:spcAft>
                <a:spcPts val="0"/>
              </a:spcAft>
              <a:buNone/>
            </a:pPr>
            <a:r>
              <a:rPr lang="sk-SK" dirty="0">
                <a:latin typeface="Poppins" panose="00000500000000000000" pitchFamily="2" charset="-18"/>
                <a:ea typeface="Open Sans"/>
                <a:cs typeface="Poppins" panose="00000500000000000000" pitchFamily="2" charset="-18"/>
                <a:sym typeface="Open Sans"/>
              </a:rPr>
              <a:t>2. </a:t>
            </a:r>
            <a:r>
              <a:rPr lang="en-US" dirty="0">
                <a:latin typeface="Poppins" panose="00000500000000000000" pitchFamily="2" charset="-18"/>
                <a:ea typeface="Open Sans"/>
                <a:cs typeface="Poppins" panose="00000500000000000000" pitchFamily="2" charset="-18"/>
                <a:sym typeface="Open Sans"/>
              </a:rPr>
              <a:t>“Ohms Law Example”  - Engineer4Free</a:t>
            </a:r>
          </a:p>
        </p:txBody>
      </p:sp>
      <p:pic>
        <p:nvPicPr>
          <p:cNvPr id="527" name="Google Shape;527;p18"/>
          <p:cNvPicPr preferRelativeResize="0"/>
          <p:nvPr/>
        </p:nvPicPr>
        <p:blipFill>
          <a:blip r:embed="rId5">
            <a:alphaModFix/>
          </a:blip>
          <a:stretch>
            <a:fillRect/>
          </a:stretch>
        </p:blipFill>
        <p:spPr>
          <a:xfrm>
            <a:off x="-16329" y="3164109"/>
            <a:ext cx="6524262" cy="4542096"/>
          </a:xfrm>
          <a:prstGeom prst="rect">
            <a:avLst/>
          </a:prstGeom>
          <a:noFill/>
          <a:ln>
            <a:noFill/>
          </a:ln>
        </p:spPr>
      </p:pic>
      <p:sp>
        <p:nvSpPr>
          <p:cNvPr id="2" name="Freeform 21">
            <a:extLst>
              <a:ext uri="{FF2B5EF4-FFF2-40B4-BE49-F238E27FC236}">
                <a16:creationId xmlns:a16="http://schemas.microsoft.com/office/drawing/2014/main" id="{6C0002BB-E1BC-6A26-23A7-7247AD8F53E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6"/>
            <a:stretch>
              <a:fillRect/>
            </a:stretch>
          </a:blipFill>
        </p:spPr>
      </p:sp>
      <p:sp>
        <p:nvSpPr>
          <p:cNvPr id="4" name="Freeform 21">
            <a:extLst>
              <a:ext uri="{FF2B5EF4-FFF2-40B4-BE49-F238E27FC236}">
                <a16:creationId xmlns:a16="http://schemas.microsoft.com/office/drawing/2014/main" id="{5D29F640-ACDA-ABCA-94FD-38EB85A6E02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6"/>
            <a:stretch>
              <a:fillRect/>
            </a:stretch>
          </a:blipFill>
        </p:spPr>
      </p:sp>
      <p:pic>
        <p:nvPicPr>
          <p:cNvPr id="6" name="Obrázok 5">
            <a:extLst>
              <a:ext uri="{FF2B5EF4-FFF2-40B4-BE49-F238E27FC236}">
                <a16:creationId xmlns:a16="http://schemas.microsoft.com/office/drawing/2014/main" id="{21861A17-22B0-8452-789B-EFF01D7CF8BC}"/>
              </a:ext>
            </a:extLst>
          </p:cNvPr>
          <p:cNvPicPr>
            <a:picLocks noChangeAspect="1"/>
          </p:cNvPicPr>
          <p:nvPr/>
        </p:nvPicPr>
        <p:blipFill>
          <a:blip r:embed="rId7"/>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415480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Google Shape;532;p19"/>
          <p:cNvGrpSpPr/>
          <p:nvPr/>
        </p:nvGrpSpPr>
        <p:grpSpPr>
          <a:xfrm>
            <a:off x="0" y="0"/>
            <a:ext cx="6416719" cy="10287066"/>
            <a:chOff x="0" y="-38100"/>
            <a:chExt cx="1689989" cy="2747433"/>
          </a:xfrm>
          <a:solidFill>
            <a:schemeClr val="accent2"/>
          </a:solidFill>
        </p:grpSpPr>
        <p:sp>
          <p:nvSpPr>
            <p:cNvPr id="533" name="Google Shape;533;p19"/>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34" name="Google Shape;534;p19"/>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35" name="Google Shape;535;p19"/>
          <p:cNvCxnSpPr/>
          <p:nvPr/>
        </p:nvCxnSpPr>
        <p:spPr>
          <a:xfrm>
            <a:off x="379996" y="1622601"/>
            <a:ext cx="1310100" cy="0"/>
          </a:xfrm>
          <a:prstGeom prst="straightConnector1">
            <a:avLst/>
          </a:prstGeom>
          <a:noFill/>
          <a:ln w="95250" cap="flat" cmpd="sng">
            <a:solidFill>
              <a:srgbClr val="FFFFFF"/>
            </a:solidFill>
            <a:prstDash val="solid"/>
            <a:round/>
            <a:headEnd type="none" w="sm" len="sm"/>
            <a:tailEnd type="none" w="sm" len="sm"/>
          </a:ln>
        </p:spPr>
      </p:cxnSp>
      <p:grpSp>
        <p:nvGrpSpPr>
          <p:cNvPr id="538" name="Google Shape;538;p19"/>
          <p:cNvGrpSpPr/>
          <p:nvPr/>
        </p:nvGrpSpPr>
        <p:grpSpPr>
          <a:xfrm>
            <a:off x="7131186" y="2118169"/>
            <a:ext cx="9794153" cy="7416354"/>
            <a:chOff x="0" y="-38100"/>
            <a:chExt cx="2579530" cy="1953278"/>
          </a:xfrm>
        </p:grpSpPr>
        <p:sp>
          <p:nvSpPr>
            <p:cNvPr id="539" name="Google Shape;539;p19"/>
            <p:cNvSpPr/>
            <p:nvPr/>
          </p:nvSpPr>
          <p:spPr>
            <a:xfrm>
              <a:off x="0" y="0"/>
              <a:ext cx="2579530" cy="1915178"/>
            </a:xfrm>
            <a:custGeom>
              <a:avLst/>
              <a:gdLst/>
              <a:ahLst/>
              <a:cxnLst/>
              <a:rect l="l" t="t" r="r" b="b"/>
              <a:pathLst>
                <a:path w="2579530" h="1915178" extrusionOk="0">
                  <a:moveTo>
                    <a:pt x="40314" y="0"/>
                  </a:moveTo>
                  <a:lnTo>
                    <a:pt x="2539216" y="0"/>
                  </a:lnTo>
                  <a:cubicBezTo>
                    <a:pt x="2561481" y="0"/>
                    <a:pt x="2579530" y="18049"/>
                    <a:pt x="2579530" y="40314"/>
                  </a:cubicBezTo>
                  <a:lnTo>
                    <a:pt x="2579530" y="1874865"/>
                  </a:lnTo>
                  <a:cubicBezTo>
                    <a:pt x="2579530" y="1885557"/>
                    <a:pt x="2575283" y="1895811"/>
                    <a:pt x="2567722" y="1903371"/>
                  </a:cubicBezTo>
                  <a:cubicBezTo>
                    <a:pt x="2560162" y="1910931"/>
                    <a:pt x="2549908" y="1915178"/>
                    <a:pt x="2539216" y="1915178"/>
                  </a:cubicBezTo>
                  <a:lnTo>
                    <a:pt x="40314" y="1915178"/>
                  </a:lnTo>
                  <a:cubicBezTo>
                    <a:pt x="29622" y="1915178"/>
                    <a:pt x="19368" y="1910931"/>
                    <a:pt x="11808" y="1903371"/>
                  </a:cubicBezTo>
                  <a:cubicBezTo>
                    <a:pt x="4247" y="1895811"/>
                    <a:pt x="0" y="1885557"/>
                    <a:pt x="0" y="187486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txBox="1"/>
            <p:nvPr/>
          </p:nvSpPr>
          <p:spPr>
            <a:xfrm>
              <a:off x="0" y="-38100"/>
              <a:ext cx="2579530" cy="195327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41" name="Google Shape;541;p19"/>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a:lnSpc>
                <a:spcPct val="139977"/>
              </a:lnSpc>
            </a:pPr>
            <a:r>
              <a:rPr lang="sk" sz="4500" b="1" i="0" u="none" strike="noStrike" cap="none" dirty="0">
                <a:solidFill>
                  <a:schemeClr val="bg1"/>
                </a:solidFill>
                <a:latin typeface="Poppins"/>
                <a:ea typeface="Poppins"/>
                <a:cs typeface="Poppins"/>
                <a:sym typeface="Poppins"/>
              </a:rPr>
              <a:t>SEBAHODNOTENIE</a:t>
            </a:r>
            <a:r>
              <a:rPr lang="sk" sz="4500" b="1" dirty="0">
                <a:solidFill>
                  <a:schemeClr val="bg1"/>
                </a:solidFill>
                <a:latin typeface="Poppins"/>
                <a:ea typeface="Poppins"/>
                <a:cs typeface="Poppins"/>
                <a:sym typeface="Poppins"/>
              </a:rPr>
              <a:t>​</a:t>
            </a:r>
            <a:endParaRPr lang="en-US" sz="4500" dirty="0">
              <a:solidFill>
                <a:schemeClr val="bg1"/>
              </a:solidFill>
            </a:endParaRPr>
          </a:p>
        </p:txBody>
      </p:sp>
      <p:sp>
        <p:nvSpPr>
          <p:cNvPr id="542" name="Google Shape;542;p19"/>
          <p:cNvSpPr txBox="1"/>
          <p:nvPr/>
        </p:nvSpPr>
        <p:spPr>
          <a:xfrm>
            <a:off x="9491392" y="2327970"/>
            <a:ext cx="4529408" cy="955070"/>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sk" sz="4433" b="1" i="0" u="none" strike="noStrike" cap="none" dirty="0">
                <a:solidFill>
                  <a:srgbClr val="000000"/>
                </a:solidFill>
                <a:latin typeface="Open Sans"/>
                <a:ea typeface="Open Sans"/>
                <a:cs typeface="Open Sans"/>
                <a:sym typeface="Open Sans"/>
              </a:rPr>
              <a:t>Naskenujte ma!</a:t>
            </a:r>
            <a:endParaRPr dirty="0"/>
          </a:p>
        </p:txBody>
      </p:sp>
      <p:pic>
        <p:nvPicPr>
          <p:cNvPr id="3" name="Obrázok 2">
            <a:extLst>
              <a:ext uri="{FF2B5EF4-FFF2-40B4-BE49-F238E27FC236}">
                <a16:creationId xmlns:a16="http://schemas.microsoft.com/office/drawing/2014/main" id="{950C722A-AC8A-52B1-24C3-28CD2C09C4B9}"/>
              </a:ext>
            </a:extLst>
          </p:cNvPr>
          <p:cNvPicPr>
            <a:picLocks noChangeAspect="1"/>
          </p:cNvPicPr>
          <p:nvPr/>
        </p:nvPicPr>
        <p:blipFill>
          <a:blip r:embed="rId3"/>
          <a:stretch>
            <a:fillRect/>
          </a:stretch>
        </p:blipFill>
        <p:spPr>
          <a:xfrm>
            <a:off x="351216" y="3077368"/>
            <a:ext cx="5714286" cy="5497955"/>
          </a:xfrm>
          <a:prstGeom prst="rect">
            <a:avLst/>
          </a:prstGeom>
        </p:spPr>
      </p:pic>
      <p:sp>
        <p:nvSpPr>
          <p:cNvPr id="2" name="Freeform 21">
            <a:extLst>
              <a:ext uri="{FF2B5EF4-FFF2-40B4-BE49-F238E27FC236}">
                <a16:creationId xmlns:a16="http://schemas.microsoft.com/office/drawing/2014/main" id="{6F5A48F3-94A8-EEE0-FBA6-E469DC5DD18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A280CB85-BA47-F648-B49F-FF83DD73C3B4}"/>
              </a:ext>
            </a:extLst>
          </p:cNvPr>
          <p:cNvPicPr>
            <a:picLocks noChangeAspect="1"/>
          </p:cNvPicPr>
          <p:nvPr/>
        </p:nvPicPr>
        <p:blipFill>
          <a:blip r:embed="rId5"/>
          <a:stretch>
            <a:fillRect/>
          </a:stretch>
        </p:blipFill>
        <p:spPr>
          <a:xfrm>
            <a:off x="9144000" y="3362561"/>
            <a:ext cx="5851095" cy="5851095"/>
          </a:xfrm>
          <a:prstGeom prst="rect">
            <a:avLst/>
          </a:prstGeom>
        </p:spPr>
      </p:pic>
      <p:sp>
        <p:nvSpPr>
          <p:cNvPr id="5" name="Freeform 21">
            <a:extLst>
              <a:ext uri="{FF2B5EF4-FFF2-40B4-BE49-F238E27FC236}">
                <a16:creationId xmlns:a16="http://schemas.microsoft.com/office/drawing/2014/main" id="{B3995F03-FA6C-CC99-797A-DBAFC5CEB01A}"/>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E70A53A3-23BA-3CCD-53FE-B1D25072AD67}"/>
              </a:ext>
            </a:extLst>
          </p:cNvPr>
          <p:cNvPicPr>
            <a:picLocks noChangeAspect="1"/>
          </p:cNvPicPr>
          <p:nvPr/>
        </p:nvPicPr>
        <p:blipFill>
          <a:blip r:embed="rId6"/>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50977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2"/>
          <p:cNvGrpSpPr/>
          <p:nvPr/>
        </p:nvGrpSpPr>
        <p:grpSpPr>
          <a:xfrm>
            <a:off x="17259300" y="7060967"/>
            <a:ext cx="1028700" cy="3226033"/>
            <a:chOff x="0" y="-38100"/>
            <a:chExt cx="812800" cy="2548965"/>
          </a:xfrm>
          <a:solidFill>
            <a:schemeClr val="accent2"/>
          </a:solidFill>
        </p:grpSpPr>
        <p:sp>
          <p:nvSpPr>
            <p:cNvPr id="90" name="Google Shape;90;p2"/>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91" name="Google Shape;91;p2"/>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2"/>
          <p:cNvGrpSpPr/>
          <p:nvPr/>
        </p:nvGrpSpPr>
        <p:grpSpPr>
          <a:xfrm>
            <a:off x="0" y="7060967"/>
            <a:ext cx="11842469" cy="3226033"/>
            <a:chOff x="0" y="-38100"/>
            <a:chExt cx="9357013" cy="2548965"/>
          </a:xfrm>
        </p:grpSpPr>
        <p:sp>
          <p:nvSpPr>
            <p:cNvPr id="93" name="Google Shape;93;p2"/>
            <p:cNvSpPr/>
            <p:nvPr/>
          </p:nvSpPr>
          <p:spPr>
            <a:xfrm>
              <a:off x="0" y="0"/>
              <a:ext cx="9357013" cy="2510865"/>
            </a:xfrm>
            <a:custGeom>
              <a:avLst/>
              <a:gdLst/>
              <a:ahLst/>
              <a:cxnLst/>
              <a:rect l="l" t="t" r="r" b="b"/>
              <a:pathLst>
                <a:path w="9357013" h="2510865" extrusionOk="0">
                  <a:moveTo>
                    <a:pt x="0" y="0"/>
                  </a:moveTo>
                  <a:lnTo>
                    <a:pt x="9357013" y="0"/>
                  </a:lnTo>
                  <a:lnTo>
                    <a:pt x="9357013" y="2510865"/>
                  </a:lnTo>
                  <a:lnTo>
                    <a:pt x="0" y="2510865"/>
                  </a:lnTo>
                  <a:close/>
                </a:path>
              </a:pathLst>
            </a:custGeom>
            <a:solidFill>
              <a:srgbClr val="F6F6F6"/>
            </a:solidFill>
            <a:ln>
              <a:noFill/>
            </a:ln>
          </p:spPr>
        </p:sp>
        <p:sp>
          <p:nvSpPr>
            <p:cNvPr id="94" name="Google Shape;94;p2"/>
            <p:cNvSpPr txBox="1"/>
            <p:nvPr/>
          </p:nvSpPr>
          <p:spPr>
            <a:xfrm>
              <a:off x="0" y="-38100"/>
              <a:ext cx="9357013"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2"/>
          <p:cNvGrpSpPr/>
          <p:nvPr/>
        </p:nvGrpSpPr>
        <p:grpSpPr>
          <a:xfrm>
            <a:off x="17259300" y="0"/>
            <a:ext cx="1028700" cy="1028700"/>
            <a:chOff x="0" y="-38100"/>
            <a:chExt cx="812800" cy="850900"/>
          </a:xfrm>
          <a:solidFill>
            <a:schemeClr val="accent2"/>
          </a:solidFill>
        </p:grpSpPr>
        <p:sp>
          <p:nvSpPr>
            <p:cNvPr id="96" name="Google Shape;9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97" name="Google Shape;97;p2"/>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9" name="Google Shape;109;p2"/>
          <p:cNvSpPr/>
          <p:nvPr/>
        </p:nvSpPr>
        <p:spPr>
          <a:xfrm>
            <a:off x="12019219" y="2297865"/>
            <a:ext cx="4715906" cy="4436881"/>
          </a:xfrm>
          <a:custGeom>
            <a:avLst/>
            <a:gdLst/>
            <a:ahLst/>
            <a:cxnLst/>
            <a:rect l="l" t="t" r="r" b="b"/>
            <a:pathLst>
              <a:path w="4715906" h="4436881" extrusionOk="0">
                <a:moveTo>
                  <a:pt x="0" y="0"/>
                </a:moveTo>
                <a:lnTo>
                  <a:pt x="4715906" y="0"/>
                </a:lnTo>
                <a:lnTo>
                  <a:pt x="4715906" y="4436882"/>
                </a:lnTo>
                <a:lnTo>
                  <a:pt x="0" y="4436882"/>
                </a:lnTo>
                <a:lnTo>
                  <a:pt x="0" y="0"/>
                </a:lnTo>
                <a:close/>
              </a:path>
            </a:pathLst>
          </a:custGeom>
          <a:blipFill rotWithShape="1">
            <a:blip r:embed="rId3">
              <a:alphaModFix/>
            </a:blip>
            <a:stretch>
              <a:fillRect/>
            </a:stretch>
          </a:blipFill>
          <a:ln>
            <a:noFill/>
          </a:ln>
        </p:spPr>
      </p:sp>
      <p:sp>
        <p:nvSpPr>
          <p:cNvPr id="110" name="Google Shape;110;p2"/>
          <p:cNvSpPr txBox="1"/>
          <p:nvPr/>
        </p:nvSpPr>
        <p:spPr>
          <a:xfrm>
            <a:off x="2242044" y="2257561"/>
            <a:ext cx="10218046" cy="1840504"/>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sk-SK" sz="10400" b="1" dirty="0">
                <a:cs typeface="Poppins"/>
                <a:sym typeface="Poppins"/>
              </a:rPr>
              <a:t>Ohmov zákon</a:t>
            </a:r>
            <a:endParaRPr dirty="0"/>
          </a:p>
        </p:txBody>
      </p:sp>
      <p:sp>
        <p:nvSpPr>
          <p:cNvPr id="3" name="Freeform 21">
            <a:extLst>
              <a:ext uri="{FF2B5EF4-FFF2-40B4-BE49-F238E27FC236}">
                <a16:creationId xmlns:a16="http://schemas.microsoft.com/office/drawing/2014/main" id="{AD28C35A-FE96-A2F9-3F52-1C1369A2D2A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grpSp>
        <p:nvGrpSpPr>
          <p:cNvPr id="5" name="Group 11">
            <a:extLst>
              <a:ext uri="{FF2B5EF4-FFF2-40B4-BE49-F238E27FC236}">
                <a16:creationId xmlns:a16="http://schemas.microsoft.com/office/drawing/2014/main" id="{E7D8D377-2A3D-F46D-DCED-946FC18C08B8}"/>
              </a:ext>
            </a:extLst>
          </p:cNvPr>
          <p:cNvGrpSpPr/>
          <p:nvPr/>
        </p:nvGrpSpPr>
        <p:grpSpPr>
          <a:xfrm>
            <a:off x="0" y="139830"/>
            <a:ext cx="1668996" cy="10147170"/>
            <a:chOff x="0" y="0"/>
            <a:chExt cx="446365" cy="2709333"/>
          </a:xfrm>
          <a:solidFill>
            <a:srgbClr val="CC5B60"/>
          </a:solidFill>
        </p:grpSpPr>
        <p:sp>
          <p:nvSpPr>
            <p:cNvPr id="6" name="Freeform 12">
              <a:extLst>
                <a:ext uri="{FF2B5EF4-FFF2-40B4-BE49-F238E27FC236}">
                  <a16:creationId xmlns:a16="http://schemas.microsoft.com/office/drawing/2014/main" id="{B52D40F3-5EFD-30AD-7233-21D389A2E74E}"/>
                </a:ext>
              </a:extLst>
            </p:cNvPr>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7" name="TextBox 13">
              <a:extLst>
                <a:ext uri="{FF2B5EF4-FFF2-40B4-BE49-F238E27FC236}">
                  <a16:creationId xmlns:a16="http://schemas.microsoft.com/office/drawing/2014/main" id="{E743D1CA-4DDE-A375-57BC-04A7D862C791}"/>
                </a:ext>
              </a:extLst>
            </p:cNvPr>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9" name="BlokTextu 8">
            <a:extLst>
              <a:ext uri="{FF2B5EF4-FFF2-40B4-BE49-F238E27FC236}">
                <a16:creationId xmlns:a16="http://schemas.microsoft.com/office/drawing/2014/main" id="{60A48776-9C0C-3D88-41B6-228ECDF423C8}"/>
              </a:ext>
            </a:extLst>
          </p:cNvPr>
          <p:cNvSpPr txBox="1"/>
          <p:nvPr/>
        </p:nvSpPr>
        <p:spPr>
          <a:xfrm>
            <a:off x="6481707" y="7364831"/>
            <a:ext cx="5082383" cy="4924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NonCommercial</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ShareAlike</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3.0 License</a:t>
            </a:r>
            <a:r>
              <a:rPr kumimoji="0" lang="en-GB" altLang="sk-SK" sz="1400" b="1" i="0" u="none" strike="noStrike" cap="none" normalizeH="0" baseline="0" dirty="0">
                <a:ln>
                  <a:noFill/>
                </a:ln>
                <a:solidFill>
                  <a:schemeClr val="tx1"/>
                </a:solidFill>
                <a:effectLst/>
                <a:ea typeface="Calibri" panose="020F0502020204030204" pitchFamily="34" charset="0"/>
              </a:rPr>
              <a:t>.</a:t>
            </a:r>
            <a:endParaRPr kumimoji="0" lang="en-GB" altLang="sk-SK" sz="2400" b="0" i="0" u="none" strike="noStrike" cap="none" normalizeH="0" baseline="0" dirty="0">
              <a:ln>
                <a:noFill/>
              </a:ln>
              <a:solidFill>
                <a:schemeClr val="tx1"/>
              </a:solidFill>
              <a:effectLst/>
            </a:endParaRPr>
          </a:p>
        </p:txBody>
      </p:sp>
      <p:sp>
        <p:nvSpPr>
          <p:cNvPr id="2" name="BlokTextu 1">
            <a:extLst>
              <a:ext uri="{FF2B5EF4-FFF2-40B4-BE49-F238E27FC236}">
                <a16:creationId xmlns:a16="http://schemas.microsoft.com/office/drawing/2014/main" id="{0A543ED0-FE0C-D903-55E1-30D83CADEC67}"/>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n-US" sz="1200" dirty="0" err="1">
                <a:solidFill>
                  <a:srgbClr val="000000"/>
                </a:solidFill>
                <a:effectLst/>
                <a:latin typeface="Calibri" panose="020F0502020204030204" pitchFamily="34" charset="0"/>
                <a:ea typeface="Calibri" panose="020F0502020204030204" pitchFamily="34" charset="0"/>
              </a:rPr>
              <a:t>Financované</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Európskou</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úniou</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Vyjadrené</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názory</a:t>
            </a:r>
            <a:r>
              <a:rPr lang="en-US" sz="1200" dirty="0">
                <a:solidFill>
                  <a:srgbClr val="000000"/>
                </a:solidFill>
                <a:effectLst/>
                <a:latin typeface="Calibri" panose="020F0502020204030204" pitchFamily="34" charset="0"/>
                <a:ea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rPr>
              <a:t>postoje</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sú</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názormi</a:t>
            </a:r>
            <a:r>
              <a:rPr lang="en-US" sz="1200" dirty="0">
                <a:solidFill>
                  <a:srgbClr val="000000"/>
                </a:solidFill>
                <a:effectLst/>
                <a:latin typeface="Calibri" panose="020F0502020204030204" pitchFamily="34" charset="0"/>
                <a:ea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rPr>
              <a:t>vyhláseniami</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autora</a:t>
            </a:r>
            <a:r>
              <a:rPr lang="en-US" sz="1200" dirty="0">
                <a:solidFill>
                  <a:srgbClr val="000000"/>
                </a:solidFill>
                <a:effectLst/>
                <a:latin typeface="Calibri" panose="020F0502020204030204" pitchFamily="34" charset="0"/>
                <a:ea typeface="Calibri" panose="020F0502020204030204" pitchFamily="34" charset="0"/>
              </a:rPr>
              <a:t>(-</a:t>
            </a:r>
            <a:r>
              <a:rPr lang="en-US" sz="1200" dirty="0" err="1">
                <a:solidFill>
                  <a:srgbClr val="000000"/>
                </a:solidFill>
                <a:effectLst/>
                <a:latin typeface="Calibri" panose="020F0502020204030204" pitchFamily="34" charset="0"/>
                <a:ea typeface="Calibri" panose="020F0502020204030204" pitchFamily="34" charset="0"/>
              </a:rPr>
              <a:t>ov</a:t>
            </a:r>
            <a:r>
              <a:rPr lang="en-US" sz="1200" dirty="0">
                <a:solidFill>
                  <a:srgbClr val="000000"/>
                </a:solidFill>
                <a:effectLst/>
                <a:latin typeface="Calibri" panose="020F0502020204030204" pitchFamily="34" charset="0"/>
                <a:ea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rPr>
              <a:t>nemusia</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nevyhnutne</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odrážať</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názory</a:t>
            </a:r>
            <a:r>
              <a:rPr lang="en-US" sz="1200" dirty="0">
                <a:solidFill>
                  <a:srgbClr val="000000"/>
                </a:solidFill>
                <a:effectLst/>
                <a:latin typeface="Calibri" panose="020F0502020204030204" pitchFamily="34" charset="0"/>
                <a:ea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rPr>
              <a:t>stanoviská</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Európskej</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únie</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alebo</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Európskej</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výkonnej</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agentúry</a:t>
            </a:r>
            <a:r>
              <a:rPr lang="en-US" sz="1200" dirty="0">
                <a:solidFill>
                  <a:srgbClr val="000000"/>
                </a:solidFill>
                <a:effectLst/>
                <a:latin typeface="Calibri" panose="020F0502020204030204" pitchFamily="34" charset="0"/>
                <a:ea typeface="Calibri" panose="020F0502020204030204" pitchFamily="34" charset="0"/>
              </a:rPr>
              <a:t> pre </a:t>
            </a:r>
            <a:r>
              <a:rPr lang="en-US" sz="1200" dirty="0" err="1">
                <a:solidFill>
                  <a:srgbClr val="000000"/>
                </a:solidFill>
                <a:effectLst/>
                <a:latin typeface="Calibri" panose="020F0502020204030204" pitchFamily="34" charset="0"/>
                <a:ea typeface="Calibri" panose="020F0502020204030204" pitchFamily="34" charset="0"/>
              </a:rPr>
              <a:t>vzdelávanie</a:t>
            </a:r>
            <a:r>
              <a:rPr lang="en-US" sz="1200" dirty="0">
                <a:solidFill>
                  <a:srgbClr val="000000"/>
                </a:solidFill>
                <a:effectLst/>
                <a:latin typeface="Calibri" panose="020F0502020204030204" pitchFamily="34" charset="0"/>
                <a:ea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rPr>
              <a:t>kultúru</a:t>
            </a:r>
            <a:r>
              <a:rPr lang="en-US" sz="1200" dirty="0">
                <a:solidFill>
                  <a:srgbClr val="000000"/>
                </a:solidFill>
                <a:effectLst/>
                <a:latin typeface="Calibri" panose="020F0502020204030204" pitchFamily="34" charset="0"/>
                <a:ea typeface="Calibri" panose="020F0502020204030204" pitchFamily="34" charset="0"/>
              </a:rPr>
              <a:t> (EACEA). </a:t>
            </a:r>
            <a:r>
              <a:rPr lang="en-US" sz="1200" dirty="0" err="1">
                <a:solidFill>
                  <a:srgbClr val="000000"/>
                </a:solidFill>
                <a:effectLst/>
                <a:latin typeface="Calibri" panose="020F0502020204030204" pitchFamily="34" charset="0"/>
                <a:ea typeface="Calibri" panose="020F0502020204030204" pitchFamily="34" charset="0"/>
              </a:rPr>
              <a:t>Európska</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únia</a:t>
            </a:r>
            <a:r>
              <a:rPr lang="en-US" sz="1200" dirty="0">
                <a:solidFill>
                  <a:srgbClr val="000000"/>
                </a:solidFill>
                <a:effectLst/>
                <a:latin typeface="Calibri" panose="020F0502020204030204" pitchFamily="34" charset="0"/>
                <a:ea typeface="Calibri" panose="020F0502020204030204" pitchFamily="34" charset="0"/>
              </a:rPr>
              <a:t> ani EACEA za ne </a:t>
            </a:r>
            <a:r>
              <a:rPr lang="en-US" sz="1200" dirty="0" err="1">
                <a:solidFill>
                  <a:srgbClr val="000000"/>
                </a:solidFill>
                <a:effectLst/>
                <a:latin typeface="Calibri" panose="020F0502020204030204" pitchFamily="34" charset="0"/>
                <a:ea typeface="Calibri" panose="020F0502020204030204" pitchFamily="34" charset="0"/>
              </a:rPr>
              <a:t>nepreberajú</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žiadnu</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zodpovednosť</a:t>
            </a:r>
            <a:r>
              <a:rPr lang="en-US" sz="1200" dirty="0">
                <a:solidFill>
                  <a:srgbClr val="000000"/>
                </a:solidFill>
                <a:effectLst/>
                <a:latin typeface="Calibri" panose="020F0502020204030204" pitchFamily="34" charset="0"/>
                <a:ea typeface="Calibri" panose="020F0502020204030204" pitchFamily="34" charset="0"/>
              </a:rPr>
              <a:t>.</a:t>
            </a:r>
            <a:endParaRPr lang="sk-SK" sz="1200" dirty="0">
              <a:effectLst/>
              <a:latin typeface="Calibri" panose="020F0502020204030204" pitchFamily="34" charset="0"/>
              <a:ea typeface="Calibri" panose="020F0502020204030204" pitchFamily="34" charset="0"/>
            </a:endParaRPr>
          </a:p>
        </p:txBody>
      </p:sp>
      <p:sp>
        <p:nvSpPr>
          <p:cNvPr id="10" name="BlokTextu 25">
            <a:extLst>
              <a:ext uri="{FF2B5EF4-FFF2-40B4-BE49-F238E27FC236}">
                <a16:creationId xmlns:a16="http://schemas.microsoft.com/office/drawing/2014/main" id="{BC590B27-9B05-F5A2-0D90-8D0B4BE0013A}"/>
              </a:ext>
            </a:extLst>
          </p:cNvPr>
          <p:cNvSpPr txBox="1"/>
          <p:nvPr/>
        </p:nvSpPr>
        <p:spPr>
          <a:xfrm>
            <a:off x="2242044" y="3843042"/>
            <a:ext cx="11523792"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latin typeface="Poppins" panose="00000500000000000000" pitchFamily="2" charset="-18"/>
                <a:cs typeface="Poppins" panose="00000500000000000000" pitchFamily="2" charset="-18"/>
              </a:rPr>
              <a:t>Číslo</a:t>
            </a:r>
            <a:r>
              <a:rPr lang="en-US" sz="3200" dirty="0">
                <a:latin typeface="Poppins" panose="00000500000000000000" pitchFamily="2" charset="-18"/>
                <a:cs typeface="Poppins" panose="00000500000000000000" pitchFamily="2" charset="-18"/>
              </a:rPr>
              <a:t> </a:t>
            </a:r>
            <a:r>
              <a:rPr lang="en-US" sz="3200" dirty="0" err="1">
                <a:latin typeface="Poppins" panose="00000500000000000000" pitchFamily="2" charset="-18"/>
                <a:cs typeface="Poppins" panose="00000500000000000000" pitchFamily="2" charset="-18"/>
              </a:rPr>
              <a:t>projektu</a:t>
            </a:r>
            <a:r>
              <a:rPr lang="en-US" sz="3200" dirty="0">
                <a:latin typeface="Poppins" panose="00000500000000000000" pitchFamily="2" charset="-18"/>
                <a:cs typeface="Poppins" panose="00000500000000000000" pitchFamily="2" charset="-18"/>
              </a:rPr>
              <a:t>: 2021-1-DE02-KA220-VET-000029587</a:t>
            </a:r>
          </a:p>
        </p:txBody>
      </p:sp>
      <p:sp>
        <p:nvSpPr>
          <p:cNvPr id="11" name="BlokTextu 26">
            <a:extLst>
              <a:ext uri="{FF2B5EF4-FFF2-40B4-BE49-F238E27FC236}">
                <a16:creationId xmlns:a16="http://schemas.microsoft.com/office/drawing/2014/main" id="{54C63C03-D350-E38C-D6CB-1238587AF685}"/>
              </a:ext>
            </a:extLst>
          </p:cNvPr>
          <p:cNvSpPr txBox="1"/>
          <p:nvPr/>
        </p:nvSpPr>
        <p:spPr>
          <a:xfrm>
            <a:off x="2250965" y="4411885"/>
            <a:ext cx="11523792" cy="47000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2400" dirty="0">
                <a:effectLst/>
                <a:latin typeface="Calibri" panose="020F0502020204030204" pitchFamily="34" charset="0"/>
                <a:ea typeface="Times New Roman" panose="02020603050405020304" pitchFamily="18" charset="0"/>
              </a:rPr>
              <a:t>PR3/A2: </a:t>
            </a:r>
            <a:r>
              <a:rPr lang="en-US" sz="2400" dirty="0" err="1">
                <a:effectLst/>
                <a:latin typeface="Calibri" panose="020F0502020204030204" pitchFamily="34" charset="0"/>
                <a:ea typeface="Times New Roman" panose="02020603050405020304" pitchFamily="18" charset="0"/>
              </a:rPr>
              <a:t>Autoškoliaci</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materiál</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na</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obohatenie</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súčasných</a:t>
            </a:r>
            <a:r>
              <a:rPr lang="en-US" sz="2400" dirty="0">
                <a:effectLst/>
                <a:latin typeface="Calibri" panose="020F0502020204030204" pitchFamily="34" charset="0"/>
                <a:ea typeface="Times New Roman" panose="02020603050405020304" pitchFamily="18" charset="0"/>
              </a:rPr>
              <a:t> online </a:t>
            </a:r>
            <a:r>
              <a:rPr lang="en-US" sz="2400" dirty="0" err="1">
                <a:effectLst/>
                <a:latin typeface="Calibri" panose="020F0502020204030204" pitchFamily="34" charset="0"/>
                <a:ea typeface="Times New Roman" panose="02020603050405020304" pitchFamily="18" charset="0"/>
              </a:rPr>
              <a:t>experimentov</a:t>
            </a:r>
            <a:endParaRPr lang="sk-SK" sz="2400" dirty="0">
              <a:effectLst/>
              <a:latin typeface="Calibri" panose="020F0502020204030204" pitchFamily="34" charset="0"/>
              <a:ea typeface="Calibri" panose="020F0502020204030204" pitchFamily="34" charset="0"/>
            </a:endParaRPr>
          </a:p>
        </p:txBody>
      </p:sp>
      <p:pic>
        <p:nvPicPr>
          <p:cNvPr id="14" name="Obrázok 13">
            <a:extLst>
              <a:ext uri="{FF2B5EF4-FFF2-40B4-BE49-F238E27FC236}">
                <a16:creationId xmlns:a16="http://schemas.microsoft.com/office/drawing/2014/main" id="{730A1CEC-96F8-B52C-D368-20BA87456587}"/>
              </a:ext>
            </a:extLst>
          </p:cNvPr>
          <p:cNvPicPr>
            <a:picLocks noChangeAspect="1"/>
          </p:cNvPicPr>
          <p:nvPr/>
        </p:nvPicPr>
        <p:blipFill>
          <a:blip r:embed="rId5"/>
          <a:stretch>
            <a:fillRect/>
          </a:stretch>
        </p:blipFill>
        <p:spPr>
          <a:xfrm>
            <a:off x="13765836" y="272311"/>
            <a:ext cx="2884931" cy="651908"/>
          </a:xfrm>
          <a:prstGeom prst="rect">
            <a:avLst/>
          </a:prstGeom>
        </p:spPr>
      </p:pic>
      <p:pic>
        <p:nvPicPr>
          <p:cNvPr id="4" name="Picture 3" descr="A black and white sign with a person in a circle&#10;&#10;Description automatically generated">
            <a:hlinkClick r:id="rId6"/>
            <a:extLst>
              <a:ext uri="{FF2B5EF4-FFF2-40B4-BE49-F238E27FC236}">
                <a16:creationId xmlns:a16="http://schemas.microsoft.com/office/drawing/2014/main" id="{E566975D-0953-3F8B-F7A0-B768B6C7CC9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7253" y="7364830"/>
            <a:ext cx="4461251" cy="1565809"/>
          </a:xfrm>
          <a:prstGeom prst="rect">
            <a:avLst/>
          </a:prstGeom>
          <a:noFill/>
          <a:ln>
            <a:noFill/>
          </a:ln>
        </p:spPr>
      </p:pic>
    </p:spTree>
    <p:extLst>
      <p:ext uri="{BB962C8B-B14F-4D97-AF65-F5344CB8AC3E}">
        <p14:creationId xmlns:p14="http://schemas.microsoft.com/office/powerpoint/2010/main" val="46264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2036" t="-3957" r="-2035"/>
            </a:stretch>
          </a:blipFill>
          <a:ln>
            <a:noFill/>
          </a:ln>
        </p:spPr>
      </p:sp>
      <p:sp>
        <p:nvSpPr>
          <p:cNvPr id="550" name="Google Shape;550;p20"/>
          <p:cNvSpPr/>
          <p:nvPr/>
        </p:nvSpPr>
        <p:spPr>
          <a:xfrm>
            <a:off x="14189107" y="339265"/>
            <a:ext cx="1378871" cy="1378871"/>
          </a:xfrm>
          <a:custGeom>
            <a:avLst/>
            <a:gdLst/>
            <a:ahLst/>
            <a:cxnLst/>
            <a:rect l="l" t="t" r="r" b="b"/>
            <a:pathLst>
              <a:path w="1378871" h="1378871" extrusionOk="0">
                <a:moveTo>
                  <a:pt x="0" y="0"/>
                </a:moveTo>
                <a:lnTo>
                  <a:pt x="1378871" y="0"/>
                </a:lnTo>
                <a:lnTo>
                  <a:pt x="1378871" y="1378870"/>
                </a:lnTo>
                <a:lnTo>
                  <a:pt x="0" y="1378870"/>
                </a:lnTo>
                <a:lnTo>
                  <a:pt x="0" y="0"/>
                </a:lnTo>
                <a:close/>
              </a:path>
            </a:pathLst>
          </a:custGeom>
          <a:blipFill rotWithShape="1">
            <a:blip r:embed="rId4">
              <a:alphaModFix/>
            </a:blip>
            <a:stretch>
              <a:fillRect/>
            </a:stretch>
          </a:blipFill>
          <a:ln>
            <a:noFill/>
          </a:ln>
        </p:spPr>
      </p:sp>
      <p:sp>
        <p:nvSpPr>
          <p:cNvPr id="551" name="Google Shape;551;p20"/>
          <p:cNvSpPr/>
          <p:nvPr/>
        </p:nvSpPr>
        <p:spPr>
          <a:xfrm>
            <a:off x="15562677" y="591760"/>
            <a:ext cx="2725323" cy="777585"/>
          </a:xfrm>
          <a:custGeom>
            <a:avLst/>
            <a:gdLst/>
            <a:ahLst/>
            <a:cxnLst/>
            <a:rect l="l" t="t" r="r" b="b"/>
            <a:pathLst>
              <a:path w="2725323" h="777585" extrusionOk="0">
                <a:moveTo>
                  <a:pt x="0" y="0"/>
                </a:moveTo>
                <a:lnTo>
                  <a:pt x="2725323" y="0"/>
                </a:lnTo>
                <a:lnTo>
                  <a:pt x="2725323" y="777586"/>
                </a:lnTo>
                <a:lnTo>
                  <a:pt x="0" y="777586"/>
                </a:lnTo>
                <a:lnTo>
                  <a:pt x="0" y="0"/>
                </a:lnTo>
                <a:close/>
              </a:path>
            </a:pathLst>
          </a:custGeom>
          <a:blipFill rotWithShape="1">
            <a:blip r:embed="rId5">
              <a:alphaModFix/>
            </a:blip>
            <a:stretch>
              <a:fillRect/>
            </a:stretch>
          </a:blipFill>
          <a:ln>
            <a:noFill/>
          </a:ln>
        </p:spPr>
      </p:sp>
    </p:spTree>
    <p:extLst>
      <p:ext uri="{BB962C8B-B14F-4D97-AF65-F5344CB8AC3E}">
        <p14:creationId xmlns:p14="http://schemas.microsoft.com/office/powerpoint/2010/main" val="180947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l="11718" r="53610"/>
          <a:stretch/>
        </p:blipFill>
        <p:spPr>
          <a:xfrm>
            <a:off x="1028700" y="0"/>
            <a:ext cx="5429066" cy="10287000"/>
          </a:xfrm>
          <a:prstGeom prst="rect">
            <a:avLst/>
          </a:prstGeom>
          <a:noFill/>
          <a:ln>
            <a:noFill/>
          </a:ln>
        </p:spPr>
      </p:pic>
      <p:grpSp>
        <p:nvGrpSpPr>
          <p:cNvPr id="119" name="Google Shape;119;p3"/>
          <p:cNvGrpSpPr/>
          <p:nvPr/>
        </p:nvGrpSpPr>
        <p:grpSpPr>
          <a:xfrm>
            <a:off x="0" y="7060967"/>
            <a:ext cx="1028700" cy="3226033"/>
            <a:chOff x="0" y="-38100"/>
            <a:chExt cx="812800" cy="2548965"/>
          </a:xfrm>
          <a:solidFill>
            <a:schemeClr val="accent2"/>
          </a:solidFill>
        </p:grpSpPr>
        <p:sp>
          <p:nvSpPr>
            <p:cNvPr id="120" name="Google Shape;120;p3"/>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121" name="Google Shape;121;p3"/>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3"/>
          <p:cNvGrpSpPr/>
          <p:nvPr/>
        </p:nvGrpSpPr>
        <p:grpSpPr>
          <a:xfrm>
            <a:off x="0" y="0"/>
            <a:ext cx="1028700" cy="1028700"/>
            <a:chOff x="0" y="-38100"/>
            <a:chExt cx="812800" cy="850900"/>
          </a:xfrm>
          <a:solidFill>
            <a:schemeClr val="accent2"/>
          </a:solidFill>
        </p:grpSpPr>
        <p:sp>
          <p:nvSpPr>
            <p:cNvPr id="123" name="Google Shape;123;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124" name="Google Shape;124;p3"/>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125" name="Google Shape;125;p3"/>
          <p:cNvGrpSpPr/>
          <p:nvPr/>
        </p:nvGrpSpPr>
        <p:grpSpPr>
          <a:xfrm>
            <a:off x="7012010" y="1364219"/>
            <a:ext cx="969409" cy="973196"/>
            <a:chOff x="0" y="-3175"/>
            <a:chExt cx="812800" cy="815975"/>
          </a:xfrm>
          <a:solidFill>
            <a:schemeClr val="accent2"/>
          </a:solidFill>
        </p:grpSpPr>
        <p:sp>
          <p:nvSpPr>
            <p:cNvPr id="126" name="Google Shape;12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27" name="Google Shape;12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01</a:t>
              </a:r>
              <a:endParaRPr/>
            </a:p>
          </p:txBody>
        </p:sp>
      </p:grpSp>
      <p:grpSp>
        <p:nvGrpSpPr>
          <p:cNvPr id="128" name="Google Shape;128;p3"/>
          <p:cNvGrpSpPr/>
          <p:nvPr/>
        </p:nvGrpSpPr>
        <p:grpSpPr>
          <a:xfrm>
            <a:off x="7012010" y="2258787"/>
            <a:ext cx="969409" cy="973196"/>
            <a:chOff x="0" y="-3175"/>
            <a:chExt cx="812800" cy="815975"/>
          </a:xfrm>
          <a:solidFill>
            <a:schemeClr val="accent2"/>
          </a:solidFill>
        </p:grpSpPr>
        <p:sp>
          <p:nvSpPr>
            <p:cNvPr id="129" name="Google Shape;12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0" name="Google Shape;13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02</a:t>
              </a:r>
              <a:endParaRPr dirty="0"/>
            </a:p>
          </p:txBody>
        </p:sp>
      </p:grpSp>
      <p:grpSp>
        <p:nvGrpSpPr>
          <p:cNvPr id="131" name="Google Shape;131;p3"/>
          <p:cNvGrpSpPr/>
          <p:nvPr/>
        </p:nvGrpSpPr>
        <p:grpSpPr>
          <a:xfrm>
            <a:off x="7012010" y="3146551"/>
            <a:ext cx="969409" cy="973196"/>
            <a:chOff x="0" y="-3175"/>
            <a:chExt cx="812800" cy="815975"/>
          </a:xfrm>
          <a:solidFill>
            <a:schemeClr val="accent2"/>
          </a:solidFill>
        </p:grpSpPr>
        <p:sp>
          <p:nvSpPr>
            <p:cNvPr id="132" name="Google Shape;13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3" name="Google Shape;13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03</a:t>
              </a:r>
              <a:endParaRPr/>
            </a:p>
          </p:txBody>
        </p:sp>
      </p:grpSp>
      <p:grpSp>
        <p:nvGrpSpPr>
          <p:cNvPr id="134" name="Google Shape;134;p3"/>
          <p:cNvGrpSpPr/>
          <p:nvPr/>
        </p:nvGrpSpPr>
        <p:grpSpPr>
          <a:xfrm>
            <a:off x="7012010" y="4048378"/>
            <a:ext cx="969409" cy="973196"/>
            <a:chOff x="0" y="-3175"/>
            <a:chExt cx="812800" cy="815975"/>
          </a:xfrm>
          <a:solidFill>
            <a:schemeClr val="accent2"/>
          </a:solidFill>
        </p:grpSpPr>
        <p:sp>
          <p:nvSpPr>
            <p:cNvPr id="135" name="Google Shape;135;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6" name="Google Shape;136;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04</a:t>
              </a:r>
              <a:endParaRPr/>
            </a:p>
          </p:txBody>
        </p:sp>
      </p:grpSp>
      <p:grpSp>
        <p:nvGrpSpPr>
          <p:cNvPr id="137" name="Google Shape;137;p3"/>
          <p:cNvGrpSpPr/>
          <p:nvPr/>
        </p:nvGrpSpPr>
        <p:grpSpPr>
          <a:xfrm>
            <a:off x="7012010" y="4948787"/>
            <a:ext cx="969409" cy="929986"/>
            <a:chOff x="0" y="-3175"/>
            <a:chExt cx="812800" cy="779746"/>
          </a:xfrm>
          <a:solidFill>
            <a:schemeClr val="accent2"/>
          </a:solidFill>
        </p:grpSpPr>
        <p:sp>
          <p:nvSpPr>
            <p:cNvPr id="138" name="Google Shape;138;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39" name="Google Shape;139;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05</a:t>
              </a:r>
              <a:endParaRPr/>
            </a:p>
          </p:txBody>
        </p:sp>
      </p:grpSp>
      <p:grpSp>
        <p:nvGrpSpPr>
          <p:cNvPr id="140" name="Google Shape;140;p3"/>
          <p:cNvGrpSpPr/>
          <p:nvPr/>
        </p:nvGrpSpPr>
        <p:grpSpPr>
          <a:xfrm>
            <a:off x="7012010" y="5733478"/>
            <a:ext cx="969409" cy="973196"/>
            <a:chOff x="0" y="-3175"/>
            <a:chExt cx="812800" cy="815975"/>
          </a:xfrm>
          <a:solidFill>
            <a:schemeClr val="accent2"/>
          </a:solidFill>
        </p:grpSpPr>
        <p:sp>
          <p:nvSpPr>
            <p:cNvPr id="141" name="Google Shape;141;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42" name="Google Shape;142;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06</a:t>
              </a:r>
              <a:endParaRPr/>
            </a:p>
          </p:txBody>
        </p:sp>
      </p:grpSp>
      <p:grpSp>
        <p:nvGrpSpPr>
          <p:cNvPr id="152" name="Google Shape;152;p3"/>
          <p:cNvGrpSpPr/>
          <p:nvPr/>
        </p:nvGrpSpPr>
        <p:grpSpPr>
          <a:xfrm>
            <a:off x="7012010" y="6618286"/>
            <a:ext cx="969409" cy="973196"/>
            <a:chOff x="0" y="-3175"/>
            <a:chExt cx="812800" cy="815975"/>
          </a:xfrm>
          <a:solidFill>
            <a:schemeClr val="accent2"/>
          </a:solidFill>
        </p:grpSpPr>
        <p:sp>
          <p:nvSpPr>
            <p:cNvPr id="153" name="Google Shape;15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4" name="Google Shape;15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07</a:t>
              </a:r>
              <a:endParaRPr/>
            </a:p>
          </p:txBody>
        </p:sp>
      </p:grpSp>
      <p:grpSp>
        <p:nvGrpSpPr>
          <p:cNvPr id="155" name="Google Shape;155;p3"/>
          <p:cNvGrpSpPr/>
          <p:nvPr/>
        </p:nvGrpSpPr>
        <p:grpSpPr>
          <a:xfrm>
            <a:off x="7012010" y="7426786"/>
            <a:ext cx="969409" cy="973196"/>
            <a:chOff x="0" y="-3175"/>
            <a:chExt cx="812800" cy="815975"/>
          </a:xfrm>
          <a:solidFill>
            <a:schemeClr val="accent2"/>
          </a:solidFill>
        </p:grpSpPr>
        <p:sp>
          <p:nvSpPr>
            <p:cNvPr id="156" name="Google Shape;15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7" name="Google Shape;15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08</a:t>
              </a:r>
              <a:endParaRPr/>
            </a:p>
          </p:txBody>
        </p:sp>
      </p:grpSp>
      <p:grpSp>
        <p:nvGrpSpPr>
          <p:cNvPr id="158" name="Google Shape;158;p3"/>
          <p:cNvGrpSpPr/>
          <p:nvPr/>
        </p:nvGrpSpPr>
        <p:grpSpPr>
          <a:xfrm>
            <a:off x="7012010" y="8328158"/>
            <a:ext cx="969409" cy="973196"/>
            <a:chOff x="0" y="-3175"/>
            <a:chExt cx="812800" cy="815975"/>
          </a:xfrm>
          <a:solidFill>
            <a:schemeClr val="accent2"/>
          </a:solidFill>
        </p:grpSpPr>
        <p:sp>
          <p:nvSpPr>
            <p:cNvPr id="159" name="Google Shape;15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0" name="Google Shape;16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09</a:t>
              </a:r>
              <a:endParaRPr dirty="0"/>
            </a:p>
          </p:txBody>
        </p:sp>
      </p:grpSp>
      <p:grpSp>
        <p:nvGrpSpPr>
          <p:cNvPr id="161" name="Google Shape;161;p3"/>
          <p:cNvGrpSpPr/>
          <p:nvPr/>
        </p:nvGrpSpPr>
        <p:grpSpPr>
          <a:xfrm>
            <a:off x="7012010" y="9223508"/>
            <a:ext cx="969409" cy="929986"/>
            <a:chOff x="0" y="-3175"/>
            <a:chExt cx="812800" cy="779746"/>
          </a:xfrm>
          <a:solidFill>
            <a:schemeClr val="accent2"/>
          </a:solidFill>
        </p:grpSpPr>
        <p:sp>
          <p:nvSpPr>
            <p:cNvPr id="162" name="Google Shape;162;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63" name="Google Shape;163;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10</a:t>
              </a:r>
              <a:endParaRPr/>
            </a:p>
          </p:txBody>
        </p:sp>
      </p:grpSp>
      <p:sp>
        <p:nvSpPr>
          <p:cNvPr id="166" name="Google Shape;166;p3"/>
          <p:cNvSpPr txBox="1"/>
          <p:nvPr/>
        </p:nvSpPr>
        <p:spPr>
          <a:xfrm>
            <a:off x="8154324" y="1617761"/>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Ohmov zákon</a:t>
            </a:r>
            <a:endParaRPr sz="2000" dirty="0">
              <a:latin typeface="Poppins" panose="00000500000000000000" pitchFamily="2" charset="-18"/>
              <a:cs typeface="Poppins" panose="00000500000000000000" pitchFamily="2" charset="-18"/>
            </a:endParaRPr>
          </a:p>
        </p:txBody>
      </p:sp>
      <p:sp>
        <p:nvSpPr>
          <p:cNvPr id="167" name="Google Shape;167;p3"/>
          <p:cNvSpPr txBox="1"/>
          <p:nvPr/>
        </p:nvSpPr>
        <p:spPr>
          <a:xfrm>
            <a:off x="8154324" y="2512328"/>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Vysvetlenie Ohmového zákona</a:t>
            </a:r>
            <a:endParaRPr sz="2000" dirty="0">
              <a:latin typeface="Poppins" panose="00000500000000000000" pitchFamily="2" charset="-18"/>
              <a:cs typeface="Poppins" panose="00000500000000000000" pitchFamily="2" charset="-18"/>
            </a:endParaRPr>
          </a:p>
        </p:txBody>
      </p:sp>
      <p:sp>
        <p:nvSpPr>
          <p:cNvPr id="168" name="Google Shape;168;p3"/>
          <p:cNvSpPr txBox="1"/>
          <p:nvPr/>
        </p:nvSpPr>
        <p:spPr>
          <a:xfrm>
            <a:off x="8154324" y="3400092"/>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Vzorec Ohmového zákona</a:t>
            </a:r>
            <a:endParaRPr sz="2000" dirty="0">
              <a:latin typeface="Poppins" panose="00000500000000000000" pitchFamily="2" charset="-18"/>
              <a:cs typeface="Poppins" panose="00000500000000000000" pitchFamily="2" charset="-18"/>
            </a:endParaRPr>
          </a:p>
        </p:txBody>
      </p:sp>
      <p:sp>
        <p:nvSpPr>
          <p:cNvPr id="169" name="Google Shape;169;p3"/>
          <p:cNvSpPr txBox="1"/>
          <p:nvPr/>
        </p:nvSpPr>
        <p:spPr>
          <a:xfrm>
            <a:off x="8154324" y="430191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Graf Ohmového zákona</a:t>
            </a:r>
            <a:endParaRPr sz="2000" dirty="0">
              <a:latin typeface="Poppins" panose="00000500000000000000" pitchFamily="2" charset="-18"/>
              <a:cs typeface="Poppins" panose="00000500000000000000" pitchFamily="2" charset="-18"/>
            </a:endParaRPr>
          </a:p>
        </p:txBody>
      </p:sp>
      <p:sp>
        <p:nvSpPr>
          <p:cNvPr id="170" name="Google Shape;170;p3"/>
          <p:cNvSpPr txBox="1"/>
          <p:nvPr/>
        </p:nvSpPr>
        <p:spPr>
          <a:xfrm>
            <a:off x="8154324" y="5180723"/>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Ohmová zákonná jednotka</a:t>
            </a:r>
            <a:endParaRPr sz="2000" dirty="0">
              <a:latin typeface="Poppins" panose="00000500000000000000" pitchFamily="2" charset="-18"/>
              <a:cs typeface="Poppins" panose="00000500000000000000" pitchFamily="2" charset="-18"/>
            </a:endParaRPr>
          </a:p>
        </p:txBody>
      </p:sp>
      <p:sp>
        <p:nvSpPr>
          <p:cNvPr id="171" name="Google Shape;171;p3"/>
          <p:cNvSpPr txBox="1"/>
          <p:nvPr/>
        </p:nvSpPr>
        <p:spPr>
          <a:xfrm>
            <a:off x="8154324" y="598701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Rovnice Ohmového zákona</a:t>
            </a:r>
            <a:endParaRPr sz="2000" dirty="0">
              <a:latin typeface="Poppins" panose="00000500000000000000" pitchFamily="2" charset="-18"/>
              <a:cs typeface="Poppins" panose="00000500000000000000" pitchFamily="2" charset="-18"/>
            </a:endParaRPr>
          </a:p>
        </p:txBody>
      </p:sp>
      <p:sp>
        <p:nvSpPr>
          <p:cNvPr id="172" name="Google Shape;172;p3"/>
          <p:cNvSpPr txBox="1"/>
          <p:nvPr/>
        </p:nvSpPr>
        <p:spPr>
          <a:xfrm>
            <a:off x="8173374" y="7680327"/>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Trojuholník Ohmového zákona</a:t>
            </a:r>
            <a:endParaRPr sz="2000" dirty="0">
              <a:latin typeface="Poppins" panose="00000500000000000000" pitchFamily="2" charset="-18"/>
              <a:cs typeface="Poppins" panose="00000500000000000000" pitchFamily="2" charset="-18"/>
            </a:endParaRPr>
          </a:p>
        </p:txBody>
      </p:sp>
      <p:grpSp>
        <p:nvGrpSpPr>
          <p:cNvPr id="173" name="Google Shape;173;p3"/>
          <p:cNvGrpSpPr/>
          <p:nvPr/>
        </p:nvGrpSpPr>
        <p:grpSpPr>
          <a:xfrm>
            <a:off x="12490157" y="1274861"/>
            <a:ext cx="969409" cy="973196"/>
            <a:chOff x="0" y="-3175"/>
            <a:chExt cx="812800" cy="815975"/>
          </a:xfrm>
          <a:solidFill>
            <a:schemeClr val="accent2"/>
          </a:solidFill>
        </p:grpSpPr>
        <p:sp>
          <p:nvSpPr>
            <p:cNvPr id="174" name="Google Shape;174;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5" name="Google Shape;175;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11</a:t>
              </a:r>
              <a:endParaRPr/>
            </a:p>
          </p:txBody>
        </p:sp>
      </p:grpSp>
      <p:grpSp>
        <p:nvGrpSpPr>
          <p:cNvPr id="176" name="Google Shape;176;p3"/>
          <p:cNvGrpSpPr/>
          <p:nvPr/>
        </p:nvGrpSpPr>
        <p:grpSpPr>
          <a:xfrm>
            <a:off x="12490157" y="2176259"/>
            <a:ext cx="969409" cy="973196"/>
            <a:chOff x="0" y="-3175"/>
            <a:chExt cx="812800" cy="815975"/>
          </a:xfrm>
          <a:solidFill>
            <a:schemeClr val="accent2"/>
          </a:solidFill>
        </p:grpSpPr>
        <p:sp>
          <p:nvSpPr>
            <p:cNvPr id="177" name="Google Shape;177;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8" name="Google Shape;178;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12</a:t>
              </a:r>
              <a:endParaRPr/>
            </a:p>
          </p:txBody>
        </p:sp>
      </p:grpSp>
      <p:grpSp>
        <p:nvGrpSpPr>
          <p:cNvPr id="179" name="Google Shape;179;p3"/>
          <p:cNvGrpSpPr/>
          <p:nvPr/>
        </p:nvGrpSpPr>
        <p:grpSpPr>
          <a:xfrm>
            <a:off x="12490157" y="3064023"/>
            <a:ext cx="969409" cy="973196"/>
            <a:chOff x="0" y="-3175"/>
            <a:chExt cx="812800" cy="815975"/>
          </a:xfrm>
          <a:solidFill>
            <a:schemeClr val="accent2"/>
          </a:solidFill>
        </p:grpSpPr>
        <p:sp>
          <p:nvSpPr>
            <p:cNvPr id="180" name="Google Shape;180;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1" name="Google Shape;181;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13</a:t>
              </a:r>
              <a:endParaRPr/>
            </a:p>
          </p:txBody>
        </p:sp>
      </p:grpSp>
      <p:grpSp>
        <p:nvGrpSpPr>
          <p:cNvPr id="182" name="Google Shape;182;p3"/>
          <p:cNvGrpSpPr/>
          <p:nvPr/>
        </p:nvGrpSpPr>
        <p:grpSpPr>
          <a:xfrm>
            <a:off x="12490157" y="3972728"/>
            <a:ext cx="969409" cy="973196"/>
            <a:chOff x="0" y="-3175"/>
            <a:chExt cx="812800" cy="815975"/>
          </a:xfrm>
          <a:solidFill>
            <a:schemeClr val="accent2"/>
          </a:solidFill>
        </p:grpSpPr>
        <p:sp>
          <p:nvSpPr>
            <p:cNvPr id="183" name="Google Shape;18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4" name="Google Shape;18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14</a:t>
              </a:r>
              <a:endParaRPr/>
            </a:p>
          </p:txBody>
        </p:sp>
      </p:grpSp>
      <p:grpSp>
        <p:nvGrpSpPr>
          <p:cNvPr id="185" name="Google Shape;185;p3"/>
          <p:cNvGrpSpPr/>
          <p:nvPr/>
        </p:nvGrpSpPr>
        <p:grpSpPr>
          <a:xfrm>
            <a:off x="12514772" y="4873555"/>
            <a:ext cx="969409" cy="973196"/>
            <a:chOff x="0" y="-3175"/>
            <a:chExt cx="812800" cy="815975"/>
          </a:xfrm>
          <a:solidFill>
            <a:schemeClr val="accent2"/>
          </a:solidFill>
        </p:grpSpPr>
        <p:sp>
          <p:nvSpPr>
            <p:cNvPr id="186" name="Google Shape;18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7" name="Google Shape;18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15</a:t>
              </a:r>
              <a:endParaRPr dirty="0"/>
            </a:p>
          </p:txBody>
        </p:sp>
      </p:grpSp>
      <p:sp>
        <p:nvSpPr>
          <p:cNvPr id="191" name="Google Shape;191;p3"/>
          <p:cNvSpPr txBox="1"/>
          <p:nvPr/>
        </p:nvSpPr>
        <p:spPr>
          <a:xfrm>
            <a:off x="6819254" y="60758"/>
            <a:ext cx="7494647" cy="1218525"/>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sk" sz="6776" b="1" i="0" u="none" strike="noStrike" cap="none" dirty="0">
                <a:solidFill>
                  <a:srgbClr val="000000"/>
                </a:solidFill>
                <a:latin typeface="Poppins"/>
                <a:ea typeface="Poppins"/>
                <a:cs typeface="Poppins"/>
                <a:sym typeface="Poppins"/>
              </a:rPr>
              <a:t>OBSAH</a:t>
            </a:r>
            <a:endParaRPr dirty="0"/>
          </a:p>
        </p:txBody>
      </p:sp>
      <p:sp>
        <p:nvSpPr>
          <p:cNvPr id="192" name="Google Shape;192;p3"/>
          <p:cNvSpPr txBox="1"/>
          <p:nvPr/>
        </p:nvSpPr>
        <p:spPr>
          <a:xfrm>
            <a:off x="8154324" y="6845230"/>
            <a:ext cx="447172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Vzťah medzi napätím, prúdom a odporom</a:t>
            </a:r>
            <a:endParaRPr sz="2000" dirty="0">
              <a:latin typeface="Poppins" panose="00000500000000000000" pitchFamily="2" charset="-18"/>
              <a:cs typeface="Poppins" panose="00000500000000000000" pitchFamily="2" charset="-18"/>
            </a:endParaRPr>
          </a:p>
        </p:txBody>
      </p:sp>
      <p:sp>
        <p:nvSpPr>
          <p:cNvPr id="193" name="Google Shape;193;p3"/>
          <p:cNvSpPr txBox="1"/>
          <p:nvPr/>
        </p:nvSpPr>
        <p:spPr>
          <a:xfrm>
            <a:off x="8173374" y="8589547"/>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Vektorová forma Ohmového zákona</a:t>
            </a:r>
            <a:endParaRPr sz="2000" dirty="0">
              <a:latin typeface="Poppins" panose="00000500000000000000" pitchFamily="2" charset="-18"/>
              <a:cs typeface="Poppins" panose="00000500000000000000" pitchFamily="2" charset="-18"/>
            </a:endParaRPr>
          </a:p>
        </p:txBody>
      </p:sp>
      <p:sp>
        <p:nvSpPr>
          <p:cNvPr id="194" name="Google Shape;194;p3"/>
          <p:cNvSpPr txBox="1"/>
          <p:nvPr/>
        </p:nvSpPr>
        <p:spPr>
          <a:xfrm>
            <a:off x="8154324" y="9455444"/>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Experimentálne overenie Ohmového zákona</a:t>
            </a:r>
            <a:endParaRPr sz="2000" dirty="0">
              <a:latin typeface="Poppins" panose="00000500000000000000" pitchFamily="2" charset="-18"/>
              <a:cs typeface="Poppins" panose="00000500000000000000" pitchFamily="2" charset="-18"/>
            </a:endParaRPr>
          </a:p>
        </p:txBody>
      </p:sp>
      <p:sp>
        <p:nvSpPr>
          <p:cNvPr id="195" name="Google Shape;195;p3"/>
          <p:cNvSpPr txBox="1"/>
          <p:nvPr/>
        </p:nvSpPr>
        <p:spPr>
          <a:xfrm>
            <a:off x="13616728" y="1358652"/>
            <a:ext cx="381693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Koláčový graf Ohmového zákona</a:t>
            </a:r>
            <a:endParaRPr sz="2000" dirty="0">
              <a:latin typeface="Poppins" panose="00000500000000000000" pitchFamily="2" charset="-18"/>
              <a:cs typeface="Poppins" panose="00000500000000000000" pitchFamily="2" charset="-18"/>
            </a:endParaRPr>
          </a:p>
        </p:txBody>
      </p:sp>
      <p:sp>
        <p:nvSpPr>
          <p:cNvPr id="196" name="Google Shape;196;p3"/>
          <p:cNvSpPr txBox="1"/>
          <p:nvPr/>
        </p:nvSpPr>
        <p:spPr>
          <a:xfrm>
            <a:off x="13616728" y="2264107"/>
            <a:ext cx="381693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Tabuľka matice Ohmového zákona</a:t>
            </a:r>
            <a:endParaRPr sz="2000" dirty="0">
              <a:latin typeface="Poppins" panose="00000500000000000000" pitchFamily="2" charset="-18"/>
              <a:cs typeface="Poppins" panose="00000500000000000000" pitchFamily="2" charset="-18"/>
            </a:endParaRPr>
          </a:p>
        </p:txBody>
      </p:sp>
      <p:sp>
        <p:nvSpPr>
          <p:cNvPr id="198" name="Google Shape;198;p3"/>
          <p:cNvSpPr txBox="1"/>
          <p:nvPr/>
        </p:nvSpPr>
        <p:spPr>
          <a:xfrm>
            <a:off x="13616728" y="3242000"/>
            <a:ext cx="381693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Výpočet elektrického výkonu pomocou Ohmového zákona</a:t>
            </a:r>
            <a:endParaRPr sz="2000" dirty="0">
              <a:latin typeface="Poppins" panose="00000500000000000000" pitchFamily="2" charset="-18"/>
              <a:cs typeface="Poppins" panose="00000500000000000000" pitchFamily="2" charset="-18"/>
            </a:endParaRPr>
          </a:p>
        </p:txBody>
      </p:sp>
      <p:sp>
        <p:nvSpPr>
          <p:cNvPr id="199" name="Google Shape;199;p3"/>
          <p:cNvSpPr txBox="1"/>
          <p:nvPr/>
        </p:nvSpPr>
        <p:spPr>
          <a:xfrm>
            <a:off x="13641343" y="4217331"/>
            <a:ext cx="381693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Obmedzenia Ohmového zákona</a:t>
            </a:r>
            <a:endParaRPr sz="2000" dirty="0">
              <a:latin typeface="Poppins" panose="00000500000000000000" pitchFamily="2" charset="-18"/>
              <a:cs typeface="Poppins" panose="00000500000000000000" pitchFamily="2" charset="-18"/>
            </a:endParaRPr>
          </a:p>
        </p:txBody>
      </p:sp>
      <p:sp>
        <p:nvSpPr>
          <p:cNvPr id="200" name="Google Shape;200;p3"/>
          <p:cNvSpPr txBox="1"/>
          <p:nvPr/>
        </p:nvSpPr>
        <p:spPr>
          <a:xfrm>
            <a:off x="13661642" y="5165380"/>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Analógie Ohmového zákona</a:t>
            </a:r>
            <a:endParaRPr sz="2000" dirty="0">
              <a:latin typeface="Poppins" panose="00000500000000000000" pitchFamily="2" charset="-18"/>
              <a:cs typeface="Poppins" panose="00000500000000000000" pitchFamily="2" charset="-18"/>
            </a:endParaRPr>
          </a:p>
        </p:txBody>
      </p:sp>
      <p:grpSp>
        <p:nvGrpSpPr>
          <p:cNvPr id="2" name="Google Shape;116;p3">
            <a:extLst>
              <a:ext uri="{FF2B5EF4-FFF2-40B4-BE49-F238E27FC236}">
                <a16:creationId xmlns:a16="http://schemas.microsoft.com/office/drawing/2014/main" id="{453AA141-C5A9-D632-6547-53C71A4CA4E0}"/>
              </a:ext>
            </a:extLst>
          </p:cNvPr>
          <p:cNvGrpSpPr/>
          <p:nvPr/>
        </p:nvGrpSpPr>
        <p:grpSpPr>
          <a:xfrm>
            <a:off x="17343207" y="0"/>
            <a:ext cx="944794" cy="10287000"/>
            <a:chOff x="0" y="-38100"/>
            <a:chExt cx="446365" cy="2747433"/>
          </a:xfrm>
          <a:solidFill>
            <a:srgbClr val="CC5B60"/>
          </a:solidFill>
        </p:grpSpPr>
        <p:sp>
          <p:nvSpPr>
            <p:cNvPr id="3" name="Google Shape;117;p3">
              <a:extLst>
                <a:ext uri="{FF2B5EF4-FFF2-40B4-BE49-F238E27FC236}">
                  <a16:creationId xmlns:a16="http://schemas.microsoft.com/office/drawing/2014/main" id="{B84CDBEC-5DC5-73BE-3A2F-770686529453}"/>
                </a:ext>
              </a:extLst>
            </p:cNvPr>
            <p:cNvSpPr/>
            <p:nvPr/>
          </p:nvSpPr>
          <p:spPr>
            <a:xfrm>
              <a:off x="0" y="0"/>
              <a:ext cx="446365" cy="2709333"/>
            </a:xfrm>
            <a:custGeom>
              <a:avLst/>
              <a:gdLst/>
              <a:ahLst/>
              <a:cxnLst/>
              <a:rect l="l" t="t" r="r" b="b"/>
              <a:pathLst>
                <a:path w="446365" h="2709333" extrusionOk="0">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8;p3">
              <a:extLst>
                <a:ext uri="{FF2B5EF4-FFF2-40B4-BE49-F238E27FC236}">
                  <a16:creationId xmlns:a16="http://schemas.microsoft.com/office/drawing/2014/main" id="{B82733BC-24CC-4DAF-93DC-724A535212D1}"/>
                </a:ext>
              </a:extLst>
            </p:cNvPr>
            <p:cNvSpPr txBox="1"/>
            <p:nvPr/>
          </p:nvSpPr>
          <p:spPr>
            <a:xfrm>
              <a:off x="0" y="-38100"/>
              <a:ext cx="446365"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 name="Freeform 21">
            <a:extLst>
              <a:ext uri="{FF2B5EF4-FFF2-40B4-BE49-F238E27FC236}">
                <a16:creationId xmlns:a16="http://schemas.microsoft.com/office/drawing/2014/main" id="{33897369-0909-993B-E1D3-C3F88E6A72E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150" name="Google Shape;150;p3"/>
          <p:cNvSpPr/>
          <p:nvPr/>
        </p:nvSpPr>
        <p:spPr>
          <a:xfrm>
            <a:off x="13753484" y="8379030"/>
            <a:ext cx="3744615" cy="374461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Freeform 21">
            <a:extLst>
              <a:ext uri="{FF2B5EF4-FFF2-40B4-BE49-F238E27FC236}">
                <a16:creationId xmlns:a16="http://schemas.microsoft.com/office/drawing/2014/main" id="{AF1AC3EF-2C1D-A94C-FEB9-6BF9E15DD45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9" name="Obrázok 8">
            <a:extLst>
              <a:ext uri="{FF2B5EF4-FFF2-40B4-BE49-F238E27FC236}">
                <a16:creationId xmlns:a16="http://schemas.microsoft.com/office/drawing/2014/main" id="{5799D894-37FB-00AC-41DE-6C086505822E}"/>
              </a:ext>
            </a:extLst>
          </p:cNvPr>
          <p:cNvPicPr>
            <a:picLocks noChangeAspect="1"/>
          </p:cNvPicPr>
          <p:nvPr/>
        </p:nvPicPr>
        <p:blipFill>
          <a:blip r:embed="rId5"/>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174649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4"/>
          <p:cNvGrpSpPr/>
          <p:nvPr/>
        </p:nvGrpSpPr>
        <p:grpSpPr>
          <a:xfrm>
            <a:off x="0" y="0"/>
            <a:ext cx="6770594" cy="10287000"/>
            <a:chOff x="0" y="-38100"/>
            <a:chExt cx="1783202" cy="2747433"/>
          </a:xfrm>
          <a:solidFill>
            <a:schemeClr val="accent2"/>
          </a:solidFill>
        </p:grpSpPr>
        <p:sp>
          <p:nvSpPr>
            <p:cNvPr id="206" name="Google Shape;206;p4"/>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207" name="Google Shape;207;p4"/>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08" name="Google Shape;208;p4"/>
          <p:cNvCxnSpPr/>
          <p:nvPr/>
        </p:nvCxnSpPr>
        <p:spPr>
          <a:xfrm>
            <a:off x="792801" y="1673841"/>
            <a:ext cx="1310100" cy="0"/>
          </a:xfrm>
          <a:prstGeom prst="straightConnector1">
            <a:avLst/>
          </a:prstGeom>
          <a:noFill/>
          <a:ln w="95250" cap="flat" cmpd="sng">
            <a:solidFill>
              <a:srgbClr val="FFFFFF"/>
            </a:solidFill>
            <a:prstDash val="solid"/>
            <a:round/>
            <a:headEnd type="none" w="sm" len="sm"/>
            <a:tailEnd type="none" w="sm" len="sm"/>
          </a:ln>
        </p:spPr>
      </p:cxnSp>
      <p:sp>
        <p:nvSpPr>
          <p:cNvPr id="209" name="Google Shape;209;p4"/>
          <p:cNvSpPr txBox="1"/>
          <p:nvPr/>
        </p:nvSpPr>
        <p:spPr>
          <a:xfrm>
            <a:off x="7798951" y="3068085"/>
            <a:ext cx="9328172" cy="2862322"/>
          </a:xfrm>
          <a:prstGeom prst="rect">
            <a:avLst/>
          </a:prstGeom>
          <a:noFill/>
          <a:ln>
            <a:noFill/>
          </a:ln>
        </p:spPr>
        <p:txBody>
          <a:bodyPr spcFirstLastPara="1" wrap="square" lIns="0" tIns="0" rIns="0" bIns="0" anchor="t" anchorCtr="0">
            <a:spAutoFit/>
          </a:bodyPr>
          <a:lstStyle/>
          <a:p>
            <a:pPr marL="0" marR="0" lvl="0" indent="0" algn="just" rtl="0">
              <a:lnSpc>
                <a:spcPct val="155022"/>
              </a:lnSpc>
              <a:spcBef>
                <a:spcPts val="0"/>
              </a:spcBef>
              <a:spcAft>
                <a:spcPts val="0"/>
              </a:spcAft>
              <a:buNone/>
            </a:pPr>
            <a:r>
              <a:rPr lang="sk-SK" sz="2000">
                <a:latin typeface="Poppins" panose="00000500000000000000" pitchFamily="2" charset="-18"/>
                <a:cs typeface="Poppins" panose="00000500000000000000" pitchFamily="2" charset="-18"/>
              </a:rPr>
              <a:t>Ohmov zákon tvrdí, že napätie na vodiči je priamo úmerné prúdu, ktorý ním prechádza, pokiaľ sú fyzikálne podmienky konštantné. Preto podľa Ohmovho zákona je prúd cez vodič priamo úmerný napätiu cez vodič, vyjadrené ako V ∝ I. Tento princíp stanovuje základný vzťah medzi aplikovaným napätím a výsledným prúdom vo vodiči, čo z neho robí základný kameň pre pochopenie a prácu s elektrickými obvodmi.</a:t>
            </a:r>
            <a:endParaRPr sz="2000" dirty="0">
              <a:latin typeface="Poppins" panose="00000500000000000000" pitchFamily="2" charset="-18"/>
              <a:cs typeface="Poppins" panose="00000500000000000000" pitchFamily="2" charset="-18"/>
            </a:endParaRPr>
          </a:p>
        </p:txBody>
      </p:sp>
      <p:sp>
        <p:nvSpPr>
          <p:cNvPr id="221" name="Google Shape;221;p4"/>
          <p:cNvSpPr/>
          <p:nvPr/>
        </p:nvSpPr>
        <p:spPr>
          <a:xfrm>
            <a:off x="-1" y="2887903"/>
            <a:ext cx="6770595" cy="4620454"/>
          </a:xfrm>
          <a:custGeom>
            <a:avLst/>
            <a:gdLst/>
            <a:ahLst/>
            <a:cxnLst/>
            <a:rect l="l" t="t" r="r" b="b"/>
            <a:pathLst>
              <a:path w="6896200" h="4620454" extrusionOk="0">
                <a:moveTo>
                  <a:pt x="0" y="0"/>
                </a:moveTo>
                <a:lnTo>
                  <a:pt x="6896199" y="0"/>
                </a:lnTo>
                <a:lnTo>
                  <a:pt x="6896199" y="4620453"/>
                </a:lnTo>
                <a:lnTo>
                  <a:pt x="0" y="4620453"/>
                </a:lnTo>
                <a:lnTo>
                  <a:pt x="0" y="0"/>
                </a:lnTo>
                <a:close/>
              </a:path>
            </a:pathLst>
          </a:custGeom>
          <a:blipFill rotWithShape="1">
            <a:blip r:embed="rId3">
              <a:alphaModFix/>
            </a:blip>
            <a:stretch>
              <a:fillRect/>
            </a:stretch>
          </a:blipFill>
          <a:ln>
            <a:noFill/>
          </a:ln>
        </p:spPr>
      </p:sp>
      <p:sp>
        <p:nvSpPr>
          <p:cNvPr id="222" name="Google Shape;222;p4"/>
          <p:cNvSpPr txBox="1"/>
          <p:nvPr/>
        </p:nvSpPr>
        <p:spPr>
          <a:xfrm>
            <a:off x="916626" y="716120"/>
            <a:ext cx="5523408"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sk" sz="4499" b="1" i="0" u="none" strike="noStrike" cap="none" dirty="0">
                <a:solidFill>
                  <a:schemeClr val="bg1"/>
                </a:solidFill>
                <a:latin typeface="Poppins"/>
                <a:ea typeface="Poppins"/>
                <a:cs typeface="Poppins"/>
                <a:sym typeface="Poppins"/>
              </a:rPr>
              <a:t>OHM</a:t>
            </a:r>
            <a:r>
              <a:rPr lang="sk" sz="4499" b="1" dirty="0">
                <a:solidFill>
                  <a:schemeClr val="bg1"/>
                </a:solidFill>
                <a:latin typeface="Poppins"/>
                <a:ea typeface="Poppins"/>
                <a:cs typeface="Poppins"/>
                <a:sym typeface="Poppins"/>
              </a:rPr>
              <a:t>OV ZÁKON</a:t>
            </a:r>
            <a:endParaRPr dirty="0">
              <a:solidFill>
                <a:schemeClr val="bg1"/>
              </a:solidFill>
            </a:endParaRPr>
          </a:p>
        </p:txBody>
      </p:sp>
      <p:sp>
        <p:nvSpPr>
          <p:cNvPr id="2" name="Freeform 21">
            <a:extLst>
              <a:ext uri="{FF2B5EF4-FFF2-40B4-BE49-F238E27FC236}">
                <a16:creationId xmlns:a16="http://schemas.microsoft.com/office/drawing/2014/main" id="{6D8A22EB-6421-5E84-F4FC-DAF07A3983B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A04460E1-8A9F-26AC-83F0-8A2B0C0CA73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9C8BD082-6C2E-03F9-B09E-47B04BE61D20}"/>
              </a:ext>
            </a:extLst>
          </p:cNvPr>
          <p:cNvPicPr>
            <a:picLocks noChangeAspect="1"/>
          </p:cNvPicPr>
          <p:nvPr/>
        </p:nvPicPr>
        <p:blipFill>
          <a:blip r:embed="rId5"/>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178502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5"/>
          <p:cNvGrpSpPr/>
          <p:nvPr/>
        </p:nvGrpSpPr>
        <p:grpSpPr>
          <a:xfrm>
            <a:off x="588151" y="2572024"/>
            <a:ext cx="5421286" cy="5142951"/>
            <a:chOff x="0" y="-38100"/>
            <a:chExt cx="1427828" cy="2154398"/>
          </a:xfrm>
          <a:solidFill>
            <a:schemeClr val="accent2"/>
          </a:solidFill>
        </p:grpSpPr>
        <p:sp>
          <p:nvSpPr>
            <p:cNvPr id="228" name="Google Shape;228;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5"/>
          <p:cNvGrpSpPr/>
          <p:nvPr/>
        </p:nvGrpSpPr>
        <p:grpSpPr>
          <a:xfrm>
            <a:off x="6391278" y="2572024"/>
            <a:ext cx="5421286" cy="5235540"/>
            <a:chOff x="0" y="-38100"/>
            <a:chExt cx="1427828" cy="2154398"/>
          </a:xfrm>
          <a:solidFill>
            <a:schemeClr val="accent2"/>
          </a:solidFill>
        </p:grpSpPr>
        <p:sp>
          <p:nvSpPr>
            <p:cNvPr id="231" name="Google Shape;231;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5"/>
          <p:cNvGrpSpPr/>
          <p:nvPr/>
        </p:nvGrpSpPr>
        <p:grpSpPr>
          <a:xfrm>
            <a:off x="12194406" y="2572023"/>
            <a:ext cx="5421320" cy="5235541"/>
            <a:chOff x="0" y="-38100"/>
            <a:chExt cx="1427828" cy="2154398"/>
          </a:xfrm>
          <a:solidFill>
            <a:schemeClr val="accent2"/>
          </a:solidFill>
        </p:grpSpPr>
        <p:sp>
          <p:nvSpPr>
            <p:cNvPr id="234" name="Google Shape;234;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6" name="Google Shape;236;p5"/>
          <p:cNvGrpSpPr/>
          <p:nvPr/>
        </p:nvGrpSpPr>
        <p:grpSpPr>
          <a:xfrm>
            <a:off x="0" y="0"/>
            <a:ext cx="11798533" cy="1301985"/>
            <a:chOff x="0" y="-38100"/>
            <a:chExt cx="3737049" cy="444538"/>
          </a:xfrm>
          <a:solidFill>
            <a:schemeClr val="accent2"/>
          </a:solidFill>
        </p:grpSpPr>
        <p:sp>
          <p:nvSpPr>
            <p:cNvPr id="237" name="Google Shape;237;p5"/>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238" name="Google Shape;238;p5"/>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1" name="Google Shape;241;p5"/>
          <p:cNvSpPr txBox="1"/>
          <p:nvPr/>
        </p:nvSpPr>
        <p:spPr>
          <a:xfrm>
            <a:off x="538839" y="219075"/>
            <a:ext cx="10769833" cy="9694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VYSVETLENIE OHMOVÉHO ZÁKONA</a:t>
            </a:r>
            <a:endParaRPr kumimoji="0" lang="sk-SK"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42" name="Google Shape;242;p5"/>
          <p:cNvSpPr txBox="1"/>
          <p:nvPr/>
        </p:nvSpPr>
        <p:spPr>
          <a:xfrm>
            <a:off x="746954" y="2780123"/>
            <a:ext cx="4984931" cy="344709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a:solidFill>
                  <a:schemeClr val="bg1"/>
                </a:solidFill>
                <a:latin typeface="Poppins" panose="00000500000000000000" pitchFamily="2" charset="-18"/>
                <a:ea typeface="Open Sans"/>
                <a:cs typeface="Poppins" panose="00000500000000000000" pitchFamily="2" charset="-18"/>
                <a:sym typeface="Open Sans"/>
              </a:rPr>
              <a:t>Ohmov zákon je jedným zo základných zákonov elektrotechniky, ktorý popisuje vzťah medzi napätím, prúdom a odporom v elektrickom obvode. Uvádza, že napätie na vodiči je priamo úmerné prúdu pretekajúcemu týmto vodičom. Tento vzťah môžeme zapísať ako:</a:t>
            </a:r>
            <a:endParaRPr sz="2000" dirty="0">
              <a:solidFill>
                <a:schemeClr val="bg1"/>
              </a:solidFill>
              <a:latin typeface="Poppins" panose="00000500000000000000" pitchFamily="2" charset="-18"/>
              <a:cs typeface="Poppins" panose="00000500000000000000" pitchFamily="2" charset="-18"/>
            </a:endParaRPr>
          </a:p>
        </p:txBody>
      </p:sp>
      <p:sp>
        <p:nvSpPr>
          <p:cNvPr id="243" name="Google Shape;243;p5"/>
          <p:cNvSpPr txBox="1"/>
          <p:nvPr/>
        </p:nvSpPr>
        <p:spPr>
          <a:xfrm>
            <a:off x="1333228" y="5796641"/>
            <a:ext cx="3874500" cy="1917256"/>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sk" sz="8899"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I</a:t>
            </a:r>
            <a:endParaRPr dirty="0">
              <a:solidFill>
                <a:schemeClr val="bg1"/>
              </a:solidFill>
              <a:latin typeface="Poppins" panose="00000500000000000000" pitchFamily="2" charset="-18"/>
              <a:cs typeface="Poppins" panose="00000500000000000000" pitchFamily="2" charset="-18"/>
            </a:endParaRPr>
          </a:p>
        </p:txBody>
      </p:sp>
      <p:sp>
        <p:nvSpPr>
          <p:cNvPr id="244" name="Google Shape;244;p5"/>
          <p:cNvSpPr txBox="1"/>
          <p:nvPr/>
        </p:nvSpPr>
        <p:spPr>
          <a:xfrm>
            <a:off x="7275041" y="2730847"/>
            <a:ext cx="3653760"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Odstránenie znaku proporcionality:</a:t>
            </a:r>
            <a:endParaRPr sz="2000" dirty="0">
              <a:solidFill>
                <a:schemeClr val="bg1"/>
              </a:solidFill>
              <a:latin typeface="Poppins" panose="00000500000000000000" pitchFamily="2" charset="-18"/>
              <a:cs typeface="Poppins" panose="00000500000000000000" pitchFamily="2" charset="-18"/>
            </a:endParaRPr>
          </a:p>
        </p:txBody>
      </p:sp>
      <p:sp>
        <p:nvSpPr>
          <p:cNvPr id="245" name="Google Shape;245;p5"/>
          <p:cNvSpPr txBox="1"/>
          <p:nvPr/>
        </p:nvSpPr>
        <p:spPr>
          <a:xfrm>
            <a:off x="7317120" y="3394811"/>
            <a:ext cx="3653760"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sk"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RI</a:t>
            </a:r>
            <a:endParaRPr dirty="0">
              <a:solidFill>
                <a:schemeClr val="bg1"/>
              </a:solidFill>
              <a:latin typeface="Poppins" panose="00000500000000000000" pitchFamily="2" charset="-18"/>
              <a:cs typeface="Poppins" panose="00000500000000000000" pitchFamily="2" charset="-18"/>
            </a:endParaRPr>
          </a:p>
        </p:txBody>
      </p:sp>
      <p:sp>
        <p:nvSpPr>
          <p:cNvPr id="246" name="Google Shape;246;p5"/>
          <p:cNvSpPr txBox="1"/>
          <p:nvPr/>
        </p:nvSpPr>
        <p:spPr>
          <a:xfrm>
            <a:off x="12456593" y="2732746"/>
            <a:ext cx="4897073"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kde </a:t>
            </a: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a:t>
            </a:r>
            <a:r>
              <a:rPr lang="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je konštanta úmernosti a nazýva sa Odpor materiálu. Odolnosť materiálu sa vypočíta takto:</a:t>
            </a:r>
            <a:endParaRPr sz="2000" dirty="0">
              <a:solidFill>
                <a:schemeClr val="bg1"/>
              </a:solidFill>
              <a:latin typeface="Poppins" panose="00000500000000000000" pitchFamily="2" charset="-18"/>
              <a:cs typeface="Poppins" panose="00000500000000000000" pitchFamily="2" charset="-18"/>
            </a:endParaRPr>
          </a:p>
        </p:txBody>
      </p:sp>
      <p:sp>
        <p:nvSpPr>
          <p:cNvPr id="247" name="Google Shape;247;p5"/>
          <p:cNvSpPr txBox="1"/>
          <p:nvPr/>
        </p:nvSpPr>
        <p:spPr>
          <a:xfrm>
            <a:off x="12933042" y="3683366"/>
            <a:ext cx="3992296"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sk"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 V/I</a:t>
            </a:r>
            <a:endParaRPr dirty="0">
              <a:solidFill>
                <a:schemeClr val="bg1"/>
              </a:solidFill>
              <a:latin typeface="Poppins" panose="00000500000000000000" pitchFamily="2" charset="-18"/>
              <a:cs typeface="Poppins" panose="00000500000000000000" pitchFamily="2" charset="-18"/>
            </a:endParaRPr>
          </a:p>
        </p:txBody>
      </p:sp>
      <p:sp>
        <p:nvSpPr>
          <p:cNvPr id="248" name="Google Shape;248;p5"/>
          <p:cNvSpPr txBox="1"/>
          <p:nvPr/>
        </p:nvSpPr>
        <p:spPr>
          <a:xfrm>
            <a:off x="12488828" y="5519958"/>
            <a:ext cx="4897200"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sk"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Odpor sa meria v ohmoch. Označuje sa symbolom Ω.</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36589A3E-A5CA-ACD8-8684-EFAC52D94A4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4" name="Freeform 21">
            <a:extLst>
              <a:ext uri="{FF2B5EF4-FFF2-40B4-BE49-F238E27FC236}">
                <a16:creationId xmlns:a16="http://schemas.microsoft.com/office/drawing/2014/main" id="{1C801622-DBA0-F167-2CF8-00A7C82FCB4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6" name="Obrázok 5">
            <a:extLst>
              <a:ext uri="{FF2B5EF4-FFF2-40B4-BE49-F238E27FC236}">
                <a16:creationId xmlns:a16="http://schemas.microsoft.com/office/drawing/2014/main" id="{6FE5AB4D-D5CE-6C08-B96E-69B8C98D2E57}"/>
              </a:ext>
            </a:extLst>
          </p:cNvPr>
          <p:cNvPicPr>
            <a:picLocks noChangeAspect="1"/>
          </p:cNvPicPr>
          <p:nvPr/>
        </p:nvPicPr>
        <p:blipFill>
          <a:blip r:embed="rId4"/>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139003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6"/>
          <p:cNvGrpSpPr/>
          <p:nvPr/>
        </p:nvGrpSpPr>
        <p:grpSpPr>
          <a:xfrm>
            <a:off x="0" y="0"/>
            <a:ext cx="6416679" cy="10287000"/>
            <a:chOff x="0" y="-38100"/>
            <a:chExt cx="1689989" cy="2747433"/>
          </a:xfrm>
          <a:solidFill>
            <a:schemeClr val="accent2"/>
          </a:solidFill>
        </p:grpSpPr>
        <p:sp>
          <p:nvSpPr>
            <p:cNvPr id="254" name="Google Shape;254;p6"/>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55" name="Google Shape;255;p6"/>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56" name="Google Shape;256;p6"/>
          <p:cNvCxnSpPr/>
          <p:nvPr/>
        </p:nvCxnSpPr>
        <p:spPr>
          <a:xfrm>
            <a:off x="332744" y="2094409"/>
            <a:ext cx="1310100" cy="0"/>
          </a:xfrm>
          <a:prstGeom prst="straightConnector1">
            <a:avLst/>
          </a:prstGeom>
          <a:noFill/>
          <a:ln w="95250" cap="flat" cmpd="sng">
            <a:solidFill>
              <a:srgbClr val="FFFFFF"/>
            </a:solidFill>
            <a:prstDash val="solid"/>
            <a:round/>
            <a:headEnd type="none" w="sm" len="sm"/>
            <a:tailEnd type="none" w="sm" len="sm"/>
          </a:ln>
        </p:spPr>
      </p:cxnSp>
      <p:sp>
        <p:nvSpPr>
          <p:cNvPr id="259" name="Google Shape;259;p6"/>
          <p:cNvSpPr txBox="1"/>
          <p:nvPr/>
        </p:nvSpPr>
        <p:spPr>
          <a:xfrm>
            <a:off x="6836371" y="2352505"/>
            <a:ext cx="11081100" cy="5724644"/>
          </a:xfrm>
          <a:prstGeom prst="rect">
            <a:avLst/>
          </a:prstGeom>
          <a:noFill/>
          <a:ln>
            <a:noFill/>
          </a:ln>
        </p:spPr>
        <p:txBody>
          <a:bodyPr spcFirstLastPara="1" wrap="square" lIns="0" tIns="0" rIns="0" bIns="0" anchor="t" anchorCtr="0">
            <a:spAutoFit/>
          </a:bodyPr>
          <a:lstStyle/>
          <a:p>
            <a:pPr marL="0" marR="0" lvl="0" indent="0" algn="just" rtl="0">
              <a:lnSpc>
                <a:spcPct val="155020"/>
              </a:lnSpc>
              <a:spcBef>
                <a:spcPts val="0"/>
              </a:spcBef>
              <a:spcAft>
                <a:spcPts val="0"/>
              </a:spcAft>
              <a:buNone/>
            </a:pPr>
            <a:r>
              <a:rPr lang="sk-SK"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Pri konštantných fyzikálnych podmienkach Ohmov zákon hovorí, že napätie na vodiči je priamo úmerné prúdu, ktorý ním prechádza. Ohmov zákon možno vyjadriť takto:</a:t>
            </a:r>
          </a:p>
          <a:p>
            <a:pPr marL="0" marR="0" lvl="0" indent="0" algn="ctr" rtl="0">
              <a:lnSpc>
                <a:spcPct val="155020"/>
              </a:lnSpc>
              <a:spcBef>
                <a:spcPts val="0"/>
              </a:spcBef>
              <a:spcAft>
                <a:spcPts val="0"/>
              </a:spcAft>
              <a:buNone/>
            </a:pPr>
            <a:r>
              <a:rPr lang="sk-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 I alebo V = I × R</a:t>
            </a:r>
          </a:p>
          <a:p>
            <a:pPr marL="0" marR="0" lvl="0" indent="0" algn="just" rtl="0">
              <a:lnSpc>
                <a:spcPct val="155020"/>
              </a:lnSpc>
              <a:spcBef>
                <a:spcPts val="0"/>
              </a:spcBef>
              <a:spcAft>
                <a:spcPts val="0"/>
              </a:spcAft>
              <a:buNone/>
            </a:pPr>
            <a:r>
              <a:rPr lang="sk-SK" sz="2000" dirty="0">
                <a:latin typeface="Poppins" panose="00000500000000000000" pitchFamily="2" charset="-18"/>
                <a:ea typeface="Open Sans"/>
                <a:cs typeface="Poppins" panose="00000500000000000000" pitchFamily="2" charset="-18"/>
                <a:sym typeface="Open Sans"/>
              </a:rPr>
              <a:t>Kde</a:t>
            </a:r>
            <a:endParaRPr lang="sk-SK" sz="2000" i="0" u="none" strike="noStrike" cap="none" dirty="0">
              <a:solidFill>
                <a:srgbClr val="000000"/>
              </a:solidFill>
              <a:latin typeface="Poppins" panose="00000500000000000000" pitchFamily="2" charset="-18"/>
              <a:ea typeface="Open Sans"/>
              <a:cs typeface="Poppins" panose="00000500000000000000" pitchFamily="2" charset="-18"/>
              <a:sym typeface="Open Sans"/>
            </a:endParaRPr>
          </a:p>
          <a:p>
            <a:pPr marL="342900" marR="0" lvl="0" indent="-342900" algn="just" rtl="0">
              <a:lnSpc>
                <a:spcPct val="155020"/>
              </a:lnSpc>
              <a:spcBef>
                <a:spcPts val="0"/>
              </a:spcBef>
              <a:spcAft>
                <a:spcPts val="0"/>
              </a:spcAft>
              <a:buFont typeface="Arial" panose="020B0604020202020204" pitchFamily="34" charset="0"/>
              <a:buChar char="•"/>
            </a:pPr>
            <a:r>
              <a:rPr lang="sk-SK" sz="2000" dirty="0">
                <a:latin typeface="Poppins" panose="00000500000000000000" pitchFamily="2" charset="-18"/>
                <a:cs typeface="Poppins" panose="00000500000000000000" pitchFamily="2" charset="-18"/>
              </a:rPr>
              <a:t>R je konštanta proporcionality známa ako odpor,</a:t>
            </a:r>
          </a:p>
          <a:p>
            <a:pPr marL="342900" marR="0" lvl="0" indent="-342900" algn="just" rtl="0">
              <a:lnSpc>
                <a:spcPct val="155020"/>
              </a:lnSpc>
              <a:spcBef>
                <a:spcPts val="0"/>
              </a:spcBef>
              <a:spcAft>
                <a:spcPts val="0"/>
              </a:spcAft>
              <a:buFont typeface="Arial" panose="020B0604020202020204" pitchFamily="34" charset="0"/>
              <a:buChar char="•"/>
            </a:pPr>
            <a:r>
              <a:rPr lang="sk-SK" sz="2000" dirty="0">
                <a:latin typeface="Poppins" panose="00000500000000000000" pitchFamily="2" charset="-18"/>
                <a:cs typeface="Poppins" panose="00000500000000000000" pitchFamily="2" charset="-18"/>
              </a:rPr>
              <a:t>V je použité napätie a</a:t>
            </a:r>
          </a:p>
          <a:p>
            <a:pPr marL="342900" marR="0" lvl="0" indent="-342900" algn="just" rtl="0">
              <a:lnSpc>
                <a:spcPct val="155020"/>
              </a:lnSpc>
              <a:spcBef>
                <a:spcPts val="0"/>
              </a:spcBef>
              <a:spcAft>
                <a:spcPts val="0"/>
              </a:spcAft>
              <a:buFont typeface="Arial" panose="020B0604020202020204" pitchFamily="34" charset="0"/>
              <a:buChar char="•"/>
            </a:pPr>
            <a:r>
              <a:rPr lang="sk-SK" sz="2000" dirty="0">
                <a:latin typeface="Poppins" panose="00000500000000000000" pitchFamily="2" charset="-18"/>
                <a:cs typeface="Poppins" panose="00000500000000000000" pitchFamily="2" charset="-18"/>
              </a:rPr>
              <a:t>I je prúd pretekajúci elektrickým obvodom.</a:t>
            </a:r>
          </a:p>
          <a:p>
            <a:pPr marR="0" lvl="0" algn="just" rtl="0">
              <a:lnSpc>
                <a:spcPct val="155020"/>
              </a:lnSpc>
              <a:spcBef>
                <a:spcPts val="0"/>
              </a:spcBef>
              <a:spcAft>
                <a:spcPts val="0"/>
              </a:spcAft>
            </a:pPr>
            <a:endParaRPr lang="sk-SK" sz="2000" dirty="0">
              <a:latin typeface="Poppins" panose="00000500000000000000" pitchFamily="2" charset="-18"/>
              <a:cs typeface="Poppins" panose="00000500000000000000" pitchFamily="2" charset="-18"/>
            </a:endParaRPr>
          </a:p>
          <a:p>
            <a:pPr marR="0" lvl="0" algn="just" rtl="0">
              <a:lnSpc>
                <a:spcPct val="155020"/>
              </a:lnSpc>
              <a:spcBef>
                <a:spcPts val="0"/>
              </a:spcBef>
              <a:spcAft>
                <a:spcPts val="0"/>
              </a:spcAft>
            </a:pPr>
            <a:r>
              <a:rPr lang="sk-SK" sz="2000" dirty="0">
                <a:latin typeface="Poppins" panose="00000500000000000000" pitchFamily="2" charset="-18"/>
                <a:cs typeface="Poppins" panose="00000500000000000000" pitchFamily="2" charset="-18"/>
              </a:rPr>
              <a:t>Vzorec pre výpočet prúdu a odporu môžeme upraviť na nasledujúci tvar:</a:t>
            </a:r>
          </a:p>
          <a:p>
            <a:pPr marR="0" lvl="0" algn="ctr" rtl="0">
              <a:lnSpc>
                <a:spcPct val="155020"/>
              </a:lnSpc>
              <a:spcBef>
                <a:spcPts val="0"/>
              </a:spcBef>
              <a:spcAft>
                <a:spcPts val="0"/>
              </a:spcAft>
            </a:pPr>
            <a:r>
              <a:rPr lang="sk-SK" sz="2000" b="1" dirty="0">
                <a:latin typeface="Poppins" panose="00000500000000000000" pitchFamily="2" charset="-18"/>
                <a:cs typeface="Poppins" panose="00000500000000000000" pitchFamily="2" charset="-18"/>
              </a:rPr>
              <a:t>I = V/R</a:t>
            </a:r>
          </a:p>
          <a:p>
            <a:pPr marR="0" lvl="0" algn="just" rtl="0">
              <a:lnSpc>
                <a:spcPct val="155020"/>
              </a:lnSpc>
              <a:spcBef>
                <a:spcPts val="0"/>
              </a:spcBef>
              <a:spcAft>
                <a:spcPts val="0"/>
              </a:spcAft>
            </a:pPr>
            <a:r>
              <a:rPr lang="sk-SK" sz="2000" dirty="0">
                <a:latin typeface="Poppins" panose="00000500000000000000" pitchFamily="2" charset="-18"/>
                <a:cs typeface="Poppins" panose="00000500000000000000" pitchFamily="2" charset="-18"/>
              </a:rPr>
              <a:t>Podobne odpor možno definovať ako</a:t>
            </a:r>
          </a:p>
          <a:p>
            <a:pPr marR="0" lvl="0" algn="ctr" rtl="0">
              <a:lnSpc>
                <a:spcPct val="155020"/>
              </a:lnSpc>
              <a:spcBef>
                <a:spcPts val="0"/>
              </a:spcBef>
              <a:spcAft>
                <a:spcPts val="0"/>
              </a:spcAft>
            </a:pPr>
            <a:r>
              <a:rPr lang="sk-SK" sz="2000" b="1" dirty="0">
                <a:latin typeface="Poppins" panose="00000500000000000000" pitchFamily="2" charset="-18"/>
                <a:cs typeface="Poppins" panose="00000500000000000000" pitchFamily="2" charset="-18"/>
              </a:rPr>
              <a:t>R = V/I</a:t>
            </a:r>
          </a:p>
        </p:txBody>
      </p:sp>
      <p:sp>
        <p:nvSpPr>
          <p:cNvPr id="260" name="Google Shape;260;p6"/>
          <p:cNvSpPr/>
          <p:nvPr/>
        </p:nvSpPr>
        <p:spPr>
          <a:xfrm>
            <a:off x="681232" y="2547260"/>
            <a:ext cx="4903139" cy="7340353"/>
          </a:xfrm>
          <a:custGeom>
            <a:avLst/>
            <a:gdLst/>
            <a:ahLst/>
            <a:cxnLst/>
            <a:rect l="l" t="t" r="r" b="b"/>
            <a:pathLst>
              <a:path w="4564357" h="6850818" extrusionOk="0">
                <a:moveTo>
                  <a:pt x="0" y="0"/>
                </a:moveTo>
                <a:lnTo>
                  <a:pt x="4564357" y="0"/>
                </a:lnTo>
                <a:lnTo>
                  <a:pt x="4564357" y="6850817"/>
                </a:lnTo>
                <a:lnTo>
                  <a:pt x="0" y="6850817"/>
                </a:lnTo>
                <a:lnTo>
                  <a:pt x="0" y="0"/>
                </a:lnTo>
                <a:close/>
              </a:path>
            </a:pathLst>
          </a:custGeom>
          <a:blipFill rotWithShape="1">
            <a:blip r:embed="rId3">
              <a:alphaModFix/>
            </a:blip>
            <a:stretch>
              <a:fillRect/>
            </a:stretch>
          </a:blipFill>
          <a:ln>
            <a:noFill/>
          </a:ln>
        </p:spPr>
      </p:sp>
      <p:sp>
        <p:nvSpPr>
          <p:cNvPr id="261" name="Google Shape;261;p6"/>
          <p:cNvSpPr txBox="1"/>
          <p:nvPr/>
        </p:nvSpPr>
        <p:spPr>
          <a:xfrm>
            <a:off x="296004" y="653105"/>
            <a:ext cx="6058230"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5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VZOREC OHMOVÉHO ZÁKONA</a:t>
            </a:r>
            <a:endParaRPr lang="sk-SK" sz="4500" b="1"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DD25A7E2-DE97-13F4-A312-4025A160B00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38087E11-59EF-816C-F119-237332B47D6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AED1B7BE-2013-5B3A-23AE-8CCEE849465F}"/>
              </a:ext>
            </a:extLst>
          </p:cNvPr>
          <p:cNvPicPr>
            <a:picLocks noChangeAspect="1"/>
          </p:cNvPicPr>
          <p:nvPr/>
        </p:nvPicPr>
        <p:blipFill>
          <a:blip r:embed="rId5"/>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66345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66" name="Google Shape;266;p7"/>
          <p:cNvGrpSpPr/>
          <p:nvPr/>
        </p:nvGrpSpPr>
        <p:grpSpPr>
          <a:xfrm>
            <a:off x="0" y="0"/>
            <a:ext cx="6416679" cy="10287000"/>
            <a:chOff x="0" y="-38100"/>
            <a:chExt cx="1689989" cy="2747433"/>
          </a:xfrm>
          <a:solidFill>
            <a:schemeClr val="accent2"/>
          </a:solidFill>
        </p:grpSpPr>
        <p:sp>
          <p:nvSpPr>
            <p:cNvPr id="267" name="Google Shape;267;p7"/>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68" name="Google Shape;268;p7"/>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Poppins" panose="00000500000000000000" pitchFamily="2" charset="-18"/>
                <a:ea typeface="Calibri"/>
                <a:cs typeface="Poppins" panose="00000500000000000000" pitchFamily="2" charset="-18"/>
                <a:sym typeface="Calibri"/>
              </a:endParaRPr>
            </a:p>
          </p:txBody>
        </p:sp>
      </p:grpSp>
      <p:cxnSp>
        <p:nvCxnSpPr>
          <p:cNvPr id="269" name="Google Shape;269;p7"/>
          <p:cNvCxnSpPr/>
          <p:nvPr/>
        </p:nvCxnSpPr>
        <p:spPr>
          <a:xfrm>
            <a:off x="419916" y="2065407"/>
            <a:ext cx="1310100" cy="0"/>
          </a:xfrm>
          <a:prstGeom prst="straightConnector1">
            <a:avLst/>
          </a:prstGeom>
          <a:noFill/>
          <a:ln w="95250" cap="flat" cmpd="sng">
            <a:solidFill>
              <a:srgbClr val="FFFFFF"/>
            </a:solidFill>
            <a:prstDash val="solid"/>
            <a:round/>
            <a:headEnd type="none" w="sm" len="sm"/>
            <a:tailEnd type="none" w="sm" len="sm"/>
          </a:ln>
        </p:spPr>
      </p:cxnSp>
      <p:sp>
        <p:nvSpPr>
          <p:cNvPr id="272" name="Google Shape;272;p7"/>
          <p:cNvSpPr/>
          <p:nvPr/>
        </p:nvSpPr>
        <p:spPr>
          <a:xfrm>
            <a:off x="8564046" y="1689842"/>
            <a:ext cx="7838780" cy="7738420"/>
          </a:xfrm>
          <a:custGeom>
            <a:avLst/>
            <a:gdLst/>
            <a:ahLst/>
            <a:cxnLst/>
            <a:rect l="l" t="t" r="r" b="b"/>
            <a:pathLst>
              <a:path w="7838780" h="7738420" extrusionOk="0">
                <a:moveTo>
                  <a:pt x="0" y="0"/>
                </a:moveTo>
                <a:lnTo>
                  <a:pt x="7838779" y="0"/>
                </a:lnTo>
                <a:lnTo>
                  <a:pt x="7838779" y="7738420"/>
                </a:lnTo>
                <a:lnTo>
                  <a:pt x="0" y="7738420"/>
                </a:lnTo>
                <a:lnTo>
                  <a:pt x="0" y="0"/>
                </a:lnTo>
                <a:close/>
              </a:path>
            </a:pathLst>
          </a:custGeom>
          <a:blipFill rotWithShape="1">
            <a:blip r:embed="rId3">
              <a:alphaModFix/>
            </a:blip>
            <a:stretch>
              <a:fillRect l="-8583" r="-8583"/>
            </a:stretch>
          </a:blipFill>
          <a:ln>
            <a:noFill/>
          </a:ln>
        </p:spPr>
        <p:txBody>
          <a:bodyPr/>
          <a:lstStyle/>
          <a:p>
            <a:endParaRPr lang="sk-SK" dirty="0"/>
          </a:p>
        </p:txBody>
      </p:sp>
      <p:sp>
        <p:nvSpPr>
          <p:cNvPr id="273" name="Google Shape;273;p7"/>
          <p:cNvSpPr txBox="1"/>
          <p:nvPr/>
        </p:nvSpPr>
        <p:spPr>
          <a:xfrm>
            <a:off x="540935" y="653105"/>
            <a:ext cx="5875744" cy="1384995"/>
          </a:xfrm>
          <a:prstGeom prst="rect">
            <a:avLst/>
          </a:prstGeom>
          <a:noFill/>
          <a:ln>
            <a:noFill/>
          </a:ln>
        </p:spPr>
        <p:txBody>
          <a:bodyPr spcFirstLastPara="1" wrap="square" lIns="0" tIns="0" rIns="0" bIns="0" anchor="t" anchorCtr="0">
            <a:spAutoFit/>
          </a:bodyPr>
          <a:lstStyle/>
          <a:p>
            <a:r>
              <a:rPr lang="sk-SK" sz="45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GRAF OHMOVÉHO ZÁKONA</a:t>
            </a:r>
            <a:endParaRPr lang="sk-SK" sz="4500" b="1" dirty="0">
              <a:solidFill>
                <a:schemeClr val="bg1"/>
              </a:solidFill>
              <a:latin typeface="Poppins" panose="00000500000000000000" pitchFamily="2" charset="-18"/>
              <a:cs typeface="Poppins" panose="00000500000000000000" pitchFamily="2" charset="-18"/>
            </a:endParaRPr>
          </a:p>
        </p:txBody>
      </p:sp>
      <p:sp>
        <p:nvSpPr>
          <p:cNvPr id="274" name="Google Shape;274;p7"/>
          <p:cNvSpPr txBox="1"/>
          <p:nvPr/>
        </p:nvSpPr>
        <p:spPr>
          <a:xfrm>
            <a:off x="384139" y="2980509"/>
            <a:ext cx="5648400" cy="3877985"/>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Ohmov zákon je platný iba vtedy, keď fyzikálne podmienky, ako je teplota, zostávajú konštantné. Tok prúdu obvodom totiž môže byť ovplyvnený zmenami teploty. Preto, keď sa zmenia faktory ako teplota, Ohmov zákon prestane platiť. Napríklad v žiarovke sa teplota zvyšuje so stúpajúcim prúdom, ktorý ňou prechádza, čo spôsobuje odchýlku od Ohmového zákona.</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A0F4B003-C347-E97F-4A1C-5DD035066D5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FD697641-DAB7-8DB4-8BD3-1F0A6CCA459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3A5247C0-4406-1990-2E46-25DFCD854CA7}"/>
              </a:ext>
            </a:extLst>
          </p:cNvPr>
          <p:cNvPicPr>
            <a:picLocks noChangeAspect="1"/>
          </p:cNvPicPr>
          <p:nvPr/>
        </p:nvPicPr>
        <p:blipFill>
          <a:blip r:embed="rId5"/>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78142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8"/>
          <p:cNvGrpSpPr/>
          <p:nvPr/>
        </p:nvGrpSpPr>
        <p:grpSpPr>
          <a:xfrm>
            <a:off x="1" y="0"/>
            <a:ext cx="11707586" cy="2115150"/>
            <a:chOff x="0" y="-38100"/>
            <a:chExt cx="3737049" cy="802976"/>
          </a:xfrm>
          <a:solidFill>
            <a:schemeClr val="accent2"/>
          </a:solidFill>
        </p:grpSpPr>
        <p:sp>
          <p:nvSpPr>
            <p:cNvPr id="280" name="Google Shape;280;p8"/>
            <p:cNvSpPr/>
            <p:nvPr/>
          </p:nvSpPr>
          <p:spPr>
            <a:xfrm>
              <a:off x="0" y="0"/>
              <a:ext cx="3737049" cy="764876"/>
            </a:xfrm>
            <a:custGeom>
              <a:avLst/>
              <a:gdLst/>
              <a:ahLst/>
              <a:cxnLst/>
              <a:rect l="l" t="t" r="r" b="b"/>
              <a:pathLst>
                <a:path w="3737049" h="764876" extrusionOk="0">
                  <a:moveTo>
                    <a:pt x="0" y="0"/>
                  </a:moveTo>
                  <a:lnTo>
                    <a:pt x="3737049" y="0"/>
                  </a:lnTo>
                  <a:lnTo>
                    <a:pt x="3737049" y="764876"/>
                  </a:lnTo>
                  <a:lnTo>
                    <a:pt x="0" y="764876"/>
                  </a:lnTo>
                  <a:close/>
                </a:path>
              </a:pathLst>
            </a:custGeom>
            <a:grpFill/>
            <a:ln>
              <a:noFill/>
            </a:ln>
          </p:spPr>
        </p:sp>
        <p:sp>
          <p:nvSpPr>
            <p:cNvPr id="281" name="Google Shape;281;p8"/>
            <p:cNvSpPr txBox="1"/>
            <p:nvPr/>
          </p:nvSpPr>
          <p:spPr>
            <a:xfrm>
              <a:off x="0" y="-38100"/>
              <a:ext cx="3737049" cy="802976"/>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3" name="Google Shape;283;p8"/>
          <p:cNvSpPr/>
          <p:nvPr/>
        </p:nvSpPr>
        <p:spPr>
          <a:xfrm rot="5400000">
            <a:off x="1023200" y="2286792"/>
            <a:ext cx="1479329" cy="1479329"/>
          </a:xfrm>
          <a:custGeom>
            <a:avLst/>
            <a:gdLst/>
            <a:ahLst/>
            <a:cxnLst/>
            <a:rect l="l" t="t" r="r" b="b"/>
            <a:pathLst>
              <a:path w="812800" h="812800" extrusionOk="0">
                <a:moveTo>
                  <a:pt x="266903" y="0"/>
                </a:moveTo>
                <a:lnTo>
                  <a:pt x="545897" y="0"/>
                </a:lnTo>
                <a:cubicBezTo>
                  <a:pt x="693303" y="0"/>
                  <a:pt x="812800" y="119497"/>
                  <a:pt x="812800" y="266903"/>
                </a:cubicBezTo>
                <a:lnTo>
                  <a:pt x="812800" y="545897"/>
                </a:lnTo>
                <a:cubicBezTo>
                  <a:pt x="812800" y="693303"/>
                  <a:pt x="693303" y="812800"/>
                  <a:pt x="545897" y="812800"/>
                </a:cubicBezTo>
                <a:lnTo>
                  <a:pt x="266903" y="812800"/>
                </a:lnTo>
                <a:cubicBezTo>
                  <a:pt x="119497" y="812800"/>
                  <a:pt x="0" y="693303"/>
                  <a:pt x="0" y="545897"/>
                </a:cubicBezTo>
                <a:lnTo>
                  <a:pt x="0" y="266903"/>
                </a:lnTo>
                <a:cubicBezTo>
                  <a:pt x="0" y="119497"/>
                  <a:pt x="119497" y="0"/>
                  <a:pt x="266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8"/>
          <p:cNvGrpSpPr/>
          <p:nvPr/>
        </p:nvGrpSpPr>
        <p:grpSpPr>
          <a:xfrm rot="5400000">
            <a:off x="2038137" y="3166038"/>
            <a:ext cx="771724" cy="771724"/>
            <a:chOff x="0" y="0"/>
            <a:chExt cx="812800" cy="812800"/>
          </a:xfrm>
        </p:grpSpPr>
        <p:sp>
          <p:nvSpPr>
            <p:cNvPr id="286" name="Google Shape;286;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cmpd="sng">
              <a:solidFill>
                <a:srgbClr val="0345E4">
                  <a:alpha val="4000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88" name="Google Shape;288;p8"/>
          <p:cNvCxnSpPr/>
          <p:nvPr/>
        </p:nvCxnSpPr>
        <p:spPr>
          <a:xfrm>
            <a:off x="379037" y="1390690"/>
            <a:ext cx="1310100" cy="0"/>
          </a:xfrm>
          <a:prstGeom prst="straightConnector1">
            <a:avLst/>
          </a:prstGeom>
          <a:noFill/>
          <a:ln w="95250" cap="flat" cmpd="sng">
            <a:solidFill>
              <a:srgbClr val="FFFFFF"/>
            </a:solidFill>
            <a:prstDash val="solid"/>
            <a:round/>
            <a:headEnd type="none" w="sm" len="sm"/>
            <a:tailEnd type="none" w="sm" len="sm"/>
          </a:ln>
        </p:spPr>
      </p:cxnSp>
      <p:sp>
        <p:nvSpPr>
          <p:cNvPr id="292" name="Google Shape;292;p8"/>
          <p:cNvSpPr/>
          <p:nvPr/>
        </p:nvSpPr>
        <p:spPr>
          <a:xfrm>
            <a:off x="15999708" y="754731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94" name="Google Shape;294;p8"/>
          <p:cNvGraphicFramePr/>
          <p:nvPr>
            <p:extLst>
              <p:ext uri="{D42A27DB-BD31-4B8C-83A1-F6EECF244321}">
                <p14:modId xmlns:p14="http://schemas.microsoft.com/office/powerpoint/2010/main" val="1345845517"/>
              </p:ext>
            </p:extLst>
          </p:nvPr>
        </p:nvGraphicFramePr>
        <p:xfrm>
          <a:off x="4794943" y="2899703"/>
          <a:ext cx="10602825" cy="5407575"/>
        </p:xfrm>
        <a:graphic>
          <a:graphicData uri="http://schemas.openxmlformats.org/drawingml/2006/table">
            <a:tbl>
              <a:tblPr>
                <a:noFill/>
                <a:tableStyleId>{297CD0A8-15DF-4127-9F59-323F7F8E186D}</a:tableStyleId>
              </a:tblPr>
              <a:tblGrid>
                <a:gridCol w="3534275">
                  <a:extLst>
                    <a:ext uri="{9D8B030D-6E8A-4147-A177-3AD203B41FA5}">
                      <a16:colId xmlns:a16="http://schemas.microsoft.com/office/drawing/2014/main" val="20000"/>
                    </a:ext>
                  </a:extLst>
                </a:gridCol>
                <a:gridCol w="3534275">
                  <a:extLst>
                    <a:ext uri="{9D8B030D-6E8A-4147-A177-3AD203B41FA5}">
                      <a16:colId xmlns:a16="http://schemas.microsoft.com/office/drawing/2014/main" val="20001"/>
                    </a:ext>
                  </a:extLst>
                </a:gridCol>
                <a:gridCol w="3534275">
                  <a:extLst>
                    <a:ext uri="{9D8B030D-6E8A-4147-A177-3AD203B41FA5}">
                      <a16:colId xmlns:a16="http://schemas.microsoft.com/office/drawing/2014/main" val="20002"/>
                    </a:ext>
                  </a:extLst>
                </a:gridCol>
              </a:tblGrid>
              <a:tr h="1533375">
                <a:tc>
                  <a:txBody>
                    <a:bodyPr/>
                    <a:lstStyle/>
                    <a:p>
                      <a:pPr marL="0" marR="0" lvl="0" indent="0" algn="ctr" rtl="0">
                        <a:lnSpc>
                          <a:spcPct val="140014"/>
                        </a:lnSpc>
                        <a:spcBef>
                          <a:spcPts val="0"/>
                        </a:spcBef>
                        <a:spcAft>
                          <a:spcPts val="0"/>
                        </a:spcAft>
                        <a:buNone/>
                      </a:pPr>
                      <a:r>
                        <a:rPr lang="sk" sz="2000" b="1" u="none" strike="noStrike" cap="none" dirty="0">
                          <a:solidFill>
                            <a:schemeClr val="bg1"/>
                          </a:solidFill>
                          <a:latin typeface="Poppins" panose="00000500000000000000" pitchFamily="2" charset="-18"/>
                          <a:ea typeface="Inter"/>
                          <a:cs typeface="Poppins" panose="00000500000000000000" pitchFamily="2" charset="-18"/>
                          <a:sym typeface="Inter"/>
                        </a:rPr>
                        <a:t>Fyzická kvantita</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sk" sz="2000" b="1" u="none" strike="noStrike" cap="none" dirty="0">
                          <a:solidFill>
                            <a:schemeClr val="bg1"/>
                          </a:solidFill>
                          <a:latin typeface="Poppins" panose="00000500000000000000" pitchFamily="2" charset="-18"/>
                          <a:ea typeface="Inter"/>
                          <a:cs typeface="Poppins" panose="00000500000000000000" pitchFamily="2" charset="-18"/>
                          <a:sym typeface="Inter"/>
                        </a:rPr>
                        <a:t>Jednotka merania</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sk" sz="2000" b="1" u="none" strike="noStrike" cap="none">
                          <a:solidFill>
                            <a:schemeClr val="bg1"/>
                          </a:solidFill>
                          <a:latin typeface="Poppins" panose="00000500000000000000" pitchFamily="2" charset="-18"/>
                          <a:ea typeface="Inter"/>
                          <a:cs typeface="Poppins" panose="00000500000000000000" pitchFamily="2" charset="-18"/>
                          <a:sym typeface="Inter"/>
                        </a:rPr>
                        <a:t>Jednotková skratka</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291400">
                <a:tc>
                  <a:txBody>
                    <a:bodyPr/>
                    <a:lstStyle/>
                    <a:p>
                      <a:pPr marL="0" marR="0" lvl="0" indent="0" algn="ctr" rtl="0">
                        <a:lnSpc>
                          <a:spcPct val="140014"/>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Prúd (C)</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Ampere</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A</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1291400">
                <a:tc>
                  <a:txBody>
                    <a:bodyPr/>
                    <a:lstStyle/>
                    <a:p>
                      <a:pPr marL="0" marR="0" lvl="0" indent="0" algn="ctr" rtl="0">
                        <a:lnSpc>
                          <a:spcPct val="140014"/>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Napätie (V)</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Volt</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V</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1291400">
                <a:tc>
                  <a:txBody>
                    <a:bodyPr/>
                    <a:lstStyle/>
                    <a:p>
                      <a:pPr marL="0" marR="0" lvl="0" indent="0" algn="ctr" rtl="0">
                        <a:lnSpc>
                          <a:spcPct val="140014"/>
                        </a:lnSpc>
                        <a:spcBef>
                          <a:spcPts val="0"/>
                        </a:spcBef>
                        <a:spcAft>
                          <a:spcPts val="0"/>
                        </a:spcAft>
                        <a:buNone/>
                      </a:pPr>
                      <a:r>
                        <a:rPr lang="sk" sz="2000" u="none" strike="noStrike" cap="none" dirty="0">
                          <a:solidFill>
                            <a:schemeClr val="bg1"/>
                          </a:solidFill>
                          <a:latin typeface="Poppins" panose="00000500000000000000" pitchFamily="2" charset="-18"/>
                          <a:ea typeface="Inter"/>
                          <a:cs typeface="Poppins" panose="00000500000000000000" pitchFamily="2" charset="-18"/>
                          <a:sym typeface="Inter"/>
                        </a:rPr>
                        <a:t>Odolnosť (R)</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sk" sz="2000" u="none" strike="noStrike" cap="none">
                          <a:solidFill>
                            <a:schemeClr val="bg1"/>
                          </a:solidFill>
                          <a:latin typeface="Poppins" panose="00000500000000000000" pitchFamily="2" charset="-18"/>
                          <a:ea typeface="Inter"/>
                          <a:cs typeface="Poppins" panose="00000500000000000000" pitchFamily="2" charset="-18"/>
                          <a:sym typeface="Inter"/>
                        </a:rPr>
                        <a:t>Ohm</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sk" sz="2000" u="none" strike="noStrike" cap="none" dirty="0">
                          <a:solidFill>
                            <a:schemeClr val="bg1"/>
                          </a:solidFill>
                          <a:latin typeface="Poppins" panose="00000500000000000000" pitchFamily="2" charset="-18"/>
                          <a:ea typeface="Inter"/>
                          <a:cs typeface="Poppins" panose="00000500000000000000" pitchFamily="2" charset="-18"/>
                          <a:sym typeface="Inter"/>
                        </a:rPr>
                        <a:t>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bl>
          </a:graphicData>
        </a:graphic>
      </p:graphicFrame>
      <p:sp>
        <p:nvSpPr>
          <p:cNvPr id="295" name="Google Shape;295;p8"/>
          <p:cNvSpPr txBox="1"/>
          <p:nvPr/>
        </p:nvSpPr>
        <p:spPr>
          <a:xfrm>
            <a:off x="526327" y="419099"/>
            <a:ext cx="7458344"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sk" sz="4499" b="1" i="0" u="none" strike="noStrike" cap="none" dirty="0">
                <a:solidFill>
                  <a:srgbClr val="FFFFFF"/>
                </a:solidFill>
                <a:latin typeface="Poppins"/>
                <a:ea typeface="Poppins"/>
                <a:cs typeface="Poppins"/>
                <a:sym typeface="Poppins"/>
              </a:rPr>
              <a:t>PRÁVNA JEDNOTKA OHM</a:t>
            </a:r>
            <a:endParaRPr dirty="0"/>
          </a:p>
        </p:txBody>
      </p:sp>
      <p:sp>
        <p:nvSpPr>
          <p:cNvPr id="296" name="Google Shape;296;p8"/>
          <p:cNvSpPr txBox="1"/>
          <p:nvPr/>
        </p:nvSpPr>
        <p:spPr>
          <a:xfrm>
            <a:off x="1388003" y="4303477"/>
            <a:ext cx="4110987" cy="17235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Tri fyzikálne veličiny:</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sk" sz="2000" b="1" dirty="0">
                <a:latin typeface="Poppins" panose="00000500000000000000" pitchFamily="2" charset="-18"/>
                <a:ea typeface="Open Sans"/>
                <a:cs typeface="Poppins" panose="00000500000000000000" pitchFamily="2" charset="-18"/>
                <a:sym typeface="Open Sans"/>
              </a:rPr>
              <a:t>Prúd</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Napätie</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Odpor</a:t>
            </a:r>
            <a:endParaRPr sz="2000" dirty="0">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D60E676A-1B17-83E6-1B21-04BBDFC43C9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4" name="Freeform 21">
            <a:extLst>
              <a:ext uri="{FF2B5EF4-FFF2-40B4-BE49-F238E27FC236}">
                <a16:creationId xmlns:a16="http://schemas.microsoft.com/office/drawing/2014/main" id="{92FE83E6-828F-3B56-B708-61AA8CB1921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6" name="Obrázok 5">
            <a:extLst>
              <a:ext uri="{FF2B5EF4-FFF2-40B4-BE49-F238E27FC236}">
                <a16:creationId xmlns:a16="http://schemas.microsoft.com/office/drawing/2014/main" id="{3E86DD9C-5B61-3DD5-0BDB-055C05AAE4E9}"/>
              </a:ext>
            </a:extLst>
          </p:cNvPr>
          <p:cNvPicPr>
            <a:picLocks noChangeAspect="1"/>
          </p:cNvPicPr>
          <p:nvPr/>
        </p:nvPicPr>
        <p:blipFill>
          <a:blip r:embed="rId4"/>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395256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9"/>
          <p:cNvGrpSpPr/>
          <p:nvPr/>
        </p:nvGrpSpPr>
        <p:grpSpPr>
          <a:xfrm>
            <a:off x="0" y="0"/>
            <a:ext cx="7805057" cy="10254342"/>
            <a:chOff x="0" y="-38100"/>
            <a:chExt cx="1965855" cy="2443570"/>
          </a:xfrm>
          <a:solidFill>
            <a:schemeClr val="accent2"/>
          </a:solidFill>
        </p:grpSpPr>
        <p:sp>
          <p:nvSpPr>
            <p:cNvPr id="302" name="Google Shape;302;p9"/>
            <p:cNvSpPr/>
            <p:nvPr/>
          </p:nvSpPr>
          <p:spPr>
            <a:xfrm>
              <a:off x="0" y="0"/>
              <a:ext cx="1965855" cy="2405470"/>
            </a:xfrm>
            <a:custGeom>
              <a:avLst/>
              <a:gdLst/>
              <a:ahLst/>
              <a:cxnLst/>
              <a:rect l="l" t="t" r="r" b="b"/>
              <a:pathLst>
                <a:path w="1965855" h="2405470" extrusionOk="0">
                  <a:moveTo>
                    <a:pt x="0" y="0"/>
                  </a:moveTo>
                  <a:lnTo>
                    <a:pt x="1965855" y="0"/>
                  </a:lnTo>
                  <a:lnTo>
                    <a:pt x="1965855" y="2405470"/>
                  </a:lnTo>
                  <a:lnTo>
                    <a:pt x="0" y="2405470"/>
                  </a:lnTo>
                  <a:close/>
                </a:path>
              </a:pathLst>
            </a:custGeom>
            <a:grpFill/>
            <a:ln>
              <a:noFill/>
            </a:ln>
          </p:spPr>
        </p:sp>
        <p:sp>
          <p:nvSpPr>
            <p:cNvPr id="303" name="Google Shape;303;p9"/>
            <p:cNvSpPr txBox="1"/>
            <p:nvPr/>
          </p:nvSpPr>
          <p:spPr>
            <a:xfrm>
              <a:off x="0" y="-38100"/>
              <a:ext cx="1965855"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07" name="Google Shape;307;p9"/>
          <p:cNvCxnSpPr/>
          <p:nvPr/>
        </p:nvCxnSpPr>
        <p:spPr>
          <a:xfrm>
            <a:off x="418814" y="1698166"/>
            <a:ext cx="1310100" cy="0"/>
          </a:xfrm>
          <a:prstGeom prst="straightConnector1">
            <a:avLst/>
          </a:prstGeom>
          <a:noFill/>
          <a:ln w="95250" cap="flat" cmpd="sng">
            <a:solidFill>
              <a:srgbClr val="FFFFFF"/>
            </a:solidFill>
            <a:prstDash val="solid"/>
            <a:round/>
            <a:headEnd type="none" w="sm" len="sm"/>
            <a:tailEnd type="none" w="sm" len="sm"/>
          </a:ln>
        </p:spPr>
      </p:cxnSp>
      <p:sp>
        <p:nvSpPr>
          <p:cNvPr id="314" name="Google Shape;314;p9"/>
          <p:cNvSpPr/>
          <p:nvPr/>
        </p:nvSpPr>
        <p:spPr>
          <a:xfrm>
            <a:off x="15817763" y="7739903"/>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992873" y="2412697"/>
            <a:ext cx="5747112" cy="7182498"/>
          </a:xfrm>
          <a:custGeom>
            <a:avLst/>
            <a:gdLst/>
            <a:ahLst/>
            <a:cxnLst/>
            <a:rect l="l" t="t" r="r" b="b"/>
            <a:pathLst>
              <a:path w="3935848" h="5907465" extrusionOk="0">
                <a:moveTo>
                  <a:pt x="0" y="0"/>
                </a:moveTo>
                <a:lnTo>
                  <a:pt x="3935848" y="0"/>
                </a:lnTo>
                <a:lnTo>
                  <a:pt x="3935848" y="5907464"/>
                </a:lnTo>
                <a:lnTo>
                  <a:pt x="0" y="5907464"/>
                </a:lnTo>
                <a:lnTo>
                  <a:pt x="0" y="0"/>
                </a:lnTo>
                <a:close/>
              </a:path>
            </a:pathLst>
          </a:custGeom>
          <a:blipFill rotWithShape="1">
            <a:blip r:embed="rId3">
              <a:alphaModFix/>
            </a:blip>
            <a:stretch>
              <a:fillRect/>
            </a:stretch>
          </a:blipFill>
          <a:ln>
            <a:noFill/>
          </a:ln>
        </p:spPr>
      </p:sp>
      <p:sp>
        <p:nvSpPr>
          <p:cNvPr id="317" name="Google Shape;317;p9"/>
          <p:cNvSpPr txBox="1"/>
          <p:nvPr/>
        </p:nvSpPr>
        <p:spPr>
          <a:xfrm>
            <a:off x="554486" y="728862"/>
            <a:ext cx="6961731"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sk" sz="4499" b="1" i="0" u="none" strike="noStrike" cap="none" dirty="0">
                <a:solidFill>
                  <a:srgbClr val="FFFFFF"/>
                </a:solidFill>
                <a:latin typeface="Poppins"/>
                <a:ea typeface="Poppins"/>
                <a:cs typeface="Poppins"/>
                <a:sym typeface="Poppins"/>
              </a:rPr>
              <a:t>ROVNICE ZÁKONA OHM</a:t>
            </a:r>
            <a:endParaRPr dirty="0"/>
          </a:p>
        </p:txBody>
      </p:sp>
      <p:sp>
        <p:nvSpPr>
          <p:cNvPr id="318" name="Google Shape;318;p9"/>
          <p:cNvSpPr txBox="1"/>
          <p:nvPr/>
        </p:nvSpPr>
        <p:spPr>
          <a:xfrm>
            <a:off x="9321160" y="3020626"/>
            <a:ext cx="6815835" cy="3447098"/>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Ohmov zákon poskytuje tri rovnice, ktoré sú:</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 I × R</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I = V/R</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 V/I</a:t>
            </a:r>
            <a:endParaRPr sz="2000" dirty="0">
              <a:latin typeface="Poppins" panose="00000500000000000000" pitchFamily="2" charset="-18"/>
              <a:cs typeface="Poppins" panose="00000500000000000000" pitchFamily="2" charset="-18"/>
            </a:endParaRPr>
          </a:p>
          <a:p>
            <a:pPr marL="0" marR="0" lvl="0" indent="0" algn="l" rtl="0">
              <a:lnSpc>
                <a:spcPct val="140013"/>
              </a:lnSpc>
              <a:spcBef>
                <a:spcPts val="0"/>
              </a:spcBef>
              <a:spcAft>
                <a:spcPts val="0"/>
              </a:spcAft>
              <a:buNone/>
            </a:pPr>
            <a:r>
              <a:rPr lang="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Kde:</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je napätie</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sk" sz="2000" b="1" dirty="0">
                <a:latin typeface="Poppins" panose="00000500000000000000" pitchFamily="2" charset="-18"/>
                <a:ea typeface="Open Sans"/>
                <a:cs typeface="Poppins" panose="00000500000000000000" pitchFamily="2" charset="-18"/>
                <a:sym typeface="Open Sans"/>
              </a:rPr>
              <a:t>I</a:t>
            </a:r>
            <a:r>
              <a:rPr lang="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 je prúd</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sk"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je odpor</a:t>
            </a:r>
            <a:endParaRPr sz="2000" dirty="0">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5B2B8912-DC9E-06F5-B876-B6B60A4D30A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A36FC7C6-6316-C499-512B-F2D99842628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92969847-C77C-519D-10D3-BD2C1CCB38C3}"/>
              </a:ext>
            </a:extLst>
          </p:cNvPr>
          <p:cNvPicPr>
            <a:picLocks noChangeAspect="1"/>
          </p:cNvPicPr>
          <p:nvPr/>
        </p:nvPicPr>
        <p:blipFill>
          <a:blip r:embed="rId5"/>
          <a:stretch>
            <a:fillRect/>
          </a:stretch>
        </p:blipFill>
        <p:spPr>
          <a:xfrm>
            <a:off x="13765836" y="272311"/>
            <a:ext cx="2884931" cy="651908"/>
          </a:xfrm>
          <a:prstGeom prst="rect">
            <a:avLst/>
          </a:prstGeom>
        </p:spPr>
      </p:pic>
    </p:spTree>
    <p:extLst>
      <p:ext uri="{BB962C8B-B14F-4D97-AF65-F5344CB8AC3E}">
        <p14:creationId xmlns:p14="http://schemas.microsoft.com/office/powerpoint/2010/main" val="17616474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1259</Words>
  <Application>Microsoft Office PowerPoint</Application>
  <PresentationFormat>Vlastná</PresentationFormat>
  <Paragraphs>169</Paragraphs>
  <Slides>20</Slides>
  <Notes>20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20</vt:i4>
      </vt:variant>
    </vt:vector>
  </HeadingPairs>
  <TitlesOfParts>
    <vt:vector size="25" baseType="lpstr">
      <vt:lpstr>Arial</vt:lpstr>
      <vt:lpstr>Open Sans</vt:lpstr>
      <vt:lpstr>Calibri</vt:lpstr>
      <vt:lpstr>Poppins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Myroslava Makhynia</dc:creator>
  <cp:lastModifiedBy>Myroslava Makhynia</cp:lastModifiedBy>
  <cp:revision>15</cp:revision>
  <dcterms:created xsi:type="dcterms:W3CDTF">2006-08-16T00:00:00Z</dcterms:created>
  <dcterms:modified xsi:type="dcterms:W3CDTF">2024-09-23T21:36:53Z</dcterms:modified>
</cp:coreProperties>
</file>