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361" r:id="rId19"/>
  </p:sldIdLst>
  <p:sldSz cx="18288000" cy="10287000"/>
  <p:notesSz cx="6858000" cy="9144000"/>
  <p:embeddedFontLst>
    <p:embeddedFont>
      <p:font typeface="Open Sans" pitchFamily="2" charset="0"/>
      <p:regular r:id="rId21"/>
      <p:bold r:id="rId22"/>
      <p:italic r:id="rId23"/>
      <p:boldItalic r:id="rId24"/>
    </p:embeddedFont>
    <p:embeddedFont>
      <p:font typeface="Poppins" panose="00000500000000000000" pitchFamily="2" charset="-18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9" roundtripDataSignature="AMtx7mhlQZqYWopHs4q9k0nYSZC0gHDr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889F52-6B20-470F-8575-D5A95C889626}">
  <a:tblStyle styleId="{0C889F52-6B20-470F-8575-D5A95C8896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124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1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8" Type="http://schemas.openxmlformats.org/officeDocument/2006/relationships/slide" Target="slides/slide7.xml"/><Relationship Id="rId12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roslava Makhynia" userId="7bb0f5b9-dfee-454e-9f70-e4fa02f019ef" providerId="ADAL" clId="{78294B05-12A6-49AD-B431-E32C6245DCA1}"/>
    <pc:docChg chg="undo redo custSel addSld modSld">
      <pc:chgData name="Myroslava Makhynia" userId="7bb0f5b9-dfee-454e-9f70-e4fa02f019ef" providerId="ADAL" clId="{78294B05-12A6-49AD-B431-E32C6245DCA1}" dt="2024-08-03T23:16:40.292" v="2676"/>
      <pc:docMkLst>
        <pc:docMk/>
      </pc:docMkLst>
      <pc:sldChg chg="addSp delSp modSp mod">
        <pc:chgData name="Myroslava Makhynia" userId="7bb0f5b9-dfee-454e-9f70-e4fa02f019ef" providerId="ADAL" clId="{78294B05-12A6-49AD-B431-E32C6245DCA1}" dt="2024-08-03T17:22:17.632" v="68" actId="207"/>
        <pc:sldMkLst>
          <pc:docMk/>
          <pc:sldMk cId="0" sldId="257"/>
        </pc:sldMkLst>
        <pc:spChg chg="del">
          <ac:chgData name="Myroslava Makhynia" userId="7bb0f5b9-dfee-454e-9f70-e4fa02f019ef" providerId="ADAL" clId="{78294B05-12A6-49AD-B431-E32C6245DCA1}" dt="2024-08-03T17:21:21.574" v="19" actId="478"/>
          <ac:spMkLst>
            <pc:docMk/>
            <pc:sldMk cId="0" sldId="257"/>
            <ac:spMk id="2" creationId="{89759D7B-D962-B0EF-5059-7CF6507E7E60}"/>
          </ac:spMkLst>
        </pc:spChg>
        <pc:spChg chg="add mod">
          <ac:chgData name="Myroslava Makhynia" userId="7bb0f5b9-dfee-454e-9f70-e4fa02f019ef" providerId="ADAL" clId="{78294B05-12A6-49AD-B431-E32C6245DCA1}" dt="2024-08-03T17:20:06.947" v="0"/>
          <ac:spMkLst>
            <pc:docMk/>
            <pc:sldMk cId="0" sldId="257"/>
            <ac:spMk id="3" creationId="{5C9534B6-1756-2307-B9CB-191C963CEEC3}"/>
          </ac:spMkLst>
        </pc:spChg>
        <pc:spChg chg="add mod">
          <ac:chgData name="Myroslava Makhynia" userId="7bb0f5b9-dfee-454e-9f70-e4fa02f019ef" providerId="ADAL" clId="{78294B05-12A6-49AD-B431-E32C6245DCA1}" dt="2024-08-03T17:20:06.947" v="0"/>
          <ac:spMkLst>
            <pc:docMk/>
            <pc:sldMk cId="0" sldId="257"/>
            <ac:spMk id="5" creationId="{8E7C413A-B04E-F338-CE50-17EB1FA3667F}"/>
          </ac:spMkLst>
        </pc:spChg>
        <pc:spChg chg="add mod">
          <ac:chgData name="Myroslava Makhynia" userId="7bb0f5b9-dfee-454e-9f70-e4fa02f019ef" providerId="ADAL" clId="{78294B05-12A6-49AD-B431-E32C6245DCA1}" dt="2024-08-03T17:21:38.214" v="21"/>
          <ac:spMkLst>
            <pc:docMk/>
            <pc:sldMk cId="0" sldId="257"/>
            <ac:spMk id="7" creationId="{D5A73703-EFCE-ECF9-9089-0CDE94AAB6C5}"/>
          </ac:spMkLst>
        </pc:spChg>
        <pc:spChg chg="add mod">
          <ac:chgData name="Myroslava Makhynia" userId="7bb0f5b9-dfee-454e-9f70-e4fa02f019ef" providerId="ADAL" clId="{78294B05-12A6-49AD-B431-E32C6245DCA1}" dt="2024-08-03T17:21:38.214" v="21"/>
          <ac:spMkLst>
            <pc:docMk/>
            <pc:sldMk cId="0" sldId="257"/>
            <ac:spMk id="8" creationId="{E8AFE42B-C685-3324-B383-24A0D11FB788}"/>
          </ac:spMkLst>
        </pc:spChg>
        <pc:spChg chg="mod">
          <ac:chgData name="Myroslava Makhynia" userId="7bb0f5b9-dfee-454e-9f70-e4fa02f019ef" providerId="ADAL" clId="{78294B05-12A6-49AD-B431-E32C6245DCA1}" dt="2024-08-03T17:21:52.618" v="23"/>
          <ac:spMkLst>
            <pc:docMk/>
            <pc:sldMk cId="0" sldId="257"/>
            <ac:spMk id="10" creationId="{AB648E5C-DC72-24CF-83D9-702151E6CD74}"/>
          </ac:spMkLst>
        </pc:spChg>
        <pc:spChg chg="mod">
          <ac:chgData name="Myroslava Makhynia" userId="7bb0f5b9-dfee-454e-9f70-e4fa02f019ef" providerId="ADAL" clId="{78294B05-12A6-49AD-B431-E32C6245DCA1}" dt="2024-08-03T17:21:52.618" v="23"/>
          <ac:spMkLst>
            <pc:docMk/>
            <pc:sldMk cId="0" sldId="257"/>
            <ac:spMk id="11" creationId="{A4AEE1AE-E8BF-FC48-3267-12CF80ED1257}"/>
          </ac:spMkLst>
        </pc:spChg>
        <pc:spChg chg="mod">
          <ac:chgData name="Myroslava Makhynia" userId="7bb0f5b9-dfee-454e-9f70-e4fa02f019ef" providerId="ADAL" clId="{78294B05-12A6-49AD-B431-E32C6245DCA1}" dt="2024-08-03T17:22:17.632" v="68" actId="207"/>
          <ac:spMkLst>
            <pc:docMk/>
            <pc:sldMk cId="0" sldId="257"/>
            <ac:spMk id="9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2:17.632" v="68" actId="207"/>
          <ac:spMkLst>
            <pc:docMk/>
            <pc:sldMk cId="0" sldId="257"/>
            <ac:spMk id="9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2:07.864" v="66" actId="207"/>
          <ac:spMkLst>
            <pc:docMk/>
            <pc:sldMk cId="0" sldId="257"/>
            <ac:spMk id="9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2:07.864" v="66" actId="207"/>
          <ac:spMkLst>
            <pc:docMk/>
            <pc:sldMk cId="0" sldId="257"/>
            <ac:spMk id="9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2:04.387" v="65" actId="1038"/>
          <ac:spMkLst>
            <pc:docMk/>
            <pc:sldMk cId="0" sldId="257"/>
            <ac:spMk id="104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1:19.648" v="18" actId="478"/>
          <ac:spMkLst>
            <pc:docMk/>
            <pc:sldMk cId="0" sldId="257"/>
            <ac:spMk id="109" creationId="{00000000-0000-0000-0000-000000000000}"/>
          </ac:spMkLst>
        </pc:spChg>
        <pc:grpChg chg="add mod">
          <ac:chgData name="Myroslava Makhynia" userId="7bb0f5b9-dfee-454e-9f70-e4fa02f019ef" providerId="ADAL" clId="{78294B05-12A6-49AD-B431-E32C6245DCA1}" dt="2024-08-03T17:21:55.914" v="24" actId="14100"/>
          <ac:grpSpMkLst>
            <pc:docMk/>
            <pc:sldMk cId="0" sldId="257"/>
            <ac:grpSpMk id="9" creationId="{797B6572-28E2-728C-DE72-0D667B1E465B}"/>
          </ac:grpSpMkLst>
        </pc:grpChg>
        <pc:grpChg chg="mod">
          <ac:chgData name="Myroslava Makhynia" userId="7bb0f5b9-dfee-454e-9f70-e4fa02f019ef" providerId="ADAL" clId="{78294B05-12A6-49AD-B431-E32C6245DCA1}" dt="2024-08-03T17:22:17.632" v="68" actId="207"/>
          <ac:grpSpMkLst>
            <pc:docMk/>
            <pc:sldMk cId="0" sldId="257"/>
            <ac:grpSpMk id="89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17:22:12.883" v="67" actId="14100"/>
          <ac:grpSpMkLst>
            <pc:docMk/>
            <pc:sldMk cId="0" sldId="257"/>
            <ac:grpSpMk id="95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21:51.875" v="22" actId="478"/>
          <ac:grpSpMkLst>
            <pc:docMk/>
            <pc:sldMk cId="0" sldId="257"/>
            <ac:grpSpMk id="98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20:09.367" v="1" actId="478"/>
          <ac:grpSpMkLst>
            <pc:docMk/>
            <pc:sldMk cId="0" sldId="257"/>
            <ac:grpSpMk id="101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21:23.143" v="20" actId="478"/>
          <ac:grpSpMkLst>
            <pc:docMk/>
            <pc:sldMk cId="0" sldId="257"/>
            <ac:grpSpMk id="105" creationId="{00000000-0000-0000-0000-000000000000}"/>
          </ac:grpSpMkLst>
        </pc:grpChg>
        <pc:picChg chg="add mod">
          <ac:chgData name="Myroslava Makhynia" userId="7bb0f5b9-dfee-454e-9f70-e4fa02f019ef" providerId="ADAL" clId="{78294B05-12A6-49AD-B431-E32C6245DCA1}" dt="2024-08-03T17:21:38.214" v="21"/>
          <ac:picMkLst>
            <pc:docMk/>
            <pc:sldMk cId="0" sldId="257"/>
            <ac:picMk id="6" creationId="{70732C99-012E-A2F1-7127-0B0C213B8671}"/>
          </ac:picMkLst>
        </pc:picChg>
      </pc:sldChg>
      <pc:sldChg chg="addSp delSp modSp mod">
        <pc:chgData name="Myroslava Makhynia" userId="7bb0f5b9-dfee-454e-9f70-e4fa02f019ef" providerId="ADAL" clId="{78294B05-12A6-49AD-B431-E32C6245DCA1}" dt="2024-08-03T22:42:16.623" v="2658"/>
        <pc:sldMkLst>
          <pc:docMk/>
          <pc:sldMk cId="0" sldId="258"/>
        </pc:sldMkLst>
        <pc:spChg chg="add del mod">
          <ac:chgData name="Myroslava Makhynia" userId="7bb0f5b9-dfee-454e-9f70-e4fa02f019ef" providerId="ADAL" clId="{78294B05-12A6-49AD-B431-E32C6245DCA1}" dt="2024-08-03T21:37:37.017" v="1093" actId="478"/>
          <ac:spMkLst>
            <pc:docMk/>
            <pc:sldMk cId="0" sldId="258"/>
            <ac:spMk id="2" creationId="{AB4553EE-33FE-1CD6-D0BA-9554D4A63C98}"/>
          </ac:spMkLst>
        </pc:spChg>
        <pc:spChg chg="add mod">
          <ac:chgData name="Myroslava Makhynia" userId="7bb0f5b9-dfee-454e-9f70-e4fa02f019ef" providerId="ADAL" clId="{78294B05-12A6-49AD-B431-E32C6245DCA1}" dt="2024-08-03T17:20:15.721" v="2"/>
          <ac:spMkLst>
            <pc:docMk/>
            <pc:sldMk cId="0" sldId="258"/>
            <ac:spMk id="3" creationId="{BBF81AB0-5F76-CCB3-735F-F3EB33E4007B}"/>
          </ac:spMkLst>
        </pc:spChg>
        <pc:spChg chg="add del">
          <ac:chgData name="Myroslava Makhynia" userId="7bb0f5b9-dfee-454e-9f70-e4fa02f019ef" providerId="ADAL" clId="{78294B05-12A6-49AD-B431-E32C6245DCA1}" dt="2024-08-03T22:41:24.218" v="2626" actId="478"/>
          <ac:spMkLst>
            <pc:docMk/>
            <pc:sldMk cId="0" sldId="258"/>
            <ac:spMk id="5" creationId="{42508B16-A6F0-13BB-1145-063396C90DB6}"/>
          </ac:spMkLst>
        </pc:spChg>
        <pc:spChg chg="mod">
          <ac:chgData name="Myroslava Makhynia" userId="7bb0f5b9-dfee-454e-9f70-e4fa02f019ef" providerId="ADAL" clId="{78294B05-12A6-49AD-B431-E32C6245DCA1}" dt="2024-08-03T22:41:28.280" v="2627"/>
          <ac:spMkLst>
            <pc:docMk/>
            <pc:sldMk cId="0" sldId="258"/>
            <ac:spMk id="7" creationId="{B8043F61-0DA3-6C3B-6F70-CFF414D5C3BD}"/>
          </ac:spMkLst>
        </pc:spChg>
        <pc:spChg chg="mod">
          <ac:chgData name="Myroslava Makhynia" userId="7bb0f5b9-dfee-454e-9f70-e4fa02f019ef" providerId="ADAL" clId="{78294B05-12A6-49AD-B431-E32C6245DCA1}" dt="2024-08-03T22:41:28.280" v="2627"/>
          <ac:spMkLst>
            <pc:docMk/>
            <pc:sldMk cId="0" sldId="258"/>
            <ac:spMk id="8" creationId="{304C8B4D-CFDE-CF37-8329-A90734841132}"/>
          </ac:spMkLst>
        </pc:spChg>
        <pc:spChg chg="add mod">
          <ac:chgData name="Myroslava Makhynia" userId="7bb0f5b9-dfee-454e-9f70-e4fa02f019ef" providerId="ADAL" clId="{78294B05-12A6-49AD-B431-E32C6245DCA1}" dt="2024-08-03T22:41:42.334" v="2630" actId="1076"/>
          <ac:spMkLst>
            <pc:docMk/>
            <pc:sldMk cId="0" sldId="258"/>
            <ac:spMk id="9" creationId="{92A72286-1544-31F6-2251-FBC4E70037C0}"/>
          </ac:spMkLst>
        </pc:spChg>
        <pc:spChg chg="mod">
          <ac:chgData name="Myroslava Makhynia" userId="7bb0f5b9-dfee-454e-9f70-e4fa02f019ef" providerId="ADAL" clId="{78294B05-12A6-49AD-B431-E32C6245DCA1}" dt="2024-08-03T17:23:31.834" v="79" actId="207"/>
          <ac:spMkLst>
            <pc:docMk/>
            <pc:sldMk cId="0" sldId="258"/>
            <ac:spMk id="12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3:31.834" v="79" actId="207"/>
          <ac:spMkLst>
            <pc:docMk/>
            <pc:sldMk cId="0" sldId="258"/>
            <ac:spMk id="12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2:45.425" v="75" actId="207"/>
          <ac:spMkLst>
            <pc:docMk/>
            <pc:sldMk cId="0" sldId="258"/>
            <ac:spMk id="12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2:45.425" v="75" actId="207"/>
          <ac:spMkLst>
            <pc:docMk/>
            <pc:sldMk cId="0" sldId="258"/>
            <ac:spMk id="12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2:35.230" v="73" actId="207"/>
          <ac:spMkLst>
            <pc:docMk/>
            <pc:sldMk cId="0" sldId="258"/>
            <ac:spMk id="12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2:35.230" v="73" actId="207"/>
          <ac:spMkLst>
            <pc:docMk/>
            <pc:sldMk cId="0" sldId="258"/>
            <ac:spMk id="12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2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3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3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3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3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3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38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3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4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4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4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45" creationId="{00000000-0000-0000-0000-000000000000}"/>
          </ac:spMkLst>
        </pc:spChg>
        <pc:spChg chg="mod topLvl">
          <ac:chgData name="Myroslava Makhynia" userId="7bb0f5b9-dfee-454e-9f70-e4fa02f019ef" providerId="ADAL" clId="{78294B05-12A6-49AD-B431-E32C6245DCA1}" dt="2024-08-03T17:23:54.515" v="83" actId="478"/>
          <ac:spMkLst>
            <pc:docMk/>
            <pc:sldMk cId="0" sldId="258"/>
            <ac:spMk id="153" creationId="{00000000-0000-0000-0000-000000000000}"/>
          </ac:spMkLst>
        </pc:spChg>
        <pc:spChg chg="del mod topLvl">
          <ac:chgData name="Myroslava Makhynia" userId="7bb0f5b9-dfee-454e-9f70-e4fa02f019ef" providerId="ADAL" clId="{78294B05-12A6-49AD-B431-E32C6245DCA1}" dt="2024-08-03T17:23:54.515" v="83" actId="478"/>
          <ac:spMkLst>
            <pc:docMk/>
            <pc:sldMk cId="0" sldId="258"/>
            <ac:spMk id="15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5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5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5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6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6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6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6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37:48.816" v="1096" actId="20577"/>
          <ac:spMkLst>
            <pc:docMk/>
            <pc:sldMk cId="0" sldId="258"/>
            <ac:spMk id="166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2:28.417" v="71" actId="478"/>
          <ac:spMkLst>
            <pc:docMk/>
            <pc:sldMk cId="0" sldId="258"/>
            <ac:spMk id="167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2:31.836" v="72" actId="478"/>
          <ac:spMkLst>
            <pc:docMk/>
            <pc:sldMk cId="0" sldId="258"/>
            <ac:spMk id="168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38:51.327" v="1119" actId="1036"/>
          <ac:spMkLst>
            <pc:docMk/>
            <pc:sldMk cId="0" sldId="258"/>
            <ac:spMk id="16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38:46.521" v="1111" actId="1036"/>
          <ac:spMkLst>
            <pc:docMk/>
            <pc:sldMk cId="0" sldId="258"/>
            <ac:spMk id="17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38:46.521" v="1111" actId="1036"/>
          <ac:spMkLst>
            <pc:docMk/>
            <pc:sldMk cId="0" sldId="258"/>
            <ac:spMk id="17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38:46.521" v="1111" actId="1036"/>
          <ac:spMkLst>
            <pc:docMk/>
            <pc:sldMk cId="0" sldId="258"/>
            <ac:spMk id="17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38:46.521" v="1111" actId="1036"/>
          <ac:spMkLst>
            <pc:docMk/>
            <pc:sldMk cId="0" sldId="258"/>
            <ac:spMk id="17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38:46.521" v="1111" actId="1036"/>
          <ac:spMkLst>
            <pc:docMk/>
            <pc:sldMk cId="0" sldId="258"/>
            <ac:spMk id="17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38:46.521" v="1111" actId="1036"/>
          <ac:spMkLst>
            <pc:docMk/>
            <pc:sldMk cId="0" sldId="258"/>
            <ac:spMk id="17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38:46.521" v="1111" actId="1036"/>
          <ac:spMkLst>
            <pc:docMk/>
            <pc:sldMk cId="0" sldId="258"/>
            <ac:spMk id="17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38:46.521" v="1111" actId="1036"/>
          <ac:spMkLst>
            <pc:docMk/>
            <pc:sldMk cId="0" sldId="258"/>
            <ac:spMk id="17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42:16.623" v="2658"/>
          <ac:spMkLst>
            <pc:docMk/>
            <pc:sldMk cId="0" sldId="258"/>
            <ac:spMk id="178" creationId="{00000000-0000-0000-0000-000000000000}"/>
          </ac:spMkLst>
        </pc:spChg>
        <pc:spChg chg="del mod">
          <ac:chgData name="Myroslava Makhynia" userId="7bb0f5b9-dfee-454e-9f70-e4fa02f019ef" providerId="ADAL" clId="{78294B05-12A6-49AD-B431-E32C6245DCA1}" dt="2024-08-03T21:37:47.513" v="1095" actId="478"/>
          <ac:spMkLst>
            <pc:docMk/>
            <pc:sldMk cId="0" sldId="258"/>
            <ac:spMk id="17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8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4:14.047" v="84" actId="207"/>
          <ac:spMkLst>
            <pc:docMk/>
            <pc:sldMk cId="0" sldId="258"/>
            <ac:spMk id="182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21:37:32.156" v="1092" actId="478"/>
          <ac:spMkLst>
            <pc:docMk/>
            <pc:sldMk cId="0" sldId="258"/>
            <ac:spMk id="183" creationId="{00000000-0000-0000-0000-000000000000}"/>
          </ac:spMkLst>
        </pc:spChg>
        <pc:grpChg chg="add mod">
          <ac:chgData name="Myroslava Makhynia" userId="7bb0f5b9-dfee-454e-9f70-e4fa02f019ef" providerId="ADAL" clId="{78294B05-12A6-49AD-B431-E32C6245DCA1}" dt="2024-08-03T22:41:42.334" v="2630" actId="1076"/>
          <ac:grpSpMkLst>
            <pc:docMk/>
            <pc:sldMk cId="0" sldId="258"/>
            <ac:grpSpMk id="6" creationId="{17F6F605-07B6-5D1D-9C4F-359ED94ADF9E}"/>
          </ac:grpSpMkLst>
        </pc:grpChg>
        <pc:grpChg chg="mod">
          <ac:chgData name="Myroslava Makhynia" userId="7bb0f5b9-dfee-454e-9f70-e4fa02f019ef" providerId="ADAL" clId="{78294B05-12A6-49AD-B431-E32C6245DCA1}" dt="2024-08-03T22:41:34.082" v="2629" actId="1076"/>
          <ac:grpSpMkLst>
            <pc:docMk/>
            <pc:sldMk cId="0" sldId="258"/>
            <ac:grpSpMk id="115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17:23:47.936" v="81" actId="14100"/>
          <ac:grpSpMkLst>
            <pc:docMk/>
            <pc:sldMk cId="0" sldId="258"/>
            <ac:grpSpMk id="119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17:22:45.425" v="75" actId="207"/>
          <ac:grpSpMkLst>
            <pc:docMk/>
            <pc:sldMk cId="0" sldId="258"/>
            <ac:grpSpMk id="122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17:22:42.119" v="74" actId="14100"/>
          <ac:grpSpMkLst>
            <pc:docMk/>
            <pc:sldMk cId="0" sldId="258"/>
            <ac:grpSpMk id="125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38:46.521" v="1111" actId="1036"/>
          <ac:grpSpMkLst>
            <pc:docMk/>
            <pc:sldMk cId="0" sldId="258"/>
            <ac:grpSpMk id="128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38:46.521" v="1111" actId="1036"/>
          <ac:grpSpMkLst>
            <pc:docMk/>
            <pc:sldMk cId="0" sldId="258"/>
            <ac:grpSpMk id="131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38:46.521" v="1111" actId="1036"/>
          <ac:grpSpMkLst>
            <pc:docMk/>
            <pc:sldMk cId="0" sldId="258"/>
            <ac:grpSpMk id="134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38:46.521" v="1111" actId="1036"/>
          <ac:grpSpMkLst>
            <pc:docMk/>
            <pc:sldMk cId="0" sldId="258"/>
            <ac:grpSpMk id="137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38:46.521" v="1111" actId="1036"/>
          <ac:grpSpMkLst>
            <pc:docMk/>
            <pc:sldMk cId="0" sldId="258"/>
            <ac:grpSpMk id="140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38:46.521" v="1111" actId="1036"/>
          <ac:grpSpMkLst>
            <pc:docMk/>
            <pc:sldMk cId="0" sldId="258"/>
            <ac:grpSpMk id="143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22:21.866" v="69" actId="478"/>
          <ac:grpSpMkLst>
            <pc:docMk/>
            <pc:sldMk cId="0" sldId="258"/>
            <ac:grpSpMk id="146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22:26.474" v="70" actId="478"/>
          <ac:grpSpMkLst>
            <pc:docMk/>
            <pc:sldMk cId="0" sldId="258"/>
            <ac:grpSpMk id="149" creationId="{00000000-0000-0000-0000-000000000000}"/>
          </ac:grpSpMkLst>
        </pc:grpChg>
        <pc:grpChg chg="del mod">
          <ac:chgData name="Myroslava Makhynia" userId="7bb0f5b9-dfee-454e-9f70-e4fa02f019ef" providerId="ADAL" clId="{78294B05-12A6-49AD-B431-E32C6245DCA1}" dt="2024-08-03T17:23:54.515" v="83" actId="478"/>
          <ac:grpSpMkLst>
            <pc:docMk/>
            <pc:sldMk cId="0" sldId="258"/>
            <ac:grpSpMk id="152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38:46.521" v="1111" actId="1036"/>
          <ac:grpSpMkLst>
            <pc:docMk/>
            <pc:sldMk cId="0" sldId="258"/>
            <ac:grpSpMk id="155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38:46.521" v="1111" actId="1036"/>
          <ac:grpSpMkLst>
            <pc:docMk/>
            <pc:sldMk cId="0" sldId="258"/>
            <ac:grpSpMk id="158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38:46.521" v="1111" actId="1036"/>
          <ac:grpSpMkLst>
            <pc:docMk/>
            <pc:sldMk cId="0" sldId="258"/>
            <ac:grpSpMk id="161" creationId="{00000000-0000-0000-0000-000000000000}"/>
          </ac:grpSpMkLst>
        </pc:grpChg>
        <pc:grpChg chg="del mod">
          <ac:chgData name="Myroslava Makhynia" userId="7bb0f5b9-dfee-454e-9f70-e4fa02f019ef" providerId="ADAL" clId="{78294B05-12A6-49AD-B431-E32C6245DCA1}" dt="2024-08-03T21:37:52.903" v="1097" actId="478"/>
          <ac:grpSpMkLst>
            <pc:docMk/>
            <pc:sldMk cId="0" sldId="258"/>
            <ac:grpSpMk id="164" creationId="{00000000-0000-0000-0000-000000000000}"/>
          </ac:grpSpMkLst>
        </pc:grpChg>
        <pc:grpChg chg="del mod">
          <ac:chgData name="Myroslava Makhynia" userId="7bb0f5b9-dfee-454e-9f70-e4fa02f019ef" providerId="ADAL" clId="{78294B05-12A6-49AD-B431-E32C6245DCA1}" dt="2024-08-03T21:37:43.120" v="1094" actId="478"/>
          <ac:grpSpMkLst>
            <pc:docMk/>
            <pc:sldMk cId="0" sldId="258"/>
            <ac:grpSpMk id="180" creationId="{00000000-0000-0000-0000-000000000000}"/>
          </ac:grpSpMkLst>
        </pc:grpChg>
        <pc:picChg chg="mod">
          <ac:chgData name="Myroslava Makhynia" userId="7bb0f5b9-dfee-454e-9f70-e4fa02f019ef" providerId="ADAL" clId="{78294B05-12A6-49AD-B431-E32C6245DCA1}" dt="2024-08-03T17:23:28.915" v="78" actId="14100"/>
          <ac:picMkLst>
            <pc:docMk/>
            <pc:sldMk cId="0" sldId="258"/>
            <ac:picMk id="118" creationId="{00000000-0000-0000-0000-000000000000}"/>
          </ac:picMkLst>
        </pc:picChg>
      </pc:sldChg>
      <pc:sldChg chg="addSp delSp modSp mod">
        <pc:chgData name="Myroslava Makhynia" userId="7bb0f5b9-dfee-454e-9f70-e4fa02f019ef" providerId="ADAL" clId="{78294B05-12A6-49AD-B431-E32C6245DCA1}" dt="2024-08-03T17:26:17.448" v="137" actId="14100"/>
        <pc:sldMkLst>
          <pc:docMk/>
          <pc:sldMk cId="0" sldId="259"/>
        </pc:sldMkLst>
        <pc:spChg chg="add mod">
          <ac:chgData name="Myroslava Makhynia" userId="7bb0f5b9-dfee-454e-9f70-e4fa02f019ef" providerId="ADAL" clId="{78294B05-12A6-49AD-B431-E32C6245DCA1}" dt="2024-08-03T17:20:19.421" v="3"/>
          <ac:spMkLst>
            <pc:docMk/>
            <pc:sldMk cId="0" sldId="259"/>
            <ac:spMk id="2" creationId="{0CAAEA2A-9ACA-A98A-8A36-D0F242CEDA75}"/>
          </ac:spMkLst>
        </pc:spChg>
        <pc:spChg chg="add mod">
          <ac:chgData name="Myroslava Makhynia" userId="7bb0f5b9-dfee-454e-9f70-e4fa02f019ef" providerId="ADAL" clId="{78294B05-12A6-49AD-B431-E32C6245DCA1}" dt="2024-08-03T17:20:19.421" v="3"/>
          <ac:spMkLst>
            <pc:docMk/>
            <pc:sldMk cId="0" sldId="259"/>
            <ac:spMk id="3" creationId="{D5957ACA-3877-F867-E89F-36A4580167DD}"/>
          </ac:spMkLst>
        </pc:spChg>
        <pc:spChg chg="mod">
          <ac:chgData name="Myroslava Makhynia" userId="7bb0f5b9-dfee-454e-9f70-e4fa02f019ef" providerId="ADAL" clId="{78294B05-12A6-49AD-B431-E32C6245DCA1}" dt="2024-08-03T17:26:13.158" v="136" actId="207"/>
          <ac:spMkLst>
            <pc:docMk/>
            <pc:sldMk cId="0" sldId="259"/>
            <ac:spMk id="18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6:13.158" v="136" actId="207"/>
          <ac:spMkLst>
            <pc:docMk/>
            <pc:sldMk cId="0" sldId="259"/>
            <ac:spMk id="190" creationId="{00000000-0000-0000-0000-000000000000}"/>
          </ac:spMkLst>
        </pc:spChg>
        <pc:spChg chg="mod topLvl">
          <ac:chgData name="Myroslava Makhynia" userId="7bb0f5b9-dfee-454e-9f70-e4fa02f019ef" providerId="ADAL" clId="{78294B05-12A6-49AD-B431-E32C6245DCA1}" dt="2024-08-03T17:25:49.353" v="118" actId="478"/>
          <ac:spMkLst>
            <pc:docMk/>
            <pc:sldMk cId="0" sldId="259"/>
            <ac:spMk id="194" creationId="{00000000-0000-0000-0000-000000000000}"/>
          </ac:spMkLst>
        </pc:spChg>
        <pc:spChg chg="del mod topLvl">
          <ac:chgData name="Myroslava Makhynia" userId="7bb0f5b9-dfee-454e-9f70-e4fa02f019ef" providerId="ADAL" clId="{78294B05-12A6-49AD-B431-E32C6245DCA1}" dt="2024-08-03T17:25:49.353" v="118" actId="478"/>
          <ac:spMkLst>
            <pc:docMk/>
            <pc:sldMk cId="0" sldId="259"/>
            <ac:spMk id="19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6:05.392" v="123" actId="2710"/>
          <ac:spMkLst>
            <pc:docMk/>
            <pc:sldMk cId="0" sldId="259"/>
            <ac:spMk id="205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5:44.366" v="115" actId="478"/>
          <ac:spMkLst>
            <pc:docMk/>
            <pc:sldMk cId="0" sldId="259"/>
            <ac:spMk id="207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5:45.779" v="116" actId="478"/>
          <ac:spMkLst>
            <pc:docMk/>
            <pc:sldMk cId="0" sldId="259"/>
            <ac:spMk id="208" creationId="{00000000-0000-0000-0000-000000000000}"/>
          </ac:spMkLst>
        </pc:spChg>
        <pc:grpChg chg="mod">
          <ac:chgData name="Myroslava Makhynia" userId="7bb0f5b9-dfee-454e-9f70-e4fa02f019ef" providerId="ADAL" clId="{78294B05-12A6-49AD-B431-E32C6245DCA1}" dt="2024-08-03T17:26:17.448" v="137" actId="14100"/>
          <ac:grpSpMkLst>
            <pc:docMk/>
            <pc:sldMk cId="0" sldId="259"/>
            <ac:grpSpMk id="188" creationId="{00000000-0000-0000-0000-000000000000}"/>
          </ac:grpSpMkLst>
        </pc:grpChg>
        <pc:grpChg chg="del mod">
          <ac:chgData name="Myroslava Makhynia" userId="7bb0f5b9-dfee-454e-9f70-e4fa02f019ef" providerId="ADAL" clId="{78294B05-12A6-49AD-B431-E32C6245DCA1}" dt="2024-08-03T17:25:49.353" v="118" actId="478"/>
          <ac:grpSpMkLst>
            <pc:docMk/>
            <pc:sldMk cId="0" sldId="259"/>
            <ac:grpSpMk id="193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25:51.247" v="119" actId="478"/>
          <ac:grpSpMkLst>
            <pc:docMk/>
            <pc:sldMk cId="0" sldId="259"/>
            <ac:grpSpMk id="196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25:53.003" v="120" actId="478"/>
          <ac:grpSpMkLst>
            <pc:docMk/>
            <pc:sldMk cId="0" sldId="259"/>
            <ac:grpSpMk id="199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25:54.875" v="121" actId="478"/>
          <ac:grpSpMkLst>
            <pc:docMk/>
            <pc:sldMk cId="0" sldId="259"/>
            <ac:grpSpMk id="202" creationId="{00000000-0000-0000-0000-000000000000}"/>
          </ac:grpSpMkLst>
        </pc:grpChg>
        <pc:cxnChg chg="mod">
          <ac:chgData name="Myroslava Makhynia" userId="7bb0f5b9-dfee-454e-9f70-e4fa02f019ef" providerId="ADAL" clId="{78294B05-12A6-49AD-B431-E32C6245DCA1}" dt="2024-08-03T17:26:07.887" v="135" actId="1035"/>
          <ac:cxnSpMkLst>
            <pc:docMk/>
            <pc:sldMk cId="0" sldId="259"/>
            <ac:cxnSpMk id="191" creationId="{00000000-0000-0000-0000-000000000000}"/>
          </ac:cxnSpMkLst>
        </pc:cxnChg>
      </pc:sldChg>
      <pc:sldChg chg="addSp delSp modSp mod">
        <pc:chgData name="Myroslava Makhynia" userId="7bb0f5b9-dfee-454e-9f70-e4fa02f019ef" providerId="ADAL" clId="{78294B05-12A6-49AD-B431-E32C6245DCA1}" dt="2024-08-03T17:27:07.175" v="160" actId="1035"/>
        <pc:sldMkLst>
          <pc:docMk/>
          <pc:sldMk cId="0" sldId="260"/>
        </pc:sldMkLst>
        <pc:spChg chg="add mod">
          <ac:chgData name="Myroslava Makhynia" userId="7bb0f5b9-dfee-454e-9f70-e4fa02f019ef" providerId="ADAL" clId="{78294B05-12A6-49AD-B431-E32C6245DCA1}" dt="2024-08-03T17:20:23.038" v="4"/>
          <ac:spMkLst>
            <pc:docMk/>
            <pc:sldMk cId="0" sldId="260"/>
            <ac:spMk id="2" creationId="{30554646-145E-2FDC-B95D-B9208CEA12EF}"/>
          </ac:spMkLst>
        </pc:spChg>
        <pc:spChg chg="add mod">
          <ac:chgData name="Myroslava Makhynia" userId="7bb0f5b9-dfee-454e-9f70-e4fa02f019ef" providerId="ADAL" clId="{78294B05-12A6-49AD-B431-E32C6245DCA1}" dt="2024-08-03T17:20:23.038" v="4"/>
          <ac:spMkLst>
            <pc:docMk/>
            <pc:sldMk cId="0" sldId="260"/>
            <ac:spMk id="3" creationId="{E093E33D-DBC5-7DF2-1E7C-B3BD37463B47}"/>
          </ac:spMkLst>
        </pc:spChg>
        <pc:spChg chg="mod">
          <ac:chgData name="Myroslava Makhynia" userId="7bb0f5b9-dfee-454e-9f70-e4fa02f019ef" providerId="ADAL" clId="{78294B05-12A6-49AD-B431-E32C6245DCA1}" dt="2024-08-03T17:26:50.815" v="143" actId="207"/>
          <ac:spMkLst>
            <pc:docMk/>
            <pc:sldMk cId="0" sldId="260"/>
            <ac:spMk id="21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6:50.815" v="143" actId="207"/>
          <ac:spMkLst>
            <pc:docMk/>
            <pc:sldMk cId="0" sldId="260"/>
            <ac:spMk id="21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6:50.815" v="143" actId="207"/>
          <ac:spMkLst>
            <pc:docMk/>
            <pc:sldMk cId="0" sldId="260"/>
            <ac:spMk id="21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6:50.815" v="143" actId="207"/>
          <ac:spMkLst>
            <pc:docMk/>
            <pc:sldMk cId="0" sldId="260"/>
            <ac:spMk id="218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6:50.815" v="143" actId="207"/>
          <ac:spMkLst>
            <pc:docMk/>
            <pc:sldMk cId="0" sldId="260"/>
            <ac:spMk id="22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6:50.815" v="143" actId="207"/>
          <ac:spMkLst>
            <pc:docMk/>
            <pc:sldMk cId="0" sldId="260"/>
            <ac:spMk id="221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6:22.151" v="138" actId="478"/>
          <ac:spMkLst>
            <pc:docMk/>
            <pc:sldMk cId="0" sldId="260"/>
            <ac:spMk id="222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6:23.273" v="139" actId="478"/>
          <ac:spMkLst>
            <pc:docMk/>
            <pc:sldMk cId="0" sldId="260"/>
            <ac:spMk id="223" creationId="{00000000-0000-0000-0000-000000000000}"/>
          </ac:spMkLst>
        </pc:spChg>
        <pc:grpChg chg="mod">
          <ac:chgData name="Myroslava Makhynia" userId="7bb0f5b9-dfee-454e-9f70-e4fa02f019ef" providerId="ADAL" clId="{78294B05-12A6-49AD-B431-E32C6245DCA1}" dt="2024-08-03T17:26:50.815" v="143" actId="207"/>
          <ac:grpSpMkLst>
            <pc:docMk/>
            <pc:sldMk cId="0" sldId="260"/>
            <ac:grpSpMk id="213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17:26:50.815" v="143" actId="207"/>
          <ac:grpSpMkLst>
            <pc:docMk/>
            <pc:sldMk cId="0" sldId="260"/>
            <ac:grpSpMk id="216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17:27:07.175" v="160" actId="1035"/>
          <ac:grpSpMkLst>
            <pc:docMk/>
            <pc:sldMk cId="0" sldId="260"/>
            <ac:grpSpMk id="219" creationId="{00000000-0000-0000-0000-000000000000}"/>
          </ac:grpSpMkLst>
        </pc:grpChg>
      </pc:sldChg>
      <pc:sldChg chg="addSp delSp modSp mod">
        <pc:chgData name="Myroslava Makhynia" userId="7bb0f5b9-dfee-454e-9f70-e4fa02f019ef" providerId="ADAL" clId="{78294B05-12A6-49AD-B431-E32C6245DCA1}" dt="2024-08-03T17:27:27.952" v="166" actId="478"/>
        <pc:sldMkLst>
          <pc:docMk/>
          <pc:sldMk cId="0" sldId="261"/>
        </pc:sldMkLst>
        <pc:spChg chg="add mod">
          <ac:chgData name="Myroslava Makhynia" userId="7bb0f5b9-dfee-454e-9f70-e4fa02f019ef" providerId="ADAL" clId="{78294B05-12A6-49AD-B431-E32C6245DCA1}" dt="2024-08-03T17:20:26.093" v="5"/>
          <ac:spMkLst>
            <pc:docMk/>
            <pc:sldMk cId="0" sldId="261"/>
            <ac:spMk id="2" creationId="{55EBEA6F-0783-6861-FFDB-EE08B45AD26D}"/>
          </ac:spMkLst>
        </pc:spChg>
        <pc:spChg chg="add mod">
          <ac:chgData name="Myroslava Makhynia" userId="7bb0f5b9-dfee-454e-9f70-e4fa02f019ef" providerId="ADAL" clId="{78294B05-12A6-49AD-B431-E32C6245DCA1}" dt="2024-08-03T17:20:26.093" v="5"/>
          <ac:spMkLst>
            <pc:docMk/>
            <pc:sldMk cId="0" sldId="261"/>
            <ac:spMk id="3" creationId="{4CD7B3B8-98E3-3B41-2868-A0D69714FF85}"/>
          </ac:spMkLst>
        </pc:spChg>
        <pc:spChg chg="mod">
          <ac:chgData name="Myroslava Makhynia" userId="7bb0f5b9-dfee-454e-9f70-e4fa02f019ef" providerId="ADAL" clId="{78294B05-12A6-49AD-B431-E32C6245DCA1}" dt="2024-08-03T17:27:14.965" v="162"/>
          <ac:spMkLst>
            <pc:docMk/>
            <pc:sldMk cId="0" sldId="261"/>
            <ac:spMk id="5" creationId="{90B199D2-1291-5330-D483-ED2A9E5477F7}"/>
          </ac:spMkLst>
        </pc:spChg>
        <pc:spChg chg="mod">
          <ac:chgData name="Myroslava Makhynia" userId="7bb0f5b9-dfee-454e-9f70-e4fa02f019ef" providerId="ADAL" clId="{78294B05-12A6-49AD-B431-E32C6245DCA1}" dt="2024-08-03T17:27:14.965" v="162"/>
          <ac:spMkLst>
            <pc:docMk/>
            <pc:sldMk cId="0" sldId="261"/>
            <ac:spMk id="6" creationId="{14C3480A-B580-A359-EF6D-50886E1A7B1A}"/>
          </ac:spMkLst>
        </pc:spChg>
        <pc:spChg chg="mod">
          <ac:chgData name="Myroslava Makhynia" userId="7bb0f5b9-dfee-454e-9f70-e4fa02f019ef" providerId="ADAL" clId="{78294B05-12A6-49AD-B431-E32C6245DCA1}" dt="2024-08-03T17:27:24.172" v="164" actId="207"/>
          <ac:spMkLst>
            <pc:docMk/>
            <pc:sldMk cId="0" sldId="261"/>
            <ac:spMk id="23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7:24.172" v="164" actId="207"/>
          <ac:spMkLst>
            <pc:docMk/>
            <pc:sldMk cId="0" sldId="261"/>
            <ac:spMk id="24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7:24.172" v="164" actId="207"/>
          <ac:spMkLst>
            <pc:docMk/>
            <pc:sldMk cId="0" sldId="261"/>
            <ac:spMk id="24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7:24.172" v="164" actId="207"/>
          <ac:spMkLst>
            <pc:docMk/>
            <pc:sldMk cId="0" sldId="261"/>
            <ac:spMk id="243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7:26.573" v="165" actId="478"/>
          <ac:spMkLst>
            <pc:docMk/>
            <pc:sldMk cId="0" sldId="261"/>
            <ac:spMk id="250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7:27.952" v="166" actId="478"/>
          <ac:spMkLst>
            <pc:docMk/>
            <pc:sldMk cId="0" sldId="261"/>
            <ac:spMk id="251" creationId="{00000000-0000-0000-0000-000000000000}"/>
          </ac:spMkLst>
        </pc:spChg>
        <pc:grpChg chg="add mod ord">
          <ac:chgData name="Myroslava Makhynia" userId="7bb0f5b9-dfee-454e-9f70-e4fa02f019ef" providerId="ADAL" clId="{78294B05-12A6-49AD-B431-E32C6245DCA1}" dt="2024-08-03T17:27:18.417" v="163" actId="167"/>
          <ac:grpSpMkLst>
            <pc:docMk/>
            <pc:sldMk cId="0" sldId="261"/>
            <ac:grpSpMk id="4" creationId="{B4EB8D42-27B3-5A76-A8DC-8FB872AE234F}"/>
          </ac:grpSpMkLst>
        </pc:grpChg>
        <pc:grpChg chg="mod">
          <ac:chgData name="Myroslava Makhynia" userId="7bb0f5b9-dfee-454e-9f70-e4fa02f019ef" providerId="ADAL" clId="{78294B05-12A6-49AD-B431-E32C6245DCA1}" dt="2024-08-03T17:27:24.172" v="164" actId="207"/>
          <ac:grpSpMkLst>
            <pc:docMk/>
            <pc:sldMk cId="0" sldId="261"/>
            <ac:grpSpMk id="238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17:27:24.172" v="164" actId="207"/>
          <ac:grpSpMkLst>
            <pc:docMk/>
            <pc:sldMk cId="0" sldId="261"/>
            <ac:grpSpMk id="241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27:13.361" v="161" actId="478"/>
          <ac:grpSpMkLst>
            <pc:docMk/>
            <pc:sldMk cId="0" sldId="261"/>
            <ac:grpSpMk id="244" creationId="{00000000-0000-0000-0000-000000000000}"/>
          </ac:grpSpMkLst>
        </pc:grpChg>
      </pc:sldChg>
      <pc:sldChg chg="addSp delSp modSp mod">
        <pc:chgData name="Myroslava Makhynia" userId="7bb0f5b9-dfee-454e-9f70-e4fa02f019ef" providerId="ADAL" clId="{78294B05-12A6-49AD-B431-E32C6245DCA1}" dt="2024-08-03T17:28:19.251" v="202" actId="1076"/>
        <pc:sldMkLst>
          <pc:docMk/>
          <pc:sldMk cId="0" sldId="262"/>
        </pc:sldMkLst>
        <pc:spChg chg="add mod">
          <ac:chgData name="Myroslava Makhynia" userId="7bb0f5b9-dfee-454e-9f70-e4fa02f019ef" providerId="ADAL" clId="{78294B05-12A6-49AD-B431-E32C6245DCA1}" dt="2024-08-03T17:20:28.803" v="6"/>
          <ac:spMkLst>
            <pc:docMk/>
            <pc:sldMk cId="0" sldId="262"/>
            <ac:spMk id="2" creationId="{CE4B29C9-4517-B6D2-3F45-4A1054243D5C}"/>
          </ac:spMkLst>
        </pc:spChg>
        <pc:spChg chg="add mod">
          <ac:chgData name="Myroslava Makhynia" userId="7bb0f5b9-dfee-454e-9f70-e4fa02f019ef" providerId="ADAL" clId="{78294B05-12A6-49AD-B431-E32C6245DCA1}" dt="2024-08-03T17:20:28.803" v="6"/>
          <ac:spMkLst>
            <pc:docMk/>
            <pc:sldMk cId="0" sldId="262"/>
            <ac:spMk id="3" creationId="{11410F71-FE91-2ACB-F7FF-7266ADDEFD83}"/>
          </ac:spMkLst>
        </pc:spChg>
        <pc:spChg chg="mod">
          <ac:chgData name="Myroslava Makhynia" userId="7bb0f5b9-dfee-454e-9f70-e4fa02f019ef" providerId="ADAL" clId="{78294B05-12A6-49AD-B431-E32C6245DCA1}" dt="2024-08-03T17:27:49.778" v="170"/>
          <ac:spMkLst>
            <pc:docMk/>
            <pc:sldMk cId="0" sldId="262"/>
            <ac:spMk id="5" creationId="{DE843A25-BBE3-0466-3317-4B2A3741AD9F}"/>
          </ac:spMkLst>
        </pc:spChg>
        <pc:spChg chg="mod">
          <ac:chgData name="Myroslava Makhynia" userId="7bb0f5b9-dfee-454e-9f70-e4fa02f019ef" providerId="ADAL" clId="{78294B05-12A6-49AD-B431-E32C6245DCA1}" dt="2024-08-03T17:27:49.778" v="170"/>
          <ac:spMkLst>
            <pc:docMk/>
            <pc:sldMk cId="0" sldId="262"/>
            <ac:spMk id="6" creationId="{3B569577-EA5A-DACA-CD0B-CB7D53F610F9}"/>
          </ac:spMkLst>
        </pc:spChg>
        <pc:spChg chg="del">
          <ac:chgData name="Myroslava Makhynia" userId="7bb0f5b9-dfee-454e-9f70-e4fa02f019ef" providerId="ADAL" clId="{78294B05-12A6-49AD-B431-E32C6245DCA1}" dt="2024-08-03T17:27:38.220" v="168" actId="478"/>
          <ac:spMkLst>
            <pc:docMk/>
            <pc:sldMk cId="0" sldId="262"/>
            <ac:spMk id="267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7:34.888" v="167" actId="478"/>
          <ac:spMkLst>
            <pc:docMk/>
            <pc:sldMk cId="0" sldId="262"/>
            <ac:spMk id="268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8:13.954" v="201" actId="1076"/>
          <ac:spMkLst>
            <pc:docMk/>
            <pc:sldMk cId="0" sldId="262"/>
            <ac:spMk id="26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8:19.251" v="202" actId="1076"/>
          <ac:spMkLst>
            <pc:docMk/>
            <pc:sldMk cId="0" sldId="262"/>
            <ac:spMk id="27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8:04.571" v="174" actId="207"/>
          <ac:spMkLst>
            <pc:docMk/>
            <pc:sldMk cId="0" sldId="262"/>
            <ac:spMk id="271" creationId="{00000000-0000-0000-0000-000000000000}"/>
          </ac:spMkLst>
        </pc:spChg>
        <pc:grpChg chg="add mod ord">
          <ac:chgData name="Myroslava Makhynia" userId="7bb0f5b9-dfee-454e-9f70-e4fa02f019ef" providerId="ADAL" clId="{78294B05-12A6-49AD-B431-E32C6245DCA1}" dt="2024-08-03T17:27:57.778" v="172" actId="14100"/>
          <ac:grpSpMkLst>
            <pc:docMk/>
            <pc:sldMk cId="0" sldId="262"/>
            <ac:grpSpMk id="4" creationId="{19EEC6B5-7C3B-B08E-3A28-E04151724E16}"/>
          </ac:grpSpMkLst>
        </pc:grpChg>
        <pc:grpChg chg="del">
          <ac:chgData name="Myroslava Makhynia" userId="7bb0f5b9-dfee-454e-9f70-e4fa02f019ef" providerId="ADAL" clId="{78294B05-12A6-49AD-B431-E32C6245DCA1}" dt="2024-08-03T17:27:48.802" v="169" actId="478"/>
          <ac:grpSpMkLst>
            <pc:docMk/>
            <pc:sldMk cId="0" sldId="262"/>
            <ac:grpSpMk id="263" creationId="{00000000-0000-0000-0000-000000000000}"/>
          </ac:grpSpMkLst>
        </pc:grpChg>
        <pc:cxnChg chg="mod">
          <ac:chgData name="Myroslava Makhynia" userId="7bb0f5b9-dfee-454e-9f70-e4fa02f019ef" providerId="ADAL" clId="{78294B05-12A6-49AD-B431-E32C6245DCA1}" dt="2024-08-03T17:28:10.562" v="200" actId="1036"/>
          <ac:cxnSpMkLst>
            <pc:docMk/>
            <pc:sldMk cId="0" sldId="262"/>
            <ac:cxnSpMk id="266" creationId="{00000000-0000-0000-0000-000000000000}"/>
          </ac:cxnSpMkLst>
        </pc:cxnChg>
      </pc:sldChg>
      <pc:sldChg chg="addSp delSp modSp mod">
        <pc:chgData name="Myroslava Makhynia" userId="7bb0f5b9-dfee-454e-9f70-e4fa02f019ef" providerId="ADAL" clId="{78294B05-12A6-49AD-B431-E32C6245DCA1}" dt="2024-08-03T17:29:11.209" v="239" actId="1038"/>
        <pc:sldMkLst>
          <pc:docMk/>
          <pc:sldMk cId="0" sldId="263"/>
        </pc:sldMkLst>
        <pc:spChg chg="add mod">
          <ac:chgData name="Myroslava Makhynia" userId="7bb0f5b9-dfee-454e-9f70-e4fa02f019ef" providerId="ADAL" clId="{78294B05-12A6-49AD-B431-E32C6245DCA1}" dt="2024-08-03T17:20:31.758" v="7"/>
          <ac:spMkLst>
            <pc:docMk/>
            <pc:sldMk cId="0" sldId="263"/>
            <ac:spMk id="2" creationId="{50E18A03-D871-0DA1-E82B-FD16EE6AC606}"/>
          </ac:spMkLst>
        </pc:spChg>
        <pc:spChg chg="add mod">
          <ac:chgData name="Myroslava Makhynia" userId="7bb0f5b9-dfee-454e-9f70-e4fa02f019ef" providerId="ADAL" clId="{78294B05-12A6-49AD-B431-E32C6245DCA1}" dt="2024-08-03T17:20:31.758" v="7"/>
          <ac:spMkLst>
            <pc:docMk/>
            <pc:sldMk cId="0" sldId="263"/>
            <ac:spMk id="3" creationId="{01F89348-A368-3BDD-B743-A444822B0096}"/>
          </ac:spMkLst>
        </pc:spChg>
        <pc:spChg chg="mod">
          <ac:chgData name="Myroslava Makhynia" userId="7bb0f5b9-dfee-454e-9f70-e4fa02f019ef" providerId="ADAL" clId="{78294B05-12A6-49AD-B431-E32C6245DCA1}" dt="2024-08-03T17:28:43.660" v="206"/>
          <ac:spMkLst>
            <pc:docMk/>
            <pc:sldMk cId="0" sldId="263"/>
            <ac:spMk id="5" creationId="{BFC5F8B1-E84A-CCCE-44B7-D84DDE61501F}"/>
          </ac:spMkLst>
        </pc:spChg>
        <pc:spChg chg="mod">
          <ac:chgData name="Myroslava Makhynia" userId="7bb0f5b9-dfee-454e-9f70-e4fa02f019ef" providerId="ADAL" clId="{78294B05-12A6-49AD-B431-E32C6245DCA1}" dt="2024-08-03T17:28:43.660" v="206"/>
          <ac:spMkLst>
            <pc:docMk/>
            <pc:sldMk cId="0" sldId="263"/>
            <ac:spMk id="6" creationId="{5AA6CB26-4B92-4A66-F6B3-2F2E2B5BE45E}"/>
          </ac:spMkLst>
        </pc:spChg>
        <pc:spChg chg="del">
          <ac:chgData name="Myroslava Makhynia" userId="7bb0f5b9-dfee-454e-9f70-e4fa02f019ef" providerId="ADAL" clId="{78294B05-12A6-49AD-B431-E32C6245DCA1}" dt="2024-08-03T17:28:34.154" v="203" actId="478"/>
          <ac:spMkLst>
            <pc:docMk/>
            <pc:sldMk cId="0" sldId="263"/>
            <ac:spMk id="280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8:35.338" v="204" actId="478"/>
          <ac:spMkLst>
            <pc:docMk/>
            <pc:sldMk cId="0" sldId="263"/>
            <ac:spMk id="28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8:53.537" v="209" actId="207"/>
          <ac:spMkLst>
            <pc:docMk/>
            <pc:sldMk cId="0" sldId="263"/>
            <ac:spMk id="28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9:11.209" v="239" actId="1038"/>
          <ac:spMkLst>
            <pc:docMk/>
            <pc:sldMk cId="0" sldId="263"/>
            <ac:spMk id="28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29:11.209" v="239" actId="1038"/>
          <ac:spMkLst>
            <pc:docMk/>
            <pc:sldMk cId="0" sldId="263"/>
            <ac:spMk id="285" creationId="{00000000-0000-0000-0000-000000000000}"/>
          </ac:spMkLst>
        </pc:spChg>
        <pc:grpChg chg="add mod ord">
          <ac:chgData name="Myroslava Makhynia" userId="7bb0f5b9-dfee-454e-9f70-e4fa02f019ef" providerId="ADAL" clId="{78294B05-12A6-49AD-B431-E32C6245DCA1}" dt="2024-08-03T17:28:46.405" v="207" actId="167"/>
          <ac:grpSpMkLst>
            <pc:docMk/>
            <pc:sldMk cId="0" sldId="263"/>
            <ac:grpSpMk id="4" creationId="{EAC7E1F1-471B-FF95-982F-D23526A6B1EC}"/>
          </ac:grpSpMkLst>
        </pc:grpChg>
        <pc:grpChg chg="del">
          <ac:chgData name="Myroslava Makhynia" userId="7bb0f5b9-dfee-454e-9f70-e4fa02f019ef" providerId="ADAL" clId="{78294B05-12A6-49AD-B431-E32C6245DCA1}" dt="2024-08-03T17:28:43.026" v="205" actId="478"/>
          <ac:grpSpMkLst>
            <pc:docMk/>
            <pc:sldMk cId="0" sldId="263"/>
            <ac:grpSpMk id="276" creationId="{00000000-0000-0000-0000-000000000000}"/>
          </ac:grpSpMkLst>
        </pc:grpChg>
        <pc:cxnChg chg="mod">
          <ac:chgData name="Myroslava Makhynia" userId="7bb0f5b9-dfee-454e-9f70-e4fa02f019ef" providerId="ADAL" clId="{78294B05-12A6-49AD-B431-E32C6245DCA1}" dt="2024-08-03T17:28:57.256" v="225" actId="1035"/>
          <ac:cxnSpMkLst>
            <pc:docMk/>
            <pc:sldMk cId="0" sldId="263"/>
            <ac:cxnSpMk id="279" creationId="{00000000-0000-0000-0000-000000000000}"/>
          </ac:cxnSpMkLst>
        </pc:cxnChg>
      </pc:sldChg>
      <pc:sldChg chg="addSp delSp modSp mod">
        <pc:chgData name="Myroslava Makhynia" userId="7bb0f5b9-dfee-454e-9f70-e4fa02f019ef" providerId="ADAL" clId="{78294B05-12A6-49AD-B431-E32C6245DCA1}" dt="2024-08-03T17:30:32.969" v="256" actId="1076"/>
        <pc:sldMkLst>
          <pc:docMk/>
          <pc:sldMk cId="0" sldId="264"/>
        </pc:sldMkLst>
        <pc:spChg chg="add mod">
          <ac:chgData name="Myroslava Makhynia" userId="7bb0f5b9-dfee-454e-9f70-e4fa02f019ef" providerId="ADAL" clId="{78294B05-12A6-49AD-B431-E32C6245DCA1}" dt="2024-08-03T17:20:34.577" v="8"/>
          <ac:spMkLst>
            <pc:docMk/>
            <pc:sldMk cId="0" sldId="264"/>
            <ac:spMk id="3" creationId="{6C21D693-9240-F0AC-BE37-F91F888E2C6C}"/>
          </ac:spMkLst>
        </pc:spChg>
        <pc:spChg chg="add mod">
          <ac:chgData name="Myroslava Makhynia" userId="7bb0f5b9-dfee-454e-9f70-e4fa02f019ef" providerId="ADAL" clId="{78294B05-12A6-49AD-B431-E32C6245DCA1}" dt="2024-08-03T17:20:34.577" v="8"/>
          <ac:spMkLst>
            <pc:docMk/>
            <pc:sldMk cId="0" sldId="264"/>
            <ac:spMk id="4" creationId="{00AEF26B-67BF-64AC-7B31-A81844EA8BE1}"/>
          </ac:spMkLst>
        </pc:spChg>
        <pc:spChg chg="mod">
          <ac:chgData name="Myroslava Makhynia" userId="7bb0f5b9-dfee-454e-9f70-e4fa02f019ef" providerId="ADAL" clId="{78294B05-12A6-49AD-B431-E32C6245DCA1}" dt="2024-08-03T17:29:44.311" v="246"/>
          <ac:spMkLst>
            <pc:docMk/>
            <pc:sldMk cId="0" sldId="264"/>
            <ac:spMk id="6" creationId="{A5080A95-5894-905C-E692-382F1DCD43DD}"/>
          </ac:spMkLst>
        </pc:spChg>
        <pc:spChg chg="mod">
          <ac:chgData name="Myroslava Makhynia" userId="7bb0f5b9-dfee-454e-9f70-e4fa02f019ef" providerId="ADAL" clId="{78294B05-12A6-49AD-B431-E32C6245DCA1}" dt="2024-08-03T17:29:44.311" v="246"/>
          <ac:spMkLst>
            <pc:docMk/>
            <pc:sldMk cId="0" sldId="264"/>
            <ac:spMk id="7" creationId="{75AF726C-A985-4E6E-0CFD-15D04BE750DD}"/>
          </ac:spMkLst>
        </pc:spChg>
        <pc:spChg chg="del">
          <ac:chgData name="Myroslava Makhynia" userId="7bb0f5b9-dfee-454e-9f70-e4fa02f019ef" providerId="ADAL" clId="{78294B05-12A6-49AD-B431-E32C6245DCA1}" dt="2024-08-03T17:29:28.906" v="241" actId="478"/>
          <ac:spMkLst>
            <pc:docMk/>
            <pc:sldMk cId="0" sldId="264"/>
            <ac:spMk id="309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29:27.561" v="240" actId="478"/>
          <ac:spMkLst>
            <pc:docMk/>
            <pc:sldMk cId="0" sldId="264"/>
            <ac:spMk id="31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0:32.969" v="256" actId="1076"/>
          <ac:spMkLst>
            <pc:docMk/>
            <pc:sldMk cId="0" sldId="264"/>
            <ac:spMk id="311" creationId="{00000000-0000-0000-0000-000000000000}"/>
          </ac:spMkLst>
        </pc:spChg>
        <pc:spChg chg="mod topLvl">
          <ac:chgData name="Myroslava Makhynia" userId="7bb0f5b9-dfee-454e-9f70-e4fa02f019ef" providerId="ADAL" clId="{78294B05-12A6-49AD-B431-E32C6245DCA1}" dt="2024-08-03T17:29:36.190" v="244" actId="1076"/>
          <ac:spMkLst>
            <pc:docMk/>
            <pc:sldMk cId="0" sldId="264"/>
            <ac:spMk id="313" creationId="{00000000-0000-0000-0000-000000000000}"/>
          </ac:spMkLst>
        </pc:spChg>
        <pc:spChg chg="del mod topLvl">
          <ac:chgData name="Myroslava Makhynia" userId="7bb0f5b9-dfee-454e-9f70-e4fa02f019ef" providerId="ADAL" clId="{78294B05-12A6-49AD-B431-E32C6245DCA1}" dt="2024-08-03T17:29:32.736" v="243" actId="478"/>
          <ac:spMkLst>
            <pc:docMk/>
            <pc:sldMk cId="0" sldId="264"/>
            <ac:spMk id="314" creationId="{00000000-0000-0000-0000-000000000000}"/>
          </ac:spMkLst>
        </pc:spChg>
        <pc:spChg chg="mod topLvl">
          <ac:chgData name="Myroslava Makhynia" userId="7bb0f5b9-dfee-454e-9f70-e4fa02f019ef" providerId="ADAL" clId="{78294B05-12A6-49AD-B431-E32C6245DCA1}" dt="2024-08-03T17:30:27.965" v="255" actId="478"/>
          <ac:spMkLst>
            <pc:docMk/>
            <pc:sldMk cId="0" sldId="264"/>
            <ac:spMk id="316" creationId="{00000000-0000-0000-0000-000000000000}"/>
          </ac:spMkLst>
        </pc:spChg>
        <pc:spChg chg="del mod topLvl">
          <ac:chgData name="Myroslava Makhynia" userId="7bb0f5b9-dfee-454e-9f70-e4fa02f019ef" providerId="ADAL" clId="{78294B05-12A6-49AD-B431-E32C6245DCA1}" dt="2024-08-03T17:30:27.965" v="255" actId="478"/>
          <ac:spMkLst>
            <pc:docMk/>
            <pc:sldMk cId="0" sldId="264"/>
            <ac:spMk id="31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0:07.346" v="253" actId="1076"/>
          <ac:spMkLst>
            <pc:docMk/>
            <pc:sldMk cId="0" sldId="264"/>
            <ac:spMk id="318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0:03.153" v="252" actId="1076"/>
          <ac:spMkLst>
            <pc:docMk/>
            <pc:sldMk cId="0" sldId="264"/>
            <ac:spMk id="319" creationId="{00000000-0000-0000-0000-000000000000}"/>
          </ac:spMkLst>
        </pc:spChg>
        <pc:grpChg chg="add mod ord">
          <ac:chgData name="Myroslava Makhynia" userId="7bb0f5b9-dfee-454e-9f70-e4fa02f019ef" providerId="ADAL" clId="{78294B05-12A6-49AD-B431-E32C6245DCA1}" dt="2024-08-03T17:29:48.279" v="247" actId="167"/>
          <ac:grpSpMkLst>
            <pc:docMk/>
            <pc:sldMk cId="0" sldId="264"/>
            <ac:grpSpMk id="5" creationId="{B96C664D-E501-4C3F-1F4B-E7A9CF7388E4}"/>
          </ac:grpSpMkLst>
        </pc:grpChg>
        <pc:grpChg chg="del">
          <ac:chgData name="Myroslava Makhynia" userId="7bb0f5b9-dfee-454e-9f70-e4fa02f019ef" providerId="ADAL" clId="{78294B05-12A6-49AD-B431-E32C6245DCA1}" dt="2024-08-03T17:29:43.613" v="245" actId="478"/>
          <ac:grpSpMkLst>
            <pc:docMk/>
            <pc:sldMk cId="0" sldId="264"/>
            <ac:grpSpMk id="299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29:57.840" v="250" actId="478"/>
          <ac:grpSpMkLst>
            <pc:docMk/>
            <pc:sldMk cId="0" sldId="264"/>
            <ac:grpSpMk id="302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29:59.594" v="251" actId="478"/>
          <ac:grpSpMkLst>
            <pc:docMk/>
            <pc:sldMk cId="0" sldId="264"/>
            <ac:grpSpMk id="305" creationId="{00000000-0000-0000-0000-000000000000}"/>
          </ac:grpSpMkLst>
        </pc:grpChg>
        <pc:grpChg chg="del mod">
          <ac:chgData name="Myroslava Makhynia" userId="7bb0f5b9-dfee-454e-9f70-e4fa02f019ef" providerId="ADAL" clId="{78294B05-12A6-49AD-B431-E32C6245DCA1}" dt="2024-08-03T17:29:32.736" v="243" actId="478"/>
          <ac:grpSpMkLst>
            <pc:docMk/>
            <pc:sldMk cId="0" sldId="264"/>
            <ac:grpSpMk id="312" creationId="{00000000-0000-0000-0000-000000000000}"/>
          </ac:grpSpMkLst>
        </pc:grpChg>
        <pc:grpChg chg="del mod">
          <ac:chgData name="Myroslava Makhynia" userId="7bb0f5b9-dfee-454e-9f70-e4fa02f019ef" providerId="ADAL" clId="{78294B05-12A6-49AD-B431-E32C6245DCA1}" dt="2024-08-03T17:30:27.965" v="255" actId="478"/>
          <ac:grpSpMkLst>
            <pc:docMk/>
            <pc:sldMk cId="0" sldId="264"/>
            <ac:grpSpMk id="315" creationId="{00000000-0000-0000-0000-000000000000}"/>
          </ac:grpSpMkLst>
        </pc:grpChg>
      </pc:sldChg>
      <pc:sldChg chg="addSp delSp modSp mod">
        <pc:chgData name="Myroslava Makhynia" userId="7bb0f5b9-dfee-454e-9f70-e4fa02f019ef" providerId="ADAL" clId="{78294B05-12A6-49AD-B431-E32C6245DCA1}" dt="2024-08-03T17:32:11.492" v="352" actId="207"/>
        <pc:sldMkLst>
          <pc:docMk/>
          <pc:sldMk cId="0" sldId="265"/>
        </pc:sldMkLst>
        <pc:spChg chg="add mod">
          <ac:chgData name="Myroslava Makhynia" userId="7bb0f5b9-dfee-454e-9f70-e4fa02f019ef" providerId="ADAL" clId="{78294B05-12A6-49AD-B431-E32C6245DCA1}" dt="2024-08-03T17:20:37.190" v="9"/>
          <ac:spMkLst>
            <pc:docMk/>
            <pc:sldMk cId="0" sldId="265"/>
            <ac:spMk id="2" creationId="{08BC8A6F-BCC4-7EFF-4C41-691847CABA5B}"/>
          </ac:spMkLst>
        </pc:spChg>
        <pc:spChg chg="add mod">
          <ac:chgData name="Myroslava Makhynia" userId="7bb0f5b9-dfee-454e-9f70-e4fa02f019ef" providerId="ADAL" clId="{78294B05-12A6-49AD-B431-E32C6245DCA1}" dt="2024-08-03T17:20:37.190" v="9"/>
          <ac:spMkLst>
            <pc:docMk/>
            <pc:sldMk cId="0" sldId="265"/>
            <ac:spMk id="3" creationId="{2BCBDAC5-1187-F387-835D-98FD5BF7E91B}"/>
          </ac:spMkLst>
        </pc:spChg>
        <pc:spChg chg="mod">
          <ac:chgData name="Myroslava Makhynia" userId="7bb0f5b9-dfee-454e-9f70-e4fa02f019ef" providerId="ADAL" clId="{78294B05-12A6-49AD-B431-E32C6245DCA1}" dt="2024-08-03T17:32:11.492" v="352" actId="207"/>
          <ac:spMkLst>
            <pc:docMk/>
            <pc:sldMk cId="0" sldId="265"/>
            <ac:spMk id="32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2:11.492" v="352" actId="207"/>
          <ac:spMkLst>
            <pc:docMk/>
            <pc:sldMk cId="0" sldId="265"/>
            <ac:spMk id="327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0:38.698" v="258" actId="478"/>
          <ac:spMkLst>
            <pc:docMk/>
            <pc:sldMk cId="0" sldId="265"/>
            <ac:spMk id="332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0:37.438" v="257" actId="478"/>
          <ac:spMkLst>
            <pc:docMk/>
            <pc:sldMk cId="0" sldId="265"/>
            <ac:spMk id="33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1:18.736" v="320" actId="1035"/>
          <ac:spMkLst>
            <pc:docMk/>
            <pc:sldMk cId="0" sldId="265"/>
            <ac:spMk id="33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2:11.492" v="352" actId="207"/>
          <ac:spMkLst>
            <pc:docMk/>
            <pc:sldMk cId="0" sldId="265"/>
            <ac:spMk id="33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2:11.492" v="352" actId="207"/>
          <ac:spMkLst>
            <pc:docMk/>
            <pc:sldMk cId="0" sldId="265"/>
            <ac:spMk id="34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1:45.387" v="350" actId="1035"/>
          <ac:spMkLst>
            <pc:docMk/>
            <pc:sldMk cId="0" sldId="265"/>
            <ac:spMk id="34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0:59.866" v="270" actId="1036"/>
          <ac:spMkLst>
            <pc:docMk/>
            <pc:sldMk cId="0" sldId="265"/>
            <ac:spMk id="34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1:58.496" v="351" actId="207"/>
          <ac:spMkLst>
            <pc:docMk/>
            <pc:sldMk cId="0" sldId="265"/>
            <ac:spMk id="34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1:34.414" v="327" actId="1036"/>
          <ac:spMkLst>
            <pc:docMk/>
            <pc:sldMk cId="0" sldId="265"/>
            <ac:spMk id="34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1:58.496" v="351" actId="207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2:11.492" v="352" actId="207"/>
          <ac:spMkLst>
            <pc:docMk/>
            <pc:sldMk cId="0" sldId="265"/>
            <ac:spMk id="348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2:11.492" v="352" actId="207"/>
          <ac:spMkLst>
            <pc:docMk/>
            <pc:sldMk cId="0" sldId="265"/>
            <ac:spMk id="349" creationId="{00000000-0000-0000-0000-000000000000}"/>
          </ac:spMkLst>
        </pc:spChg>
        <pc:spChg chg="mod topLvl">
          <ac:chgData name="Myroslava Makhynia" userId="7bb0f5b9-dfee-454e-9f70-e4fa02f019ef" providerId="ADAL" clId="{78294B05-12A6-49AD-B431-E32C6245DCA1}" dt="2024-08-03T17:30:48.810" v="263" actId="1076"/>
          <ac:spMkLst>
            <pc:docMk/>
            <pc:sldMk cId="0" sldId="265"/>
            <ac:spMk id="351" creationId="{00000000-0000-0000-0000-000000000000}"/>
          </ac:spMkLst>
        </pc:spChg>
        <pc:spChg chg="del mod topLvl">
          <ac:chgData name="Myroslava Makhynia" userId="7bb0f5b9-dfee-454e-9f70-e4fa02f019ef" providerId="ADAL" clId="{78294B05-12A6-49AD-B431-E32C6245DCA1}" dt="2024-08-03T17:30:46.204" v="262" actId="478"/>
          <ac:spMkLst>
            <pc:docMk/>
            <pc:sldMk cId="0" sldId="265"/>
            <ac:spMk id="35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1:58.496" v="351" actId="207"/>
          <ac:spMkLst>
            <pc:docMk/>
            <pc:sldMk cId="0" sldId="265"/>
            <ac:spMk id="353" creationId="{00000000-0000-0000-0000-000000000000}"/>
          </ac:spMkLst>
        </pc:spChg>
        <pc:grpChg chg="mod">
          <ac:chgData name="Myroslava Makhynia" userId="7bb0f5b9-dfee-454e-9f70-e4fa02f019ef" providerId="ADAL" clId="{78294B05-12A6-49AD-B431-E32C6245DCA1}" dt="2024-08-03T17:32:11.492" v="352" actId="207"/>
          <ac:grpSpMkLst>
            <pc:docMk/>
            <pc:sldMk cId="0" sldId="265"/>
            <ac:grpSpMk id="325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30:40.742" v="259" actId="478"/>
          <ac:grpSpMkLst>
            <pc:docMk/>
            <pc:sldMk cId="0" sldId="265"/>
            <ac:grpSpMk id="328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30:42.280" v="260" actId="478"/>
          <ac:grpSpMkLst>
            <pc:docMk/>
            <pc:sldMk cId="0" sldId="265"/>
            <ac:grpSpMk id="334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17:32:11.492" v="352" actId="207"/>
          <ac:grpSpMkLst>
            <pc:docMk/>
            <pc:sldMk cId="0" sldId="265"/>
            <ac:grpSpMk id="338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17:32:11.492" v="352" actId="207"/>
          <ac:grpSpMkLst>
            <pc:docMk/>
            <pc:sldMk cId="0" sldId="265"/>
            <ac:grpSpMk id="347" creationId="{00000000-0000-0000-0000-000000000000}"/>
          </ac:grpSpMkLst>
        </pc:grpChg>
        <pc:grpChg chg="del mod">
          <ac:chgData name="Myroslava Makhynia" userId="7bb0f5b9-dfee-454e-9f70-e4fa02f019ef" providerId="ADAL" clId="{78294B05-12A6-49AD-B431-E32C6245DCA1}" dt="2024-08-03T17:30:46.204" v="262" actId="478"/>
          <ac:grpSpMkLst>
            <pc:docMk/>
            <pc:sldMk cId="0" sldId="265"/>
            <ac:grpSpMk id="350" creationId="{00000000-0000-0000-0000-000000000000}"/>
          </ac:grpSpMkLst>
        </pc:grpChg>
        <pc:cxnChg chg="mod">
          <ac:chgData name="Myroslava Makhynia" userId="7bb0f5b9-dfee-454e-9f70-e4fa02f019ef" providerId="ADAL" clId="{78294B05-12A6-49AD-B431-E32C6245DCA1}" dt="2024-08-03T17:31:04.569" v="280" actId="1035"/>
          <ac:cxnSpMkLst>
            <pc:docMk/>
            <pc:sldMk cId="0" sldId="265"/>
            <ac:cxnSpMk id="331" creationId="{00000000-0000-0000-0000-000000000000}"/>
          </ac:cxnSpMkLst>
        </pc:cxnChg>
        <pc:cxnChg chg="mod">
          <ac:chgData name="Myroslava Makhynia" userId="7bb0f5b9-dfee-454e-9f70-e4fa02f019ef" providerId="ADAL" clId="{78294B05-12A6-49AD-B431-E32C6245DCA1}" dt="2024-08-03T17:31:38.276" v="337" actId="1035"/>
          <ac:cxnSpMkLst>
            <pc:docMk/>
            <pc:sldMk cId="0" sldId="265"/>
            <ac:cxnSpMk id="341" creationId="{00000000-0000-0000-0000-000000000000}"/>
          </ac:cxnSpMkLst>
        </pc:cxnChg>
      </pc:sldChg>
      <pc:sldChg chg="addSp delSp modSp mod">
        <pc:chgData name="Myroslava Makhynia" userId="7bb0f5b9-dfee-454e-9f70-e4fa02f019ef" providerId="ADAL" clId="{78294B05-12A6-49AD-B431-E32C6245DCA1}" dt="2024-08-03T17:32:37.444" v="369" actId="207"/>
        <pc:sldMkLst>
          <pc:docMk/>
          <pc:sldMk cId="0" sldId="266"/>
        </pc:sldMkLst>
        <pc:spChg chg="add mod">
          <ac:chgData name="Myroslava Makhynia" userId="7bb0f5b9-dfee-454e-9f70-e4fa02f019ef" providerId="ADAL" clId="{78294B05-12A6-49AD-B431-E32C6245DCA1}" dt="2024-08-03T17:20:40.349" v="10"/>
          <ac:spMkLst>
            <pc:docMk/>
            <pc:sldMk cId="0" sldId="266"/>
            <ac:spMk id="2" creationId="{D7860C3C-F7B9-A5B3-B2D5-A1EA97303A66}"/>
          </ac:spMkLst>
        </pc:spChg>
        <pc:spChg chg="add mod">
          <ac:chgData name="Myroslava Makhynia" userId="7bb0f5b9-dfee-454e-9f70-e4fa02f019ef" providerId="ADAL" clId="{78294B05-12A6-49AD-B431-E32C6245DCA1}" dt="2024-08-03T17:20:40.349" v="10"/>
          <ac:spMkLst>
            <pc:docMk/>
            <pc:sldMk cId="0" sldId="266"/>
            <ac:spMk id="3" creationId="{138BC56F-E937-F433-4CD9-E1FAEC8005E9}"/>
          </ac:spMkLst>
        </pc:spChg>
        <pc:spChg chg="del">
          <ac:chgData name="Myroslava Makhynia" userId="7bb0f5b9-dfee-454e-9f70-e4fa02f019ef" providerId="ADAL" clId="{78294B05-12A6-49AD-B431-E32C6245DCA1}" dt="2024-08-03T17:32:15.332" v="353" actId="478"/>
          <ac:spMkLst>
            <pc:docMk/>
            <pc:sldMk cId="0" sldId="266"/>
            <ac:spMk id="360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2:16.659" v="354" actId="478"/>
          <ac:spMkLst>
            <pc:docMk/>
            <pc:sldMk cId="0" sldId="266"/>
            <ac:spMk id="36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2:28.297" v="367" actId="1036"/>
          <ac:spMkLst>
            <pc:docMk/>
            <pc:sldMk cId="0" sldId="266"/>
            <ac:spMk id="362" creationId="{00000000-0000-0000-0000-000000000000}"/>
          </ac:spMkLst>
        </pc:spChg>
        <pc:graphicFrameChg chg="modGraphic">
          <ac:chgData name="Myroslava Makhynia" userId="7bb0f5b9-dfee-454e-9f70-e4fa02f019ef" providerId="ADAL" clId="{78294B05-12A6-49AD-B431-E32C6245DCA1}" dt="2024-08-03T17:32:37.444" v="369" actId="207"/>
          <ac:graphicFrameMkLst>
            <pc:docMk/>
            <pc:sldMk cId="0" sldId="266"/>
            <ac:graphicFrameMk id="359" creationId="{00000000-0000-0000-0000-000000000000}"/>
          </ac:graphicFrameMkLst>
        </pc:graphicFrameChg>
      </pc:sldChg>
      <pc:sldChg chg="addSp delSp modSp mod">
        <pc:chgData name="Myroslava Makhynia" userId="7bb0f5b9-dfee-454e-9f70-e4fa02f019ef" providerId="ADAL" clId="{78294B05-12A6-49AD-B431-E32C6245DCA1}" dt="2024-08-03T17:33:19.289" v="398" actId="207"/>
        <pc:sldMkLst>
          <pc:docMk/>
          <pc:sldMk cId="0" sldId="267"/>
        </pc:sldMkLst>
        <pc:spChg chg="mod">
          <ac:chgData name="Myroslava Makhynia" userId="7bb0f5b9-dfee-454e-9f70-e4fa02f019ef" providerId="ADAL" clId="{78294B05-12A6-49AD-B431-E32C6245DCA1}" dt="2024-08-03T17:32:49.095" v="370"/>
          <ac:spMkLst>
            <pc:docMk/>
            <pc:sldMk cId="0" sldId="267"/>
            <ac:spMk id="3" creationId="{D3B4EF7D-EE45-753B-8097-427451441B26}"/>
          </ac:spMkLst>
        </pc:spChg>
        <pc:spChg chg="mod">
          <ac:chgData name="Myroslava Makhynia" userId="7bb0f5b9-dfee-454e-9f70-e4fa02f019ef" providerId="ADAL" clId="{78294B05-12A6-49AD-B431-E32C6245DCA1}" dt="2024-08-03T17:32:49.095" v="370"/>
          <ac:spMkLst>
            <pc:docMk/>
            <pc:sldMk cId="0" sldId="267"/>
            <ac:spMk id="4" creationId="{71C9F12E-7179-B9D3-28EE-2688903607BE}"/>
          </ac:spMkLst>
        </pc:spChg>
        <pc:spChg chg="add mod">
          <ac:chgData name="Myroslava Makhynia" userId="7bb0f5b9-dfee-454e-9f70-e4fa02f019ef" providerId="ADAL" clId="{78294B05-12A6-49AD-B431-E32C6245DCA1}" dt="2024-08-03T17:32:57.517" v="372"/>
          <ac:spMkLst>
            <pc:docMk/>
            <pc:sldMk cId="0" sldId="267"/>
            <ac:spMk id="5" creationId="{38E02CD3-2482-E737-9446-585B3E3F7272}"/>
          </ac:spMkLst>
        </pc:spChg>
        <pc:spChg chg="add mod">
          <ac:chgData name="Myroslava Makhynia" userId="7bb0f5b9-dfee-454e-9f70-e4fa02f019ef" providerId="ADAL" clId="{78294B05-12A6-49AD-B431-E32C6245DCA1}" dt="2024-08-03T17:32:57.517" v="372"/>
          <ac:spMkLst>
            <pc:docMk/>
            <pc:sldMk cId="0" sldId="267"/>
            <ac:spMk id="6" creationId="{033B9394-5FC7-717B-7B8F-AEA8BF1F0E2A}"/>
          </ac:spMkLst>
        </pc:spChg>
        <pc:spChg chg="del">
          <ac:chgData name="Myroslava Makhynia" userId="7bb0f5b9-dfee-454e-9f70-e4fa02f019ef" providerId="ADAL" clId="{78294B05-12A6-49AD-B431-E32C6245DCA1}" dt="2024-08-03T17:33:00.512" v="374" actId="478"/>
          <ac:spMkLst>
            <pc:docMk/>
            <pc:sldMk cId="0" sldId="267"/>
            <ac:spMk id="368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2:59.183" v="373" actId="478"/>
          <ac:spMkLst>
            <pc:docMk/>
            <pc:sldMk cId="0" sldId="267"/>
            <ac:spMk id="36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3:11.917" v="396" actId="1035"/>
          <ac:spMkLst>
            <pc:docMk/>
            <pc:sldMk cId="0" sldId="267"/>
            <ac:spMk id="370" creationId="{00000000-0000-0000-0000-000000000000}"/>
          </ac:spMkLst>
        </pc:spChg>
        <pc:grpChg chg="add del mod">
          <ac:chgData name="Myroslava Makhynia" userId="7bb0f5b9-dfee-454e-9f70-e4fa02f019ef" providerId="ADAL" clId="{78294B05-12A6-49AD-B431-E32C6245DCA1}" dt="2024-08-03T17:32:50.499" v="371" actId="478"/>
          <ac:grpSpMkLst>
            <pc:docMk/>
            <pc:sldMk cId="0" sldId="267"/>
            <ac:grpSpMk id="2" creationId="{E0C26E5E-DAB9-77B3-3645-A635408802B0}"/>
          </ac:grpSpMkLst>
        </pc:grpChg>
        <pc:graphicFrameChg chg="modGraphic">
          <ac:chgData name="Myroslava Makhynia" userId="7bb0f5b9-dfee-454e-9f70-e4fa02f019ef" providerId="ADAL" clId="{78294B05-12A6-49AD-B431-E32C6245DCA1}" dt="2024-08-03T17:33:19.289" v="398" actId="207"/>
          <ac:graphicFrameMkLst>
            <pc:docMk/>
            <pc:sldMk cId="0" sldId="267"/>
            <ac:graphicFrameMk id="367" creationId="{00000000-0000-0000-0000-000000000000}"/>
          </ac:graphicFrameMkLst>
        </pc:graphicFrameChg>
      </pc:sldChg>
      <pc:sldChg chg="addSp delSp modSp mod">
        <pc:chgData name="Myroslava Makhynia" userId="7bb0f5b9-dfee-454e-9f70-e4fa02f019ef" providerId="ADAL" clId="{78294B05-12A6-49AD-B431-E32C6245DCA1}" dt="2024-08-03T17:35:30.292" v="506" actId="478"/>
        <pc:sldMkLst>
          <pc:docMk/>
          <pc:sldMk cId="0" sldId="268"/>
        </pc:sldMkLst>
        <pc:spChg chg="add mod">
          <ac:chgData name="Myroslava Makhynia" userId="7bb0f5b9-dfee-454e-9f70-e4fa02f019ef" providerId="ADAL" clId="{78294B05-12A6-49AD-B431-E32C6245DCA1}" dt="2024-08-03T17:20:43.192" v="11"/>
          <ac:spMkLst>
            <pc:docMk/>
            <pc:sldMk cId="0" sldId="268"/>
            <ac:spMk id="2" creationId="{BEA80177-2C2A-6433-5F71-C724017B9C65}"/>
          </ac:spMkLst>
        </pc:spChg>
        <pc:spChg chg="add mod">
          <ac:chgData name="Myroslava Makhynia" userId="7bb0f5b9-dfee-454e-9f70-e4fa02f019ef" providerId="ADAL" clId="{78294B05-12A6-49AD-B431-E32C6245DCA1}" dt="2024-08-03T17:20:43.192" v="11"/>
          <ac:spMkLst>
            <pc:docMk/>
            <pc:sldMk cId="0" sldId="268"/>
            <ac:spMk id="3" creationId="{D6C56972-1F59-A4B6-D88B-5C24F0BCBEF8}"/>
          </ac:spMkLst>
        </pc:spChg>
        <pc:spChg chg="mod">
          <ac:chgData name="Myroslava Makhynia" userId="7bb0f5b9-dfee-454e-9f70-e4fa02f019ef" providerId="ADAL" clId="{78294B05-12A6-49AD-B431-E32C6245DCA1}" dt="2024-08-03T17:34:51.691" v="450"/>
          <ac:spMkLst>
            <pc:docMk/>
            <pc:sldMk cId="0" sldId="268"/>
            <ac:spMk id="5" creationId="{23EBE5D9-F8A3-0BB7-14F0-4FA48AB56159}"/>
          </ac:spMkLst>
        </pc:spChg>
        <pc:spChg chg="mod">
          <ac:chgData name="Myroslava Makhynia" userId="7bb0f5b9-dfee-454e-9f70-e4fa02f019ef" providerId="ADAL" clId="{78294B05-12A6-49AD-B431-E32C6245DCA1}" dt="2024-08-03T17:34:51.691" v="450"/>
          <ac:spMkLst>
            <pc:docMk/>
            <pc:sldMk cId="0" sldId="268"/>
            <ac:spMk id="6" creationId="{C9FE2159-80AD-6FB9-B825-B6FF4662797B}"/>
          </ac:spMkLst>
        </pc:spChg>
        <pc:spChg chg="mod">
          <ac:chgData name="Myroslava Makhynia" userId="7bb0f5b9-dfee-454e-9f70-e4fa02f019ef" providerId="ADAL" clId="{78294B05-12A6-49AD-B431-E32C6245DCA1}" dt="2024-08-03T17:34:10.417" v="424" actId="207"/>
          <ac:spMkLst>
            <pc:docMk/>
            <pc:sldMk cId="0" sldId="268"/>
            <ac:spMk id="37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4:10.417" v="424" actId="207"/>
          <ac:spMkLst>
            <pc:docMk/>
            <pc:sldMk cId="0" sldId="268"/>
            <ac:spMk id="38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4:05.740" v="423" actId="1036"/>
          <ac:spMkLst>
            <pc:docMk/>
            <pc:sldMk cId="0" sldId="268"/>
            <ac:spMk id="382" creationId="{00000000-0000-0000-0000-000000000000}"/>
          </ac:spMkLst>
        </pc:spChg>
        <pc:spChg chg="mod topLvl">
          <ac:chgData name="Myroslava Makhynia" userId="7bb0f5b9-dfee-454e-9f70-e4fa02f019ef" providerId="ADAL" clId="{78294B05-12A6-49AD-B431-E32C6245DCA1}" dt="2024-08-03T17:34:16.050" v="426" actId="478"/>
          <ac:spMkLst>
            <pc:docMk/>
            <pc:sldMk cId="0" sldId="268"/>
            <ac:spMk id="384" creationId="{00000000-0000-0000-0000-000000000000}"/>
          </ac:spMkLst>
        </pc:spChg>
        <pc:spChg chg="del mod topLvl">
          <ac:chgData name="Myroslava Makhynia" userId="7bb0f5b9-dfee-454e-9f70-e4fa02f019ef" providerId="ADAL" clId="{78294B05-12A6-49AD-B431-E32C6245DCA1}" dt="2024-08-03T17:34:16.050" v="426" actId="478"/>
          <ac:spMkLst>
            <pc:docMk/>
            <pc:sldMk cId="0" sldId="268"/>
            <ac:spMk id="385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3:22.956" v="399" actId="478"/>
          <ac:spMkLst>
            <pc:docMk/>
            <pc:sldMk cId="0" sldId="268"/>
            <ac:spMk id="386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3:24.373" v="400" actId="478"/>
          <ac:spMkLst>
            <pc:docMk/>
            <pc:sldMk cId="0" sldId="268"/>
            <ac:spMk id="38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5:06.587" v="471" actId="1037"/>
          <ac:spMkLst>
            <pc:docMk/>
            <pc:sldMk cId="0" sldId="268"/>
            <ac:spMk id="391" creationId="{00000000-0000-0000-0000-000000000000}"/>
          </ac:spMkLst>
        </pc:spChg>
        <pc:spChg chg="mod topLvl">
          <ac:chgData name="Myroslava Makhynia" userId="7bb0f5b9-dfee-454e-9f70-e4fa02f019ef" providerId="ADAL" clId="{78294B05-12A6-49AD-B431-E32C6245DCA1}" dt="2024-08-03T17:35:30.292" v="506" actId="478"/>
          <ac:spMkLst>
            <pc:docMk/>
            <pc:sldMk cId="0" sldId="268"/>
            <ac:spMk id="393" creationId="{00000000-0000-0000-0000-000000000000}"/>
          </ac:spMkLst>
        </pc:spChg>
        <pc:spChg chg="del mod topLvl">
          <ac:chgData name="Myroslava Makhynia" userId="7bb0f5b9-dfee-454e-9f70-e4fa02f019ef" providerId="ADAL" clId="{78294B05-12A6-49AD-B431-E32C6245DCA1}" dt="2024-08-03T17:35:30.292" v="506" actId="478"/>
          <ac:spMkLst>
            <pc:docMk/>
            <pc:sldMk cId="0" sldId="268"/>
            <ac:spMk id="39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5:24.517" v="504" actId="1035"/>
          <ac:spMkLst>
            <pc:docMk/>
            <pc:sldMk cId="0" sldId="268"/>
            <ac:spMk id="398" creationId="{00000000-0000-0000-0000-000000000000}"/>
          </ac:spMkLst>
        </pc:spChg>
        <pc:grpChg chg="add mod ord">
          <ac:chgData name="Myroslava Makhynia" userId="7bb0f5b9-dfee-454e-9f70-e4fa02f019ef" providerId="ADAL" clId="{78294B05-12A6-49AD-B431-E32C6245DCA1}" dt="2024-08-03T17:35:16.812" v="473" actId="170"/>
          <ac:grpSpMkLst>
            <pc:docMk/>
            <pc:sldMk cId="0" sldId="268"/>
            <ac:grpSpMk id="4" creationId="{CFF9820F-24F9-A0E2-EDEE-23C48C5ED0CD}"/>
          </ac:grpSpMkLst>
        </pc:grpChg>
        <pc:grpChg chg="mod">
          <ac:chgData name="Myroslava Makhynia" userId="7bb0f5b9-dfee-454e-9f70-e4fa02f019ef" providerId="ADAL" clId="{78294B05-12A6-49AD-B431-E32C6245DCA1}" dt="2024-08-03T17:34:10.417" v="424" actId="207"/>
          <ac:grpSpMkLst>
            <pc:docMk/>
            <pc:sldMk cId="0" sldId="268"/>
            <ac:grpSpMk id="378" creationId="{00000000-0000-0000-0000-000000000000}"/>
          </ac:grpSpMkLst>
        </pc:grpChg>
        <pc:grpChg chg="del mod">
          <ac:chgData name="Myroslava Makhynia" userId="7bb0f5b9-dfee-454e-9f70-e4fa02f019ef" providerId="ADAL" clId="{78294B05-12A6-49AD-B431-E32C6245DCA1}" dt="2024-08-03T17:34:16.050" v="426" actId="478"/>
          <ac:grpSpMkLst>
            <pc:docMk/>
            <pc:sldMk cId="0" sldId="268"/>
            <ac:grpSpMk id="383" creationId="{00000000-0000-0000-0000-000000000000}"/>
          </ac:grpSpMkLst>
        </pc:grpChg>
        <pc:grpChg chg="del mod">
          <ac:chgData name="Myroslava Makhynia" userId="7bb0f5b9-dfee-454e-9f70-e4fa02f019ef" providerId="ADAL" clId="{78294B05-12A6-49AD-B431-E32C6245DCA1}" dt="2024-08-03T17:35:30.292" v="506" actId="478"/>
          <ac:grpSpMkLst>
            <pc:docMk/>
            <pc:sldMk cId="0" sldId="268"/>
            <ac:grpSpMk id="392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34:40.208" v="449" actId="478"/>
          <ac:grpSpMkLst>
            <pc:docMk/>
            <pc:sldMk cId="0" sldId="268"/>
            <ac:grpSpMk id="395" creationId="{00000000-0000-0000-0000-000000000000}"/>
          </ac:grpSpMkLst>
        </pc:grpChg>
      </pc:sldChg>
      <pc:sldChg chg="addSp delSp modSp mod">
        <pc:chgData name="Myroslava Makhynia" userId="7bb0f5b9-dfee-454e-9f70-e4fa02f019ef" providerId="ADAL" clId="{78294B05-12A6-49AD-B431-E32C6245DCA1}" dt="2024-08-03T17:36:45.176" v="548" actId="1076"/>
        <pc:sldMkLst>
          <pc:docMk/>
          <pc:sldMk cId="0" sldId="269"/>
        </pc:sldMkLst>
        <pc:spChg chg="add mod">
          <ac:chgData name="Myroslava Makhynia" userId="7bb0f5b9-dfee-454e-9f70-e4fa02f019ef" providerId="ADAL" clId="{78294B05-12A6-49AD-B431-E32C6245DCA1}" dt="2024-08-03T17:20:46.524" v="12"/>
          <ac:spMkLst>
            <pc:docMk/>
            <pc:sldMk cId="0" sldId="269"/>
            <ac:spMk id="2" creationId="{76317B4C-CD0A-3F10-E16C-08A2DDF4E36F}"/>
          </ac:spMkLst>
        </pc:spChg>
        <pc:spChg chg="add mod">
          <ac:chgData name="Myroslava Makhynia" userId="7bb0f5b9-dfee-454e-9f70-e4fa02f019ef" providerId="ADAL" clId="{78294B05-12A6-49AD-B431-E32C6245DCA1}" dt="2024-08-03T17:20:46.524" v="12"/>
          <ac:spMkLst>
            <pc:docMk/>
            <pc:sldMk cId="0" sldId="269"/>
            <ac:spMk id="3" creationId="{339870F9-797F-10D3-3993-7F8B50B8D945}"/>
          </ac:spMkLst>
        </pc:spChg>
        <pc:spChg chg="mod">
          <ac:chgData name="Myroslava Makhynia" userId="7bb0f5b9-dfee-454e-9f70-e4fa02f019ef" providerId="ADAL" clId="{78294B05-12A6-49AD-B431-E32C6245DCA1}" dt="2024-08-03T17:35:45.701" v="508"/>
          <ac:spMkLst>
            <pc:docMk/>
            <pc:sldMk cId="0" sldId="269"/>
            <ac:spMk id="5" creationId="{BC59FDA9-5B2A-308F-4A76-9025099159E1}"/>
          </ac:spMkLst>
        </pc:spChg>
        <pc:spChg chg="mod">
          <ac:chgData name="Myroslava Makhynia" userId="7bb0f5b9-dfee-454e-9f70-e4fa02f019ef" providerId="ADAL" clId="{78294B05-12A6-49AD-B431-E32C6245DCA1}" dt="2024-08-03T17:35:45.701" v="508"/>
          <ac:spMkLst>
            <pc:docMk/>
            <pc:sldMk cId="0" sldId="269"/>
            <ac:spMk id="6" creationId="{A3C0A68B-4656-49BB-DA36-4D852D1F7315}"/>
          </ac:spMkLst>
        </pc:spChg>
        <pc:spChg chg="del">
          <ac:chgData name="Myroslava Makhynia" userId="7bb0f5b9-dfee-454e-9f70-e4fa02f019ef" providerId="ADAL" clId="{78294B05-12A6-49AD-B431-E32C6245DCA1}" dt="2024-08-03T17:36:17.326" v="516" actId="478"/>
          <ac:spMkLst>
            <pc:docMk/>
            <pc:sldMk cId="0" sldId="269"/>
            <ac:spMk id="413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6:15.437" v="515" actId="478"/>
          <ac:spMkLst>
            <pc:docMk/>
            <pc:sldMk cId="0" sldId="269"/>
            <ac:spMk id="414" creationId="{00000000-0000-0000-0000-000000000000}"/>
          </ac:spMkLst>
        </pc:spChg>
        <pc:spChg chg="mod topLvl">
          <ac:chgData name="Myroslava Makhynia" userId="7bb0f5b9-dfee-454e-9f70-e4fa02f019ef" providerId="ADAL" clId="{78294B05-12A6-49AD-B431-E32C6245DCA1}" dt="2024-08-03T17:36:45.176" v="548" actId="1076"/>
          <ac:spMkLst>
            <pc:docMk/>
            <pc:sldMk cId="0" sldId="269"/>
            <ac:spMk id="416" creationId="{00000000-0000-0000-0000-000000000000}"/>
          </ac:spMkLst>
        </pc:spChg>
        <pc:spChg chg="del mod topLvl">
          <ac:chgData name="Myroslava Makhynia" userId="7bb0f5b9-dfee-454e-9f70-e4fa02f019ef" providerId="ADAL" clId="{78294B05-12A6-49AD-B431-E32C6245DCA1}" dt="2024-08-03T17:36:40.985" v="547" actId="478"/>
          <ac:spMkLst>
            <pc:docMk/>
            <pc:sldMk cId="0" sldId="269"/>
            <ac:spMk id="41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6:12.707" v="514" actId="1035"/>
          <ac:spMkLst>
            <pc:docMk/>
            <pc:sldMk cId="0" sldId="269"/>
            <ac:spMk id="418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6:34.592" v="545" actId="1035"/>
          <ac:spMkLst>
            <pc:docMk/>
            <pc:sldMk cId="0" sldId="269"/>
            <ac:spMk id="41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6:34.592" v="545" actId="1035"/>
          <ac:spMkLst>
            <pc:docMk/>
            <pc:sldMk cId="0" sldId="269"/>
            <ac:spMk id="42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6:34.592" v="545" actId="1035"/>
          <ac:spMkLst>
            <pc:docMk/>
            <pc:sldMk cId="0" sldId="269"/>
            <ac:spMk id="42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6:34.592" v="545" actId="1035"/>
          <ac:spMkLst>
            <pc:docMk/>
            <pc:sldMk cId="0" sldId="269"/>
            <ac:spMk id="422" creationId="{00000000-0000-0000-0000-000000000000}"/>
          </ac:spMkLst>
        </pc:spChg>
        <pc:grpChg chg="add mod ord">
          <ac:chgData name="Myroslava Makhynia" userId="7bb0f5b9-dfee-454e-9f70-e4fa02f019ef" providerId="ADAL" clId="{78294B05-12A6-49AD-B431-E32C6245DCA1}" dt="2024-08-03T17:35:52.224" v="509" actId="167"/>
          <ac:grpSpMkLst>
            <pc:docMk/>
            <pc:sldMk cId="0" sldId="269"/>
            <ac:grpSpMk id="4" creationId="{F574CFF8-BE7E-8F25-AAEB-9E4BD159E591}"/>
          </ac:grpSpMkLst>
        </pc:grpChg>
        <pc:grpChg chg="del">
          <ac:chgData name="Myroslava Makhynia" userId="7bb0f5b9-dfee-454e-9f70-e4fa02f019ef" providerId="ADAL" clId="{78294B05-12A6-49AD-B431-E32C6245DCA1}" dt="2024-08-03T17:35:44.823" v="507" actId="478"/>
          <ac:grpSpMkLst>
            <pc:docMk/>
            <pc:sldMk cId="0" sldId="269"/>
            <ac:grpSpMk id="403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36:18.968" v="517" actId="478"/>
          <ac:grpSpMkLst>
            <pc:docMk/>
            <pc:sldMk cId="0" sldId="269"/>
            <ac:grpSpMk id="406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36:21.004" v="518" actId="478"/>
          <ac:grpSpMkLst>
            <pc:docMk/>
            <pc:sldMk cId="0" sldId="269"/>
            <ac:grpSpMk id="409" creationId="{00000000-0000-0000-0000-000000000000}"/>
          </ac:grpSpMkLst>
        </pc:grpChg>
        <pc:grpChg chg="del mod">
          <ac:chgData name="Myroslava Makhynia" userId="7bb0f5b9-dfee-454e-9f70-e4fa02f019ef" providerId="ADAL" clId="{78294B05-12A6-49AD-B431-E32C6245DCA1}" dt="2024-08-03T17:36:40.985" v="547" actId="478"/>
          <ac:grpSpMkLst>
            <pc:docMk/>
            <pc:sldMk cId="0" sldId="269"/>
            <ac:grpSpMk id="415" creationId="{00000000-0000-0000-0000-000000000000}"/>
          </ac:grpSpMkLst>
        </pc:grpChg>
      </pc:sldChg>
      <pc:sldChg chg="addSp delSp modSp mod">
        <pc:chgData name="Myroslava Makhynia" userId="7bb0f5b9-dfee-454e-9f70-e4fa02f019ef" providerId="ADAL" clId="{78294B05-12A6-49AD-B431-E32C6245DCA1}" dt="2024-08-03T17:37:43.692" v="598" actId="1076"/>
        <pc:sldMkLst>
          <pc:docMk/>
          <pc:sldMk cId="0" sldId="270"/>
        </pc:sldMkLst>
        <pc:spChg chg="mod topLvl">
          <ac:chgData name="Myroslava Makhynia" userId="7bb0f5b9-dfee-454e-9f70-e4fa02f019ef" providerId="ADAL" clId="{78294B05-12A6-49AD-B431-E32C6245DCA1}" dt="2024-08-03T17:37:43.692" v="598" actId="1076"/>
          <ac:spMkLst>
            <pc:docMk/>
            <pc:sldMk cId="0" sldId="270"/>
            <ac:spMk id="3" creationId="{4EC7AE9E-0B1C-7836-260A-ABEAB0720DAC}"/>
          </ac:spMkLst>
        </pc:spChg>
        <pc:spChg chg="del mod topLvl">
          <ac:chgData name="Myroslava Makhynia" userId="7bb0f5b9-dfee-454e-9f70-e4fa02f019ef" providerId="ADAL" clId="{78294B05-12A6-49AD-B431-E32C6245DCA1}" dt="2024-08-03T17:37:39.755" v="596" actId="478"/>
          <ac:spMkLst>
            <pc:docMk/>
            <pc:sldMk cId="0" sldId="270"/>
            <ac:spMk id="4" creationId="{E4B1BA82-1F75-8A28-E2DC-7B918F9B6618}"/>
          </ac:spMkLst>
        </pc:spChg>
        <pc:spChg chg="add mod">
          <ac:chgData name="Myroslava Makhynia" userId="7bb0f5b9-dfee-454e-9f70-e4fa02f019ef" providerId="ADAL" clId="{78294B05-12A6-49AD-B431-E32C6245DCA1}" dt="2024-08-03T17:20:49.128" v="13"/>
          <ac:spMkLst>
            <pc:docMk/>
            <pc:sldMk cId="0" sldId="270"/>
            <ac:spMk id="5" creationId="{D2F00D41-27F3-98C8-7E3D-84A4E41528AC}"/>
          </ac:spMkLst>
        </pc:spChg>
        <pc:spChg chg="add mod">
          <ac:chgData name="Myroslava Makhynia" userId="7bb0f5b9-dfee-454e-9f70-e4fa02f019ef" providerId="ADAL" clId="{78294B05-12A6-49AD-B431-E32C6245DCA1}" dt="2024-08-03T17:20:49.128" v="13"/>
          <ac:spMkLst>
            <pc:docMk/>
            <pc:sldMk cId="0" sldId="270"/>
            <ac:spMk id="6" creationId="{FA987733-D510-AA45-A915-87107AEE9A64}"/>
          </ac:spMkLst>
        </pc:spChg>
        <pc:spChg chg="mod">
          <ac:chgData name="Myroslava Makhynia" userId="7bb0f5b9-dfee-454e-9f70-e4fa02f019ef" providerId="ADAL" clId="{78294B05-12A6-49AD-B431-E32C6245DCA1}" dt="2024-08-03T17:36:55.635" v="550"/>
          <ac:spMkLst>
            <pc:docMk/>
            <pc:sldMk cId="0" sldId="270"/>
            <ac:spMk id="8" creationId="{7968675D-8ED1-3DFE-43AD-62DACF6DADD5}"/>
          </ac:spMkLst>
        </pc:spChg>
        <pc:spChg chg="mod">
          <ac:chgData name="Myroslava Makhynia" userId="7bb0f5b9-dfee-454e-9f70-e4fa02f019ef" providerId="ADAL" clId="{78294B05-12A6-49AD-B431-E32C6245DCA1}" dt="2024-08-03T17:36:55.635" v="550"/>
          <ac:spMkLst>
            <pc:docMk/>
            <pc:sldMk cId="0" sldId="270"/>
            <ac:spMk id="9" creationId="{D1E76E7A-5D1E-23FD-7717-65BD3BE64372}"/>
          </ac:spMkLst>
        </pc:spChg>
        <pc:spChg chg="del">
          <ac:chgData name="Myroslava Makhynia" userId="7bb0f5b9-dfee-454e-9f70-e4fa02f019ef" providerId="ADAL" clId="{78294B05-12A6-49AD-B431-E32C6245DCA1}" dt="2024-08-03T17:37:24.078" v="564" actId="478"/>
          <ac:spMkLst>
            <pc:docMk/>
            <pc:sldMk cId="0" sldId="270"/>
            <ac:spMk id="437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7:22.286" v="563" actId="478"/>
          <ac:spMkLst>
            <pc:docMk/>
            <pc:sldMk cId="0" sldId="270"/>
            <ac:spMk id="438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7:11.894" v="559" actId="1036"/>
          <ac:spMkLst>
            <pc:docMk/>
            <pc:sldMk cId="0" sldId="270"/>
            <ac:spMk id="44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7:33.702" v="594" actId="1036"/>
          <ac:spMkLst>
            <pc:docMk/>
            <pc:sldMk cId="0" sldId="270"/>
            <ac:spMk id="44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7:33.702" v="594" actId="1036"/>
          <ac:spMkLst>
            <pc:docMk/>
            <pc:sldMk cId="0" sldId="270"/>
            <ac:spMk id="444" creationId="{00000000-0000-0000-0000-000000000000}"/>
          </ac:spMkLst>
        </pc:spChg>
        <pc:grpChg chg="del mod">
          <ac:chgData name="Myroslava Makhynia" userId="7bb0f5b9-dfee-454e-9f70-e4fa02f019ef" providerId="ADAL" clId="{78294B05-12A6-49AD-B431-E32C6245DCA1}" dt="2024-08-03T17:37:39.755" v="596" actId="478"/>
          <ac:grpSpMkLst>
            <pc:docMk/>
            <pc:sldMk cId="0" sldId="270"/>
            <ac:grpSpMk id="2" creationId="{972202F2-DEDD-0935-1374-9AD7A4C28835}"/>
          </ac:grpSpMkLst>
        </pc:grpChg>
        <pc:grpChg chg="add mod ord">
          <ac:chgData name="Myroslava Makhynia" userId="7bb0f5b9-dfee-454e-9f70-e4fa02f019ef" providerId="ADAL" clId="{78294B05-12A6-49AD-B431-E32C6245DCA1}" dt="2024-08-03T17:36:58.842" v="551" actId="167"/>
          <ac:grpSpMkLst>
            <pc:docMk/>
            <pc:sldMk cId="0" sldId="270"/>
            <ac:grpSpMk id="7" creationId="{032B9FD3-77B2-C0F0-3E52-A4C918150822}"/>
          </ac:grpSpMkLst>
        </pc:grpChg>
        <pc:grpChg chg="del">
          <ac:chgData name="Myroslava Makhynia" userId="7bb0f5b9-dfee-454e-9f70-e4fa02f019ef" providerId="ADAL" clId="{78294B05-12A6-49AD-B431-E32C6245DCA1}" dt="2024-08-03T17:36:54.698" v="549" actId="478"/>
          <ac:grpSpMkLst>
            <pc:docMk/>
            <pc:sldMk cId="0" sldId="270"/>
            <ac:grpSpMk id="427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37:16.682" v="560" actId="478"/>
          <ac:grpSpMkLst>
            <pc:docMk/>
            <pc:sldMk cId="0" sldId="270"/>
            <ac:grpSpMk id="430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37:18.484" v="561" actId="478"/>
          <ac:grpSpMkLst>
            <pc:docMk/>
            <pc:sldMk cId="0" sldId="270"/>
            <ac:grpSpMk id="433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17:37:20.340" v="562" actId="478"/>
          <ac:grpSpMkLst>
            <pc:docMk/>
            <pc:sldMk cId="0" sldId="270"/>
            <ac:grpSpMk id="439" creationId="{00000000-0000-0000-0000-000000000000}"/>
          </ac:grpSpMkLst>
        </pc:grpChg>
      </pc:sldChg>
      <pc:sldChg chg="addSp delSp modSp mod">
        <pc:chgData name="Myroslava Makhynia" userId="7bb0f5b9-dfee-454e-9f70-e4fa02f019ef" providerId="ADAL" clId="{78294B05-12A6-49AD-B431-E32C6245DCA1}" dt="2024-08-03T17:38:53.822" v="637" actId="167"/>
        <pc:sldMkLst>
          <pc:docMk/>
          <pc:sldMk cId="0" sldId="271"/>
        </pc:sldMkLst>
        <pc:spChg chg="add mod">
          <ac:chgData name="Myroslava Makhynia" userId="7bb0f5b9-dfee-454e-9f70-e4fa02f019ef" providerId="ADAL" clId="{78294B05-12A6-49AD-B431-E32C6245DCA1}" dt="2024-08-03T17:20:52.024" v="14"/>
          <ac:spMkLst>
            <pc:docMk/>
            <pc:sldMk cId="0" sldId="271"/>
            <ac:spMk id="2" creationId="{528B8501-3E50-33E7-FF4C-4735229D5C94}"/>
          </ac:spMkLst>
        </pc:spChg>
        <pc:spChg chg="add mod">
          <ac:chgData name="Myroslava Makhynia" userId="7bb0f5b9-dfee-454e-9f70-e4fa02f019ef" providerId="ADAL" clId="{78294B05-12A6-49AD-B431-E32C6245DCA1}" dt="2024-08-03T17:20:52.024" v="14"/>
          <ac:spMkLst>
            <pc:docMk/>
            <pc:sldMk cId="0" sldId="271"/>
            <ac:spMk id="3" creationId="{3606133C-EE56-352F-EBFD-3B352A294A28}"/>
          </ac:spMkLst>
        </pc:spChg>
        <pc:spChg chg="mod">
          <ac:chgData name="Myroslava Makhynia" userId="7bb0f5b9-dfee-454e-9f70-e4fa02f019ef" providerId="ADAL" clId="{78294B05-12A6-49AD-B431-E32C6245DCA1}" dt="2024-08-03T17:38:41.572" v="636"/>
          <ac:spMkLst>
            <pc:docMk/>
            <pc:sldMk cId="0" sldId="271"/>
            <ac:spMk id="5" creationId="{B964D3D2-7AA7-6FA5-3214-C2C1AAD9146C}"/>
          </ac:spMkLst>
        </pc:spChg>
        <pc:spChg chg="mod">
          <ac:chgData name="Myroslava Makhynia" userId="7bb0f5b9-dfee-454e-9f70-e4fa02f019ef" providerId="ADAL" clId="{78294B05-12A6-49AD-B431-E32C6245DCA1}" dt="2024-08-03T17:38:41.572" v="636"/>
          <ac:spMkLst>
            <pc:docMk/>
            <pc:sldMk cId="0" sldId="271"/>
            <ac:spMk id="6" creationId="{1FF81999-5126-2786-8CFC-04D8BDDC7E80}"/>
          </ac:spMkLst>
        </pc:spChg>
        <pc:spChg chg="mod">
          <ac:chgData name="Myroslava Makhynia" userId="7bb0f5b9-dfee-454e-9f70-e4fa02f019ef" providerId="ADAL" clId="{78294B05-12A6-49AD-B431-E32C6245DCA1}" dt="2024-08-03T17:37:52.672" v="601" actId="207"/>
          <ac:spMkLst>
            <pc:docMk/>
            <pc:sldMk cId="0" sldId="271"/>
            <ac:spMk id="45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7:52.672" v="601" actId="207"/>
          <ac:spMkLst>
            <pc:docMk/>
            <pc:sldMk cId="0" sldId="271"/>
            <ac:spMk id="451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7:48.580" v="599" actId="478"/>
          <ac:spMkLst>
            <pc:docMk/>
            <pc:sldMk cId="0" sldId="271"/>
            <ac:spMk id="453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7:49.926" v="600" actId="478"/>
          <ac:spMkLst>
            <pc:docMk/>
            <pc:sldMk cId="0" sldId="271"/>
            <ac:spMk id="45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8:15.915" v="604" actId="2710"/>
          <ac:spMkLst>
            <pc:docMk/>
            <pc:sldMk cId="0" sldId="271"/>
            <ac:spMk id="460" creationId="{00000000-0000-0000-0000-000000000000}"/>
          </ac:spMkLst>
        </pc:spChg>
        <pc:grpChg chg="add mod ord">
          <ac:chgData name="Myroslava Makhynia" userId="7bb0f5b9-dfee-454e-9f70-e4fa02f019ef" providerId="ADAL" clId="{78294B05-12A6-49AD-B431-E32C6245DCA1}" dt="2024-08-03T17:38:53.822" v="637" actId="167"/>
          <ac:grpSpMkLst>
            <pc:docMk/>
            <pc:sldMk cId="0" sldId="271"/>
            <ac:grpSpMk id="4" creationId="{0B762493-29C3-4397-F707-F5C3326A1B2D}"/>
          </ac:grpSpMkLst>
        </pc:grpChg>
        <pc:grpChg chg="del mod">
          <ac:chgData name="Myroslava Makhynia" userId="7bb0f5b9-dfee-454e-9f70-e4fa02f019ef" providerId="ADAL" clId="{78294B05-12A6-49AD-B431-E32C6245DCA1}" dt="2024-08-03T17:38:40.806" v="635" actId="478"/>
          <ac:grpSpMkLst>
            <pc:docMk/>
            <pc:sldMk cId="0" sldId="271"/>
            <ac:grpSpMk id="449" creationId="{00000000-0000-0000-0000-000000000000}"/>
          </ac:grpSpMkLst>
        </pc:grpChg>
        <pc:cxnChg chg="mod">
          <ac:chgData name="Myroslava Makhynia" userId="7bb0f5b9-dfee-454e-9f70-e4fa02f019ef" providerId="ADAL" clId="{78294B05-12A6-49AD-B431-E32C6245DCA1}" dt="2024-08-03T17:38:23.294" v="632" actId="1036"/>
          <ac:cxnSpMkLst>
            <pc:docMk/>
            <pc:sldMk cId="0" sldId="271"/>
            <ac:cxnSpMk id="452" creationId="{00000000-0000-0000-0000-000000000000}"/>
          </ac:cxnSpMkLst>
        </pc:cxnChg>
      </pc:sldChg>
      <pc:sldChg chg="addSp delSp modSp mod">
        <pc:chgData name="Myroslava Makhynia" userId="7bb0f5b9-dfee-454e-9f70-e4fa02f019ef" providerId="ADAL" clId="{78294B05-12A6-49AD-B431-E32C6245DCA1}" dt="2024-08-03T17:39:19.297" v="658" actId="1076"/>
        <pc:sldMkLst>
          <pc:docMk/>
          <pc:sldMk cId="0" sldId="272"/>
        </pc:sldMkLst>
        <pc:spChg chg="add mod">
          <ac:chgData name="Myroslava Makhynia" userId="7bb0f5b9-dfee-454e-9f70-e4fa02f019ef" providerId="ADAL" clId="{78294B05-12A6-49AD-B431-E32C6245DCA1}" dt="2024-08-03T17:20:55.598" v="15"/>
          <ac:spMkLst>
            <pc:docMk/>
            <pc:sldMk cId="0" sldId="272"/>
            <ac:spMk id="2" creationId="{C0A2A002-66C4-F371-D9AE-700816CA7009}"/>
          </ac:spMkLst>
        </pc:spChg>
        <pc:spChg chg="add mod">
          <ac:chgData name="Myroslava Makhynia" userId="7bb0f5b9-dfee-454e-9f70-e4fa02f019ef" providerId="ADAL" clId="{78294B05-12A6-49AD-B431-E32C6245DCA1}" dt="2024-08-03T17:20:55.598" v="15"/>
          <ac:spMkLst>
            <pc:docMk/>
            <pc:sldMk cId="0" sldId="272"/>
            <ac:spMk id="3" creationId="{47860778-B4D2-BEF1-3E7A-1D2093D8FBBD}"/>
          </ac:spMkLst>
        </pc:spChg>
        <pc:spChg chg="mod">
          <ac:chgData name="Myroslava Makhynia" userId="7bb0f5b9-dfee-454e-9f70-e4fa02f019ef" providerId="ADAL" clId="{78294B05-12A6-49AD-B431-E32C6245DCA1}" dt="2024-08-03T17:38:57.982" v="639"/>
          <ac:spMkLst>
            <pc:docMk/>
            <pc:sldMk cId="0" sldId="272"/>
            <ac:spMk id="5" creationId="{5689B7FF-817A-A34C-4F75-AAFC6D055960}"/>
          </ac:spMkLst>
        </pc:spChg>
        <pc:spChg chg="mod">
          <ac:chgData name="Myroslava Makhynia" userId="7bb0f5b9-dfee-454e-9f70-e4fa02f019ef" providerId="ADAL" clId="{78294B05-12A6-49AD-B431-E32C6245DCA1}" dt="2024-08-03T17:38:57.982" v="639"/>
          <ac:spMkLst>
            <pc:docMk/>
            <pc:sldMk cId="0" sldId="272"/>
            <ac:spMk id="6" creationId="{5F88C14C-6D4A-4A66-C6E9-9AA02A73C5A2}"/>
          </ac:spMkLst>
        </pc:spChg>
        <pc:spChg chg="del">
          <ac:chgData name="Myroslava Makhynia" userId="7bb0f5b9-dfee-454e-9f70-e4fa02f019ef" providerId="ADAL" clId="{78294B05-12A6-49AD-B431-E32C6245DCA1}" dt="2024-08-03T17:38:30.058" v="634" actId="478"/>
          <ac:spMkLst>
            <pc:docMk/>
            <pc:sldMk cId="0" sldId="272"/>
            <ac:spMk id="470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8:28.510" v="633" actId="478"/>
          <ac:spMkLst>
            <pc:docMk/>
            <pc:sldMk cId="0" sldId="272"/>
            <ac:spMk id="47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9:19.297" v="658" actId="1076"/>
          <ac:spMkLst>
            <pc:docMk/>
            <pc:sldMk cId="0" sldId="272"/>
            <ac:spMk id="47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9:08.676" v="642" actId="207"/>
          <ac:spMkLst>
            <pc:docMk/>
            <pc:sldMk cId="0" sldId="272"/>
            <ac:spMk id="476" creationId="{00000000-0000-0000-0000-000000000000}"/>
          </ac:spMkLst>
        </pc:spChg>
        <pc:grpChg chg="add mod ord">
          <ac:chgData name="Myroslava Makhynia" userId="7bb0f5b9-dfee-454e-9f70-e4fa02f019ef" providerId="ADAL" clId="{78294B05-12A6-49AD-B431-E32C6245DCA1}" dt="2024-08-03T17:39:01.061" v="640" actId="167"/>
          <ac:grpSpMkLst>
            <pc:docMk/>
            <pc:sldMk cId="0" sldId="272"/>
            <ac:grpSpMk id="4" creationId="{16319E0D-DF66-F011-06E4-D00E10554809}"/>
          </ac:grpSpMkLst>
        </pc:grpChg>
        <pc:grpChg chg="del">
          <ac:chgData name="Myroslava Makhynia" userId="7bb0f5b9-dfee-454e-9f70-e4fa02f019ef" providerId="ADAL" clId="{78294B05-12A6-49AD-B431-E32C6245DCA1}" dt="2024-08-03T17:38:57.020" v="638" actId="478"/>
          <ac:grpSpMkLst>
            <pc:docMk/>
            <pc:sldMk cId="0" sldId="272"/>
            <ac:grpSpMk id="466" creationId="{00000000-0000-0000-0000-000000000000}"/>
          </ac:grpSpMkLst>
        </pc:grpChg>
        <pc:cxnChg chg="mod">
          <ac:chgData name="Myroslava Makhynia" userId="7bb0f5b9-dfee-454e-9f70-e4fa02f019ef" providerId="ADAL" clId="{78294B05-12A6-49AD-B431-E32C6245DCA1}" dt="2024-08-03T17:39:12.989" v="657" actId="1035"/>
          <ac:cxnSpMkLst>
            <pc:docMk/>
            <pc:sldMk cId="0" sldId="272"/>
            <ac:cxnSpMk id="469" creationId="{00000000-0000-0000-0000-000000000000}"/>
          </ac:cxnSpMkLst>
        </pc:cxnChg>
      </pc:sldChg>
      <pc:sldChg chg="addSp delSp modSp mod">
        <pc:chgData name="Myroslava Makhynia" userId="7bb0f5b9-dfee-454e-9f70-e4fa02f019ef" providerId="ADAL" clId="{78294B05-12A6-49AD-B431-E32C6245DCA1}" dt="2024-08-03T22:57:14.863" v="2668" actId="1036"/>
        <pc:sldMkLst>
          <pc:docMk/>
          <pc:sldMk cId="0" sldId="273"/>
        </pc:sldMkLst>
        <pc:spChg chg="add mod">
          <ac:chgData name="Myroslava Makhynia" userId="7bb0f5b9-dfee-454e-9f70-e4fa02f019ef" providerId="ADAL" clId="{78294B05-12A6-49AD-B431-E32C6245DCA1}" dt="2024-08-03T17:20:58.612" v="16"/>
          <ac:spMkLst>
            <pc:docMk/>
            <pc:sldMk cId="0" sldId="273"/>
            <ac:spMk id="2" creationId="{5FDEF2A3-F03A-85F1-828E-686422DA5E45}"/>
          </ac:spMkLst>
        </pc:spChg>
        <pc:spChg chg="mod">
          <ac:chgData name="Myroslava Makhynia" userId="7bb0f5b9-dfee-454e-9f70-e4fa02f019ef" providerId="ADAL" clId="{78294B05-12A6-49AD-B431-E32C6245DCA1}" dt="2024-08-03T17:39:45.209" v="666" actId="207"/>
          <ac:spMkLst>
            <pc:docMk/>
            <pc:sldMk cId="0" sldId="273"/>
            <ac:spMk id="4" creationId="{39C6FC45-6A9E-CD3C-37B7-0257082D1578}"/>
          </ac:spMkLst>
        </pc:spChg>
        <pc:spChg chg="add mod">
          <ac:chgData name="Myroslava Makhynia" userId="7bb0f5b9-dfee-454e-9f70-e4fa02f019ef" providerId="ADAL" clId="{78294B05-12A6-49AD-B431-E32C6245DCA1}" dt="2024-08-03T17:20:58.612" v="16"/>
          <ac:spMkLst>
            <pc:docMk/>
            <pc:sldMk cId="0" sldId="273"/>
            <ac:spMk id="5" creationId="{34EC0597-3AE2-651F-8E7F-12BB0EFF994F}"/>
          </ac:spMkLst>
        </pc:spChg>
        <pc:spChg chg="mod">
          <ac:chgData name="Myroslava Makhynia" userId="7bb0f5b9-dfee-454e-9f70-e4fa02f019ef" providerId="ADAL" clId="{78294B05-12A6-49AD-B431-E32C6245DCA1}" dt="2024-08-03T17:39:31.796" v="663"/>
          <ac:spMkLst>
            <pc:docMk/>
            <pc:sldMk cId="0" sldId="273"/>
            <ac:spMk id="7" creationId="{A9B80606-9BB5-33A4-E1BC-6E4ED46F8786}"/>
          </ac:spMkLst>
        </pc:spChg>
        <pc:spChg chg="mod">
          <ac:chgData name="Myroslava Makhynia" userId="7bb0f5b9-dfee-454e-9f70-e4fa02f019ef" providerId="ADAL" clId="{78294B05-12A6-49AD-B431-E32C6245DCA1}" dt="2024-08-03T17:39:31.796" v="663"/>
          <ac:spMkLst>
            <pc:docMk/>
            <pc:sldMk cId="0" sldId="273"/>
            <ac:spMk id="8" creationId="{918B9050-CD2C-496B-772A-D1A5439CAB4A}"/>
          </ac:spMkLst>
        </pc:spChg>
        <pc:spChg chg="del">
          <ac:chgData name="Myroslava Makhynia" userId="7bb0f5b9-dfee-454e-9f70-e4fa02f019ef" providerId="ADAL" clId="{78294B05-12A6-49AD-B431-E32C6245DCA1}" dt="2024-08-03T17:39:25.642" v="659" actId="478"/>
          <ac:spMkLst>
            <pc:docMk/>
            <pc:sldMk cId="0" sldId="273"/>
            <ac:spMk id="488" creationId="{00000000-0000-0000-0000-000000000000}"/>
          </ac:spMkLst>
        </pc:spChg>
        <pc:spChg chg="del">
          <ac:chgData name="Myroslava Makhynia" userId="7bb0f5b9-dfee-454e-9f70-e4fa02f019ef" providerId="ADAL" clId="{78294B05-12A6-49AD-B431-E32C6245DCA1}" dt="2024-08-03T17:39:27.401" v="660" actId="478"/>
          <ac:spMkLst>
            <pc:docMk/>
            <pc:sldMk cId="0" sldId="273"/>
            <ac:spMk id="48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17:39:50.100" v="667" actId="1076"/>
          <ac:spMkLst>
            <pc:docMk/>
            <pc:sldMk cId="0" sldId="273"/>
            <ac:spMk id="493" creationId="{00000000-0000-0000-0000-000000000000}"/>
          </ac:spMkLst>
        </pc:spChg>
        <pc:grpChg chg="add mod ord">
          <ac:chgData name="Myroslava Makhynia" userId="7bb0f5b9-dfee-454e-9f70-e4fa02f019ef" providerId="ADAL" clId="{78294B05-12A6-49AD-B431-E32C6245DCA1}" dt="2024-08-03T17:39:34.839" v="664" actId="167"/>
          <ac:grpSpMkLst>
            <pc:docMk/>
            <pc:sldMk cId="0" sldId="273"/>
            <ac:grpSpMk id="6" creationId="{690FE707-98E1-0997-6126-716541EADA21}"/>
          </ac:grpSpMkLst>
        </pc:grpChg>
        <pc:grpChg chg="del">
          <ac:chgData name="Myroslava Makhynia" userId="7bb0f5b9-dfee-454e-9f70-e4fa02f019ef" providerId="ADAL" clId="{78294B05-12A6-49AD-B431-E32C6245DCA1}" dt="2024-08-03T17:39:30.208" v="662" actId="478"/>
          <ac:grpSpMkLst>
            <pc:docMk/>
            <pc:sldMk cId="0" sldId="273"/>
            <ac:grpSpMk id="484" creationId="{00000000-0000-0000-0000-000000000000}"/>
          </ac:grpSpMkLst>
        </pc:grpChg>
        <pc:picChg chg="del">
          <ac:chgData name="Myroslava Makhynia" userId="7bb0f5b9-dfee-454e-9f70-e4fa02f019ef" providerId="ADAL" clId="{78294B05-12A6-49AD-B431-E32C6245DCA1}" dt="2024-08-03T17:39:28.562" v="661" actId="478"/>
          <ac:picMkLst>
            <pc:docMk/>
            <pc:sldMk cId="0" sldId="273"/>
            <ac:picMk id="3" creationId="{9B22D92F-B02E-E2FB-49E5-98844C7D8B1B}"/>
          </ac:picMkLst>
        </pc:picChg>
        <pc:picChg chg="add mod">
          <ac:chgData name="Myroslava Makhynia" userId="7bb0f5b9-dfee-454e-9f70-e4fa02f019ef" providerId="ADAL" clId="{78294B05-12A6-49AD-B431-E32C6245DCA1}" dt="2024-08-03T22:57:14.863" v="2668" actId="1036"/>
          <ac:picMkLst>
            <pc:docMk/>
            <pc:sldMk cId="0" sldId="273"/>
            <ac:picMk id="10" creationId="{1F006927-5805-0402-32D0-508A3FBDCDA8}"/>
          </ac:picMkLst>
        </pc:picChg>
        <pc:cxnChg chg="mod">
          <ac:chgData name="Myroslava Makhynia" userId="7bb0f5b9-dfee-454e-9f70-e4fa02f019ef" providerId="ADAL" clId="{78294B05-12A6-49AD-B431-E32C6245DCA1}" dt="2024-08-03T17:39:55.523" v="676" actId="1037"/>
          <ac:cxnSpMkLst>
            <pc:docMk/>
            <pc:sldMk cId="0" sldId="273"/>
            <ac:cxnSpMk id="487" creationId="{00000000-0000-0000-0000-000000000000}"/>
          </ac:cxnSpMkLst>
        </pc:cxnChg>
      </pc:sldChg>
      <pc:sldChg chg="modSp add mod">
        <pc:chgData name="Myroslava Makhynia" userId="7bb0f5b9-dfee-454e-9f70-e4fa02f019ef" providerId="ADAL" clId="{78294B05-12A6-49AD-B431-E32C6245DCA1}" dt="2024-08-03T23:16:40.292" v="2676"/>
        <pc:sldMkLst>
          <pc:docMk/>
          <pc:sldMk cId="749611699" sldId="275"/>
        </pc:sldMkLst>
        <pc:spChg chg="mod">
          <ac:chgData name="Myroslava Makhynia" userId="7bb0f5b9-dfee-454e-9f70-e4fa02f019ef" providerId="ADAL" clId="{78294B05-12A6-49AD-B431-E32C6245DCA1}" dt="2024-08-03T23:16:40.292" v="2676"/>
          <ac:spMkLst>
            <pc:docMk/>
            <pc:sldMk cId="749611699" sldId="275"/>
            <ac:spMk id="8" creationId="{E8AFE42B-C685-3324-B383-24A0D11FB788}"/>
          </ac:spMkLst>
        </pc:spChg>
        <pc:spChg chg="mod">
          <ac:chgData name="Myroslava Makhynia" userId="7bb0f5b9-dfee-454e-9f70-e4fa02f019ef" providerId="ADAL" clId="{78294B05-12A6-49AD-B431-E32C6245DCA1}" dt="2024-08-03T21:04:56.529" v="680" actId="790"/>
          <ac:spMkLst>
            <pc:docMk/>
            <pc:sldMk cId="749611699" sldId="275"/>
            <ac:spMk id="104" creationId="{00000000-0000-0000-0000-000000000000}"/>
          </ac:spMkLst>
        </pc:spChg>
      </pc:sldChg>
      <pc:sldChg chg="addSp delSp modSp add mod chgLayout">
        <pc:chgData name="Myroslava Makhynia" userId="7bb0f5b9-dfee-454e-9f70-e4fa02f019ef" providerId="ADAL" clId="{78294B05-12A6-49AD-B431-E32C6245DCA1}" dt="2024-08-03T22:40:51.011" v="2624" actId="1036"/>
        <pc:sldMkLst>
          <pc:docMk/>
          <pc:sldMk cId="19703978" sldId="276"/>
        </pc:sldMkLst>
        <pc:spChg chg="add mod">
          <ac:chgData name="Myroslava Makhynia" userId="7bb0f5b9-dfee-454e-9f70-e4fa02f019ef" providerId="ADAL" clId="{78294B05-12A6-49AD-B431-E32C6245DCA1}" dt="2024-08-03T21:32:31.536" v="1049"/>
          <ac:spMkLst>
            <pc:docMk/>
            <pc:sldMk cId="19703978" sldId="276"/>
            <ac:spMk id="4" creationId="{3A61E52A-CCBA-B161-2541-15371593AC4B}"/>
          </ac:spMkLst>
        </pc:spChg>
        <pc:spChg chg="add del">
          <ac:chgData name="Myroslava Makhynia" userId="7bb0f5b9-dfee-454e-9f70-e4fa02f019ef" providerId="ADAL" clId="{78294B05-12A6-49AD-B431-E32C6245DCA1}" dt="2024-08-03T22:39:50.470" v="2603" actId="478"/>
          <ac:spMkLst>
            <pc:docMk/>
            <pc:sldMk cId="19703978" sldId="276"/>
            <ac:spMk id="6" creationId="{47A68ACF-F57F-20E2-8E70-EA771618768A}"/>
          </ac:spMkLst>
        </pc:spChg>
        <pc:spChg chg="mod">
          <ac:chgData name="Myroslava Makhynia" userId="7bb0f5b9-dfee-454e-9f70-e4fa02f019ef" providerId="ADAL" clId="{78294B05-12A6-49AD-B431-E32C6245DCA1}" dt="2024-08-03T22:39:56.384" v="2604"/>
          <ac:spMkLst>
            <pc:docMk/>
            <pc:sldMk cId="19703978" sldId="276"/>
            <ac:spMk id="8" creationId="{D54FCCB5-FC41-DDC5-5E54-6D607575F4E2}"/>
          </ac:spMkLst>
        </pc:spChg>
        <pc:spChg chg="mod">
          <ac:chgData name="Myroslava Makhynia" userId="7bb0f5b9-dfee-454e-9f70-e4fa02f019ef" providerId="ADAL" clId="{78294B05-12A6-49AD-B431-E32C6245DCA1}" dt="2024-08-03T22:40:06.312" v="2607" actId="20577"/>
          <ac:spMkLst>
            <pc:docMk/>
            <pc:sldMk cId="19703978" sldId="276"/>
            <ac:spMk id="9" creationId="{7C988D95-6E94-923F-D745-A6356122376F}"/>
          </ac:spMkLst>
        </pc:spChg>
        <pc:spChg chg="add mod">
          <ac:chgData name="Myroslava Makhynia" userId="7bb0f5b9-dfee-454e-9f70-e4fa02f019ef" providerId="ADAL" clId="{78294B05-12A6-49AD-B431-E32C6245DCA1}" dt="2024-08-03T22:40:51.011" v="2624" actId="1036"/>
          <ac:spMkLst>
            <pc:docMk/>
            <pc:sldMk cId="19703978" sldId="276"/>
            <ac:spMk id="11" creationId="{FE151DEC-01AC-FA4D-A4F3-4B619879AFB7}"/>
          </ac:spMkLst>
        </pc:spChg>
        <pc:spChg chg="mod">
          <ac:chgData name="Myroslava Makhynia" userId="7bb0f5b9-dfee-454e-9f70-e4fa02f019ef" providerId="ADAL" clId="{78294B05-12A6-49AD-B431-E32C6245DCA1}" dt="2024-08-03T21:39:48.997" v="1124" actId="20577"/>
          <ac:spMkLst>
            <pc:docMk/>
            <pc:sldMk cId="19703978" sldId="276"/>
            <ac:spMk id="16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40:34.272" v="1155" actId="1036"/>
          <ac:spMkLst>
            <pc:docMk/>
            <pc:sldMk cId="19703978" sldId="276"/>
            <ac:spMk id="16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40:27.952" v="1138" actId="1036"/>
          <ac:spMkLst>
            <pc:docMk/>
            <pc:sldMk cId="19703978" sldId="276"/>
            <ac:spMk id="17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40:27.952" v="1138" actId="1036"/>
          <ac:spMkLst>
            <pc:docMk/>
            <pc:sldMk cId="19703978" sldId="276"/>
            <ac:spMk id="17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40:27.952" v="1138" actId="1036"/>
          <ac:spMkLst>
            <pc:docMk/>
            <pc:sldMk cId="19703978" sldId="276"/>
            <ac:spMk id="17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40:27.952" v="1138" actId="1036"/>
          <ac:spMkLst>
            <pc:docMk/>
            <pc:sldMk cId="19703978" sldId="276"/>
            <ac:spMk id="17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40:27.952" v="1138" actId="1036"/>
          <ac:spMkLst>
            <pc:docMk/>
            <pc:sldMk cId="19703978" sldId="276"/>
            <ac:spMk id="17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40:27.952" v="1138" actId="1036"/>
          <ac:spMkLst>
            <pc:docMk/>
            <pc:sldMk cId="19703978" sldId="276"/>
            <ac:spMk id="17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40:27.952" v="1138" actId="1036"/>
          <ac:spMkLst>
            <pc:docMk/>
            <pc:sldMk cId="19703978" sldId="276"/>
            <ac:spMk id="17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40:27.952" v="1138" actId="1036"/>
          <ac:spMkLst>
            <pc:docMk/>
            <pc:sldMk cId="19703978" sldId="276"/>
            <ac:spMk id="17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40:14.172" v="2608" actId="21"/>
          <ac:spMkLst>
            <pc:docMk/>
            <pc:sldMk cId="19703978" sldId="276"/>
            <ac:spMk id="178" creationId="{00000000-0000-0000-0000-000000000000}"/>
          </ac:spMkLst>
        </pc:spChg>
        <pc:spChg chg="del mod">
          <ac:chgData name="Myroslava Makhynia" userId="7bb0f5b9-dfee-454e-9f70-e4fa02f019ef" providerId="ADAL" clId="{78294B05-12A6-49AD-B431-E32C6245DCA1}" dt="2024-08-03T21:39:44.188" v="1123" actId="478"/>
          <ac:spMkLst>
            <pc:docMk/>
            <pc:sldMk cId="19703978" sldId="276"/>
            <ac:spMk id="17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39:03.141" v="1121" actId="20577"/>
          <ac:spMkLst>
            <pc:docMk/>
            <pc:sldMk cId="19703978" sldId="276"/>
            <ac:spMk id="182" creationId="{00000000-0000-0000-0000-000000000000}"/>
          </ac:spMkLst>
        </pc:spChg>
        <pc:spChg chg="del mod">
          <ac:chgData name="Myroslava Makhynia" userId="7bb0f5b9-dfee-454e-9f70-e4fa02f019ef" providerId="ADAL" clId="{78294B05-12A6-49AD-B431-E32C6245DCA1}" dt="2024-08-03T21:39:00.671" v="1120" actId="478"/>
          <ac:spMkLst>
            <pc:docMk/>
            <pc:sldMk cId="19703978" sldId="276"/>
            <ac:spMk id="183" creationId="{00000000-0000-0000-0000-000000000000}"/>
          </ac:spMkLst>
        </pc:spChg>
        <pc:grpChg chg="add mod">
          <ac:chgData name="Myroslava Makhynia" userId="7bb0f5b9-dfee-454e-9f70-e4fa02f019ef" providerId="ADAL" clId="{78294B05-12A6-49AD-B431-E32C6245DCA1}" dt="2024-08-03T22:40:03.391" v="2605" actId="1076"/>
          <ac:grpSpMkLst>
            <pc:docMk/>
            <pc:sldMk cId="19703978" sldId="276"/>
            <ac:grpSpMk id="7" creationId="{67CE183D-22FA-0227-2AFF-9009AC66D859}"/>
          </ac:grpSpMkLst>
        </pc:grpChg>
        <pc:grpChg chg="mod">
          <ac:chgData name="Myroslava Makhynia" userId="7bb0f5b9-dfee-454e-9f70-e4fa02f019ef" providerId="ADAL" clId="{78294B05-12A6-49AD-B431-E32C6245DCA1}" dt="2024-08-03T21:40:27.952" v="1138" actId="1036"/>
          <ac:grpSpMkLst>
            <pc:docMk/>
            <pc:sldMk cId="19703978" sldId="276"/>
            <ac:grpSpMk id="128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40:27.952" v="1138" actId="1036"/>
          <ac:grpSpMkLst>
            <pc:docMk/>
            <pc:sldMk cId="19703978" sldId="276"/>
            <ac:grpSpMk id="131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40:27.952" v="1138" actId="1036"/>
          <ac:grpSpMkLst>
            <pc:docMk/>
            <pc:sldMk cId="19703978" sldId="276"/>
            <ac:grpSpMk id="134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40:27.952" v="1138" actId="1036"/>
          <ac:grpSpMkLst>
            <pc:docMk/>
            <pc:sldMk cId="19703978" sldId="276"/>
            <ac:grpSpMk id="137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40:27.952" v="1138" actId="1036"/>
          <ac:grpSpMkLst>
            <pc:docMk/>
            <pc:sldMk cId="19703978" sldId="276"/>
            <ac:grpSpMk id="140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40:27.952" v="1138" actId="1036"/>
          <ac:grpSpMkLst>
            <pc:docMk/>
            <pc:sldMk cId="19703978" sldId="276"/>
            <ac:grpSpMk id="143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40:27.952" v="1138" actId="1036"/>
          <ac:grpSpMkLst>
            <pc:docMk/>
            <pc:sldMk cId="19703978" sldId="276"/>
            <ac:grpSpMk id="155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40:27.952" v="1138" actId="1036"/>
          <ac:grpSpMkLst>
            <pc:docMk/>
            <pc:sldMk cId="19703978" sldId="276"/>
            <ac:grpSpMk id="158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40:27.952" v="1138" actId="1036"/>
          <ac:grpSpMkLst>
            <pc:docMk/>
            <pc:sldMk cId="19703978" sldId="276"/>
            <ac:grpSpMk id="161" creationId="{00000000-0000-0000-0000-000000000000}"/>
          </ac:grpSpMkLst>
        </pc:grpChg>
        <pc:grpChg chg="del">
          <ac:chgData name="Myroslava Makhynia" userId="7bb0f5b9-dfee-454e-9f70-e4fa02f019ef" providerId="ADAL" clId="{78294B05-12A6-49AD-B431-E32C6245DCA1}" dt="2024-08-03T21:39:55.022" v="1125" actId="478"/>
          <ac:grpSpMkLst>
            <pc:docMk/>
            <pc:sldMk cId="19703978" sldId="276"/>
            <ac:grpSpMk id="164" creationId="{00000000-0000-0000-0000-000000000000}"/>
          </ac:grpSpMkLst>
        </pc:grpChg>
        <pc:grpChg chg="del mod">
          <ac:chgData name="Myroslava Makhynia" userId="7bb0f5b9-dfee-454e-9f70-e4fa02f019ef" providerId="ADAL" clId="{78294B05-12A6-49AD-B431-E32C6245DCA1}" dt="2024-08-03T21:39:06.439" v="1122" actId="478"/>
          <ac:grpSpMkLst>
            <pc:docMk/>
            <pc:sldMk cId="19703978" sldId="276"/>
            <ac:grpSpMk id="180" creationId="{00000000-0000-0000-0000-000000000000}"/>
          </ac:grpSpMkLst>
        </pc:grpChg>
      </pc:sldChg>
      <pc:sldChg chg="modSp add mod">
        <pc:chgData name="Myroslava Makhynia" userId="7bb0f5b9-dfee-454e-9f70-e4fa02f019ef" providerId="ADAL" clId="{78294B05-12A6-49AD-B431-E32C6245DCA1}" dt="2024-08-03T21:16:14.533" v="788" actId="20577"/>
        <pc:sldMkLst>
          <pc:docMk/>
          <pc:sldMk cId="3752929582" sldId="277"/>
        </pc:sldMkLst>
        <pc:spChg chg="mod">
          <ac:chgData name="Myroslava Makhynia" userId="7bb0f5b9-dfee-454e-9f70-e4fa02f019ef" providerId="ADAL" clId="{78294B05-12A6-49AD-B431-E32C6245DCA1}" dt="2024-08-03T21:16:14.533" v="788" actId="20577"/>
          <ac:spMkLst>
            <pc:docMk/>
            <pc:sldMk cId="3752929582" sldId="277"/>
            <ac:spMk id="19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14:30.320" v="761" actId="14100"/>
          <ac:spMkLst>
            <pc:docMk/>
            <pc:sldMk cId="3752929582" sldId="277"/>
            <ac:spMk id="20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12:58.778" v="756" actId="20577"/>
          <ac:spMkLst>
            <pc:docMk/>
            <pc:sldMk cId="3752929582" sldId="277"/>
            <ac:spMk id="206" creationId="{00000000-0000-0000-0000-000000000000}"/>
          </ac:spMkLst>
        </pc:spChg>
      </pc:sldChg>
      <pc:sldChg chg="modSp add mod">
        <pc:chgData name="Myroslava Makhynia" userId="7bb0f5b9-dfee-454e-9f70-e4fa02f019ef" providerId="ADAL" clId="{78294B05-12A6-49AD-B431-E32C6245DCA1}" dt="2024-08-03T21:20:03.391" v="815" actId="20577"/>
        <pc:sldMkLst>
          <pc:docMk/>
          <pc:sldMk cId="1693994232" sldId="278"/>
        </pc:sldMkLst>
        <pc:spChg chg="mod">
          <ac:chgData name="Myroslava Makhynia" userId="7bb0f5b9-dfee-454e-9f70-e4fa02f019ef" providerId="ADAL" clId="{78294B05-12A6-49AD-B431-E32C6245DCA1}" dt="2024-08-03T21:14:21.987" v="759"/>
          <ac:spMkLst>
            <pc:docMk/>
            <pc:sldMk cId="1693994232" sldId="278"/>
            <ac:spMk id="22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16:05.498" v="771" actId="113"/>
          <ac:spMkLst>
            <pc:docMk/>
            <pc:sldMk cId="1693994232" sldId="278"/>
            <ac:spMk id="23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20:03.391" v="815" actId="20577"/>
          <ac:spMkLst>
            <pc:docMk/>
            <pc:sldMk cId="1693994232" sldId="278"/>
            <ac:spMk id="233" creationId="{00000000-0000-0000-0000-000000000000}"/>
          </ac:spMkLst>
        </pc:spChg>
      </pc:sldChg>
      <pc:sldChg chg="addSp delSp modSp add mod">
        <pc:chgData name="Myroslava Makhynia" userId="7bb0f5b9-dfee-454e-9f70-e4fa02f019ef" providerId="ADAL" clId="{78294B05-12A6-49AD-B431-E32C6245DCA1}" dt="2024-08-03T21:25:36.293" v="943" actId="1035"/>
        <pc:sldMkLst>
          <pc:docMk/>
          <pc:sldMk cId="2540485351" sldId="279"/>
        </pc:sldMkLst>
        <pc:spChg chg="add mod">
          <ac:chgData name="Myroslava Makhynia" userId="7bb0f5b9-dfee-454e-9f70-e4fa02f019ef" providerId="ADAL" clId="{78294B05-12A6-49AD-B431-E32C6245DCA1}" dt="2024-08-03T21:20:29.706" v="817"/>
          <ac:spMkLst>
            <pc:docMk/>
            <pc:sldMk cId="2540485351" sldId="279"/>
            <ac:spMk id="7" creationId="{B3AA6B17-4970-21ED-BF02-B92C952DA377}"/>
          </ac:spMkLst>
        </pc:spChg>
        <pc:spChg chg="del">
          <ac:chgData name="Myroslava Makhynia" userId="7bb0f5b9-dfee-454e-9f70-e4fa02f019ef" providerId="ADAL" clId="{78294B05-12A6-49AD-B431-E32C6245DCA1}" dt="2024-08-03T21:20:29.067" v="816" actId="478"/>
          <ac:spMkLst>
            <pc:docMk/>
            <pc:sldMk cId="2540485351" sldId="279"/>
            <ac:spMk id="25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25:36.293" v="943" actId="1035"/>
          <ac:spMkLst>
            <pc:docMk/>
            <pc:sldMk cId="2540485351" sldId="279"/>
            <ac:spMk id="25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25:27.242" v="931" actId="1035"/>
          <ac:spMkLst>
            <pc:docMk/>
            <pc:sldMk cId="2540485351" sldId="279"/>
            <ac:spMk id="258" creationId="{00000000-0000-0000-0000-000000000000}"/>
          </ac:spMkLst>
        </pc:spChg>
        <pc:grpChg chg="mod">
          <ac:chgData name="Myroslava Makhynia" userId="7bb0f5b9-dfee-454e-9f70-e4fa02f019ef" providerId="ADAL" clId="{78294B05-12A6-49AD-B431-E32C6245DCA1}" dt="2024-08-03T21:25:31.236" v="932" actId="14100"/>
          <ac:grpSpMkLst>
            <pc:docMk/>
            <pc:sldMk cId="2540485351" sldId="279"/>
            <ac:grpSpMk id="247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25:22.368" v="915" actId="14100"/>
          <ac:grpSpMkLst>
            <pc:docMk/>
            <pc:sldMk cId="2540485351" sldId="279"/>
            <ac:grpSpMk id="252" creationId="{00000000-0000-0000-0000-000000000000}"/>
          </ac:grpSpMkLst>
        </pc:grpChg>
      </pc:sldChg>
      <pc:sldChg chg="addSp delSp modSp add mod">
        <pc:chgData name="Myroslava Makhynia" userId="7bb0f5b9-dfee-454e-9f70-e4fa02f019ef" providerId="ADAL" clId="{78294B05-12A6-49AD-B431-E32C6245DCA1}" dt="2024-08-03T21:32:10.473" v="1047" actId="1076"/>
        <pc:sldMkLst>
          <pc:docMk/>
          <pc:sldMk cId="141589187" sldId="280"/>
        </pc:sldMkLst>
        <pc:spChg chg="add mod">
          <ac:chgData name="Myroslava Makhynia" userId="7bb0f5b9-dfee-454e-9f70-e4fa02f019ef" providerId="ADAL" clId="{78294B05-12A6-49AD-B431-E32C6245DCA1}" dt="2024-08-03T21:32:10.473" v="1047" actId="1076"/>
          <ac:spMkLst>
            <pc:docMk/>
            <pc:sldMk cId="141589187" sldId="280"/>
            <ac:spMk id="7" creationId="{94D89C1B-F011-20BE-A6FD-7DB1EFE4BF60}"/>
          </ac:spMkLst>
        </pc:spChg>
        <pc:spChg chg="add mod">
          <ac:chgData name="Myroslava Makhynia" userId="7bb0f5b9-dfee-454e-9f70-e4fa02f019ef" providerId="ADAL" clId="{78294B05-12A6-49AD-B431-E32C6245DCA1}" dt="2024-08-03T21:32:02.675" v="1045" actId="1037"/>
          <ac:spMkLst>
            <pc:docMk/>
            <pc:sldMk cId="141589187" sldId="280"/>
            <ac:spMk id="8" creationId="{70FDCFCF-9C6E-7C9E-4D3A-CF5EFCA26D9A}"/>
          </ac:spMkLst>
        </pc:spChg>
        <pc:spChg chg="del">
          <ac:chgData name="Myroslava Makhynia" userId="7bb0f5b9-dfee-454e-9f70-e4fa02f019ef" providerId="ADAL" clId="{78294B05-12A6-49AD-B431-E32C6245DCA1}" dt="2024-08-03T21:26:38.315" v="948" actId="478"/>
          <ac:spMkLst>
            <pc:docMk/>
            <pc:sldMk cId="141589187" sldId="280"/>
            <ac:spMk id="26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29:17.687" v="989" actId="1035"/>
          <ac:spMkLst>
            <pc:docMk/>
            <pc:sldMk cId="141589187" sldId="280"/>
            <ac:spMk id="270" creationId="{00000000-0000-0000-0000-000000000000}"/>
          </ac:spMkLst>
        </pc:spChg>
        <pc:spChg chg="del mod">
          <ac:chgData name="Myroslava Makhynia" userId="7bb0f5b9-dfee-454e-9f70-e4fa02f019ef" providerId="ADAL" clId="{78294B05-12A6-49AD-B431-E32C6245DCA1}" dt="2024-08-03T21:31:46.952" v="993" actId="478"/>
          <ac:spMkLst>
            <pc:docMk/>
            <pc:sldMk cId="141589187" sldId="280"/>
            <ac:spMk id="271" creationId="{00000000-0000-0000-0000-000000000000}"/>
          </ac:spMkLst>
        </pc:spChg>
        <pc:grpChg chg="mod">
          <ac:chgData name="Myroslava Makhynia" userId="7bb0f5b9-dfee-454e-9f70-e4fa02f019ef" providerId="ADAL" clId="{78294B05-12A6-49AD-B431-E32C6245DCA1}" dt="2024-08-03T21:26:44.319" v="950" actId="1076"/>
          <ac:grpSpMkLst>
            <pc:docMk/>
            <pc:sldMk cId="141589187" sldId="280"/>
            <ac:grpSpMk id="4" creationId="{19EEC6B5-7C3B-B08E-3A28-E04151724E16}"/>
          </ac:grpSpMkLst>
        </pc:grpChg>
        <pc:cxnChg chg="mod">
          <ac:chgData name="Myroslava Makhynia" userId="7bb0f5b9-dfee-454e-9f70-e4fa02f019ef" providerId="ADAL" clId="{78294B05-12A6-49AD-B431-E32C6245DCA1}" dt="2024-08-03T21:31:56.972" v="1038" actId="1037"/>
          <ac:cxnSpMkLst>
            <pc:docMk/>
            <pc:sldMk cId="141589187" sldId="280"/>
            <ac:cxnSpMk id="266" creationId="{00000000-0000-0000-0000-000000000000}"/>
          </ac:cxnSpMkLst>
        </pc:cxnChg>
      </pc:sldChg>
      <pc:sldChg chg="modSp add mod">
        <pc:chgData name="Myroslava Makhynia" userId="7bb0f5b9-dfee-454e-9f70-e4fa02f019ef" providerId="ADAL" clId="{78294B05-12A6-49AD-B431-E32C6245DCA1}" dt="2024-08-03T21:58:33" v="1330" actId="14100"/>
        <pc:sldMkLst>
          <pc:docMk/>
          <pc:sldMk cId="3405614452" sldId="281"/>
        </pc:sldMkLst>
        <pc:spChg chg="mod">
          <ac:chgData name="Myroslava Makhynia" userId="7bb0f5b9-dfee-454e-9f70-e4fa02f019ef" providerId="ADAL" clId="{78294B05-12A6-49AD-B431-E32C6245DCA1}" dt="2024-08-03T21:42:05.649" v="1254" actId="20577"/>
          <ac:spMkLst>
            <pc:docMk/>
            <pc:sldMk cId="3405614452" sldId="281"/>
            <ac:spMk id="28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56:30.036" v="1315"/>
          <ac:spMkLst>
            <pc:docMk/>
            <pc:sldMk cId="3405614452" sldId="281"/>
            <ac:spMk id="28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42:37.703" v="1314" actId="1036"/>
          <ac:spMkLst>
            <pc:docMk/>
            <pc:sldMk cId="3405614452" sldId="281"/>
            <ac:spMk id="28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56:44.970" v="1316"/>
          <ac:spMkLst>
            <pc:docMk/>
            <pc:sldMk cId="3405614452" sldId="281"/>
            <ac:spMk id="28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42:37.703" v="1314" actId="1036"/>
          <ac:spMkLst>
            <pc:docMk/>
            <pc:sldMk cId="3405614452" sldId="281"/>
            <ac:spMk id="28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57:51.469" v="1322" actId="12"/>
          <ac:spMkLst>
            <pc:docMk/>
            <pc:sldMk cId="3405614452" sldId="281"/>
            <ac:spMk id="29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1:58:22.531" v="1328" actId="20577"/>
          <ac:spMkLst>
            <pc:docMk/>
            <pc:sldMk cId="3405614452" sldId="281"/>
            <ac:spMk id="294" creationId="{00000000-0000-0000-0000-000000000000}"/>
          </ac:spMkLst>
        </pc:spChg>
        <pc:grpChg chg="mod">
          <ac:chgData name="Myroslava Makhynia" userId="7bb0f5b9-dfee-454e-9f70-e4fa02f019ef" providerId="ADAL" clId="{78294B05-12A6-49AD-B431-E32C6245DCA1}" dt="2024-08-03T21:58:33" v="1330" actId="14100"/>
          <ac:grpSpMkLst>
            <pc:docMk/>
            <pc:sldMk cId="3405614452" sldId="281"/>
            <ac:grpSpMk id="287" creationId="{00000000-0000-0000-0000-000000000000}"/>
          </ac:grpSpMkLst>
        </pc:grpChg>
        <pc:grpChg chg="mod">
          <ac:chgData name="Myroslava Makhynia" userId="7bb0f5b9-dfee-454e-9f70-e4fa02f019ef" providerId="ADAL" clId="{78294B05-12A6-49AD-B431-E32C6245DCA1}" dt="2024-08-03T21:58:28.021" v="1329" actId="14100"/>
          <ac:grpSpMkLst>
            <pc:docMk/>
            <pc:sldMk cId="3405614452" sldId="281"/>
            <ac:grpSpMk id="291" creationId="{00000000-0000-0000-0000-000000000000}"/>
          </ac:grpSpMkLst>
        </pc:grpChg>
        <pc:cxnChg chg="mod">
          <ac:chgData name="Myroslava Makhynia" userId="7bb0f5b9-dfee-454e-9f70-e4fa02f019ef" providerId="ADAL" clId="{78294B05-12A6-49AD-B431-E32C6245DCA1}" dt="2024-08-03T21:42:10.648" v="1272" actId="1036"/>
          <ac:cxnSpMkLst>
            <pc:docMk/>
            <pc:sldMk cId="3405614452" sldId="281"/>
            <ac:cxnSpMk id="279" creationId="{00000000-0000-0000-0000-000000000000}"/>
          </ac:cxnSpMkLst>
        </pc:cxnChg>
      </pc:sldChg>
      <pc:sldChg chg="modSp add mod">
        <pc:chgData name="Myroslava Makhynia" userId="7bb0f5b9-dfee-454e-9f70-e4fa02f019ef" providerId="ADAL" clId="{78294B05-12A6-49AD-B431-E32C6245DCA1}" dt="2024-08-03T22:03:41.619" v="1343" actId="12"/>
        <pc:sldMkLst>
          <pc:docMk/>
          <pc:sldMk cId="129554717" sldId="282"/>
        </pc:sldMkLst>
        <pc:spChg chg="mod">
          <ac:chgData name="Myroslava Makhynia" userId="7bb0f5b9-dfee-454e-9f70-e4fa02f019ef" providerId="ADAL" clId="{78294B05-12A6-49AD-B431-E32C6245DCA1}" dt="2024-08-03T22:01:39.729" v="1332"/>
          <ac:spMkLst>
            <pc:docMk/>
            <pc:sldMk cId="129554717" sldId="282"/>
            <ac:spMk id="318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02:30.884" v="1335" actId="113"/>
          <ac:spMkLst>
            <pc:docMk/>
            <pc:sldMk cId="129554717" sldId="282"/>
            <ac:spMk id="31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03:41.619" v="1343" actId="12"/>
          <ac:spMkLst>
            <pc:docMk/>
            <pc:sldMk cId="129554717" sldId="282"/>
            <ac:spMk id="320" creationId="{00000000-0000-0000-0000-000000000000}"/>
          </ac:spMkLst>
        </pc:spChg>
      </pc:sldChg>
      <pc:sldChg chg="addSp delSp modSp add mod">
        <pc:chgData name="Myroslava Makhynia" userId="7bb0f5b9-dfee-454e-9f70-e4fa02f019ef" providerId="ADAL" clId="{78294B05-12A6-49AD-B431-E32C6245DCA1}" dt="2024-08-03T22:07:39.355" v="1412" actId="20577"/>
        <pc:sldMkLst>
          <pc:docMk/>
          <pc:sldMk cId="4009107747" sldId="283"/>
        </pc:sldMkLst>
        <pc:spChg chg="add del">
          <ac:chgData name="Myroslava Makhynia" userId="7bb0f5b9-dfee-454e-9f70-e4fa02f019ef" providerId="ADAL" clId="{78294B05-12A6-49AD-B431-E32C6245DCA1}" dt="2024-08-03T22:04:53.749" v="1345" actId="478"/>
          <ac:spMkLst>
            <pc:docMk/>
            <pc:sldMk cId="4009107747" sldId="283"/>
            <ac:spMk id="5" creationId="{7C54873E-808B-4B4D-0618-75777255BE30}"/>
          </ac:spMkLst>
        </pc:spChg>
        <pc:spChg chg="mod">
          <ac:chgData name="Myroslava Makhynia" userId="7bb0f5b9-dfee-454e-9f70-e4fa02f019ef" providerId="ADAL" clId="{78294B05-12A6-49AD-B431-E32C6245DCA1}" dt="2024-08-03T22:05:37.250" v="1367" actId="1035"/>
          <ac:spMkLst>
            <pc:docMk/>
            <pc:sldMk cId="4009107747" sldId="283"/>
            <ac:spMk id="337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06:38.935" v="1396" actId="1035"/>
          <ac:spMkLst>
            <pc:docMk/>
            <pc:sldMk cId="4009107747" sldId="283"/>
            <ac:spMk id="34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05:01.638" v="1347"/>
          <ac:spMkLst>
            <pc:docMk/>
            <pc:sldMk cId="4009107747" sldId="283"/>
            <ac:spMk id="34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05:26.761" v="1349"/>
          <ac:spMkLst>
            <pc:docMk/>
            <pc:sldMk cId="4009107747" sldId="283"/>
            <ac:spMk id="344" creationId="{00000000-0000-0000-0000-000000000000}"/>
          </ac:spMkLst>
        </pc:spChg>
        <pc:spChg chg="add del mod">
          <ac:chgData name="Myroslava Makhynia" userId="7bb0f5b9-dfee-454e-9f70-e4fa02f019ef" providerId="ADAL" clId="{78294B05-12A6-49AD-B431-E32C6245DCA1}" dt="2024-08-03T22:06:16.253" v="1373"/>
          <ac:spMkLst>
            <pc:docMk/>
            <pc:sldMk cId="4009107747" sldId="283"/>
            <ac:spMk id="345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06:33.460" v="1375"/>
          <ac:spMkLst>
            <pc:docMk/>
            <pc:sldMk cId="4009107747" sldId="283"/>
            <ac:spMk id="34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07:14.550" v="1397"/>
          <ac:spMkLst>
            <pc:docMk/>
            <pc:sldMk cId="4009107747" sldId="283"/>
            <ac:spMk id="35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07:39.355" v="1412" actId="20577"/>
          <ac:spMkLst>
            <pc:docMk/>
            <pc:sldMk cId="4009107747" sldId="283"/>
            <ac:spMk id="354" creationId="{00000000-0000-0000-0000-000000000000}"/>
          </ac:spMkLst>
        </pc:spChg>
      </pc:sldChg>
      <pc:sldChg chg="modSp add mod">
        <pc:chgData name="Myroslava Makhynia" userId="7bb0f5b9-dfee-454e-9f70-e4fa02f019ef" providerId="ADAL" clId="{78294B05-12A6-49AD-B431-E32C6245DCA1}" dt="2024-08-03T22:17:08.025" v="1987" actId="20577"/>
        <pc:sldMkLst>
          <pc:docMk/>
          <pc:sldMk cId="2760338210" sldId="284"/>
        </pc:sldMkLst>
        <pc:spChg chg="mod">
          <ac:chgData name="Myroslava Makhynia" userId="7bb0f5b9-dfee-454e-9f70-e4fa02f019ef" providerId="ADAL" clId="{78294B05-12A6-49AD-B431-E32C6245DCA1}" dt="2024-08-03T22:10:58.977" v="1573"/>
          <ac:spMkLst>
            <pc:docMk/>
            <pc:sldMk cId="2760338210" sldId="284"/>
            <ac:spMk id="362" creationId="{00000000-0000-0000-0000-000000000000}"/>
          </ac:spMkLst>
        </pc:spChg>
        <pc:graphicFrameChg chg="mod modGraphic">
          <ac:chgData name="Myroslava Makhynia" userId="7bb0f5b9-dfee-454e-9f70-e4fa02f019ef" providerId="ADAL" clId="{78294B05-12A6-49AD-B431-E32C6245DCA1}" dt="2024-08-03T22:17:08.025" v="1987" actId="20577"/>
          <ac:graphicFrameMkLst>
            <pc:docMk/>
            <pc:sldMk cId="2760338210" sldId="284"/>
            <ac:graphicFrameMk id="359" creationId="{00000000-0000-0000-0000-000000000000}"/>
          </ac:graphicFrameMkLst>
        </pc:graphicFrameChg>
      </pc:sldChg>
      <pc:sldChg chg="addSp delSp modSp add mod">
        <pc:chgData name="Myroslava Makhynia" userId="7bb0f5b9-dfee-454e-9f70-e4fa02f019ef" providerId="ADAL" clId="{78294B05-12A6-49AD-B431-E32C6245DCA1}" dt="2024-08-03T22:22:39.175" v="2289" actId="20577"/>
        <pc:sldMkLst>
          <pc:docMk/>
          <pc:sldMk cId="336739240" sldId="285"/>
        </pc:sldMkLst>
        <pc:spChg chg="add mod">
          <ac:chgData name="Myroslava Makhynia" userId="7bb0f5b9-dfee-454e-9f70-e4fa02f019ef" providerId="ADAL" clId="{78294B05-12A6-49AD-B431-E32C6245DCA1}" dt="2024-08-03T22:17:27.063" v="1990"/>
          <ac:spMkLst>
            <pc:docMk/>
            <pc:sldMk cId="336739240" sldId="285"/>
            <ac:spMk id="3" creationId="{30E0066D-C61A-4126-178A-28F43C70AA9A}"/>
          </ac:spMkLst>
        </pc:spChg>
        <pc:spChg chg="del">
          <ac:chgData name="Myroslava Makhynia" userId="7bb0f5b9-dfee-454e-9f70-e4fa02f019ef" providerId="ADAL" clId="{78294B05-12A6-49AD-B431-E32C6245DCA1}" dt="2024-08-03T22:17:26.240" v="1989" actId="478"/>
          <ac:spMkLst>
            <pc:docMk/>
            <pc:sldMk cId="336739240" sldId="285"/>
            <ac:spMk id="370" creationId="{00000000-0000-0000-0000-000000000000}"/>
          </ac:spMkLst>
        </pc:spChg>
        <pc:graphicFrameChg chg="mod modGraphic">
          <ac:chgData name="Myroslava Makhynia" userId="7bb0f5b9-dfee-454e-9f70-e4fa02f019ef" providerId="ADAL" clId="{78294B05-12A6-49AD-B431-E32C6245DCA1}" dt="2024-08-03T22:22:39.175" v="2289" actId="20577"/>
          <ac:graphicFrameMkLst>
            <pc:docMk/>
            <pc:sldMk cId="336739240" sldId="285"/>
            <ac:graphicFrameMk id="367" creationId="{00000000-0000-0000-0000-000000000000}"/>
          </ac:graphicFrameMkLst>
        </pc:graphicFrameChg>
        <pc:picChg chg="add">
          <ac:chgData name="Myroslava Makhynia" userId="7bb0f5b9-dfee-454e-9f70-e4fa02f019ef" providerId="ADAL" clId="{78294B05-12A6-49AD-B431-E32C6245DCA1}" dt="2024-08-03T22:17:21.451" v="1988"/>
          <ac:picMkLst>
            <pc:docMk/>
            <pc:sldMk cId="336739240" sldId="285"/>
            <ac:picMk id="2" creationId="{F1805914-1050-AE50-1332-A57CBD14A098}"/>
          </ac:picMkLst>
        </pc:picChg>
      </pc:sldChg>
      <pc:sldChg chg="modSp add mod">
        <pc:chgData name="Myroslava Makhynia" userId="7bb0f5b9-dfee-454e-9f70-e4fa02f019ef" providerId="ADAL" clId="{78294B05-12A6-49AD-B431-E32C6245DCA1}" dt="2024-08-03T22:26:31.564" v="2337" actId="166"/>
        <pc:sldMkLst>
          <pc:docMk/>
          <pc:sldMk cId="2936529722" sldId="286"/>
        </pc:sldMkLst>
        <pc:spChg chg="mod">
          <ac:chgData name="Myroslava Makhynia" userId="7bb0f5b9-dfee-454e-9f70-e4fa02f019ef" providerId="ADAL" clId="{78294B05-12A6-49AD-B431-E32C6245DCA1}" dt="2024-08-03T22:24:14.028" v="2310" actId="20577"/>
          <ac:spMkLst>
            <pc:docMk/>
            <pc:sldMk cId="2936529722" sldId="286"/>
            <ac:spMk id="38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23:43.321" v="2297" actId="20577"/>
          <ac:spMkLst>
            <pc:docMk/>
            <pc:sldMk cId="2936529722" sldId="286"/>
            <ac:spMk id="382" creationId="{00000000-0000-0000-0000-000000000000}"/>
          </ac:spMkLst>
        </pc:spChg>
        <pc:spChg chg="mod ord">
          <ac:chgData name="Myroslava Makhynia" userId="7bb0f5b9-dfee-454e-9f70-e4fa02f019ef" providerId="ADAL" clId="{78294B05-12A6-49AD-B431-E32C6245DCA1}" dt="2024-08-03T22:26:31.564" v="2337" actId="166"/>
          <ac:spMkLst>
            <pc:docMk/>
            <pc:sldMk cId="2936529722" sldId="286"/>
            <ac:spMk id="384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24:44.945" v="2313"/>
          <ac:spMkLst>
            <pc:docMk/>
            <pc:sldMk cId="2936529722" sldId="286"/>
            <ac:spMk id="39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26:00.402" v="2332" actId="20577"/>
          <ac:spMkLst>
            <pc:docMk/>
            <pc:sldMk cId="2936529722" sldId="286"/>
            <ac:spMk id="398" creationId="{00000000-0000-0000-0000-000000000000}"/>
          </ac:spMkLst>
        </pc:spChg>
        <pc:grpChg chg="mod">
          <ac:chgData name="Myroslava Makhynia" userId="7bb0f5b9-dfee-454e-9f70-e4fa02f019ef" providerId="ADAL" clId="{78294B05-12A6-49AD-B431-E32C6245DCA1}" dt="2024-08-03T22:26:17.673" v="2335" actId="14100"/>
          <ac:grpSpMkLst>
            <pc:docMk/>
            <pc:sldMk cId="2936529722" sldId="286"/>
            <ac:grpSpMk id="4" creationId="{CFF9820F-24F9-A0E2-EDEE-23C48C5ED0CD}"/>
          </ac:grpSpMkLst>
        </pc:grpChg>
        <pc:grpChg chg="mod">
          <ac:chgData name="Myroslava Makhynia" userId="7bb0f5b9-dfee-454e-9f70-e4fa02f019ef" providerId="ADAL" clId="{78294B05-12A6-49AD-B431-E32C6245DCA1}" dt="2024-08-03T22:26:11.212" v="2334" actId="14100"/>
          <ac:grpSpMkLst>
            <pc:docMk/>
            <pc:sldMk cId="2936529722" sldId="286"/>
            <ac:grpSpMk id="378" creationId="{00000000-0000-0000-0000-000000000000}"/>
          </ac:grpSpMkLst>
        </pc:grpChg>
      </pc:sldChg>
      <pc:sldChg chg="addSp delSp modSp add mod">
        <pc:chgData name="Myroslava Makhynia" userId="7bb0f5b9-dfee-454e-9f70-e4fa02f019ef" providerId="ADAL" clId="{78294B05-12A6-49AD-B431-E32C6245DCA1}" dt="2024-08-03T22:31:41.052" v="2477" actId="113"/>
        <pc:sldMkLst>
          <pc:docMk/>
          <pc:sldMk cId="3432992936" sldId="287"/>
        </pc:sldMkLst>
        <pc:spChg chg="add del">
          <ac:chgData name="Myroslava Makhynia" userId="7bb0f5b9-dfee-454e-9f70-e4fa02f019ef" providerId="ADAL" clId="{78294B05-12A6-49AD-B431-E32C6245DCA1}" dt="2024-08-03T22:30:03.798" v="2373" actId="478"/>
          <ac:spMkLst>
            <pc:docMk/>
            <pc:sldMk cId="3432992936" sldId="287"/>
            <ac:spMk id="8" creationId="{5954FD23-2780-EA95-2A7F-51908241A91B}"/>
          </ac:spMkLst>
        </pc:spChg>
        <pc:spChg chg="add mod">
          <ac:chgData name="Myroslava Makhynia" userId="7bb0f5b9-dfee-454e-9f70-e4fa02f019ef" providerId="ADAL" clId="{78294B05-12A6-49AD-B431-E32C6245DCA1}" dt="2024-08-03T22:30:30.289" v="2463" actId="1076"/>
          <ac:spMkLst>
            <pc:docMk/>
            <pc:sldMk cId="3432992936" sldId="287"/>
            <ac:spMk id="9" creationId="{585FCDBC-2927-75C5-211D-4EDE295DA5DA}"/>
          </ac:spMkLst>
        </pc:spChg>
        <pc:spChg chg="mod">
          <ac:chgData name="Myroslava Makhynia" userId="7bb0f5b9-dfee-454e-9f70-e4fa02f019ef" providerId="ADAL" clId="{78294B05-12A6-49AD-B431-E32C6245DCA1}" dt="2024-08-03T22:27:24.256" v="2339"/>
          <ac:spMkLst>
            <pc:docMk/>
            <pc:sldMk cId="3432992936" sldId="287"/>
            <ac:spMk id="418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28:38.208" v="2341" actId="113"/>
          <ac:spMkLst>
            <pc:docMk/>
            <pc:sldMk cId="3432992936" sldId="287"/>
            <ac:spMk id="419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29:17.072" v="2370"/>
          <ac:spMkLst>
            <pc:docMk/>
            <pc:sldMk cId="3432992936" sldId="287"/>
            <ac:spMk id="42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29:35.971" v="2371"/>
          <ac:spMkLst>
            <pc:docMk/>
            <pc:sldMk cId="3432992936" sldId="287"/>
            <ac:spMk id="421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31:41.052" v="2477" actId="113"/>
          <ac:spMkLst>
            <pc:docMk/>
            <pc:sldMk cId="3432992936" sldId="287"/>
            <ac:spMk id="422" creationId="{00000000-0000-0000-0000-000000000000}"/>
          </ac:spMkLst>
        </pc:spChg>
      </pc:sldChg>
      <pc:sldChg chg="modSp add mod">
        <pc:chgData name="Myroslava Makhynia" userId="7bb0f5b9-dfee-454e-9f70-e4fa02f019ef" providerId="ADAL" clId="{78294B05-12A6-49AD-B431-E32C6245DCA1}" dt="2024-08-03T22:34:26.040" v="2498" actId="20577"/>
        <pc:sldMkLst>
          <pc:docMk/>
          <pc:sldMk cId="3590599386" sldId="288"/>
        </pc:sldMkLst>
        <pc:spChg chg="mod">
          <ac:chgData name="Myroslava Makhynia" userId="7bb0f5b9-dfee-454e-9f70-e4fa02f019ef" providerId="ADAL" clId="{78294B05-12A6-49AD-B431-E32C6245DCA1}" dt="2024-08-03T22:32:49.663" v="2479"/>
          <ac:spMkLst>
            <pc:docMk/>
            <pc:sldMk cId="3590599386" sldId="288"/>
            <ac:spMk id="442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33:53.736" v="2485" actId="113"/>
          <ac:spMkLst>
            <pc:docMk/>
            <pc:sldMk cId="3590599386" sldId="288"/>
            <ac:spMk id="443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34:26.040" v="2498" actId="20577"/>
          <ac:spMkLst>
            <pc:docMk/>
            <pc:sldMk cId="3590599386" sldId="288"/>
            <ac:spMk id="444" creationId="{00000000-0000-0000-0000-000000000000}"/>
          </ac:spMkLst>
        </pc:spChg>
      </pc:sldChg>
      <pc:sldChg chg="addSp delSp modSp add mod">
        <pc:chgData name="Myroslava Makhynia" userId="7bb0f5b9-dfee-454e-9f70-e4fa02f019ef" providerId="ADAL" clId="{78294B05-12A6-49AD-B431-E32C6245DCA1}" dt="2024-08-03T22:36:45.363" v="2559" actId="1035"/>
        <pc:sldMkLst>
          <pc:docMk/>
          <pc:sldMk cId="3974102933" sldId="289"/>
        </pc:sldMkLst>
        <pc:spChg chg="add del">
          <ac:chgData name="Myroslava Makhynia" userId="7bb0f5b9-dfee-454e-9f70-e4fa02f019ef" providerId="ADAL" clId="{78294B05-12A6-49AD-B431-E32C6245DCA1}" dt="2024-08-03T22:35:12.514" v="2500" actId="478"/>
          <ac:spMkLst>
            <pc:docMk/>
            <pc:sldMk cId="3974102933" sldId="289"/>
            <ac:spMk id="8" creationId="{02F79244-CF91-B95B-EEDC-3BA705DE24BE}"/>
          </ac:spMkLst>
        </pc:spChg>
        <pc:spChg chg="mod">
          <ac:chgData name="Myroslava Makhynia" userId="7bb0f5b9-dfee-454e-9f70-e4fa02f019ef" providerId="ADAL" clId="{78294B05-12A6-49AD-B431-E32C6245DCA1}" dt="2024-08-03T22:35:27.237" v="2515" actId="1038"/>
          <ac:spMkLst>
            <pc:docMk/>
            <pc:sldMk cId="3974102933" sldId="289"/>
            <ac:spMk id="460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36:45.363" v="2559" actId="1035"/>
          <ac:spMkLst>
            <pc:docMk/>
            <pc:sldMk cId="3974102933" sldId="289"/>
            <ac:spMk id="461" creationId="{00000000-0000-0000-0000-000000000000}"/>
          </ac:spMkLst>
        </pc:spChg>
        <pc:grpChg chg="mod">
          <ac:chgData name="Myroslava Makhynia" userId="7bb0f5b9-dfee-454e-9f70-e4fa02f019ef" providerId="ADAL" clId="{78294B05-12A6-49AD-B431-E32C6245DCA1}" dt="2024-08-03T22:36:40.148" v="2549" actId="14100"/>
          <ac:grpSpMkLst>
            <pc:docMk/>
            <pc:sldMk cId="3974102933" sldId="289"/>
            <ac:grpSpMk id="455" creationId="{00000000-0000-0000-0000-000000000000}"/>
          </ac:grpSpMkLst>
        </pc:grpChg>
        <pc:cxnChg chg="mod">
          <ac:chgData name="Myroslava Makhynia" userId="7bb0f5b9-dfee-454e-9f70-e4fa02f019ef" providerId="ADAL" clId="{78294B05-12A6-49AD-B431-E32C6245DCA1}" dt="2024-08-03T22:35:34.509" v="2528" actId="1037"/>
          <ac:cxnSpMkLst>
            <pc:docMk/>
            <pc:sldMk cId="3974102933" sldId="289"/>
            <ac:cxnSpMk id="452" creationId="{00000000-0000-0000-0000-000000000000}"/>
          </ac:cxnSpMkLst>
        </pc:cxnChg>
      </pc:sldChg>
      <pc:sldChg chg="modSp add mod">
        <pc:chgData name="Myroslava Makhynia" userId="7bb0f5b9-dfee-454e-9f70-e4fa02f019ef" providerId="ADAL" clId="{78294B05-12A6-49AD-B431-E32C6245DCA1}" dt="2024-08-03T22:37:34.325" v="2574" actId="20577"/>
        <pc:sldMkLst>
          <pc:docMk/>
          <pc:sldMk cId="553172605" sldId="290"/>
        </pc:sldMkLst>
        <pc:spChg chg="mod">
          <ac:chgData name="Myroslava Makhynia" userId="7bb0f5b9-dfee-454e-9f70-e4fa02f019ef" providerId="ADAL" clId="{78294B05-12A6-49AD-B431-E32C6245DCA1}" dt="2024-08-03T22:37:27.974" v="2562" actId="20577"/>
          <ac:spMkLst>
            <pc:docMk/>
            <pc:sldMk cId="553172605" sldId="290"/>
            <ac:spMk id="476" creationId="{00000000-0000-0000-0000-000000000000}"/>
          </ac:spMkLst>
        </pc:spChg>
        <pc:spChg chg="mod">
          <ac:chgData name="Myroslava Makhynia" userId="7bb0f5b9-dfee-454e-9f70-e4fa02f019ef" providerId="ADAL" clId="{78294B05-12A6-49AD-B431-E32C6245DCA1}" dt="2024-08-03T22:37:34.325" v="2574" actId="20577"/>
          <ac:spMkLst>
            <pc:docMk/>
            <pc:sldMk cId="553172605" sldId="290"/>
            <ac:spMk id="479" creationId="{00000000-0000-0000-0000-000000000000}"/>
          </ac:spMkLst>
        </pc:spChg>
      </pc:sldChg>
      <pc:sldChg chg="addSp modSp add mod">
        <pc:chgData name="Myroslava Makhynia" userId="7bb0f5b9-dfee-454e-9f70-e4fa02f019ef" providerId="ADAL" clId="{78294B05-12A6-49AD-B431-E32C6245DCA1}" dt="2024-08-03T23:13:37.765" v="2675" actId="1076"/>
        <pc:sldMkLst>
          <pc:docMk/>
          <pc:sldMk cId="979553536" sldId="291"/>
        </pc:sldMkLst>
        <pc:spChg chg="mod">
          <ac:chgData name="Myroslava Makhynia" userId="7bb0f5b9-dfee-454e-9f70-e4fa02f019ef" providerId="ADAL" clId="{78294B05-12A6-49AD-B431-E32C6245DCA1}" dt="2024-08-03T22:38:15.742" v="2576"/>
          <ac:spMkLst>
            <pc:docMk/>
            <pc:sldMk cId="979553536" sldId="291"/>
            <ac:spMk id="4" creationId="{39C6FC45-6A9E-CD3C-37B7-0257082D1578}"/>
          </ac:spMkLst>
        </pc:spChg>
        <pc:spChg chg="mod">
          <ac:chgData name="Myroslava Makhynia" userId="7bb0f5b9-dfee-454e-9f70-e4fa02f019ef" providerId="ADAL" clId="{78294B05-12A6-49AD-B431-E32C6245DCA1}" dt="2024-08-03T22:38:25.501" v="2596" actId="20577"/>
          <ac:spMkLst>
            <pc:docMk/>
            <pc:sldMk cId="979553536" sldId="291"/>
            <ac:spMk id="496" creationId="{00000000-0000-0000-0000-000000000000}"/>
          </ac:spMkLst>
        </pc:spChg>
        <pc:picChg chg="add mod">
          <ac:chgData name="Myroslava Makhynia" userId="7bb0f5b9-dfee-454e-9f70-e4fa02f019ef" providerId="ADAL" clId="{78294B05-12A6-49AD-B431-E32C6245DCA1}" dt="2024-08-03T23:13:37.765" v="2675" actId="1076"/>
          <ac:picMkLst>
            <pc:docMk/>
            <pc:sldMk cId="979553536" sldId="291"/>
            <ac:picMk id="9" creationId="{4B62D650-57FB-EC4F-5474-D36E9EE74DBF}"/>
          </ac:picMkLst>
        </pc:picChg>
      </pc:sldChg>
    </pc:docChg>
  </pc:docChgLst>
  <pc:docChgLst>
    <pc:chgData name="Myroslava Makhynia" userId="7bb0f5b9-dfee-454e-9f70-e4fa02f019ef" providerId="ADAL" clId="{8C4421D5-C1F5-4026-9528-B7E1039C8A2F}"/>
    <pc:docChg chg="undo custSel modSld">
      <pc:chgData name="Myroslava Makhynia" userId="7bb0f5b9-dfee-454e-9f70-e4fa02f019ef" providerId="ADAL" clId="{8C4421D5-C1F5-4026-9528-B7E1039C8A2F}" dt="2024-07-02T10:39:43.803" v="476" actId="1076"/>
      <pc:docMkLst>
        <pc:docMk/>
      </pc:docMkLst>
      <pc:sldChg chg="addSp delSp modSp mod modNotes">
        <pc:chgData name="Myroslava Makhynia" userId="7bb0f5b9-dfee-454e-9f70-e4fa02f019ef" providerId="ADAL" clId="{8C4421D5-C1F5-4026-9528-B7E1039C8A2F}" dt="2024-07-02T09:26:11.327" v="11" actId="1076"/>
        <pc:sldMkLst>
          <pc:docMk/>
          <pc:sldMk cId="0" sldId="257"/>
        </pc:sldMkLst>
        <pc:spChg chg="add mod">
          <ac:chgData name="Myroslava Makhynia" userId="7bb0f5b9-dfee-454e-9f70-e4fa02f019ef" providerId="ADAL" clId="{8C4421D5-C1F5-4026-9528-B7E1039C8A2F}" dt="2024-07-02T09:25:17.771" v="7" actId="1076"/>
          <ac:spMkLst>
            <pc:docMk/>
            <pc:sldMk cId="0" sldId="257"/>
            <ac:spMk id="2" creationId="{89759D7B-D962-B0EF-5059-7CF6507E7E60}"/>
          </ac:spMkLst>
        </pc:spChg>
        <pc:spChg chg="del">
          <ac:chgData name="Myroslava Makhynia" userId="7bb0f5b9-dfee-454e-9f70-e4fa02f019ef" providerId="ADAL" clId="{8C4421D5-C1F5-4026-9528-B7E1039C8A2F}" dt="2024-07-02T09:25:11.293" v="6" actId="478"/>
          <ac:spMkLst>
            <pc:docMk/>
            <pc:sldMk cId="0" sldId="257"/>
            <ac:spMk id="108" creationId="{00000000-0000-0000-0000-000000000000}"/>
          </ac:spMkLst>
        </pc:spChg>
        <pc:spChg chg="del">
          <ac:chgData name="Myroslava Makhynia" userId="7bb0f5b9-dfee-454e-9f70-e4fa02f019ef" providerId="ADAL" clId="{8C4421D5-C1F5-4026-9528-B7E1039C8A2F}" dt="2024-07-02T09:25:19.115" v="8" actId="478"/>
          <ac:spMkLst>
            <pc:docMk/>
            <pc:sldMk cId="0" sldId="257"/>
            <ac:spMk id="110" creationId="{00000000-0000-0000-0000-000000000000}"/>
          </ac:spMkLst>
        </pc:spChg>
        <pc:picChg chg="add mod">
          <ac:chgData name="Myroslava Makhynia" userId="7bb0f5b9-dfee-454e-9f70-e4fa02f019ef" providerId="ADAL" clId="{8C4421D5-C1F5-4026-9528-B7E1039C8A2F}" dt="2024-07-02T09:26:11.327" v="11" actId="1076"/>
          <ac:picMkLst>
            <pc:docMk/>
            <pc:sldMk cId="0" sldId="257"/>
            <ac:picMk id="4" creationId="{F0F2D924-A01A-B5B7-279A-A2560AEE01EA}"/>
          </ac:picMkLst>
        </pc:picChg>
      </pc:sldChg>
      <pc:sldChg chg="modSp mod">
        <pc:chgData name="Myroslava Makhynia" userId="7bb0f5b9-dfee-454e-9f70-e4fa02f019ef" providerId="ADAL" clId="{8C4421D5-C1F5-4026-9528-B7E1039C8A2F}" dt="2024-07-02T09:27:49.734" v="35" actId="1076"/>
        <pc:sldMkLst>
          <pc:docMk/>
          <pc:sldMk cId="0" sldId="258"/>
        </pc:sldMkLst>
        <pc:spChg chg="mod">
          <ac:chgData name="Myroslava Makhynia" userId="7bb0f5b9-dfee-454e-9f70-e4fa02f019ef" providerId="ADAL" clId="{8C4421D5-C1F5-4026-9528-B7E1039C8A2F}" dt="2024-07-02T09:26:49.465" v="24" actId="1038"/>
          <ac:spMkLst>
            <pc:docMk/>
            <pc:sldMk cId="0" sldId="258"/>
            <ac:spMk id="167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6:49.465" v="24" actId="1038"/>
          <ac:spMkLst>
            <pc:docMk/>
            <pc:sldMk cId="0" sldId="258"/>
            <ac:spMk id="168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6:31.841" v="13" actId="255"/>
          <ac:spMkLst>
            <pc:docMk/>
            <pc:sldMk cId="0" sldId="258"/>
            <ac:spMk id="170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6:31.841" v="13" actId="255"/>
          <ac:spMkLst>
            <pc:docMk/>
            <pc:sldMk cId="0" sldId="258"/>
            <ac:spMk id="171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6:31.841" v="13" actId="255"/>
          <ac:spMkLst>
            <pc:docMk/>
            <pc:sldMk cId="0" sldId="258"/>
            <ac:spMk id="172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6:31.841" v="13" actId="255"/>
          <ac:spMkLst>
            <pc:docMk/>
            <pc:sldMk cId="0" sldId="258"/>
            <ac:spMk id="173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7:16.368" v="32" actId="1076"/>
          <ac:spMkLst>
            <pc:docMk/>
            <pc:sldMk cId="0" sldId="258"/>
            <ac:spMk id="174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6:31.841" v="13" actId="255"/>
          <ac:spMkLst>
            <pc:docMk/>
            <pc:sldMk cId="0" sldId="258"/>
            <ac:spMk id="175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6:31.841" v="13" actId="255"/>
          <ac:spMkLst>
            <pc:docMk/>
            <pc:sldMk cId="0" sldId="258"/>
            <ac:spMk id="176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6:31.841" v="13" actId="255"/>
          <ac:spMkLst>
            <pc:docMk/>
            <pc:sldMk cId="0" sldId="258"/>
            <ac:spMk id="177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6:31.841" v="13" actId="255"/>
          <ac:spMkLst>
            <pc:docMk/>
            <pc:sldMk cId="0" sldId="258"/>
            <ac:spMk id="178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6:31.841" v="13" actId="255"/>
          <ac:spMkLst>
            <pc:docMk/>
            <pc:sldMk cId="0" sldId="258"/>
            <ac:spMk id="179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7:49.734" v="35" actId="1076"/>
          <ac:spMkLst>
            <pc:docMk/>
            <pc:sldMk cId="0" sldId="258"/>
            <ac:spMk id="183" creationId="{00000000-0000-0000-0000-000000000000}"/>
          </ac:spMkLst>
        </pc:spChg>
        <pc:grpChg chg="mod">
          <ac:chgData name="Myroslava Makhynia" userId="7bb0f5b9-dfee-454e-9f70-e4fa02f019ef" providerId="ADAL" clId="{8C4421D5-C1F5-4026-9528-B7E1039C8A2F}" dt="2024-07-02T09:27:21.026" v="33" actId="1076"/>
          <ac:grpSpMkLst>
            <pc:docMk/>
            <pc:sldMk cId="0" sldId="258"/>
            <ac:grpSpMk id="146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09:27:29.521" v="34" actId="1076"/>
          <ac:grpSpMkLst>
            <pc:docMk/>
            <pc:sldMk cId="0" sldId="258"/>
            <ac:grpSpMk id="149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09:27:49.734" v="35" actId="1076"/>
          <ac:grpSpMkLst>
            <pc:docMk/>
            <pc:sldMk cId="0" sldId="258"/>
            <ac:grpSpMk id="180" creationId="{00000000-0000-0000-0000-000000000000}"/>
          </ac:grpSpMkLst>
        </pc:grpChg>
      </pc:sldChg>
      <pc:sldChg chg="modSp mod">
        <pc:chgData name="Myroslava Makhynia" userId="7bb0f5b9-dfee-454e-9f70-e4fa02f019ef" providerId="ADAL" clId="{8C4421D5-C1F5-4026-9528-B7E1039C8A2F}" dt="2024-07-02T09:28:37.714" v="45" actId="1076"/>
        <pc:sldMkLst>
          <pc:docMk/>
          <pc:sldMk cId="0" sldId="259"/>
        </pc:sldMkLst>
        <pc:spChg chg="mod">
          <ac:chgData name="Myroslava Makhynia" userId="7bb0f5b9-dfee-454e-9f70-e4fa02f019ef" providerId="ADAL" clId="{8C4421D5-C1F5-4026-9528-B7E1039C8A2F}" dt="2024-07-02T09:28:06.799" v="39" actId="255"/>
          <ac:spMkLst>
            <pc:docMk/>
            <pc:sldMk cId="0" sldId="259"/>
            <ac:spMk id="192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7:58.730" v="37" actId="255"/>
          <ac:spMkLst>
            <pc:docMk/>
            <pc:sldMk cId="0" sldId="259"/>
            <ac:spMk id="206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8:37.714" v="45" actId="1076"/>
          <ac:spMkLst>
            <pc:docMk/>
            <pc:sldMk cId="0" sldId="259"/>
            <ac:spMk id="207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8:37.714" v="45" actId="1076"/>
          <ac:spMkLst>
            <pc:docMk/>
            <pc:sldMk cId="0" sldId="259"/>
            <ac:spMk id="208" creationId="{00000000-0000-0000-0000-000000000000}"/>
          </ac:spMkLst>
        </pc:spChg>
        <pc:cxnChg chg="mod">
          <ac:chgData name="Myroslava Makhynia" userId="7bb0f5b9-dfee-454e-9f70-e4fa02f019ef" providerId="ADAL" clId="{8C4421D5-C1F5-4026-9528-B7E1039C8A2F}" dt="2024-07-02T09:28:08.940" v="44" actId="1036"/>
          <ac:cxnSpMkLst>
            <pc:docMk/>
            <pc:sldMk cId="0" sldId="259"/>
            <ac:cxnSpMk id="191" creationId="{00000000-0000-0000-0000-000000000000}"/>
          </ac:cxnSpMkLst>
        </pc:cxnChg>
      </pc:sldChg>
      <pc:sldChg chg="modSp mod">
        <pc:chgData name="Myroslava Makhynia" userId="7bb0f5b9-dfee-454e-9f70-e4fa02f019ef" providerId="ADAL" clId="{8C4421D5-C1F5-4026-9528-B7E1039C8A2F}" dt="2024-07-02T09:29:10.253" v="68" actId="1076"/>
        <pc:sldMkLst>
          <pc:docMk/>
          <pc:sldMk cId="0" sldId="260"/>
        </pc:sldMkLst>
        <pc:spChg chg="mod">
          <ac:chgData name="Myroslava Makhynia" userId="7bb0f5b9-dfee-454e-9f70-e4fa02f019ef" providerId="ADAL" clId="{8C4421D5-C1F5-4026-9528-B7E1039C8A2F}" dt="2024-07-02T09:29:02.045" v="67" actId="1036"/>
          <ac:spMkLst>
            <pc:docMk/>
            <pc:sldMk cId="0" sldId="260"/>
            <ac:spMk id="222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9:02.045" v="67" actId="1036"/>
          <ac:spMkLst>
            <pc:docMk/>
            <pc:sldMk cId="0" sldId="260"/>
            <ac:spMk id="223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9:10.253" v="68" actId="1076"/>
          <ac:spMkLst>
            <pc:docMk/>
            <pc:sldMk cId="0" sldId="260"/>
            <ac:spMk id="231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8:51.819" v="47" actId="255"/>
          <ac:spMkLst>
            <pc:docMk/>
            <pc:sldMk cId="0" sldId="260"/>
            <ac:spMk id="232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8:51.819" v="47" actId="255"/>
          <ac:spMkLst>
            <pc:docMk/>
            <pc:sldMk cId="0" sldId="260"/>
            <ac:spMk id="233" creationId="{00000000-0000-0000-0000-000000000000}"/>
          </ac:spMkLst>
        </pc:spChg>
      </pc:sldChg>
      <pc:sldChg chg="modSp mod">
        <pc:chgData name="Myroslava Makhynia" userId="7bb0f5b9-dfee-454e-9f70-e4fa02f019ef" providerId="ADAL" clId="{8C4421D5-C1F5-4026-9528-B7E1039C8A2F}" dt="2024-07-02T09:30:39.872" v="86" actId="1036"/>
        <pc:sldMkLst>
          <pc:docMk/>
          <pc:sldMk cId="0" sldId="261"/>
        </pc:sldMkLst>
        <pc:spChg chg="mod">
          <ac:chgData name="Myroslava Makhynia" userId="7bb0f5b9-dfee-454e-9f70-e4fa02f019ef" providerId="ADAL" clId="{8C4421D5-C1F5-4026-9528-B7E1039C8A2F}" dt="2024-07-02T09:30:39.872" v="86" actId="1036"/>
          <ac:spMkLst>
            <pc:docMk/>
            <pc:sldMk cId="0" sldId="261"/>
            <ac:spMk id="250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30:39.872" v="86" actId="1036"/>
          <ac:spMkLst>
            <pc:docMk/>
            <pc:sldMk cId="0" sldId="261"/>
            <ac:spMk id="251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30:31.025" v="81" actId="1076"/>
          <ac:spMkLst>
            <pc:docMk/>
            <pc:sldMk cId="0" sldId="261"/>
            <ac:spMk id="256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9:53.336" v="79" actId="1076"/>
          <ac:spMkLst>
            <pc:docMk/>
            <pc:sldMk cId="0" sldId="261"/>
            <ac:spMk id="257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29:53.336" v="79" actId="1076"/>
          <ac:spMkLst>
            <pc:docMk/>
            <pc:sldMk cId="0" sldId="261"/>
            <ac:spMk id="258" creationId="{00000000-0000-0000-0000-000000000000}"/>
          </ac:spMkLst>
        </pc:spChg>
        <pc:grpChg chg="mod">
          <ac:chgData name="Myroslava Makhynia" userId="7bb0f5b9-dfee-454e-9f70-e4fa02f019ef" providerId="ADAL" clId="{8C4421D5-C1F5-4026-9528-B7E1039C8A2F}" dt="2024-07-02T09:29:27.489" v="70" actId="1076"/>
          <ac:grpSpMkLst>
            <pc:docMk/>
            <pc:sldMk cId="0" sldId="261"/>
            <ac:grpSpMk id="238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09:29:30.996" v="76" actId="1037"/>
          <ac:grpSpMkLst>
            <pc:docMk/>
            <pc:sldMk cId="0" sldId="261"/>
            <ac:grpSpMk id="241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09:29:53.336" v="79" actId="1076"/>
          <ac:grpSpMkLst>
            <pc:docMk/>
            <pc:sldMk cId="0" sldId="261"/>
            <ac:grpSpMk id="247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09:29:53.336" v="79" actId="1076"/>
          <ac:grpSpMkLst>
            <pc:docMk/>
            <pc:sldMk cId="0" sldId="261"/>
            <ac:grpSpMk id="252" creationId="{00000000-0000-0000-0000-000000000000}"/>
          </ac:grpSpMkLst>
        </pc:grpChg>
      </pc:sldChg>
      <pc:sldChg chg="modSp mod">
        <pc:chgData name="Myroslava Makhynia" userId="7bb0f5b9-dfee-454e-9f70-e4fa02f019ef" providerId="ADAL" clId="{8C4421D5-C1F5-4026-9528-B7E1039C8A2F}" dt="2024-07-02T10:24:30.249" v="163" actId="1036"/>
        <pc:sldMkLst>
          <pc:docMk/>
          <pc:sldMk cId="0" sldId="262"/>
        </pc:sldMkLst>
        <pc:spChg chg="mod">
          <ac:chgData name="Myroslava Makhynia" userId="7bb0f5b9-dfee-454e-9f70-e4fa02f019ef" providerId="ADAL" clId="{8C4421D5-C1F5-4026-9528-B7E1039C8A2F}" dt="2024-07-02T09:32:51.603" v="154" actId="1036"/>
          <ac:spMkLst>
            <pc:docMk/>
            <pc:sldMk cId="0" sldId="262"/>
            <ac:spMk id="267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32:51.603" v="154" actId="1036"/>
          <ac:spMkLst>
            <pc:docMk/>
            <pc:sldMk cId="0" sldId="262"/>
            <ac:spMk id="268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09:32:37.195" v="116" actId="1076"/>
          <ac:spMkLst>
            <pc:docMk/>
            <pc:sldMk cId="0" sldId="262"/>
            <ac:spMk id="270" creationId="{00000000-0000-0000-0000-000000000000}"/>
          </ac:spMkLst>
        </pc:spChg>
        <pc:cxnChg chg="mod">
          <ac:chgData name="Myroslava Makhynia" userId="7bb0f5b9-dfee-454e-9f70-e4fa02f019ef" providerId="ADAL" clId="{8C4421D5-C1F5-4026-9528-B7E1039C8A2F}" dt="2024-07-02T10:24:30.249" v="163" actId="1036"/>
          <ac:cxnSpMkLst>
            <pc:docMk/>
            <pc:sldMk cId="0" sldId="262"/>
            <ac:cxnSpMk id="266" creationId="{00000000-0000-0000-0000-000000000000}"/>
          </ac:cxnSpMkLst>
        </pc:cxnChg>
      </pc:sldChg>
      <pc:sldChg chg="modSp mod">
        <pc:chgData name="Myroslava Makhynia" userId="7bb0f5b9-dfee-454e-9f70-e4fa02f019ef" providerId="ADAL" clId="{8C4421D5-C1F5-4026-9528-B7E1039C8A2F}" dt="2024-07-02T10:25:52.800" v="186" actId="14100"/>
        <pc:sldMkLst>
          <pc:docMk/>
          <pc:sldMk cId="0" sldId="263"/>
        </pc:sldMkLst>
        <pc:spChg chg="mod">
          <ac:chgData name="Myroslava Makhynia" userId="7bb0f5b9-dfee-454e-9f70-e4fa02f019ef" providerId="ADAL" clId="{8C4421D5-C1F5-4026-9528-B7E1039C8A2F}" dt="2024-07-02T10:24:38.978" v="164" actId="1076"/>
          <ac:spMkLst>
            <pc:docMk/>
            <pc:sldMk cId="0" sldId="263"/>
            <ac:spMk id="280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4:38.978" v="164" actId="1076"/>
          <ac:spMkLst>
            <pc:docMk/>
            <pc:sldMk cId="0" sldId="263"/>
            <ac:spMk id="281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5:02.330" v="175" actId="1076"/>
          <ac:spMkLst>
            <pc:docMk/>
            <pc:sldMk cId="0" sldId="263"/>
            <ac:spMk id="283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5:08.484" v="177" actId="1076"/>
          <ac:spMkLst>
            <pc:docMk/>
            <pc:sldMk cId="0" sldId="263"/>
            <ac:spMk id="284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5:34.533" v="184" actId="1076"/>
          <ac:spMkLst>
            <pc:docMk/>
            <pc:sldMk cId="0" sldId="263"/>
            <ac:spMk id="285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5:22.681" v="180" actId="1076"/>
          <ac:spMkLst>
            <pc:docMk/>
            <pc:sldMk cId="0" sldId="263"/>
            <ac:spMk id="286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4:55.796" v="174" actId="255"/>
          <ac:spMkLst>
            <pc:docMk/>
            <pc:sldMk cId="0" sldId="263"/>
            <ac:spMk id="288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4:55.796" v="174" actId="255"/>
          <ac:spMkLst>
            <pc:docMk/>
            <pc:sldMk cId="0" sldId="263"/>
            <ac:spMk id="289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4:55.796" v="174" actId="255"/>
          <ac:spMkLst>
            <pc:docMk/>
            <pc:sldMk cId="0" sldId="263"/>
            <ac:spMk id="290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5:42.409" v="185" actId="1076"/>
          <ac:spMkLst>
            <pc:docMk/>
            <pc:sldMk cId="0" sldId="263"/>
            <ac:spMk id="294" creationId="{00000000-0000-0000-0000-000000000000}"/>
          </ac:spMkLst>
        </pc:spChg>
        <pc:grpChg chg="mod">
          <ac:chgData name="Myroslava Makhynia" userId="7bb0f5b9-dfee-454e-9f70-e4fa02f019ef" providerId="ADAL" clId="{8C4421D5-C1F5-4026-9528-B7E1039C8A2F}" dt="2024-07-02T10:25:30.822" v="183" actId="1076"/>
          <ac:grpSpMkLst>
            <pc:docMk/>
            <pc:sldMk cId="0" sldId="263"/>
            <ac:grpSpMk id="276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10:24:49.024" v="172" actId="1076"/>
          <ac:grpSpMkLst>
            <pc:docMk/>
            <pc:sldMk cId="0" sldId="263"/>
            <ac:grpSpMk id="287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10:25:52.800" v="186" actId="14100"/>
          <ac:grpSpMkLst>
            <pc:docMk/>
            <pc:sldMk cId="0" sldId="263"/>
            <ac:grpSpMk id="291" creationId="{00000000-0000-0000-0000-000000000000}"/>
          </ac:grpSpMkLst>
        </pc:grpChg>
        <pc:cxnChg chg="mod">
          <ac:chgData name="Myroslava Makhynia" userId="7bb0f5b9-dfee-454e-9f70-e4fa02f019ef" providerId="ADAL" clId="{8C4421D5-C1F5-4026-9528-B7E1039C8A2F}" dt="2024-07-02T10:24:43.748" v="171" actId="1036"/>
          <ac:cxnSpMkLst>
            <pc:docMk/>
            <pc:sldMk cId="0" sldId="263"/>
            <ac:cxnSpMk id="279" creationId="{00000000-0000-0000-0000-000000000000}"/>
          </ac:cxnSpMkLst>
        </pc:cxnChg>
      </pc:sldChg>
      <pc:sldChg chg="addSp modSp mod">
        <pc:chgData name="Myroslava Makhynia" userId="7bb0f5b9-dfee-454e-9f70-e4fa02f019ef" providerId="ADAL" clId="{8C4421D5-C1F5-4026-9528-B7E1039C8A2F}" dt="2024-07-02T10:27:20.178" v="216" actId="1076"/>
        <pc:sldMkLst>
          <pc:docMk/>
          <pc:sldMk cId="0" sldId="264"/>
        </pc:sldMkLst>
        <pc:spChg chg="add mod">
          <ac:chgData name="Myroslava Makhynia" userId="7bb0f5b9-dfee-454e-9f70-e4fa02f019ef" providerId="ADAL" clId="{8C4421D5-C1F5-4026-9528-B7E1039C8A2F}" dt="2024-07-02T10:27:20.178" v="216" actId="1076"/>
          <ac:spMkLst>
            <pc:docMk/>
            <pc:sldMk cId="0" sldId="264"/>
            <ac:spMk id="2" creationId="{41AE03A4-7003-2709-1EC3-87C30AE6AA2C}"/>
          </ac:spMkLst>
        </pc:spChg>
        <pc:spChg chg="mod">
          <ac:chgData name="Myroslava Makhynia" userId="7bb0f5b9-dfee-454e-9f70-e4fa02f019ef" providerId="ADAL" clId="{8C4421D5-C1F5-4026-9528-B7E1039C8A2F}" dt="2024-07-02T10:27:00.848" v="210" actId="1076"/>
          <ac:spMkLst>
            <pc:docMk/>
            <pc:sldMk cId="0" sldId="264"/>
            <ac:spMk id="309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7:00.848" v="210" actId="1076"/>
          <ac:spMkLst>
            <pc:docMk/>
            <pc:sldMk cId="0" sldId="264"/>
            <ac:spMk id="310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6:53.493" v="208" actId="1076"/>
          <ac:spMkLst>
            <pc:docMk/>
            <pc:sldMk cId="0" sldId="264"/>
            <ac:spMk id="311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6:39.150" v="205" actId="1076"/>
          <ac:spMkLst>
            <pc:docMk/>
            <pc:sldMk cId="0" sldId="264"/>
            <ac:spMk id="319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6:39.150" v="205" actId="1076"/>
          <ac:spMkLst>
            <pc:docMk/>
            <pc:sldMk cId="0" sldId="264"/>
            <ac:spMk id="320" creationId="{00000000-0000-0000-0000-000000000000}"/>
          </ac:spMkLst>
        </pc:spChg>
        <pc:grpChg chg="mod">
          <ac:chgData name="Myroslava Makhynia" userId="7bb0f5b9-dfee-454e-9f70-e4fa02f019ef" providerId="ADAL" clId="{8C4421D5-C1F5-4026-9528-B7E1039C8A2F}" dt="2024-07-02T10:27:05.316" v="211" actId="1076"/>
          <ac:grpSpMkLst>
            <pc:docMk/>
            <pc:sldMk cId="0" sldId="264"/>
            <ac:grpSpMk id="312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10:26:46.804" v="206" actId="1076"/>
          <ac:grpSpMkLst>
            <pc:docMk/>
            <pc:sldMk cId="0" sldId="264"/>
            <ac:grpSpMk id="315" creationId="{00000000-0000-0000-0000-000000000000}"/>
          </ac:grpSpMkLst>
        </pc:grpChg>
        <pc:cxnChg chg="mod">
          <ac:chgData name="Myroslava Makhynia" userId="7bb0f5b9-dfee-454e-9f70-e4fa02f019ef" providerId="ADAL" clId="{8C4421D5-C1F5-4026-9528-B7E1039C8A2F}" dt="2024-07-02T10:26:03.860" v="199" actId="1038"/>
          <ac:cxnSpMkLst>
            <pc:docMk/>
            <pc:sldMk cId="0" sldId="264"/>
            <ac:cxnSpMk id="308" creationId="{00000000-0000-0000-0000-000000000000}"/>
          </ac:cxnSpMkLst>
        </pc:cxnChg>
      </pc:sldChg>
      <pc:sldChg chg="modSp mod">
        <pc:chgData name="Myroslava Makhynia" userId="7bb0f5b9-dfee-454e-9f70-e4fa02f019ef" providerId="ADAL" clId="{8C4421D5-C1F5-4026-9528-B7E1039C8A2F}" dt="2024-07-02T10:31:00.574" v="294" actId="1076"/>
        <pc:sldMkLst>
          <pc:docMk/>
          <pc:sldMk cId="0" sldId="265"/>
        </pc:sldMkLst>
        <pc:spChg chg="mod">
          <ac:chgData name="Myroslava Makhynia" userId="7bb0f5b9-dfee-454e-9f70-e4fa02f019ef" providerId="ADAL" clId="{8C4421D5-C1F5-4026-9528-B7E1039C8A2F}" dt="2024-07-02T10:30:55.234" v="293" actId="1035"/>
          <ac:spMkLst>
            <pc:docMk/>
            <pc:sldMk cId="0" sldId="265"/>
            <ac:spMk id="332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0:55.234" v="293" actId="1035"/>
          <ac:spMkLst>
            <pc:docMk/>
            <pc:sldMk cId="0" sldId="265"/>
            <ac:spMk id="333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8:39.280" v="240" actId="1076"/>
          <ac:spMkLst>
            <pc:docMk/>
            <pc:sldMk cId="0" sldId="265"/>
            <ac:spMk id="337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9:02.433" v="250" actId="1035"/>
          <ac:spMkLst>
            <pc:docMk/>
            <pc:sldMk cId="0" sldId="265"/>
            <ac:spMk id="340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0:05.132" v="278" actId="1076"/>
          <ac:spMkLst>
            <pc:docMk/>
            <pc:sldMk cId="0" sldId="265"/>
            <ac:spMk id="342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8:16.996" v="223" actId="1076"/>
          <ac:spMkLst>
            <pc:docMk/>
            <pc:sldMk cId="0" sldId="265"/>
            <ac:spMk id="343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8:34.776" v="239" actId="1076"/>
          <ac:spMkLst>
            <pc:docMk/>
            <pc:sldMk cId="0" sldId="265"/>
            <ac:spMk id="344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9:37.431" v="268" actId="1035"/>
          <ac:spMkLst>
            <pc:docMk/>
            <pc:sldMk cId="0" sldId="265"/>
            <ac:spMk id="345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29:59.596" v="277" actId="1076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0:27.114" v="283" actId="1076"/>
          <ac:spMkLst>
            <pc:docMk/>
            <pc:sldMk cId="0" sldId="265"/>
            <ac:spMk id="353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0:40.184" v="286" actId="1076"/>
          <ac:spMkLst>
            <pc:docMk/>
            <pc:sldMk cId="0" sldId="265"/>
            <ac:spMk id="354" creationId="{00000000-0000-0000-0000-000000000000}"/>
          </ac:spMkLst>
        </pc:spChg>
        <pc:grpChg chg="mod">
          <ac:chgData name="Myroslava Makhynia" userId="7bb0f5b9-dfee-454e-9f70-e4fa02f019ef" providerId="ADAL" clId="{8C4421D5-C1F5-4026-9528-B7E1039C8A2F}" dt="2024-07-02T10:30:10.614" v="279" actId="14100"/>
          <ac:grpSpMkLst>
            <pc:docMk/>
            <pc:sldMk cId="0" sldId="265"/>
            <ac:grpSpMk id="325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10:30:20.292" v="281" actId="688"/>
          <ac:grpSpMkLst>
            <pc:docMk/>
            <pc:sldMk cId="0" sldId="265"/>
            <ac:grpSpMk id="328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10:30:20.292" v="281" actId="688"/>
          <ac:grpSpMkLst>
            <pc:docMk/>
            <pc:sldMk cId="0" sldId="265"/>
            <ac:grpSpMk id="334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10:30:15.120" v="280" actId="14100"/>
          <ac:grpSpMkLst>
            <pc:docMk/>
            <pc:sldMk cId="0" sldId="265"/>
            <ac:grpSpMk id="338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10:30:47.671" v="287" actId="14100"/>
          <ac:grpSpMkLst>
            <pc:docMk/>
            <pc:sldMk cId="0" sldId="265"/>
            <ac:grpSpMk id="347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10:31:00.574" v="294" actId="1076"/>
          <ac:grpSpMkLst>
            <pc:docMk/>
            <pc:sldMk cId="0" sldId="265"/>
            <ac:grpSpMk id="350" creationId="{00000000-0000-0000-0000-000000000000}"/>
          </ac:grpSpMkLst>
        </pc:grpChg>
        <pc:cxnChg chg="mod">
          <ac:chgData name="Myroslava Makhynia" userId="7bb0f5b9-dfee-454e-9f70-e4fa02f019ef" providerId="ADAL" clId="{8C4421D5-C1F5-4026-9528-B7E1039C8A2F}" dt="2024-07-02T10:28:25.042" v="237" actId="1038"/>
          <ac:cxnSpMkLst>
            <pc:docMk/>
            <pc:sldMk cId="0" sldId="265"/>
            <ac:cxnSpMk id="331" creationId="{00000000-0000-0000-0000-000000000000}"/>
          </ac:cxnSpMkLst>
        </pc:cxnChg>
        <pc:cxnChg chg="mod">
          <ac:chgData name="Myroslava Makhynia" userId="7bb0f5b9-dfee-454e-9f70-e4fa02f019ef" providerId="ADAL" clId="{8C4421D5-C1F5-4026-9528-B7E1039C8A2F}" dt="2024-07-02T10:29:40.626" v="271" actId="1035"/>
          <ac:cxnSpMkLst>
            <pc:docMk/>
            <pc:sldMk cId="0" sldId="265"/>
            <ac:cxnSpMk id="341" creationId="{00000000-0000-0000-0000-000000000000}"/>
          </ac:cxnSpMkLst>
        </pc:cxnChg>
      </pc:sldChg>
      <pc:sldChg chg="modSp mod">
        <pc:chgData name="Myroslava Makhynia" userId="7bb0f5b9-dfee-454e-9f70-e4fa02f019ef" providerId="ADAL" clId="{8C4421D5-C1F5-4026-9528-B7E1039C8A2F}" dt="2024-07-02T10:31:27.064" v="300" actId="1076"/>
        <pc:sldMkLst>
          <pc:docMk/>
          <pc:sldMk cId="0" sldId="266"/>
        </pc:sldMkLst>
        <pc:spChg chg="mod">
          <ac:chgData name="Myroslava Makhynia" userId="7bb0f5b9-dfee-454e-9f70-e4fa02f019ef" providerId="ADAL" clId="{8C4421D5-C1F5-4026-9528-B7E1039C8A2F}" dt="2024-07-02T10:31:27.064" v="300" actId="1076"/>
          <ac:spMkLst>
            <pc:docMk/>
            <pc:sldMk cId="0" sldId="266"/>
            <ac:spMk id="360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1:27.064" v="300" actId="1076"/>
          <ac:spMkLst>
            <pc:docMk/>
            <pc:sldMk cId="0" sldId="266"/>
            <ac:spMk id="361" creationId="{00000000-0000-0000-0000-000000000000}"/>
          </ac:spMkLst>
        </pc:spChg>
        <pc:graphicFrameChg chg="mod modGraphic">
          <ac:chgData name="Myroslava Makhynia" userId="7bb0f5b9-dfee-454e-9f70-e4fa02f019ef" providerId="ADAL" clId="{8C4421D5-C1F5-4026-9528-B7E1039C8A2F}" dt="2024-07-02T10:31:20.551" v="299" actId="14100"/>
          <ac:graphicFrameMkLst>
            <pc:docMk/>
            <pc:sldMk cId="0" sldId="266"/>
            <ac:graphicFrameMk id="359" creationId="{00000000-0000-0000-0000-000000000000}"/>
          </ac:graphicFrameMkLst>
        </pc:graphicFrameChg>
      </pc:sldChg>
      <pc:sldChg chg="modSp mod">
        <pc:chgData name="Myroslava Makhynia" userId="7bb0f5b9-dfee-454e-9f70-e4fa02f019ef" providerId="ADAL" clId="{8C4421D5-C1F5-4026-9528-B7E1039C8A2F}" dt="2024-07-02T10:31:51.126" v="306" actId="1076"/>
        <pc:sldMkLst>
          <pc:docMk/>
          <pc:sldMk cId="0" sldId="267"/>
        </pc:sldMkLst>
        <pc:spChg chg="mod">
          <ac:chgData name="Myroslava Makhynia" userId="7bb0f5b9-dfee-454e-9f70-e4fa02f019ef" providerId="ADAL" clId="{8C4421D5-C1F5-4026-9528-B7E1039C8A2F}" dt="2024-07-02T10:31:51.126" v="306" actId="1076"/>
          <ac:spMkLst>
            <pc:docMk/>
            <pc:sldMk cId="0" sldId="267"/>
            <ac:spMk id="368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1:51.126" v="306" actId="1076"/>
          <ac:spMkLst>
            <pc:docMk/>
            <pc:sldMk cId="0" sldId="267"/>
            <ac:spMk id="369" creationId="{00000000-0000-0000-0000-000000000000}"/>
          </ac:spMkLst>
        </pc:spChg>
        <pc:graphicFrameChg chg="modGraphic">
          <ac:chgData name="Myroslava Makhynia" userId="7bb0f5b9-dfee-454e-9f70-e4fa02f019ef" providerId="ADAL" clId="{8C4421D5-C1F5-4026-9528-B7E1039C8A2F}" dt="2024-07-02T10:31:44.924" v="305" actId="14100"/>
          <ac:graphicFrameMkLst>
            <pc:docMk/>
            <pc:sldMk cId="0" sldId="267"/>
            <ac:graphicFrameMk id="367" creationId="{00000000-0000-0000-0000-000000000000}"/>
          </ac:graphicFrameMkLst>
        </pc:graphicFrameChg>
      </pc:sldChg>
      <pc:sldChg chg="modSp mod">
        <pc:chgData name="Myroslava Makhynia" userId="7bb0f5b9-dfee-454e-9f70-e4fa02f019ef" providerId="ADAL" clId="{8C4421D5-C1F5-4026-9528-B7E1039C8A2F}" dt="2024-07-02T10:33:06.098" v="332" actId="170"/>
        <pc:sldMkLst>
          <pc:docMk/>
          <pc:sldMk cId="0" sldId="268"/>
        </pc:sldMkLst>
        <pc:spChg chg="mod">
          <ac:chgData name="Myroslava Makhynia" userId="7bb0f5b9-dfee-454e-9f70-e4fa02f019ef" providerId="ADAL" clId="{8C4421D5-C1F5-4026-9528-B7E1039C8A2F}" dt="2024-07-02T10:32:20.196" v="313" actId="255"/>
          <ac:spMkLst>
            <pc:docMk/>
            <pc:sldMk cId="0" sldId="268"/>
            <ac:spMk id="381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2:02.653" v="309" actId="20577"/>
          <ac:spMkLst>
            <pc:docMk/>
            <pc:sldMk cId="0" sldId="268"/>
            <ac:spMk id="382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2:45.507" v="327" actId="1037"/>
          <ac:spMkLst>
            <pc:docMk/>
            <pc:sldMk cId="0" sldId="268"/>
            <ac:spMk id="386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2:45.507" v="327" actId="1037"/>
          <ac:spMkLst>
            <pc:docMk/>
            <pc:sldMk cId="0" sldId="268"/>
            <ac:spMk id="387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2:09.872" v="311" actId="1076"/>
          <ac:spMkLst>
            <pc:docMk/>
            <pc:sldMk cId="0" sldId="268"/>
            <ac:spMk id="391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2:20.196" v="313" actId="255"/>
          <ac:spMkLst>
            <pc:docMk/>
            <pc:sldMk cId="0" sldId="268"/>
            <ac:spMk id="398" creationId="{00000000-0000-0000-0000-000000000000}"/>
          </ac:spMkLst>
        </pc:spChg>
        <pc:grpChg chg="mod">
          <ac:chgData name="Myroslava Makhynia" userId="7bb0f5b9-dfee-454e-9f70-e4fa02f019ef" providerId="ADAL" clId="{8C4421D5-C1F5-4026-9528-B7E1039C8A2F}" dt="2024-07-02T10:32:23.948" v="314" actId="14100"/>
          <ac:grpSpMkLst>
            <pc:docMk/>
            <pc:sldMk cId="0" sldId="268"/>
            <ac:grpSpMk id="378" creationId="{00000000-0000-0000-0000-000000000000}"/>
          </ac:grpSpMkLst>
        </pc:grpChg>
        <pc:grpChg chg="mod ord">
          <ac:chgData name="Myroslava Makhynia" userId="7bb0f5b9-dfee-454e-9f70-e4fa02f019ef" providerId="ADAL" clId="{8C4421D5-C1F5-4026-9528-B7E1039C8A2F}" dt="2024-07-02T10:33:06.098" v="332" actId="170"/>
          <ac:grpSpMkLst>
            <pc:docMk/>
            <pc:sldMk cId="0" sldId="268"/>
            <ac:grpSpMk id="383" creationId="{00000000-0000-0000-0000-000000000000}"/>
          </ac:grpSpMkLst>
        </pc:grpChg>
        <pc:grpChg chg="mod ord">
          <ac:chgData name="Myroslava Makhynia" userId="7bb0f5b9-dfee-454e-9f70-e4fa02f019ef" providerId="ADAL" clId="{8C4421D5-C1F5-4026-9528-B7E1039C8A2F}" dt="2024-07-02T10:32:50.006" v="328" actId="14100"/>
          <ac:grpSpMkLst>
            <pc:docMk/>
            <pc:sldMk cId="0" sldId="268"/>
            <ac:grpSpMk id="388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10:32:27.070" v="315" actId="14100"/>
          <ac:grpSpMkLst>
            <pc:docMk/>
            <pc:sldMk cId="0" sldId="268"/>
            <ac:grpSpMk id="395" creationId="{00000000-0000-0000-0000-000000000000}"/>
          </ac:grpSpMkLst>
        </pc:grpChg>
      </pc:sldChg>
      <pc:sldChg chg="modSp mod">
        <pc:chgData name="Myroslava Makhynia" userId="7bb0f5b9-dfee-454e-9f70-e4fa02f019ef" providerId="ADAL" clId="{8C4421D5-C1F5-4026-9528-B7E1039C8A2F}" dt="2024-07-02T10:35:00.023" v="369" actId="1076"/>
        <pc:sldMkLst>
          <pc:docMk/>
          <pc:sldMk cId="0" sldId="269"/>
        </pc:sldMkLst>
        <pc:spChg chg="mod">
          <ac:chgData name="Myroslava Makhynia" userId="7bb0f5b9-dfee-454e-9f70-e4fa02f019ef" providerId="ADAL" clId="{8C4421D5-C1F5-4026-9528-B7E1039C8A2F}" dt="2024-07-02T10:34:31.728" v="365" actId="1035"/>
          <ac:spMkLst>
            <pc:docMk/>
            <pc:sldMk cId="0" sldId="269"/>
            <ac:spMk id="413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4:31.728" v="365" actId="1035"/>
          <ac:spMkLst>
            <pc:docMk/>
            <pc:sldMk cId="0" sldId="269"/>
            <ac:spMk id="414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4:51.114" v="368" actId="1076"/>
          <ac:spMkLst>
            <pc:docMk/>
            <pc:sldMk cId="0" sldId="269"/>
            <ac:spMk id="419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4:51.114" v="368" actId="1076"/>
          <ac:spMkLst>
            <pc:docMk/>
            <pc:sldMk cId="0" sldId="269"/>
            <ac:spMk id="420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4:51.114" v="368" actId="1076"/>
          <ac:spMkLst>
            <pc:docMk/>
            <pc:sldMk cId="0" sldId="269"/>
            <ac:spMk id="421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4:37.021" v="366" actId="1076"/>
          <ac:spMkLst>
            <pc:docMk/>
            <pc:sldMk cId="0" sldId="269"/>
            <ac:spMk id="422" creationId="{00000000-0000-0000-0000-000000000000}"/>
          </ac:spMkLst>
        </pc:spChg>
        <pc:grpChg chg="mod">
          <ac:chgData name="Myroslava Makhynia" userId="7bb0f5b9-dfee-454e-9f70-e4fa02f019ef" providerId="ADAL" clId="{8C4421D5-C1F5-4026-9528-B7E1039C8A2F}" dt="2024-07-02T10:34:40.860" v="367" actId="1076"/>
          <ac:grpSpMkLst>
            <pc:docMk/>
            <pc:sldMk cId="0" sldId="269"/>
            <ac:grpSpMk id="406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10:34:40.860" v="367" actId="1076"/>
          <ac:grpSpMkLst>
            <pc:docMk/>
            <pc:sldMk cId="0" sldId="269"/>
            <ac:grpSpMk id="409" creationId="{00000000-0000-0000-0000-000000000000}"/>
          </ac:grpSpMkLst>
        </pc:grpChg>
        <pc:grpChg chg="mod">
          <ac:chgData name="Myroslava Makhynia" userId="7bb0f5b9-dfee-454e-9f70-e4fa02f019ef" providerId="ADAL" clId="{8C4421D5-C1F5-4026-9528-B7E1039C8A2F}" dt="2024-07-02T10:35:00.023" v="369" actId="1076"/>
          <ac:grpSpMkLst>
            <pc:docMk/>
            <pc:sldMk cId="0" sldId="269"/>
            <ac:grpSpMk id="415" creationId="{00000000-0000-0000-0000-000000000000}"/>
          </ac:grpSpMkLst>
        </pc:grpChg>
        <pc:cxnChg chg="mod">
          <ac:chgData name="Myroslava Makhynia" userId="7bb0f5b9-dfee-454e-9f70-e4fa02f019ef" providerId="ADAL" clId="{8C4421D5-C1F5-4026-9528-B7E1039C8A2F}" dt="2024-07-02T10:33:19.130" v="344" actId="1036"/>
          <ac:cxnSpMkLst>
            <pc:docMk/>
            <pc:sldMk cId="0" sldId="269"/>
            <ac:cxnSpMk id="412" creationId="{00000000-0000-0000-0000-000000000000}"/>
          </ac:cxnSpMkLst>
        </pc:cxnChg>
      </pc:sldChg>
      <pc:sldChg chg="addSp modSp mod">
        <pc:chgData name="Myroslava Makhynia" userId="7bb0f5b9-dfee-454e-9f70-e4fa02f019ef" providerId="ADAL" clId="{8C4421D5-C1F5-4026-9528-B7E1039C8A2F}" dt="2024-07-02T10:36:04.922" v="401" actId="1076"/>
        <pc:sldMkLst>
          <pc:docMk/>
          <pc:sldMk cId="0" sldId="270"/>
        </pc:sldMkLst>
        <pc:spChg chg="mod">
          <ac:chgData name="Myroslava Makhynia" userId="7bb0f5b9-dfee-454e-9f70-e4fa02f019ef" providerId="ADAL" clId="{8C4421D5-C1F5-4026-9528-B7E1039C8A2F}" dt="2024-07-02T10:35:46.848" v="399"/>
          <ac:spMkLst>
            <pc:docMk/>
            <pc:sldMk cId="0" sldId="270"/>
            <ac:spMk id="3" creationId="{4EC7AE9E-0B1C-7836-260A-ABEAB0720DAC}"/>
          </ac:spMkLst>
        </pc:spChg>
        <pc:spChg chg="mod">
          <ac:chgData name="Myroslava Makhynia" userId="7bb0f5b9-dfee-454e-9f70-e4fa02f019ef" providerId="ADAL" clId="{8C4421D5-C1F5-4026-9528-B7E1039C8A2F}" dt="2024-07-02T10:35:46.848" v="399"/>
          <ac:spMkLst>
            <pc:docMk/>
            <pc:sldMk cId="0" sldId="270"/>
            <ac:spMk id="4" creationId="{E4B1BA82-1F75-8A28-E2DC-7B918F9B6618}"/>
          </ac:spMkLst>
        </pc:spChg>
        <pc:spChg chg="mod">
          <ac:chgData name="Myroslava Makhynia" userId="7bb0f5b9-dfee-454e-9f70-e4fa02f019ef" providerId="ADAL" clId="{8C4421D5-C1F5-4026-9528-B7E1039C8A2F}" dt="2024-07-02T10:35:32.452" v="394" actId="1036"/>
          <ac:spMkLst>
            <pc:docMk/>
            <pc:sldMk cId="0" sldId="270"/>
            <ac:spMk id="437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5:32.452" v="394" actId="1036"/>
          <ac:spMkLst>
            <pc:docMk/>
            <pc:sldMk cId="0" sldId="270"/>
            <ac:spMk id="438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5:20.762" v="389" actId="1076"/>
          <ac:spMkLst>
            <pc:docMk/>
            <pc:sldMk cId="0" sldId="270"/>
            <ac:spMk id="443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5:24.483" v="390" actId="1076"/>
          <ac:spMkLst>
            <pc:docMk/>
            <pc:sldMk cId="0" sldId="270"/>
            <ac:spMk id="444" creationId="{00000000-0000-0000-0000-000000000000}"/>
          </ac:spMkLst>
        </pc:spChg>
        <pc:grpChg chg="add mod">
          <ac:chgData name="Myroslava Makhynia" userId="7bb0f5b9-dfee-454e-9f70-e4fa02f019ef" providerId="ADAL" clId="{8C4421D5-C1F5-4026-9528-B7E1039C8A2F}" dt="2024-07-02T10:36:04.922" v="401" actId="1076"/>
          <ac:grpSpMkLst>
            <pc:docMk/>
            <pc:sldMk cId="0" sldId="270"/>
            <ac:grpSpMk id="2" creationId="{972202F2-DEDD-0935-1374-9AD7A4C28835}"/>
          </ac:grpSpMkLst>
        </pc:grpChg>
        <pc:grpChg chg="mod">
          <ac:chgData name="Myroslava Makhynia" userId="7bb0f5b9-dfee-454e-9f70-e4fa02f019ef" providerId="ADAL" clId="{8C4421D5-C1F5-4026-9528-B7E1039C8A2F}" dt="2024-07-02T10:35:42.955" v="398" actId="14100"/>
          <ac:grpSpMkLst>
            <pc:docMk/>
            <pc:sldMk cId="0" sldId="270"/>
            <ac:grpSpMk id="439" creationId="{00000000-0000-0000-0000-000000000000}"/>
          </ac:grpSpMkLst>
        </pc:grpChg>
        <pc:cxnChg chg="mod">
          <ac:chgData name="Myroslava Makhynia" userId="7bb0f5b9-dfee-454e-9f70-e4fa02f019ef" providerId="ADAL" clId="{8C4421D5-C1F5-4026-9528-B7E1039C8A2F}" dt="2024-07-02T10:35:08.972" v="386" actId="1038"/>
          <ac:cxnSpMkLst>
            <pc:docMk/>
            <pc:sldMk cId="0" sldId="270"/>
            <ac:cxnSpMk id="436" creationId="{00000000-0000-0000-0000-000000000000}"/>
          </ac:cxnSpMkLst>
        </pc:cxnChg>
      </pc:sldChg>
      <pc:sldChg chg="modSp mod">
        <pc:chgData name="Myroslava Makhynia" userId="7bb0f5b9-dfee-454e-9f70-e4fa02f019ef" providerId="ADAL" clId="{8C4421D5-C1F5-4026-9528-B7E1039C8A2F}" dt="2024-07-02T10:36:50.470" v="420" actId="1036"/>
        <pc:sldMkLst>
          <pc:docMk/>
          <pc:sldMk cId="0" sldId="271"/>
        </pc:sldMkLst>
        <pc:spChg chg="mod">
          <ac:chgData name="Myroslava Makhynia" userId="7bb0f5b9-dfee-454e-9f70-e4fa02f019ef" providerId="ADAL" clId="{8C4421D5-C1F5-4026-9528-B7E1039C8A2F}" dt="2024-07-02T10:36:50.470" v="420" actId="1036"/>
          <ac:spMkLst>
            <pc:docMk/>
            <pc:sldMk cId="0" sldId="271"/>
            <ac:spMk id="453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6:50.470" v="420" actId="1036"/>
          <ac:spMkLst>
            <pc:docMk/>
            <pc:sldMk cId="0" sldId="271"/>
            <ac:spMk id="454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6:40.806" v="417" actId="11"/>
          <ac:spMkLst>
            <pc:docMk/>
            <pc:sldMk cId="0" sldId="271"/>
            <ac:spMk id="461" creationId="{00000000-0000-0000-0000-000000000000}"/>
          </ac:spMkLst>
        </pc:spChg>
        <pc:grpChg chg="mod">
          <ac:chgData name="Myroslava Makhynia" userId="7bb0f5b9-dfee-454e-9f70-e4fa02f019ef" providerId="ADAL" clId="{8C4421D5-C1F5-4026-9528-B7E1039C8A2F}" dt="2024-07-02T10:36:43.952" v="418" actId="14100"/>
          <ac:grpSpMkLst>
            <pc:docMk/>
            <pc:sldMk cId="0" sldId="271"/>
            <ac:grpSpMk id="455" creationId="{00000000-0000-0000-0000-000000000000}"/>
          </ac:grpSpMkLst>
        </pc:grpChg>
        <pc:cxnChg chg="mod">
          <ac:chgData name="Myroslava Makhynia" userId="7bb0f5b9-dfee-454e-9f70-e4fa02f019ef" providerId="ADAL" clId="{8C4421D5-C1F5-4026-9528-B7E1039C8A2F}" dt="2024-07-02T10:36:18.109" v="409" actId="1037"/>
          <ac:cxnSpMkLst>
            <pc:docMk/>
            <pc:sldMk cId="0" sldId="271"/>
            <ac:cxnSpMk id="452" creationId="{00000000-0000-0000-0000-000000000000}"/>
          </ac:cxnSpMkLst>
        </pc:cxnChg>
      </pc:sldChg>
      <pc:sldChg chg="modSp mod">
        <pc:chgData name="Myroslava Makhynia" userId="7bb0f5b9-dfee-454e-9f70-e4fa02f019ef" providerId="ADAL" clId="{8C4421D5-C1F5-4026-9528-B7E1039C8A2F}" dt="2024-07-02T10:37:59.427" v="458" actId="1035"/>
        <pc:sldMkLst>
          <pc:docMk/>
          <pc:sldMk cId="0" sldId="272"/>
        </pc:sldMkLst>
        <pc:spChg chg="mod">
          <ac:chgData name="Myroslava Makhynia" userId="7bb0f5b9-dfee-454e-9f70-e4fa02f019ef" providerId="ADAL" clId="{8C4421D5-C1F5-4026-9528-B7E1039C8A2F}" dt="2024-07-02T10:37:59.427" v="458" actId="1035"/>
          <ac:spMkLst>
            <pc:docMk/>
            <pc:sldMk cId="0" sldId="272"/>
            <ac:spMk id="470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7:59.427" v="458" actId="1035"/>
          <ac:spMkLst>
            <pc:docMk/>
            <pc:sldMk cId="0" sldId="272"/>
            <ac:spMk id="471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7:25.359" v="445" actId="20577"/>
          <ac:spMkLst>
            <pc:docMk/>
            <pc:sldMk cId="0" sldId="272"/>
            <ac:spMk id="477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7:29.585" v="446" actId="1076"/>
          <ac:spMkLst>
            <pc:docMk/>
            <pc:sldMk cId="0" sldId="272"/>
            <ac:spMk id="478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7:51.890" v="452" actId="1076"/>
          <ac:spMkLst>
            <pc:docMk/>
            <pc:sldMk cId="0" sldId="272"/>
            <ac:spMk id="479" creationId="{00000000-0000-0000-0000-000000000000}"/>
          </ac:spMkLst>
        </pc:spChg>
        <pc:grpChg chg="mod">
          <ac:chgData name="Myroslava Makhynia" userId="7bb0f5b9-dfee-454e-9f70-e4fa02f019ef" providerId="ADAL" clId="{8C4421D5-C1F5-4026-9528-B7E1039C8A2F}" dt="2024-07-02T10:37:33.387" v="448" actId="14100"/>
          <ac:grpSpMkLst>
            <pc:docMk/>
            <pc:sldMk cId="0" sldId="272"/>
            <ac:grpSpMk id="472" creationId="{00000000-0000-0000-0000-000000000000}"/>
          </ac:grpSpMkLst>
        </pc:grpChg>
        <pc:cxnChg chg="mod">
          <ac:chgData name="Myroslava Makhynia" userId="7bb0f5b9-dfee-454e-9f70-e4fa02f019ef" providerId="ADAL" clId="{8C4421D5-C1F5-4026-9528-B7E1039C8A2F}" dt="2024-07-02T10:36:58.837" v="426" actId="1037"/>
          <ac:cxnSpMkLst>
            <pc:docMk/>
            <pc:sldMk cId="0" sldId="272"/>
            <ac:cxnSpMk id="469" creationId="{00000000-0000-0000-0000-000000000000}"/>
          </ac:cxnSpMkLst>
        </pc:cxnChg>
      </pc:sldChg>
      <pc:sldChg chg="addSp delSp modSp mod">
        <pc:chgData name="Myroslava Makhynia" userId="7bb0f5b9-dfee-454e-9f70-e4fa02f019ef" providerId="ADAL" clId="{8C4421D5-C1F5-4026-9528-B7E1039C8A2F}" dt="2024-07-02T10:39:43.803" v="476" actId="1076"/>
        <pc:sldMkLst>
          <pc:docMk/>
          <pc:sldMk cId="0" sldId="273"/>
        </pc:sldMkLst>
        <pc:spChg chg="add mod">
          <ac:chgData name="Myroslava Makhynia" userId="7bb0f5b9-dfee-454e-9f70-e4fa02f019ef" providerId="ADAL" clId="{8C4421D5-C1F5-4026-9528-B7E1039C8A2F}" dt="2024-07-02T10:39:37.391" v="474"/>
          <ac:spMkLst>
            <pc:docMk/>
            <pc:sldMk cId="0" sldId="273"/>
            <ac:spMk id="4" creationId="{39C6FC45-6A9E-CD3C-37B7-0257082D1578}"/>
          </ac:spMkLst>
        </pc:spChg>
        <pc:spChg chg="mod">
          <ac:chgData name="Myroslava Makhynia" userId="7bb0f5b9-dfee-454e-9f70-e4fa02f019ef" providerId="ADAL" clId="{8C4421D5-C1F5-4026-9528-B7E1039C8A2F}" dt="2024-07-02T10:38:15.297" v="469" actId="1076"/>
          <ac:spMkLst>
            <pc:docMk/>
            <pc:sldMk cId="0" sldId="273"/>
            <ac:spMk id="488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8:15.297" v="469" actId="1076"/>
          <ac:spMkLst>
            <pc:docMk/>
            <pc:sldMk cId="0" sldId="273"/>
            <ac:spMk id="489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9:43.803" v="476" actId="1076"/>
          <ac:spMkLst>
            <pc:docMk/>
            <pc:sldMk cId="0" sldId="273"/>
            <ac:spMk id="493" creationId="{00000000-0000-0000-0000-000000000000}"/>
          </ac:spMkLst>
        </pc:spChg>
        <pc:spChg chg="del">
          <ac:chgData name="Myroslava Makhynia" userId="7bb0f5b9-dfee-454e-9f70-e4fa02f019ef" providerId="ADAL" clId="{8C4421D5-C1F5-4026-9528-B7E1039C8A2F}" dt="2024-07-02T10:38:06.398" v="467" actId="478"/>
          <ac:spMkLst>
            <pc:docMk/>
            <pc:sldMk cId="0" sldId="273"/>
            <ac:spMk id="494" creationId="{00000000-0000-0000-0000-000000000000}"/>
          </ac:spMkLst>
        </pc:spChg>
        <pc:spChg chg="del">
          <ac:chgData name="Myroslava Makhynia" userId="7bb0f5b9-dfee-454e-9f70-e4fa02f019ef" providerId="ADAL" clId="{8C4421D5-C1F5-4026-9528-B7E1039C8A2F}" dt="2024-07-02T10:39:36.685" v="473" actId="478"/>
          <ac:spMkLst>
            <pc:docMk/>
            <pc:sldMk cId="0" sldId="273"/>
            <ac:spMk id="495" creationId="{00000000-0000-0000-0000-000000000000}"/>
          </ac:spMkLst>
        </pc:spChg>
        <pc:spChg chg="mod">
          <ac:chgData name="Myroslava Makhynia" userId="7bb0f5b9-dfee-454e-9f70-e4fa02f019ef" providerId="ADAL" clId="{8C4421D5-C1F5-4026-9528-B7E1039C8A2F}" dt="2024-07-02T10:38:11.142" v="468" actId="1076"/>
          <ac:spMkLst>
            <pc:docMk/>
            <pc:sldMk cId="0" sldId="273"/>
            <ac:spMk id="496" creationId="{00000000-0000-0000-0000-000000000000}"/>
          </ac:spMkLst>
        </pc:spChg>
        <pc:grpChg chg="mod">
          <ac:chgData name="Myroslava Makhynia" userId="7bb0f5b9-dfee-454e-9f70-e4fa02f019ef" providerId="ADAL" clId="{8C4421D5-C1F5-4026-9528-B7E1039C8A2F}" dt="2024-07-02T10:38:11.142" v="468" actId="1076"/>
          <ac:grpSpMkLst>
            <pc:docMk/>
            <pc:sldMk cId="0" sldId="273"/>
            <ac:grpSpMk id="490" creationId="{00000000-0000-0000-0000-000000000000}"/>
          </ac:grpSpMkLst>
        </pc:grpChg>
        <pc:picChg chg="add mod">
          <ac:chgData name="Myroslava Makhynia" userId="7bb0f5b9-dfee-454e-9f70-e4fa02f019ef" providerId="ADAL" clId="{8C4421D5-C1F5-4026-9528-B7E1039C8A2F}" dt="2024-07-02T10:38:45.714" v="472" actId="1076"/>
          <ac:picMkLst>
            <pc:docMk/>
            <pc:sldMk cId="0" sldId="273"/>
            <ac:picMk id="3" creationId="{9B22D92F-B02E-E2FB-49E5-98844C7D8B1B}"/>
          </ac:picMkLst>
        </pc:picChg>
        <pc:cxnChg chg="mod">
          <ac:chgData name="Myroslava Makhynia" userId="7bb0f5b9-dfee-454e-9f70-e4fa02f019ef" providerId="ADAL" clId="{8C4421D5-C1F5-4026-9528-B7E1039C8A2F}" dt="2024-07-02T10:39:40.454" v="475" actId="1076"/>
          <ac:cxnSpMkLst>
            <pc:docMk/>
            <pc:sldMk cId="0" sldId="273"/>
            <ac:cxnSpMk id="487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551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267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7986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18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211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237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77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030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67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618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94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03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16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897d5bc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e897d5bc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83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260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70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87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vkPlzmalvN4" TargetMode="External"/><Relationship Id="rId4" Type="http://schemas.openxmlformats.org/officeDocument/2006/relationships/hyperlink" Target="https://www.youtube.com/watch?v=XwGatEd2UJ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96074" y="668724"/>
            <a:ext cx="17695852" cy="8949552"/>
          </a:xfrm>
          <a:custGeom>
            <a:avLst/>
            <a:gdLst/>
            <a:ahLst/>
            <a:cxnLst/>
            <a:rect l="l" t="t" r="r" b="b"/>
            <a:pathLst>
              <a:path w="17695852" h="8949552" extrusionOk="0">
                <a:moveTo>
                  <a:pt x="0" y="0"/>
                </a:moveTo>
                <a:lnTo>
                  <a:pt x="17695852" y="0"/>
                </a:lnTo>
                <a:lnTo>
                  <a:pt x="17695852" y="8949552"/>
                </a:lnTo>
                <a:lnTo>
                  <a:pt x="0" y="8949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46" t="-7021" r="-296" b="-6166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9"/>
          <p:cNvGrpSpPr/>
          <p:nvPr/>
        </p:nvGrpSpPr>
        <p:grpSpPr>
          <a:xfrm>
            <a:off x="557983" y="1573474"/>
            <a:ext cx="6360667" cy="7194969"/>
            <a:chOff x="0" y="-38100"/>
            <a:chExt cx="1675237" cy="2443570"/>
          </a:xfrm>
          <a:solidFill>
            <a:schemeClr val="accent2"/>
          </a:solidFill>
        </p:grpSpPr>
        <p:sp>
          <p:nvSpPr>
            <p:cNvPr id="326" name="Google Shape;326;p9"/>
            <p:cNvSpPr/>
            <p:nvPr/>
          </p:nvSpPr>
          <p:spPr>
            <a:xfrm>
              <a:off x="0" y="0"/>
              <a:ext cx="1675237" cy="2405470"/>
            </a:xfrm>
            <a:custGeom>
              <a:avLst/>
              <a:gdLst/>
              <a:ahLst/>
              <a:cxnLst/>
              <a:rect l="l" t="t" r="r" b="b"/>
              <a:pathLst>
                <a:path w="1675237" h="2405470" extrusionOk="0">
                  <a:moveTo>
                    <a:pt x="0" y="0"/>
                  </a:moveTo>
                  <a:lnTo>
                    <a:pt x="1675237" y="0"/>
                  </a:lnTo>
                  <a:lnTo>
                    <a:pt x="1675237" y="2405470"/>
                  </a:lnTo>
                  <a:lnTo>
                    <a:pt x="0" y="24054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7" name="Google Shape;327;p9"/>
            <p:cNvSpPr txBox="1"/>
            <p:nvPr/>
          </p:nvSpPr>
          <p:spPr>
            <a:xfrm>
              <a:off x="0" y="-38100"/>
              <a:ext cx="1675237" cy="244357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31" name="Google Shape;331;p9"/>
          <p:cNvCxnSpPr/>
          <p:nvPr/>
        </p:nvCxnSpPr>
        <p:spPr>
          <a:xfrm>
            <a:off x="712943" y="3273963"/>
            <a:ext cx="1310100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7" name="Google Shape;337;p9"/>
          <p:cNvSpPr/>
          <p:nvPr/>
        </p:nvSpPr>
        <p:spPr>
          <a:xfrm>
            <a:off x="665718" y="6084092"/>
            <a:ext cx="6097504" cy="2363528"/>
          </a:xfrm>
          <a:custGeom>
            <a:avLst/>
            <a:gdLst/>
            <a:ahLst/>
            <a:cxnLst/>
            <a:rect l="l" t="t" r="r" b="b"/>
            <a:pathLst>
              <a:path w="6097504" h="2363528" extrusionOk="0">
                <a:moveTo>
                  <a:pt x="0" y="0"/>
                </a:moveTo>
                <a:lnTo>
                  <a:pt x="6097504" y="0"/>
                </a:lnTo>
                <a:lnTo>
                  <a:pt x="6097504" y="2363528"/>
                </a:lnTo>
                <a:lnTo>
                  <a:pt x="0" y="2363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38" name="Google Shape;338;p9"/>
          <p:cNvGrpSpPr/>
          <p:nvPr/>
        </p:nvGrpSpPr>
        <p:grpSpPr>
          <a:xfrm>
            <a:off x="7389373" y="1542250"/>
            <a:ext cx="6360667" cy="7226193"/>
            <a:chOff x="0" y="-42401"/>
            <a:chExt cx="1675237" cy="2447871"/>
          </a:xfrm>
          <a:solidFill>
            <a:schemeClr val="accent2"/>
          </a:solidFill>
        </p:grpSpPr>
        <p:sp>
          <p:nvSpPr>
            <p:cNvPr id="339" name="Google Shape;339;p9"/>
            <p:cNvSpPr/>
            <p:nvPr/>
          </p:nvSpPr>
          <p:spPr>
            <a:xfrm>
              <a:off x="0" y="0"/>
              <a:ext cx="1675237" cy="2405470"/>
            </a:xfrm>
            <a:custGeom>
              <a:avLst/>
              <a:gdLst/>
              <a:ahLst/>
              <a:cxnLst/>
              <a:rect l="l" t="t" r="r" b="b"/>
              <a:pathLst>
                <a:path w="1675237" h="2405470" extrusionOk="0">
                  <a:moveTo>
                    <a:pt x="0" y="0"/>
                  </a:moveTo>
                  <a:lnTo>
                    <a:pt x="1675237" y="0"/>
                  </a:lnTo>
                  <a:lnTo>
                    <a:pt x="1675237" y="2405470"/>
                  </a:lnTo>
                  <a:lnTo>
                    <a:pt x="0" y="24054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0" name="Google Shape;340;p9"/>
            <p:cNvSpPr txBox="1"/>
            <p:nvPr/>
          </p:nvSpPr>
          <p:spPr>
            <a:xfrm>
              <a:off x="0" y="-42401"/>
              <a:ext cx="1675237" cy="244357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1" name="Google Shape;341;p9"/>
          <p:cNvCxnSpPr/>
          <p:nvPr/>
        </p:nvCxnSpPr>
        <p:spPr>
          <a:xfrm>
            <a:off x="7570891" y="3240870"/>
            <a:ext cx="1310100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2" name="Google Shape;342;p9"/>
          <p:cNvSpPr/>
          <p:nvPr/>
        </p:nvSpPr>
        <p:spPr>
          <a:xfrm>
            <a:off x="7455163" y="6097977"/>
            <a:ext cx="6229085" cy="2263777"/>
          </a:xfrm>
          <a:custGeom>
            <a:avLst/>
            <a:gdLst/>
            <a:ahLst/>
            <a:cxnLst/>
            <a:rect l="l" t="t" r="r" b="b"/>
            <a:pathLst>
              <a:path w="6229085" h="2263777" extrusionOk="0">
                <a:moveTo>
                  <a:pt x="0" y="0"/>
                </a:moveTo>
                <a:lnTo>
                  <a:pt x="6229085" y="0"/>
                </a:lnTo>
                <a:lnTo>
                  <a:pt x="6229085" y="2263777"/>
                </a:lnTo>
                <a:lnTo>
                  <a:pt x="0" y="2263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3" name="Google Shape;343;p9"/>
          <p:cNvSpPr txBox="1"/>
          <p:nvPr/>
        </p:nvSpPr>
        <p:spPr>
          <a:xfrm>
            <a:off x="789490" y="1758206"/>
            <a:ext cx="5834340" cy="13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9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POZITÍVNA NULOVÁ CHYBA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4" name="Google Shape;344;p9"/>
          <p:cNvSpPr txBox="1"/>
          <p:nvPr/>
        </p:nvSpPr>
        <p:spPr>
          <a:xfrm>
            <a:off x="692508" y="3389667"/>
            <a:ext cx="602830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bg1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Keď sú meracie čeľuste posuvného meradla zatvorené (teda by mali ukazovať nulu), ale šípka na noniovej stupnici ukazuje hodnotu vyššiu ako nula.Ako ju rozpoznať: Hodnota na noniovej stupnici je kladná a odchýlená od nuly.</a:t>
            </a:r>
            <a:endParaRPr sz="2000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45" name="Google Shape;345;p9"/>
          <p:cNvSpPr txBox="1"/>
          <p:nvPr/>
        </p:nvSpPr>
        <p:spPr>
          <a:xfrm>
            <a:off x="7652536" y="1743609"/>
            <a:ext cx="5834340" cy="13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9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NEGATÍVNA NULOVÁ CHYBA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6" name="Google Shape;346;p9"/>
          <p:cNvSpPr txBox="1"/>
          <p:nvPr/>
        </p:nvSpPr>
        <p:spPr>
          <a:xfrm>
            <a:off x="7570891" y="3308028"/>
            <a:ext cx="566859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bg1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Keď sú meracie čeľuste posuvného meradla zatvorené, ale šípka na noniovej stupnici ukazuje hodnotu nižšiu ako nula (zvyčajne za nulou na hlavnej stupnici).Ako ju rozpoznať: Hodnota na noniovej stupnici je záporná a odchýlená od nuly.</a:t>
            </a:r>
            <a:endParaRPr sz="2000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347" name="Google Shape;347;p9"/>
          <p:cNvGrpSpPr/>
          <p:nvPr/>
        </p:nvGrpSpPr>
        <p:grpSpPr>
          <a:xfrm>
            <a:off x="14078966" y="1573474"/>
            <a:ext cx="4209034" cy="7182272"/>
            <a:chOff x="0" y="-38100"/>
            <a:chExt cx="1108552" cy="2146911"/>
          </a:xfrm>
          <a:solidFill>
            <a:schemeClr val="accent2"/>
          </a:solidFill>
        </p:grpSpPr>
        <p:sp>
          <p:nvSpPr>
            <p:cNvPr id="348" name="Google Shape;348;p9"/>
            <p:cNvSpPr/>
            <p:nvPr/>
          </p:nvSpPr>
          <p:spPr>
            <a:xfrm>
              <a:off x="0" y="0"/>
              <a:ext cx="1108552" cy="2108811"/>
            </a:xfrm>
            <a:custGeom>
              <a:avLst/>
              <a:gdLst/>
              <a:ahLst/>
              <a:cxnLst/>
              <a:rect l="l" t="t" r="r" b="b"/>
              <a:pathLst>
                <a:path w="1108552" h="2108811" extrusionOk="0">
                  <a:moveTo>
                    <a:pt x="0" y="0"/>
                  </a:moveTo>
                  <a:lnTo>
                    <a:pt x="1108552" y="0"/>
                  </a:lnTo>
                  <a:lnTo>
                    <a:pt x="1108552" y="2108811"/>
                  </a:lnTo>
                  <a:lnTo>
                    <a:pt x="0" y="210881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9" name="Google Shape;349;p9"/>
            <p:cNvSpPr txBox="1"/>
            <p:nvPr/>
          </p:nvSpPr>
          <p:spPr>
            <a:xfrm>
              <a:off x="0" y="-38100"/>
              <a:ext cx="1108552" cy="214691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9"/>
          <p:cNvSpPr/>
          <p:nvPr/>
        </p:nvSpPr>
        <p:spPr>
          <a:xfrm>
            <a:off x="16322276" y="8237812"/>
            <a:ext cx="2954728" cy="295472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/>
          </a:solidFill>
          <a:ln w="571500" cap="sq" cmpd="sng">
            <a:solidFill>
              <a:srgbClr val="0345E4">
                <a:alpha val="19607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9"/>
          <p:cNvSpPr txBox="1"/>
          <p:nvPr/>
        </p:nvSpPr>
        <p:spPr>
          <a:xfrm>
            <a:off x="14356552" y="1922265"/>
            <a:ext cx="393144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bg1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Ako sa vypočíta skutočné meranie pri nulovej chybe:</a:t>
            </a:r>
            <a:endParaRPr sz="2000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54" name="Google Shape;354;p9"/>
          <p:cNvSpPr txBox="1"/>
          <p:nvPr/>
        </p:nvSpPr>
        <p:spPr>
          <a:xfrm>
            <a:off x="14061913" y="3440850"/>
            <a:ext cx="422608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Skutočné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meranie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=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Hlavná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stupnica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+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Nóniová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stupnica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 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08BC8A6F-BCC4-7EFF-4C41-691847CABA5B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D469655C-BAA1-36B4-FA1A-747FD3DCFB82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F20BE54-854C-4720-913E-A697E54E1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0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" name="Google Shape;359;p10"/>
          <p:cNvGraphicFramePr/>
          <p:nvPr>
            <p:extLst>
              <p:ext uri="{D42A27DB-BD31-4B8C-83A1-F6EECF244321}">
                <p14:modId xmlns:p14="http://schemas.microsoft.com/office/powerpoint/2010/main" val="464808268"/>
              </p:ext>
            </p:extLst>
          </p:nvPr>
        </p:nvGraphicFramePr>
        <p:xfrm>
          <a:off x="811006" y="2231132"/>
          <a:ext cx="16448275" cy="5538849"/>
        </p:xfrm>
        <a:graphic>
          <a:graphicData uri="http://schemas.openxmlformats.org/drawingml/2006/table">
            <a:tbl>
              <a:tblPr>
                <a:noFill/>
                <a:tableStyleId>{0C889F52-6B20-470F-8575-D5A95C889626}</a:tableStyleId>
              </a:tblPr>
              <a:tblGrid>
                <a:gridCol w="578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6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Nesprávne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zarovnanie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Paralaxová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chyba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Nesprávne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určenie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desatinnej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čiarky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05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Problem</a:t>
                      </a:r>
                      <a:r>
                        <a:rPr lang="sk-SK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n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esprávne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zarovnanie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nuly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noniovej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s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nulou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hlavnej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Problem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:</a:t>
                      </a:r>
                      <a:r>
                        <a:rPr lang="sk-SK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o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dčítanie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merania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zo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skloneného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uhla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čo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spôsobuje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chybu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v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dôsledku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paralaxy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Problem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:</a:t>
                      </a:r>
                      <a:r>
                        <a:rPr lang="sk-SK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n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esprávne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určenie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polohy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desatinnej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čiarky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noniovej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čo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vedie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k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chybám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v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zaznamenanom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meraní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Riešenie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:</a:t>
                      </a:r>
                      <a:r>
                        <a:rPr lang="sk-SK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p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red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zaznamenaním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merania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dvakrát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skontrolujte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zarovnanie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Uistite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sa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že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nulový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bod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presne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sedí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s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hlavnou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stupnicou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</a:t>
                      </a:r>
                      <a:endParaRPr sz="2000" u="none" strike="noStrike" cap="none" dirty="0"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Riešenie: pozerajte sa na </a:t>
                      </a:r>
                      <a:r>
                        <a:rPr lang="sk-SK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noniovú</a:t>
                      </a:r>
                      <a:r>
                        <a:rPr lang="sk-SK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a hlavnú stupnicu priamo zhora, aby ste sa vyhli </a:t>
                      </a:r>
                      <a:r>
                        <a:rPr lang="sk-SK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paralaxovým</a:t>
                      </a:r>
                      <a:r>
                        <a:rPr lang="sk-SK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chybám. Uistite sa, že váš zrak je kolmý na posuvné meradlo.</a:t>
                      </a:r>
                      <a:endParaRPr sz="2000" u="none" strike="noStrike" cap="none" dirty="0"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Riešenie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:</a:t>
                      </a:r>
                      <a:r>
                        <a:rPr lang="sk-SK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d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ávajte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pozor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na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polohu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desatinnej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čiarky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na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noniovej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stupnici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Zistite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či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sa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zhoduje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s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nejakým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dielikom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na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hlavnej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stupnici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alebo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či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padá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medzi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dva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dieliky</a:t>
                      </a:r>
                      <a:r>
                        <a:rPr lang="en-US" sz="2000" u="none" strike="noStrike" cap="none" dirty="0">
                          <a:solidFill>
                            <a:srgbClr val="FFFFFF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</a:t>
                      </a:r>
                      <a:endParaRPr sz="2000" u="none" strike="noStrike" cap="none" dirty="0"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2" name="Google Shape;362;p10"/>
          <p:cNvSpPr txBox="1"/>
          <p:nvPr/>
        </p:nvSpPr>
        <p:spPr>
          <a:xfrm>
            <a:off x="811006" y="509357"/>
            <a:ext cx="1092923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BEŽNÉ CHYBY PRI ODČÍTANÍ MERANÍ POSUVNÝM MERADLOM</a:t>
            </a:r>
            <a:endParaRPr lang="en-US" dirty="0"/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D7860C3C-F7B9-A5B3-B2D5-A1EA97303A66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66E0BA7F-273C-A8A4-3E79-84DA334D4471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AA6B4BD-B8FA-6DC5-669E-44BA8B358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3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11"/>
          <p:cNvGraphicFramePr/>
          <p:nvPr>
            <p:extLst>
              <p:ext uri="{D42A27DB-BD31-4B8C-83A1-F6EECF244321}">
                <p14:modId xmlns:p14="http://schemas.microsoft.com/office/powerpoint/2010/main" val="1624968751"/>
              </p:ext>
            </p:extLst>
          </p:nvPr>
        </p:nvGraphicFramePr>
        <p:xfrm>
          <a:off x="919853" y="2125078"/>
          <a:ext cx="16448275" cy="6156960"/>
        </p:xfrm>
        <a:graphic>
          <a:graphicData uri="http://schemas.openxmlformats.org/drawingml/2006/table">
            <a:tbl>
              <a:tblPr>
                <a:noFill/>
                <a:tableStyleId>{0C889F52-6B20-470F-8575-D5A95C889626}</a:tableStyleId>
              </a:tblPr>
              <a:tblGrid>
                <a:gridCol w="578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5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Nesprávna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orientácia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noniovej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stupnice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Rozchýlenie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čeľustí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Zanedbanie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nulovej</a:t>
                      </a:r>
                      <a:r>
                        <a:rPr lang="en-US" sz="2000" b="1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b="1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chyby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88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Problem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:</a:t>
                      </a:r>
                      <a:r>
                        <a:rPr lang="sk-SK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č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ítanie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noniovej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hore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nohami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alebo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v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nesprávnom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smere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Problem</a:t>
                      </a:r>
                      <a:r>
                        <a:rPr lang="sk-SK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: č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eľuste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posuvného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meradla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nie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sú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správne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zarovnané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meraní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čo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vedie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k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nepresným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výsledkom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Problen</a:t>
                      </a:r>
                      <a:r>
                        <a:rPr lang="sk-SK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: n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eberie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do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úvahy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chyba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ktorá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vzniká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keď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posuvné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meradlo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ukazuje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hodnotu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odlišnú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od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nuly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zatvorených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čeľustiach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39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Riešenie: v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ždy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skontrolujte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je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noniová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správne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orientovaná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 Mala by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byť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rovnobežná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s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hlavnou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stupnicou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a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čísla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a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deliace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čiary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by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mali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byť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čitateľné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.: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Riešenie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:</a:t>
                      </a:r>
                      <a:r>
                        <a:rPr lang="sk-SK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u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istite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že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čeľuste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posuvného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meradla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sú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čisté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a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správne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zarovnané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Akékoľvek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rozchýlenie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môže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ovplyvniť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presnosť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merania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 V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prípade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pretrvávajúceho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problému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môže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byť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potrebné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posuvné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meradlo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nastaviť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alebo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opraviť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Riešenie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:</a:t>
                      </a:r>
                      <a:r>
                        <a:rPr lang="sk-SK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p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ravidelne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kontrolujte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nulovú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chybu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zatvorením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čeľustí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bez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predmetu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medzi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nimi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 Nula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noniovej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by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mala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presne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zhodovať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s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nulou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hlavnej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stupnici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. Ak je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rozdiel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,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zaznamenajte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nulovú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chybu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a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upravte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budúce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merania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</a:t>
                      </a:r>
                      <a:r>
                        <a:rPr lang="en-US" sz="2000" u="none" strike="noStrike" cap="none" dirty="0" err="1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podľa</a:t>
                      </a:r>
                      <a:r>
                        <a:rPr lang="en-US" sz="2000" u="none" strike="noStrike" cap="none" dirty="0">
                          <a:solidFill>
                            <a:schemeClr val="bg1"/>
                          </a:solidFill>
                          <a:latin typeface="Poppins" panose="00000500000000000000" pitchFamily="2" charset="-18"/>
                          <a:ea typeface="Open Sans"/>
                          <a:cs typeface="Poppins" panose="00000500000000000000" pitchFamily="2" charset="-18"/>
                          <a:sym typeface="Open Sans"/>
                        </a:rPr>
                        <a:t> toho.</a:t>
                      </a:r>
                      <a:endParaRPr sz="2000" u="none" strike="noStrike" cap="none" dirty="0">
                        <a:solidFill>
                          <a:schemeClr val="bg1"/>
                        </a:solidFill>
                        <a:latin typeface="Poppins" panose="00000500000000000000" pitchFamily="2" charset="-18"/>
                        <a:cs typeface="Poppins" panose="00000500000000000000" pitchFamily="2" charset="-18"/>
                      </a:endParaRPr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reeform 21">
            <a:extLst>
              <a:ext uri="{FF2B5EF4-FFF2-40B4-BE49-F238E27FC236}">
                <a16:creationId xmlns:a16="http://schemas.microsoft.com/office/drawing/2014/main" id="{38E02CD3-2482-E737-9446-585B3E3F7272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Google Shape;362;p10">
            <a:extLst>
              <a:ext uri="{FF2B5EF4-FFF2-40B4-BE49-F238E27FC236}">
                <a16:creationId xmlns:a16="http://schemas.microsoft.com/office/drawing/2014/main" id="{30E0066D-C61A-4126-178A-28F43C70AA9A}"/>
              </a:ext>
            </a:extLst>
          </p:cNvPr>
          <p:cNvSpPr txBox="1"/>
          <p:nvPr/>
        </p:nvSpPr>
        <p:spPr>
          <a:xfrm>
            <a:off x="811006" y="509357"/>
            <a:ext cx="1092923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BEŽNÉ CHYBY PRI ODČÍTANÍ MERANÍ POSUVNÝM MERADLOM</a:t>
            </a:r>
            <a:endParaRPr lang="en-US" dirty="0"/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0E656DA8-0059-E4B2-81A8-BE041E2909AE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0F81D1D-A43B-A756-A7D9-240395F3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2"/>
          <p:cNvGrpSpPr/>
          <p:nvPr/>
        </p:nvGrpSpPr>
        <p:grpSpPr>
          <a:xfrm>
            <a:off x="14052908" y="56132"/>
            <a:ext cx="4235092" cy="10230868"/>
            <a:chOff x="0" y="-38100"/>
            <a:chExt cx="3346246" cy="8166100"/>
          </a:xfrm>
        </p:grpSpPr>
        <p:sp>
          <p:nvSpPr>
            <p:cNvPr id="389" name="Google Shape;389;p12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 extrusionOk="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</p:sp>
        <p:sp>
          <p:nvSpPr>
            <p:cNvPr id="390" name="Google Shape;390;p12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378;p12">
            <a:extLst>
              <a:ext uri="{FF2B5EF4-FFF2-40B4-BE49-F238E27FC236}">
                <a16:creationId xmlns:a16="http://schemas.microsoft.com/office/drawing/2014/main" id="{CFF9820F-24F9-A0E2-EDEE-23C48C5ED0CD}"/>
              </a:ext>
            </a:extLst>
          </p:cNvPr>
          <p:cNvGrpSpPr/>
          <p:nvPr/>
        </p:nvGrpSpPr>
        <p:grpSpPr>
          <a:xfrm>
            <a:off x="10264080" y="2375926"/>
            <a:ext cx="6305748" cy="7921125"/>
            <a:chOff x="0" y="-38100"/>
            <a:chExt cx="871423" cy="997829"/>
          </a:xfrm>
          <a:solidFill>
            <a:schemeClr val="accent2"/>
          </a:solidFill>
        </p:grpSpPr>
        <p:sp>
          <p:nvSpPr>
            <p:cNvPr id="5" name="Google Shape;379;p12">
              <a:extLst>
                <a:ext uri="{FF2B5EF4-FFF2-40B4-BE49-F238E27FC236}">
                  <a16:creationId xmlns:a16="http://schemas.microsoft.com/office/drawing/2014/main" id="{23EBE5D9-F8A3-0BB7-14F0-4FA48AB56159}"/>
                </a:ext>
              </a:extLst>
            </p:cNvPr>
            <p:cNvSpPr/>
            <p:nvPr/>
          </p:nvSpPr>
          <p:spPr>
            <a:xfrm>
              <a:off x="0" y="0"/>
              <a:ext cx="871423" cy="959729"/>
            </a:xfrm>
            <a:custGeom>
              <a:avLst/>
              <a:gdLst/>
              <a:ahLst/>
              <a:cxnLst/>
              <a:rect l="l" t="t" r="r" b="b"/>
              <a:pathLst>
                <a:path w="871423" h="959729" extrusionOk="0">
                  <a:moveTo>
                    <a:pt x="0" y="0"/>
                  </a:moveTo>
                  <a:lnTo>
                    <a:pt x="871423" y="0"/>
                  </a:lnTo>
                  <a:lnTo>
                    <a:pt x="871423" y="959729"/>
                  </a:lnTo>
                  <a:lnTo>
                    <a:pt x="0" y="9597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" name="Google Shape;380;p12">
              <a:extLst>
                <a:ext uri="{FF2B5EF4-FFF2-40B4-BE49-F238E27FC236}">
                  <a16:creationId xmlns:a16="http://schemas.microsoft.com/office/drawing/2014/main" id="{C9FE2159-80AD-6FB9-B825-B6FF4662797B}"/>
                </a:ext>
              </a:extLst>
            </p:cNvPr>
            <p:cNvSpPr txBox="1"/>
            <p:nvPr/>
          </p:nvSpPr>
          <p:spPr>
            <a:xfrm>
              <a:off x="0" y="-38100"/>
              <a:ext cx="871423" cy="9978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12"/>
          <p:cNvGrpSpPr/>
          <p:nvPr/>
        </p:nvGrpSpPr>
        <p:grpSpPr>
          <a:xfrm>
            <a:off x="0" y="-38168"/>
            <a:ext cx="4235092" cy="10335220"/>
            <a:chOff x="0" y="-38100"/>
            <a:chExt cx="3346246" cy="8166100"/>
          </a:xfrm>
        </p:grpSpPr>
        <p:sp>
          <p:nvSpPr>
            <p:cNvPr id="376" name="Google Shape;376;p12"/>
            <p:cNvSpPr/>
            <p:nvPr/>
          </p:nvSpPr>
          <p:spPr>
            <a:xfrm>
              <a:off x="0" y="0"/>
              <a:ext cx="3346246" cy="8128000"/>
            </a:xfrm>
            <a:custGeom>
              <a:avLst/>
              <a:gdLst/>
              <a:ahLst/>
              <a:cxnLst/>
              <a:rect l="l" t="t" r="r" b="b"/>
              <a:pathLst>
                <a:path w="3346246" h="8128000" extrusionOk="0">
                  <a:moveTo>
                    <a:pt x="0" y="0"/>
                  </a:moveTo>
                  <a:lnTo>
                    <a:pt x="3346246" y="0"/>
                  </a:lnTo>
                  <a:lnTo>
                    <a:pt x="3346246" y="8128000"/>
                  </a:lnTo>
                  <a:lnTo>
                    <a:pt x="0" y="81280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</p:sp>
        <p:sp>
          <p:nvSpPr>
            <p:cNvPr id="377" name="Google Shape;377;p12"/>
            <p:cNvSpPr txBox="1"/>
            <p:nvPr/>
          </p:nvSpPr>
          <p:spPr>
            <a:xfrm>
              <a:off x="0" y="-38100"/>
              <a:ext cx="3346246" cy="81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12"/>
          <p:cNvGrpSpPr/>
          <p:nvPr/>
        </p:nvGrpSpPr>
        <p:grpSpPr>
          <a:xfrm>
            <a:off x="1028700" y="2320991"/>
            <a:ext cx="6305748" cy="7955957"/>
            <a:chOff x="0" y="-38100"/>
            <a:chExt cx="871423" cy="997829"/>
          </a:xfrm>
          <a:solidFill>
            <a:schemeClr val="accent2"/>
          </a:solidFill>
        </p:grpSpPr>
        <p:sp>
          <p:nvSpPr>
            <p:cNvPr id="379" name="Google Shape;379;p12"/>
            <p:cNvSpPr/>
            <p:nvPr/>
          </p:nvSpPr>
          <p:spPr>
            <a:xfrm>
              <a:off x="0" y="0"/>
              <a:ext cx="871423" cy="959729"/>
            </a:xfrm>
            <a:custGeom>
              <a:avLst/>
              <a:gdLst/>
              <a:ahLst/>
              <a:cxnLst/>
              <a:rect l="l" t="t" r="r" b="b"/>
              <a:pathLst>
                <a:path w="871423" h="959729" extrusionOk="0">
                  <a:moveTo>
                    <a:pt x="0" y="0"/>
                  </a:moveTo>
                  <a:lnTo>
                    <a:pt x="871423" y="0"/>
                  </a:lnTo>
                  <a:lnTo>
                    <a:pt x="871423" y="959729"/>
                  </a:lnTo>
                  <a:lnTo>
                    <a:pt x="0" y="9597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0" name="Google Shape;380;p12"/>
            <p:cNvSpPr txBox="1"/>
            <p:nvPr/>
          </p:nvSpPr>
          <p:spPr>
            <a:xfrm>
              <a:off x="0" y="-38100"/>
              <a:ext cx="871423" cy="9978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1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12"/>
          <p:cNvSpPr txBox="1"/>
          <p:nvPr/>
        </p:nvSpPr>
        <p:spPr>
          <a:xfrm>
            <a:off x="1028700" y="2752174"/>
            <a:ext cx="588150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marR="0" lvl="1" indent="-26352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Výroba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: </a:t>
            </a:r>
            <a:r>
              <a:rPr lang="sk-SK" sz="2000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meradlá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používajú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meranie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rozmerov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súčiastok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výrobe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.</a:t>
            </a:r>
            <a:endParaRPr lang="sk-SK" sz="2000" b="0" i="0" u="none" strike="noStrike" cap="none" dirty="0">
              <a:solidFill>
                <a:srgbClr val="FFFFFF"/>
              </a:solidFill>
              <a:latin typeface="Poppins" panose="00000500000000000000" pitchFamily="2" charset="-18"/>
              <a:ea typeface="Open Sans Medium"/>
              <a:cs typeface="Poppins" panose="00000500000000000000" pitchFamily="2" charset="-18"/>
              <a:sym typeface="Open Sans Medium"/>
            </a:endParaRPr>
          </a:p>
          <a:p>
            <a:pPr marL="539749" marR="0" lvl="1" indent="-26352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Strojárstvo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: </a:t>
            </a:r>
            <a:r>
              <a:rPr lang="sk-SK" sz="2000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meradlá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používajú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meranie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rozmerov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konštrukcií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a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komponentov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v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strojárstve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.</a:t>
            </a:r>
            <a:endParaRPr lang="sk-SK" sz="2000" b="0" i="0" u="none" strike="noStrike" cap="none" dirty="0">
              <a:solidFill>
                <a:srgbClr val="FFFFFF"/>
              </a:solidFill>
              <a:latin typeface="Poppins" panose="00000500000000000000" pitchFamily="2" charset="-18"/>
              <a:ea typeface="Open Sans Medium"/>
              <a:cs typeface="Poppins" panose="00000500000000000000" pitchFamily="2" charset="-18"/>
              <a:sym typeface="Open Sans Medium"/>
            </a:endParaRPr>
          </a:p>
          <a:p>
            <a:pPr marL="539749" marR="0" lvl="1" indent="-26352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Veda: </a:t>
            </a:r>
            <a:r>
              <a:rPr lang="sk-SK" sz="2000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meradlá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používajú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meranie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rozmerov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predmetov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vedeckých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experimentoch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.</a:t>
            </a:r>
            <a:endParaRPr lang="sk-SK" sz="2000" b="0" i="0" u="none" strike="noStrike" cap="none" dirty="0">
              <a:solidFill>
                <a:srgbClr val="FFFFFF"/>
              </a:solidFill>
              <a:latin typeface="Poppins" panose="00000500000000000000" pitchFamily="2" charset="-18"/>
              <a:ea typeface="Open Sans Medium"/>
              <a:cs typeface="Poppins" panose="00000500000000000000" pitchFamily="2" charset="-18"/>
              <a:sym typeface="Open Sans Medium"/>
            </a:endParaRPr>
          </a:p>
          <a:p>
            <a:pPr marL="539749" marR="0" lvl="1" indent="-26352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Stavebníctvo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: </a:t>
            </a:r>
            <a:r>
              <a:rPr lang="sk-SK" sz="2000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meradlá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používajú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meranie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rozmerov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materiálov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výstavbe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.</a:t>
            </a:r>
            <a:endParaRPr sz="2000" b="0" i="0" u="none" strike="noStrike" cap="none" dirty="0">
              <a:solidFill>
                <a:srgbClr val="FFFFFF"/>
              </a:solidFill>
              <a:latin typeface="Poppins" panose="00000500000000000000" pitchFamily="2" charset="-18"/>
              <a:ea typeface="Open Sans Medium"/>
              <a:cs typeface="Poppins" panose="00000500000000000000" pitchFamily="2" charset="-18"/>
              <a:sym typeface="Open Sans Medium"/>
            </a:endParaRPr>
          </a:p>
        </p:txBody>
      </p:sp>
      <p:sp>
        <p:nvSpPr>
          <p:cNvPr id="382" name="Google Shape;382;p12"/>
          <p:cNvSpPr txBox="1"/>
          <p:nvPr/>
        </p:nvSpPr>
        <p:spPr>
          <a:xfrm>
            <a:off x="1028700" y="1126732"/>
            <a:ext cx="6596743" cy="1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999" b="1" dirty="0">
                <a:latin typeface="Poppins"/>
                <a:ea typeface="Poppins"/>
                <a:cs typeface="Poppins"/>
                <a:sym typeface="Poppins"/>
              </a:rPr>
              <a:t>VZU</a:t>
            </a:r>
            <a:r>
              <a:rPr lang="en-US" sz="3999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ŽITIE POSUVNÉHO MERADLA</a:t>
            </a:r>
            <a:endParaRPr lang="en-US" dirty="0"/>
          </a:p>
        </p:txBody>
      </p:sp>
      <p:sp>
        <p:nvSpPr>
          <p:cNvPr id="391" name="Google Shape;391;p12"/>
          <p:cNvSpPr txBox="1"/>
          <p:nvPr/>
        </p:nvSpPr>
        <p:spPr>
          <a:xfrm>
            <a:off x="7887909" y="1097344"/>
            <a:ext cx="8708611" cy="12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BEZPEČNOSTNÉ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OPATRENIA</a:t>
            </a:r>
            <a:endParaRPr lang="en-US" dirty="0"/>
          </a:p>
        </p:txBody>
      </p:sp>
      <p:sp>
        <p:nvSpPr>
          <p:cNvPr id="393" name="Google Shape;393;p12"/>
          <p:cNvSpPr/>
          <p:nvPr/>
        </p:nvSpPr>
        <p:spPr>
          <a:xfrm>
            <a:off x="16877090" y="2023396"/>
            <a:ext cx="3277467" cy="3277467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/>
          </a:solidFill>
          <a:ln w="571500" cap="sq" cmpd="sng">
            <a:solidFill>
              <a:srgbClr val="0345E4">
                <a:alpha val="19607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2"/>
          <p:cNvSpPr txBox="1"/>
          <p:nvPr/>
        </p:nvSpPr>
        <p:spPr>
          <a:xfrm>
            <a:off x="10381885" y="2746729"/>
            <a:ext cx="5881500" cy="732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marR="0" lvl="1" indent="-26352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Používajte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len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funkčné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meradlo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: </a:t>
            </a:r>
            <a:r>
              <a:rPr lang="sk-SK" sz="2000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ždy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používajte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meradlo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ktoré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je v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dobrom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stave.</a:t>
            </a:r>
            <a:endParaRPr lang="sk-SK" sz="2000" b="0" i="0" u="none" strike="noStrike" cap="none" dirty="0">
              <a:solidFill>
                <a:srgbClr val="FFFFFF"/>
              </a:solidFill>
              <a:latin typeface="Poppins" panose="00000500000000000000" pitchFamily="2" charset="-18"/>
              <a:ea typeface="Open Sans Medium"/>
              <a:cs typeface="Poppins" panose="00000500000000000000" pitchFamily="2" charset="-18"/>
              <a:sym typeface="Open Sans Medium"/>
            </a:endParaRPr>
          </a:p>
          <a:p>
            <a:pPr marL="539749" marR="0" lvl="1" indent="-26352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Merajte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vhodné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predmety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: </a:t>
            </a:r>
            <a:r>
              <a:rPr lang="sk-SK" sz="2000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epoužívajte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meradlo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príliš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veľké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alebo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príliš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malé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predmety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.</a:t>
            </a:r>
            <a:endParaRPr lang="sk-SK" sz="2000" b="0" i="0" u="none" strike="noStrike" cap="none" dirty="0">
              <a:solidFill>
                <a:srgbClr val="FFFFFF"/>
              </a:solidFill>
              <a:latin typeface="Poppins" panose="00000500000000000000" pitchFamily="2" charset="-18"/>
              <a:ea typeface="Open Sans Medium"/>
              <a:cs typeface="Poppins" panose="00000500000000000000" pitchFamily="2" charset="-18"/>
              <a:sym typeface="Open Sans Medium"/>
            </a:endParaRPr>
          </a:p>
          <a:p>
            <a:pPr marL="539749" marR="0" lvl="1" indent="-26352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Vyhnite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ostrým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predmetom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: </a:t>
            </a:r>
            <a:r>
              <a:rPr lang="sk-SK" sz="2000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epoužívajte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meradlo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ostré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alebo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špicaté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predmety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.</a:t>
            </a:r>
            <a:endParaRPr lang="sk-SK" sz="2000" b="0" i="0" u="none" strike="noStrike" cap="none" dirty="0">
              <a:solidFill>
                <a:srgbClr val="FFFFFF"/>
              </a:solidFill>
              <a:latin typeface="Poppins" panose="00000500000000000000" pitchFamily="2" charset="-18"/>
              <a:ea typeface="Open Sans Medium"/>
              <a:cs typeface="Poppins" panose="00000500000000000000" pitchFamily="2" charset="-18"/>
              <a:sym typeface="Open Sans Medium"/>
            </a:endParaRPr>
          </a:p>
          <a:p>
            <a:pPr marL="539749" marR="0" lvl="1" indent="-26352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Vyhnite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horúcim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alebo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studeným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predmetom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: </a:t>
            </a:r>
            <a:r>
              <a:rPr lang="sk-SK" sz="2000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epoužívajte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meradlo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horúce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alebo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studené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predmety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.</a:t>
            </a:r>
            <a:endParaRPr lang="sk-SK" sz="2000" b="0" i="0" u="none" strike="noStrike" cap="none" dirty="0">
              <a:solidFill>
                <a:srgbClr val="FFFFFF"/>
              </a:solidFill>
              <a:latin typeface="Poppins" panose="00000500000000000000" pitchFamily="2" charset="-18"/>
              <a:ea typeface="Open Sans Medium"/>
              <a:cs typeface="Poppins" panose="00000500000000000000" pitchFamily="2" charset="-18"/>
              <a:sym typeface="Open Sans Medium"/>
            </a:endParaRPr>
          </a:p>
          <a:p>
            <a:pPr marL="539749" marR="0" lvl="1" indent="-26352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Skladujte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meradlo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bezpečnom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mieste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: </a:t>
            </a:r>
            <a:r>
              <a:rPr lang="sk-SK" sz="2000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k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eď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nepoužívate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posuvné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meradlo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,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uložte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ho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bezpečné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miesto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 Medium"/>
                <a:cs typeface="Poppins" panose="00000500000000000000" pitchFamily="2" charset="-18"/>
                <a:sym typeface="Open Sans Medium"/>
              </a:rPr>
              <a:t>.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BEA80177-2C2A-6433-5F71-C724017B9C65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84" name="Google Shape;384;p12"/>
          <p:cNvSpPr/>
          <p:nvPr/>
        </p:nvSpPr>
        <p:spPr>
          <a:xfrm>
            <a:off x="-2062982" y="7055704"/>
            <a:ext cx="3277467" cy="3277467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/>
          </a:solidFill>
          <a:ln w="571500" cap="sq" cmpd="sng">
            <a:solidFill>
              <a:srgbClr val="0345E4">
                <a:alpha val="19607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F7656D31-D2DD-5601-1F32-206EE64DCBAF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779C24E-1ABF-FEA6-D560-B155A0D0D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19;p5">
            <a:extLst>
              <a:ext uri="{FF2B5EF4-FFF2-40B4-BE49-F238E27FC236}">
                <a16:creationId xmlns:a16="http://schemas.microsoft.com/office/drawing/2014/main" id="{F574CFF8-BE7E-8F25-AAEB-9E4BD159E591}"/>
              </a:ext>
            </a:extLst>
          </p:cNvPr>
          <p:cNvGrpSpPr/>
          <p:nvPr/>
        </p:nvGrpSpPr>
        <p:grpSpPr>
          <a:xfrm>
            <a:off x="1" y="-7792"/>
            <a:ext cx="11437356" cy="1522054"/>
            <a:chOff x="0" y="-38100"/>
            <a:chExt cx="3737049" cy="444538"/>
          </a:xfrm>
          <a:solidFill>
            <a:schemeClr val="accent2"/>
          </a:solidFill>
        </p:grpSpPr>
        <p:sp>
          <p:nvSpPr>
            <p:cNvPr id="5" name="Google Shape;220;p5">
              <a:extLst>
                <a:ext uri="{FF2B5EF4-FFF2-40B4-BE49-F238E27FC236}">
                  <a16:creationId xmlns:a16="http://schemas.microsoft.com/office/drawing/2014/main" id="{BC59FDA9-5B2A-308F-4A76-9025099159E1}"/>
                </a:ext>
              </a:extLst>
            </p:cNvPr>
            <p:cNvSpPr/>
            <p:nvPr/>
          </p:nvSpPr>
          <p:spPr>
            <a:xfrm>
              <a:off x="0" y="0"/>
              <a:ext cx="3737049" cy="406438"/>
            </a:xfrm>
            <a:custGeom>
              <a:avLst/>
              <a:gdLst/>
              <a:ahLst/>
              <a:cxnLst/>
              <a:rect l="l" t="t" r="r" b="b"/>
              <a:pathLst>
                <a:path w="3737049" h="406438" extrusionOk="0">
                  <a:moveTo>
                    <a:pt x="0" y="0"/>
                  </a:moveTo>
                  <a:lnTo>
                    <a:pt x="3737049" y="0"/>
                  </a:lnTo>
                  <a:lnTo>
                    <a:pt x="3737049" y="406438"/>
                  </a:lnTo>
                  <a:lnTo>
                    <a:pt x="0" y="40643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" name="Google Shape;221;p5">
              <a:extLst>
                <a:ext uri="{FF2B5EF4-FFF2-40B4-BE49-F238E27FC236}">
                  <a16:creationId xmlns:a16="http://schemas.microsoft.com/office/drawing/2014/main" id="{A3C0A68B-4656-49BB-DA36-4D852D1F7315}"/>
                </a:ext>
              </a:extLst>
            </p:cNvPr>
            <p:cNvSpPr txBox="1"/>
            <p:nvPr/>
          </p:nvSpPr>
          <p:spPr>
            <a:xfrm>
              <a:off x="0" y="-38100"/>
              <a:ext cx="3737049" cy="44453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2" name="Google Shape;412;p13"/>
          <p:cNvCxnSpPr/>
          <p:nvPr/>
        </p:nvCxnSpPr>
        <p:spPr>
          <a:xfrm>
            <a:off x="328188" y="2073449"/>
            <a:ext cx="1310100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13"/>
          <p:cNvSpPr/>
          <p:nvPr/>
        </p:nvSpPr>
        <p:spPr>
          <a:xfrm>
            <a:off x="15922387" y="7940250"/>
            <a:ext cx="2954728" cy="295472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/>
          </a:solidFill>
          <a:ln w="571500" cap="sq" cmpd="sng">
            <a:solidFill>
              <a:srgbClr val="0345E4">
                <a:alpha val="19607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"/>
          <p:cNvSpPr txBox="1"/>
          <p:nvPr/>
        </p:nvSpPr>
        <p:spPr>
          <a:xfrm>
            <a:off x="526327" y="122463"/>
            <a:ext cx="9842316" cy="13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9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AKÁ JE NAJMENŠIA ODCHÝLKA POSUVNÉHO MERADLA MERADLA?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9" name="Google Shape;419;p13"/>
          <p:cNvSpPr txBox="1"/>
          <p:nvPr/>
        </p:nvSpPr>
        <p:spPr>
          <a:xfrm>
            <a:off x="1197642" y="2443360"/>
            <a:ext cx="673668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odchýlka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posuvného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najmenšia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zmena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rozmeru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ktorú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týmto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nástrojom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dokážeme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presne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zmerať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Predstavte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to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najmenšiu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čiarku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bežnom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pravítku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Táto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hodnota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kľúčová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pretože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nám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hovorí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presná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môže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byť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naše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420" name="Google Shape;420;p13"/>
          <p:cNvSpPr txBox="1"/>
          <p:nvPr/>
        </p:nvSpPr>
        <p:spPr>
          <a:xfrm>
            <a:off x="1152180" y="5237336"/>
            <a:ext cx="67821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Vzorec pre výpočet najmenšej odchýlky: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421" name="Google Shape;421;p13"/>
          <p:cNvSpPr txBox="1"/>
          <p:nvPr/>
        </p:nvSpPr>
        <p:spPr>
          <a:xfrm>
            <a:off x="1166310" y="5948527"/>
            <a:ext cx="674218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 = (</a:t>
            </a:r>
            <a:r>
              <a:rPr lang="en-US" sz="2000" b="1" i="0" u="none" strike="noStrike" cap="none" dirty="0" err="1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Hodnota</a:t>
            </a:r>
            <a:r>
              <a:rPr lang="en-US" sz="2000" b="1" i="0" u="none" strike="noStrike" cap="none" dirty="0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jednej</a:t>
            </a:r>
            <a:r>
              <a:rPr lang="en-US" sz="2000" b="1" i="0" u="none" strike="noStrike" cap="none" dirty="0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časti</a:t>
            </a:r>
            <a:r>
              <a:rPr lang="en-US" sz="2000" b="1" i="0" u="none" strike="noStrike" cap="none" dirty="0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b="1" i="0" u="none" strike="noStrike" cap="none" dirty="0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stupnice</a:t>
            </a:r>
            <a:r>
              <a:rPr lang="en-US" sz="2000" b="1" i="0" u="none" strike="noStrike" cap="none" dirty="0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) / (</a:t>
            </a:r>
            <a:r>
              <a:rPr lang="en-US" sz="2000" b="1" i="0" u="none" strike="noStrike" cap="none" dirty="0" err="1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Počet</a:t>
            </a:r>
            <a:r>
              <a:rPr lang="en-US" sz="2000" b="1" i="0" u="none" strike="noStrike" cap="none" dirty="0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častí</a:t>
            </a:r>
            <a:r>
              <a:rPr lang="en-US" sz="2000" b="1" i="0" u="none" strike="noStrike" cap="none" dirty="0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b="1" i="0" u="none" strike="noStrike" cap="none" dirty="0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noniovej</a:t>
            </a:r>
            <a:r>
              <a:rPr lang="en-US" sz="2000" b="1" i="0" u="none" strike="noStrike" cap="none" dirty="0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b="1" i="0" u="none" strike="noStrike" cap="none" dirty="0">
                <a:solidFill>
                  <a:srgbClr val="D6001C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)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422" name="Google Shape;422;p13"/>
          <p:cNvSpPr txBox="1"/>
          <p:nvPr/>
        </p:nvSpPr>
        <p:spPr>
          <a:xfrm>
            <a:off x="9442313" y="2443360"/>
            <a:ext cx="7337700" cy="560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to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funguje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?</a:t>
            </a:r>
            <a:endParaRPr lang="sk-SK" sz="2000" b="1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342900" marR="0" lvl="0" indent="-34290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Kombinácia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stupníc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 </a:t>
            </a:r>
            <a:r>
              <a:rPr lang="sk-SK" sz="20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osuvné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dve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–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a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bežné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pravítko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a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menšia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ktorá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pozdĺž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posúva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342900" marR="0" lvl="0" indent="-34290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Výpočet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 </a:t>
            </a:r>
            <a:r>
              <a:rPr lang="sk-SK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by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sme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zistili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najmenšiu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odchýlku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odčítame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hodnotu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jednej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časti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od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hodnoty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jednej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časti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342900" marR="0" lvl="0" indent="-34290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Typická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hodnota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 </a:t>
            </a:r>
            <a:r>
              <a:rPr lang="sk-SK" sz="20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äčšina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posuvných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meradiel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najmenšiu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odchýlku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0,01 cm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alebo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0,1 mm. To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znamená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že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tieto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dokážu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s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presnosťou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stotiny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centimetra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alebo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desatiny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milimetra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76317B4C-CD0A-3F10-E16C-08A2DDF4E36F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Google Shape;421;p13">
            <a:extLst>
              <a:ext uri="{FF2B5EF4-FFF2-40B4-BE49-F238E27FC236}">
                <a16:creationId xmlns:a16="http://schemas.microsoft.com/office/drawing/2014/main" id="{585FCDBC-2927-75C5-211D-4EDE295DA5DA}"/>
              </a:ext>
            </a:extLst>
          </p:cNvPr>
          <p:cNvSpPr txBox="1"/>
          <p:nvPr/>
        </p:nvSpPr>
        <p:spPr>
          <a:xfrm>
            <a:off x="1152180" y="7090605"/>
            <a:ext cx="674218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>
                <a:latin typeface="Poppins" panose="00000500000000000000" pitchFamily="2" charset="-18"/>
                <a:cs typeface="Poppins" panose="00000500000000000000" pitchFamily="2" charset="-18"/>
              </a:rPr>
              <a:t>NO = Najmenšia odchýlka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EBBC9A67-F0A9-361B-F19C-4A85B562699A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E67DA29-F19E-9EB3-69E3-6497C7065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9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19;p5">
            <a:extLst>
              <a:ext uri="{FF2B5EF4-FFF2-40B4-BE49-F238E27FC236}">
                <a16:creationId xmlns:a16="http://schemas.microsoft.com/office/drawing/2014/main" id="{032B9FD3-77B2-C0F0-3E52-A4C918150822}"/>
              </a:ext>
            </a:extLst>
          </p:cNvPr>
          <p:cNvGrpSpPr/>
          <p:nvPr/>
        </p:nvGrpSpPr>
        <p:grpSpPr>
          <a:xfrm>
            <a:off x="1" y="-7792"/>
            <a:ext cx="11437356" cy="1522054"/>
            <a:chOff x="0" y="-38100"/>
            <a:chExt cx="3737049" cy="444538"/>
          </a:xfrm>
          <a:solidFill>
            <a:schemeClr val="accent2"/>
          </a:solidFill>
        </p:grpSpPr>
        <p:sp>
          <p:nvSpPr>
            <p:cNvPr id="8" name="Google Shape;220;p5">
              <a:extLst>
                <a:ext uri="{FF2B5EF4-FFF2-40B4-BE49-F238E27FC236}">
                  <a16:creationId xmlns:a16="http://schemas.microsoft.com/office/drawing/2014/main" id="{7968675D-8ED1-3DFE-43AD-62DACF6DADD5}"/>
                </a:ext>
              </a:extLst>
            </p:cNvPr>
            <p:cNvSpPr/>
            <p:nvPr/>
          </p:nvSpPr>
          <p:spPr>
            <a:xfrm>
              <a:off x="0" y="0"/>
              <a:ext cx="3737049" cy="406438"/>
            </a:xfrm>
            <a:custGeom>
              <a:avLst/>
              <a:gdLst/>
              <a:ahLst/>
              <a:cxnLst/>
              <a:rect l="l" t="t" r="r" b="b"/>
              <a:pathLst>
                <a:path w="3737049" h="406438" extrusionOk="0">
                  <a:moveTo>
                    <a:pt x="0" y="0"/>
                  </a:moveTo>
                  <a:lnTo>
                    <a:pt x="3737049" y="0"/>
                  </a:lnTo>
                  <a:lnTo>
                    <a:pt x="3737049" y="406438"/>
                  </a:lnTo>
                  <a:lnTo>
                    <a:pt x="0" y="40643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Google Shape;221;p5">
              <a:extLst>
                <a:ext uri="{FF2B5EF4-FFF2-40B4-BE49-F238E27FC236}">
                  <a16:creationId xmlns:a16="http://schemas.microsoft.com/office/drawing/2014/main" id="{D1E76E7A-5D1E-23FD-7717-65BD3BE64372}"/>
                </a:ext>
              </a:extLst>
            </p:cNvPr>
            <p:cNvSpPr txBox="1"/>
            <p:nvPr/>
          </p:nvSpPr>
          <p:spPr>
            <a:xfrm>
              <a:off x="0" y="-38100"/>
              <a:ext cx="3737049" cy="44453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6" name="Google Shape;436;p14"/>
          <p:cNvCxnSpPr/>
          <p:nvPr/>
        </p:nvCxnSpPr>
        <p:spPr>
          <a:xfrm>
            <a:off x="393503" y="2073451"/>
            <a:ext cx="1310100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2" name="Google Shape;442;p14"/>
          <p:cNvSpPr txBox="1"/>
          <p:nvPr/>
        </p:nvSpPr>
        <p:spPr>
          <a:xfrm>
            <a:off x="526327" y="106134"/>
            <a:ext cx="11304312" cy="13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9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AKÁ JE NAJMENŠIA ODCHÝLKA DIGITÁLNEHO POSUVNÉHO MERADLA?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3" name="Google Shape;443;p14"/>
          <p:cNvSpPr txBox="1"/>
          <p:nvPr/>
        </p:nvSpPr>
        <p:spPr>
          <a:xfrm>
            <a:off x="1023200" y="2120946"/>
            <a:ext cx="7231591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odchýlka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digitálneho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posuvného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predstavuje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najmenšiu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zmenu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rozmeru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ktorú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týmto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nástrojom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dokážeme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presne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zmerať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Je to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vlastne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rozlíšenie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prístroja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rozdiel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od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klasických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posuvných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meradiel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kde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musíme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ručne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odčítavať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hodnoty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z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dvoch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stupníc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digitálne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zobrazujú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nameranú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hodnotu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priamo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digitálnom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displeji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Vďaka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tomu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odčítanie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jednoduchšie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a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presnejšie</a:t>
            </a:r>
            <a:r>
              <a:rPr lang="sk-SK" sz="20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444" name="Google Shape;444;p14"/>
          <p:cNvSpPr txBox="1"/>
          <p:nvPr/>
        </p:nvSpPr>
        <p:spPr>
          <a:xfrm>
            <a:off x="9144000" y="2120946"/>
            <a:ext cx="733770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marR="0" lvl="1" indent="-2571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Typická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odchýlka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 </a:t>
            </a:r>
            <a:r>
              <a:rPr lang="sk-SK" sz="20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äčšina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digitálnych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posuvných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meradiel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má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najmenšiu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odchýlku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0,01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milimetra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(mm)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alebo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0,0005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palca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b="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539749" marR="0" lvl="1" indent="-2571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Vysoká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presnosť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 </a:t>
            </a:r>
            <a:r>
              <a:rPr lang="sk-SK" sz="20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áto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vysoká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presnosť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nevyhnutná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v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oblastiach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strojárstvo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výroba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vedecký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výskum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b="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539749" marR="0" lvl="1" indent="-257174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Jednoduché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použitie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 </a:t>
            </a:r>
            <a:r>
              <a:rPr lang="sk-SK" sz="20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igitálny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displej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eliminuje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potrebu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ručného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odčítania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znižuje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tak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riziko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ľudskej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chyby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Google Shape;440;p14">
            <a:extLst>
              <a:ext uri="{FF2B5EF4-FFF2-40B4-BE49-F238E27FC236}">
                <a16:creationId xmlns:a16="http://schemas.microsoft.com/office/drawing/2014/main" id="{4EC7AE9E-0B1C-7836-260A-ABEAB0720DAC}"/>
              </a:ext>
            </a:extLst>
          </p:cNvPr>
          <p:cNvSpPr/>
          <p:nvPr/>
        </p:nvSpPr>
        <p:spPr>
          <a:xfrm>
            <a:off x="16153680" y="7921666"/>
            <a:ext cx="2954728" cy="295472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/>
          </a:solidFill>
          <a:ln w="571500" cap="sq" cmpd="sng">
            <a:solidFill>
              <a:srgbClr val="0345E4">
                <a:alpha val="19607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21">
            <a:extLst>
              <a:ext uri="{FF2B5EF4-FFF2-40B4-BE49-F238E27FC236}">
                <a16:creationId xmlns:a16="http://schemas.microsoft.com/office/drawing/2014/main" id="{D2F00D41-27F3-98C8-7E3D-84A4E41528AC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D66D9181-CE20-889B-6A43-10F2D1574828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1CAE3F5-6B92-8445-C397-C0FCF78AB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9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88;p4">
            <a:extLst>
              <a:ext uri="{FF2B5EF4-FFF2-40B4-BE49-F238E27FC236}">
                <a16:creationId xmlns:a16="http://schemas.microsoft.com/office/drawing/2014/main" id="{16319E0D-DF66-F011-06E4-D00E10554809}"/>
              </a:ext>
            </a:extLst>
          </p:cNvPr>
          <p:cNvGrpSpPr/>
          <p:nvPr/>
        </p:nvGrpSpPr>
        <p:grpSpPr>
          <a:xfrm>
            <a:off x="0" y="0"/>
            <a:ext cx="6302829" cy="10287000"/>
            <a:chOff x="0" y="-38100"/>
            <a:chExt cx="1783202" cy="2747433"/>
          </a:xfrm>
          <a:solidFill>
            <a:schemeClr val="accent2"/>
          </a:solidFill>
        </p:grpSpPr>
        <p:sp>
          <p:nvSpPr>
            <p:cNvPr id="5" name="Google Shape;189;p4">
              <a:extLst>
                <a:ext uri="{FF2B5EF4-FFF2-40B4-BE49-F238E27FC236}">
                  <a16:creationId xmlns:a16="http://schemas.microsoft.com/office/drawing/2014/main" id="{5689B7FF-817A-A34C-4F75-AAFC6D055960}"/>
                </a:ext>
              </a:extLst>
            </p:cNvPr>
            <p:cNvSpPr/>
            <p:nvPr/>
          </p:nvSpPr>
          <p:spPr>
            <a:xfrm>
              <a:off x="0" y="0"/>
              <a:ext cx="1783202" cy="2709333"/>
            </a:xfrm>
            <a:custGeom>
              <a:avLst/>
              <a:gdLst/>
              <a:ahLst/>
              <a:cxnLst/>
              <a:rect l="l" t="t" r="r" b="b"/>
              <a:pathLst>
                <a:path w="1783202" h="2709333" extrusionOk="0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" name="Google Shape;190;p4">
              <a:extLst>
                <a:ext uri="{FF2B5EF4-FFF2-40B4-BE49-F238E27FC236}">
                  <a16:creationId xmlns:a16="http://schemas.microsoft.com/office/drawing/2014/main" id="{5F88C14C-6D4A-4A66-C6E9-9AA02A73C5A2}"/>
                </a:ext>
              </a:extLst>
            </p:cNvPr>
            <p:cNvSpPr txBox="1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69" name="Google Shape;469;p16"/>
          <p:cNvCxnSpPr/>
          <p:nvPr/>
        </p:nvCxnSpPr>
        <p:spPr>
          <a:xfrm>
            <a:off x="515368" y="2090263"/>
            <a:ext cx="1310100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72" name="Google Shape;472;p16"/>
          <p:cNvGrpSpPr/>
          <p:nvPr/>
        </p:nvGrpSpPr>
        <p:grpSpPr>
          <a:xfrm>
            <a:off x="7465147" y="4058653"/>
            <a:ext cx="9794153" cy="1588168"/>
            <a:chOff x="0" y="-38100"/>
            <a:chExt cx="2579530" cy="726036"/>
          </a:xfrm>
        </p:grpSpPr>
        <p:sp>
          <p:nvSpPr>
            <p:cNvPr id="473" name="Google Shape;473;p16"/>
            <p:cNvSpPr/>
            <p:nvPr/>
          </p:nvSpPr>
          <p:spPr>
            <a:xfrm>
              <a:off x="0" y="0"/>
              <a:ext cx="2579530" cy="687936"/>
            </a:xfrm>
            <a:custGeom>
              <a:avLst/>
              <a:gdLst/>
              <a:ahLst/>
              <a:cxnLst/>
              <a:rect l="l" t="t" r="r" b="b"/>
              <a:pathLst>
                <a:path w="2579530" h="687936" extrusionOk="0">
                  <a:moveTo>
                    <a:pt x="40314" y="0"/>
                  </a:moveTo>
                  <a:lnTo>
                    <a:pt x="2539216" y="0"/>
                  </a:lnTo>
                  <a:cubicBezTo>
                    <a:pt x="2561481" y="0"/>
                    <a:pt x="2579530" y="18049"/>
                    <a:pt x="2579530" y="40314"/>
                  </a:cubicBezTo>
                  <a:lnTo>
                    <a:pt x="2579530" y="647622"/>
                  </a:lnTo>
                  <a:cubicBezTo>
                    <a:pt x="2579530" y="658314"/>
                    <a:pt x="2575283" y="668568"/>
                    <a:pt x="2567722" y="676128"/>
                  </a:cubicBezTo>
                  <a:cubicBezTo>
                    <a:pt x="2560162" y="683689"/>
                    <a:pt x="2549908" y="687936"/>
                    <a:pt x="2539216" y="687936"/>
                  </a:cubicBezTo>
                  <a:lnTo>
                    <a:pt x="40314" y="687936"/>
                  </a:lnTo>
                  <a:cubicBezTo>
                    <a:pt x="29622" y="687936"/>
                    <a:pt x="19368" y="683689"/>
                    <a:pt x="11808" y="676128"/>
                  </a:cubicBezTo>
                  <a:cubicBezTo>
                    <a:pt x="4247" y="668568"/>
                    <a:pt x="0" y="658314"/>
                    <a:pt x="0" y="647622"/>
                  </a:cubicBezTo>
                  <a:lnTo>
                    <a:pt x="0" y="40314"/>
                  </a:lnTo>
                  <a:cubicBezTo>
                    <a:pt x="0" y="29622"/>
                    <a:pt x="4247" y="19368"/>
                    <a:pt x="11808" y="11808"/>
                  </a:cubicBezTo>
                  <a:cubicBezTo>
                    <a:pt x="19368" y="4247"/>
                    <a:pt x="29622" y="0"/>
                    <a:pt x="40314" y="0"/>
                  </a:cubicBezTo>
                  <a:close/>
                </a:path>
              </a:pathLst>
            </a:custGeom>
            <a:solidFill>
              <a:srgbClr val="E8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 txBox="1"/>
            <p:nvPr/>
          </p:nvSpPr>
          <p:spPr>
            <a:xfrm>
              <a:off x="0" y="-38100"/>
              <a:ext cx="2579530" cy="726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16"/>
          <p:cNvSpPr/>
          <p:nvPr/>
        </p:nvSpPr>
        <p:spPr>
          <a:xfrm>
            <a:off x="409928" y="2548550"/>
            <a:ext cx="5482971" cy="6850930"/>
          </a:xfrm>
          <a:custGeom>
            <a:avLst/>
            <a:gdLst/>
            <a:ahLst/>
            <a:cxnLst/>
            <a:rect l="l" t="t" r="r" b="b"/>
            <a:pathLst>
              <a:path w="5482971" h="6850930" extrusionOk="0">
                <a:moveTo>
                  <a:pt x="0" y="0"/>
                </a:moveTo>
                <a:lnTo>
                  <a:pt x="5482971" y="0"/>
                </a:lnTo>
                <a:lnTo>
                  <a:pt x="5482971" y="6850930"/>
                </a:lnTo>
                <a:lnTo>
                  <a:pt x="0" y="6850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0121"/>
            </a:stretch>
          </a:blipFill>
          <a:ln>
            <a:noFill/>
          </a:ln>
        </p:spPr>
      </p:sp>
      <p:sp>
        <p:nvSpPr>
          <p:cNvPr id="476" name="Google Shape;476;p16"/>
          <p:cNvSpPr txBox="1"/>
          <p:nvPr/>
        </p:nvSpPr>
        <p:spPr>
          <a:xfrm>
            <a:off x="540935" y="653105"/>
            <a:ext cx="562299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VZDELÁVACIE VIDEÁ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7" name="Google Shape;477;p16"/>
          <p:cNvSpPr txBox="1"/>
          <p:nvPr/>
        </p:nvSpPr>
        <p:spPr>
          <a:xfrm>
            <a:off x="7949766" y="4421708"/>
            <a:ext cx="85774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7029" marR="0" lvl="1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</a:pPr>
            <a:r>
              <a:rPr lang="sk-SK" sz="2000" b="1" u="sng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</a:t>
            </a:r>
            <a:r>
              <a:rPr lang="en-US" sz="2000" b="1" i="0" u="sng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Working principle of Vernier Caliper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478" name="Google Shape;478;p16"/>
          <p:cNvSpPr txBox="1"/>
          <p:nvPr/>
        </p:nvSpPr>
        <p:spPr>
          <a:xfrm>
            <a:off x="8197355" y="4855725"/>
            <a:ext cx="85774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2000" b="1" u="sng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</a:t>
            </a:r>
            <a:r>
              <a:rPr lang="en-US" sz="2000" b="1" i="0" u="sng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Read a Metric Vernier Caliper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479" name="Google Shape;479;p16"/>
          <p:cNvSpPr txBox="1"/>
          <p:nvPr/>
        </p:nvSpPr>
        <p:spPr>
          <a:xfrm>
            <a:off x="8197355" y="5730163"/>
            <a:ext cx="8577600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Zdroje</a:t>
            </a:r>
            <a:r>
              <a:rPr lang="en-US" sz="18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</a:t>
            </a:r>
            <a:endParaRPr sz="1800" dirty="0"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457200" marR="0" lvl="0" indent="-336486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SzPts val="1699"/>
              <a:buFont typeface="Open Sans"/>
              <a:buAutoNum type="arabicPeriod"/>
            </a:pPr>
            <a:r>
              <a:rPr lang="en-US" sz="18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“Working principle of Vernier </a:t>
            </a:r>
            <a:r>
              <a:rPr lang="en-US" sz="1800" dirty="0" err="1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Calliper</a:t>
            </a:r>
            <a:r>
              <a:rPr lang="en-US" sz="18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” - tick Links</a:t>
            </a:r>
            <a:endParaRPr sz="1800" dirty="0"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457200" marR="0" lvl="0" indent="-336486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SzPts val="1699"/>
              <a:buFont typeface="Open Sans"/>
              <a:buAutoNum type="arabicPeriod"/>
            </a:pPr>
            <a:r>
              <a:rPr lang="en-US" sz="18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“How to read a </a:t>
            </a:r>
            <a:r>
              <a:rPr lang="en-US" sz="1800" dirty="0" err="1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metrick</a:t>
            </a:r>
            <a:r>
              <a:rPr lang="en-US" sz="18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Vernier Caliper” - </a:t>
            </a:r>
            <a:r>
              <a:rPr lang="en-US" sz="1800" dirty="0" err="1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WeldNotes</a:t>
            </a:r>
            <a:endParaRPr sz="1800" dirty="0"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C0A2A002-66C4-F371-D9AE-700816CA7009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81669B5D-4AF5-7192-A6FD-54CF682F9E38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E501F20-FAF3-13BD-FC32-0A30652FB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7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88;p4">
            <a:extLst>
              <a:ext uri="{FF2B5EF4-FFF2-40B4-BE49-F238E27FC236}">
                <a16:creationId xmlns:a16="http://schemas.microsoft.com/office/drawing/2014/main" id="{690FE707-98E1-0997-6126-716541EADA21}"/>
              </a:ext>
            </a:extLst>
          </p:cNvPr>
          <p:cNvGrpSpPr/>
          <p:nvPr/>
        </p:nvGrpSpPr>
        <p:grpSpPr>
          <a:xfrm>
            <a:off x="0" y="0"/>
            <a:ext cx="6302829" cy="10287000"/>
            <a:chOff x="0" y="-38100"/>
            <a:chExt cx="1783202" cy="2747433"/>
          </a:xfrm>
          <a:solidFill>
            <a:schemeClr val="accent2"/>
          </a:solidFill>
        </p:grpSpPr>
        <p:sp>
          <p:nvSpPr>
            <p:cNvPr id="7" name="Google Shape;189;p4">
              <a:extLst>
                <a:ext uri="{FF2B5EF4-FFF2-40B4-BE49-F238E27FC236}">
                  <a16:creationId xmlns:a16="http://schemas.microsoft.com/office/drawing/2014/main" id="{A9B80606-9BB5-33A4-E1BC-6E4ED46F8786}"/>
                </a:ext>
              </a:extLst>
            </p:cNvPr>
            <p:cNvSpPr/>
            <p:nvPr/>
          </p:nvSpPr>
          <p:spPr>
            <a:xfrm>
              <a:off x="0" y="0"/>
              <a:ext cx="1783202" cy="2709333"/>
            </a:xfrm>
            <a:custGeom>
              <a:avLst/>
              <a:gdLst/>
              <a:ahLst/>
              <a:cxnLst/>
              <a:rect l="l" t="t" r="r" b="b"/>
              <a:pathLst>
                <a:path w="1783202" h="2709333" extrusionOk="0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" name="Google Shape;190;p4">
              <a:extLst>
                <a:ext uri="{FF2B5EF4-FFF2-40B4-BE49-F238E27FC236}">
                  <a16:creationId xmlns:a16="http://schemas.microsoft.com/office/drawing/2014/main" id="{918B9050-CD2C-496B-772A-D1A5439CAB4A}"/>
                </a:ext>
              </a:extLst>
            </p:cNvPr>
            <p:cNvSpPr txBox="1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87" name="Google Shape;487;p17"/>
          <p:cNvCxnSpPr/>
          <p:nvPr/>
        </p:nvCxnSpPr>
        <p:spPr>
          <a:xfrm>
            <a:off x="517949" y="1621840"/>
            <a:ext cx="1310100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90" name="Google Shape;490;p17"/>
          <p:cNvGrpSpPr/>
          <p:nvPr/>
        </p:nvGrpSpPr>
        <p:grpSpPr>
          <a:xfrm>
            <a:off x="7417021" y="1621840"/>
            <a:ext cx="9794153" cy="7140131"/>
            <a:chOff x="0" y="-38100"/>
            <a:chExt cx="2579530" cy="1880528"/>
          </a:xfrm>
        </p:grpSpPr>
        <p:sp>
          <p:nvSpPr>
            <p:cNvPr id="491" name="Google Shape;491;p17"/>
            <p:cNvSpPr/>
            <p:nvPr/>
          </p:nvSpPr>
          <p:spPr>
            <a:xfrm>
              <a:off x="0" y="0"/>
              <a:ext cx="2579530" cy="1842428"/>
            </a:xfrm>
            <a:custGeom>
              <a:avLst/>
              <a:gdLst/>
              <a:ahLst/>
              <a:cxnLst/>
              <a:rect l="l" t="t" r="r" b="b"/>
              <a:pathLst>
                <a:path w="2579530" h="1842428" extrusionOk="0">
                  <a:moveTo>
                    <a:pt x="40314" y="0"/>
                  </a:moveTo>
                  <a:lnTo>
                    <a:pt x="2539216" y="0"/>
                  </a:lnTo>
                  <a:cubicBezTo>
                    <a:pt x="2561481" y="0"/>
                    <a:pt x="2579530" y="18049"/>
                    <a:pt x="2579530" y="40314"/>
                  </a:cubicBezTo>
                  <a:lnTo>
                    <a:pt x="2579530" y="1802115"/>
                  </a:lnTo>
                  <a:cubicBezTo>
                    <a:pt x="2579530" y="1812807"/>
                    <a:pt x="2575283" y="1823061"/>
                    <a:pt x="2567722" y="1830621"/>
                  </a:cubicBezTo>
                  <a:cubicBezTo>
                    <a:pt x="2560162" y="1838181"/>
                    <a:pt x="2549908" y="1842428"/>
                    <a:pt x="2539216" y="1842428"/>
                  </a:cubicBezTo>
                  <a:lnTo>
                    <a:pt x="40314" y="1842428"/>
                  </a:lnTo>
                  <a:cubicBezTo>
                    <a:pt x="29622" y="1842428"/>
                    <a:pt x="19368" y="1838181"/>
                    <a:pt x="11808" y="1830621"/>
                  </a:cubicBezTo>
                  <a:cubicBezTo>
                    <a:pt x="4247" y="1823061"/>
                    <a:pt x="0" y="1812807"/>
                    <a:pt x="0" y="1802115"/>
                  </a:cubicBezTo>
                  <a:lnTo>
                    <a:pt x="0" y="40314"/>
                  </a:lnTo>
                  <a:cubicBezTo>
                    <a:pt x="0" y="29622"/>
                    <a:pt x="4247" y="19368"/>
                    <a:pt x="11808" y="11808"/>
                  </a:cubicBezTo>
                  <a:cubicBezTo>
                    <a:pt x="19368" y="4247"/>
                    <a:pt x="29622" y="0"/>
                    <a:pt x="40314" y="0"/>
                  </a:cubicBezTo>
                  <a:close/>
                </a:path>
              </a:pathLst>
            </a:custGeom>
            <a:solidFill>
              <a:srgbClr val="E8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 txBox="1"/>
            <p:nvPr/>
          </p:nvSpPr>
          <p:spPr>
            <a:xfrm>
              <a:off x="0" y="-38100"/>
              <a:ext cx="2579530" cy="1880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17"/>
          <p:cNvSpPr/>
          <p:nvPr/>
        </p:nvSpPr>
        <p:spPr>
          <a:xfrm>
            <a:off x="370990" y="2133051"/>
            <a:ext cx="5482971" cy="6850930"/>
          </a:xfrm>
          <a:custGeom>
            <a:avLst/>
            <a:gdLst/>
            <a:ahLst/>
            <a:cxnLst/>
            <a:rect l="l" t="t" r="r" b="b"/>
            <a:pathLst>
              <a:path w="5482971" h="6850930" extrusionOk="0">
                <a:moveTo>
                  <a:pt x="0" y="0"/>
                </a:moveTo>
                <a:lnTo>
                  <a:pt x="5482971" y="0"/>
                </a:lnTo>
                <a:lnTo>
                  <a:pt x="5482971" y="6850930"/>
                </a:lnTo>
                <a:lnTo>
                  <a:pt x="0" y="6850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0121"/>
            </a:stretch>
          </a:blipFill>
          <a:ln>
            <a:noFill/>
          </a:ln>
        </p:spPr>
      </p:sp>
      <p:sp>
        <p:nvSpPr>
          <p:cNvPr id="496" name="Google Shape;496;p17"/>
          <p:cNvSpPr txBox="1"/>
          <p:nvPr/>
        </p:nvSpPr>
        <p:spPr>
          <a:xfrm>
            <a:off x="9095874" y="1885286"/>
            <a:ext cx="6345307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750" b="1" dirty="0">
                <a:latin typeface="Open Sans"/>
                <a:ea typeface="Open Sans"/>
                <a:cs typeface="Open Sans"/>
                <a:sym typeface="Open Sans"/>
              </a:rPr>
              <a:t>Naskenujte ma</a:t>
            </a:r>
            <a:r>
              <a:rPr lang="en-US" sz="375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endParaRPr dirty="0"/>
          </a:p>
        </p:txBody>
      </p:sp>
      <p:sp>
        <p:nvSpPr>
          <p:cNvPr id="4" name="Google Shape;644;p30">
            <a:extLst>
              <a:ext uri="{FF2B5EF4-FFF2-40B4-BE49-F238E27FC236}">
                <a16:creationId xmlns:a16="http://schemas.microsoft.com/office/drawing/2014/main" id="{39C6FC45-6A9E-CD3C-37B7-0257082D1578}"/>
              </a:ext>
            </a:extLst>
          </p:cNvPr>
          <p:cNvSpPr txBox="1"/>
          <p:nvPr/>
        </p:nvSpPr>
        <p:spPr>
          <a:xfrm>
            <a:off x="540935" y="653105"/>
            <a:ext cx="5622992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SEBAHODNOTENIE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5FDEF2A3-F03A-85F1-828E-686422DA5E45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B62D650-57FB-EC4F-5474-D36E9EE74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320" y="2811984"/>
            <a:ext cx="5656894" cy="5656894"/>
          </a:xfrm>
          <a:prstGeom prst="rect">
            <a:avLst/>
          </a:prstGeom>
        </p:spPr>
      </p:pic>
      <p:sp>
        <p:nvSpPr>
          <p:cNvPr id="3" name="Freeform 21">
            <a:extLst>
              <a:ext uri="{FF2B5EF4-FFF2-40B4-BE49-F238E27FC236}">
                <a16:creationId xmlns:a16="http://schemas.microsoft.com/office/drawing/2014/main" id="{7FCC1E7D-71B4-4776-4B33-AC79A61D5DDA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3BAE9157-B90B-0BE7-74AC-940773F76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5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36" t="-3957" r="-2035"/>
            </a:stretch>
          </a:blipFill>
          <a:ln>
            <a:noFill/>
          </a:ln>
        </p:spPr>
      </p:sp>
      <p:sp>
        <p:nvSpPr>
          <p:cNvPr id="502" name="Google Shape;502;p18"/>
          <p:cNvSpPr/>
          <p:nvPr/>
        </p:nvSpPr>
        <p:spPr>
          <a:xfrm>
            <a:off x="14189107" y="339265"/>
            <a:ext cx="1378871" cy="1378871"/>
          </a:xfrm>
          <a:custGeom>
            <a:avLst/>
            <a:gdLst/>
            <a:ahLst/>
            <a:cxnLst/>
            <a:rect l="l" t="t" r="r" b="b"/>
            <a:pathLst>
              <a:path w="1378871" h="1378871" extrusionOk="0">
                <a:moveTo>
                  <a:pt x="0" y="0"/>
                </a:moveTo>
                <a:lnTo>
                  <a:pt x="1378871" y="0"/>
                </a:lnTo>
                <a:lnTo>
                  <a:pt x="1378871" y="1378870"/>
                </a:lnTo>
                <a:lnTo>
                  <a:pt x="0" y="1378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3" name="Google Shape;503;p18"/>
          <p:cNvSpPr/>
          <p:nvPr/>
        </p:nvSpPr>
        <p:spPr>
          <a:xfrm>
            <a:off x="15562677" y="591760"/>
            <a:ext cx="2725323" cy="777585"/>
          </a:xfrm>
          <a:custGeom>
            <a:avLst/>
            <a:gdLst/>
            <a:ahLst/>
            <a:cxnLst/>
            <a:rect l="l" t="t" r="r" b="b"/>
            <a:pathLst>
              <a:path w="2725323" h="777585" extrusionOk="0">
                <a:moveTo>
                  <a:pt x="0" y="0"/>
                </a:moveTo>
                <a:lnTo>
                  <a:pt x="2725323" y="0"/>
                </a:lnTo>
                <a:lnTo>
                  <a:pt x="2725323" y="777586"/>
                </a:lnTo>
                <a:lnTo>
                  <a:pt x="0" y="777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9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"/>
          <p:cNvGrpSpPr/>
          <p:nvPr/>
        </p:nvGrpSpPr>
        <p:grpSpPr>
          <a:xfrm>
            <a:off x="17259300" y="7060967"/>
            <a:ext cx="1028700" cy="3226033"/>
            <a:chOff x="0" y="-38100"/>
            <a:chExt cx="812800" cy="2548965"/>
          </a:xfrm>
          <a:solidFill>
            <a:schemeClr val="accent2"/>
          </a:solidFill>
        </p:grpSpPr>
        <p:sp>
          <p:nvSpPr>
            <p:cNvPr id="90" name="Google Shape;90;p2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1" name="Google Shape;91;p2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0" y="7060967"/>
            <a:ext cx="11842469" cy="3226033"/>
            <a:chOff x="0" y="-38100"/>
            <a:chExt cx="9357013" cy="2548965"/>
          </a:xfrm>
        </p:grpSpPr>
        <p:sp>
          <p:nvSpPr>
            <p:cNvPr id="93" name="Google Shape;93;p2"/>
            <p:cNvSpPr/>
            <p:nvPr/>
          </p:nvSpPr>
          <p:spPr>
            <a:xfrm>
              <a:off x="0" y="0"/>
              <a:ext cx="9357013" cy="2510865"/>
            </a:xfrm>
            <a:custGeom>
              <a:avLst/>
              <a:gdLst/>
              <a:ahLst/>
              <a:cxnLst/>
              <a:rect l="l" t="t" r="r" b="b"/>
              <a:pathLst>
                <a:path w="9357013" h="2510865" extrusionOk="0">
                  <a:moveTo>
                    <a:pt x="0" y="0"/>
                  </a:moveTo>
                  <a:lnTo>
                    <a:pt x="9357013" y="0"/>
                  </a:lnTo>
                  <a:lnTo>
                    <a:pt x="9357013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</p:sp>
        <p:sp>
          <p:nvSpPr>
            <p:cNvPr id="94" name="Google Shape;94;p2"/>
            <p:cNvSpPr txBox="1"/>
            <p:nvPr/>
          </p:nvSpPr>
          <p:spPr>
            <a:xfrm>
              <a:off x="0" y="-38100"/>
              <a:ext cx="9357013" cy="2548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2"/>
          <p:cNvGrpSpPr/>
          <p:nvPr/>
        </p:nvGrpSpPr>
        <p:grpSpPr>
          <a:xfrm>
            <a:off x="17259300" y="0"/>
            <a:ext cx="1028700" cy="1028700"/>
            <a:chOff x="0" y="-38100"/>
            <a:chExt cx="812800" cy="850900"/>
          </a:xfrm>
          <a:solidFill>
            <a:schemeClr val="accent2"/>
          </a:solidFill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7" name="Google Shape;97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2"/>
          <p:cNvSpPr txBox="1"/>
          <p:nvPr/>
        </p:nvSpPr>
        <p:spPr>
          <a:xfrm>
            <a:off x="1926400" y="2429726"/>
            <a:ext cx="11967665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0400" b="1" i="0" u="none" strike="noStrike" cap="non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Posuvné meradlo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0F2D924-A01A-B5B7-279A-A2560AEE0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6409">
            <a:off x="12606436" y="2162792"/>
            <a:ext cx="4877481" cy="4877481"/>
          </a:xfrm>
          <a:prstGeom prst="rect">
            <a:avLst/>
          </a:prstGeom>
        </p:spPr>
      </p:pic>
      <p:sp>
        <p:nvSpPr>
          <p:cNvPr id="3" name="Freeform 21">
            <a:extLst>
              <a:ext uri="{FF2B5EF4-FFF2-40B4-BE49-F238E27FC236}">
                <a16:creationId xmlns:a16="http://schemas.microsoft.com/office/drawing/2014/main" id="{5C9534B6-1756-2307-B9CB-191C963CEEC3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5A73703-EFCE-ECF9-9089-0CDE94AAB6C5}"/>
              </a:ext>
            </a:extLst>
          </p:cNvPr>
          <p:cNvSpPr txBox="1"/>
          <p:nvPr/>
        </p:nvSpPr>
        <p:spPr>
          <a:xfrm>
            <a:off x="6481707" y="7364831"/>
            <a:ext cx="508238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work is licensed under a Creative Commons Attribution – </a:t>
            </a:r>
            <a:r>
              <a:rPr kumimoji="0" lang="en-GB" altLang="sk-SK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NonCommercial</a:t>
            </a:r>
            <a:r>
              <a:rPr kumimoji="0" lang="en-GB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n-GB" altLang="sk-SK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ShareAlike</a:t>
            </a:r>
            <a:r>
              <a:rPr kumimoji="0" lang="en-GB" altLang="sk-S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3.0 License</a:t>
            </a:r>
            <a:r>
              <a:rPr kumimoji="0" lang="en-GB" altLang="sk-S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.</a:t>
            </a:r>
            <a:endParaRPr kumimoji="0" lang="en-GB" altLang="sk-S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E8AFE42B-C685-3324-B383-24A0D11FB788}"/>
              </a:ext>
            </a:extLst>
          </p:cNvPr>
          <p:cNvSpPr txBox="1"/>
          <p:nvPr/>
        </p:nvSpPr>
        <p:spPr>
          <a:xfrm>
            <a:off x="1926401" y="9182100"/>
            <a:ext cx="9462406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865755" algn="ctr"/>
                <a:tab pos="5731510" algn="r"/>
              </a:tabLst>
            </a:pPr>
            <a:r>
              <a:rPr lang="en-US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Financované Európskou úniou. Vyjadrené názory a postoje sú názormi a vyhláseniami autora(-ov) a nemusia nevyhnutne odrážať názory a stanoviská Európskej únie alebo Európskej výkonnej agentúry pre vzdelávanie a kultúru (EACEA). Európska únia ani EACEA za ne nepreberajú žiadnu zodpovednosť.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797B6572-28E2-728C-DE72-0D667B1E465B}"/>
              </a:ext>
            </a:extLst>
          </p:cNvPr>
          <p:cNvGrpSpPr/>
          <p:nvPr/>
        </p:nvGrpSpPr>
        <p:grpSpPr>
          <a:xfrm>
            <a:off x="0" y="139830"/>
            <a:ext cx="1668996" cy="10147170"/>
            <a:chOff x="0" y="0"/>
            <a:chExt cx="446365" cy="2709333"/>
          </a:xfrm>
          <a:solidFill>
            <a:srgbClr val="CC5B60"/>
          </a:solidFill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B648E5C-DC72-24CF-83D9-702151E6CD74}"/>
                </a:ext>
              </a:extLst>
            </p:cNvPr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grpFill/>
          </p:spPr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A4AEE1AE-E8BF-FC48-3267-12CF80ED1257}"/>
                </a:ext>
              </a:extLst>
            </p:cNvPr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C00000"/>
                </a:solidFill>
              </a:endParaRPr>
            </a:p>
          </p:txBody>
        </p:sp>
      </p:grpSp>
      <p:sp>
        <p:nvSpPr>
          <p:cNvPr id="2" name="BlokTextu 25">
            <a:extLst>
              <a:ext uri="{FF2B5EF4-FFF2-40B4-BE49-F238E27FC236}">
                <a16:creationId xmlns:a16="http://schemas.microsoft.com/office/drawing/2014/main" id="{CF6A8784-A625-63DD-0F99-D2D28189A4EE}"/>
              </a:ext>
            </a:extLst>
          </p:cNvPr>
          <p:cNvSpPr txBox="1"/>
          <p:nvPr/>
        </p:nvSpPr>
        <p:spPr>
          <a:xfrm>
            <a:off x="1917479" y="3931581"/>
            <a:ext cx="11523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err="1">
                <a:latin typeface="Poppins" panose="00000500000000000000" pitchFamily="2" charset="-18"/>
                <a:cs typeface="Poppins" panose="00000500000000000000" pitchFamily="2" charset="-18"/>
              </a:rPr>
              <a:t>Číslo</a:t>
            </a:r>
            <a:r>
              <a:rPr lang="en-US" sz="32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en-US" sz="3200" dirty="0" err="1">
                <a:latin typeface="Poppins" panose="00000500000000000000" pitchFamily="2" charset="-18"/>
                <a:cs typeface="Poppins" panose="00000500000000000000" pitchFamily="2" charset="-18"/>
              </a:rPr>
              <a:t>projektu</a:t>
            </a:r>
            <a:r>
              <a:rPr lang="en-US" sz="3200" dirty="0">
                <a:latin typeface="Poppins" panose="00000500000000000000" pitchFamily="2" charset="-18"/>
                <a:cs typeface="Poppins" panose="00000500000000000000" pitchFamily="2" charset="-18"/>
              </a:rPr>
              <a:t>: 2021-1-DE02-KA220-VET-000029587</a:t>
            </a:r>
          </a:p>
        </p:txBody>
      </p:sp>
      <p:sp>
        <p:nvSpPr>
          <p:cNvPr id="12" name="BlokTextu 26">
            <a:extLst>
              <a:ext uri="{FF2B5EF4-FFF2-40B4-BE49-F238E27FC236}">
                <a16:creationId xmlns:a16="http://schemas.microsoft.com/office/drawing/2014/main" id="{4FD2B231-F330-D106-12FE-E4F5B7A8802B}"/>
              </a:ext>
            </a:extLst>
          </p:cNvPr>
          <p:cNvSpPr txBox="1"/>
          <p:nvPr/>
        </p:nvSpPr>
        <p:spPr>
          <a:xfrm>
            <a:off x="1926400" y="4500424"/>
            <a:ext cx="11523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kern="0" dirty="0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PR3/A2: </a:t>
            </a:r>
            <a:r>
              <a:rPr lang="en-US" sz="2400" kern="0" dirty="0" err="1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Autoškoliaci</a:t>
            </a:r>
            <a:r>
              <a:rPr lang="en-US" sz="2400" kern="0" dirty="0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2400" kern="0" dirty="0" err="1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materiál</a:t>
            </a:r>
            <a:r>
              <a:rPr lang="en-US" sz="2400" kern="0" dirty="0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2400" kern="0" dirty="0" err="1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na</a:t>
            </a:r>
            <a:r>
              <a:rPr lang="en-US" sz="2400" kern="0" dirty="0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2400" kern="0" dirty="0" err="1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obohatenie</a:t>
            </a:r>
            <a:r>
              <a:rPr lang="en-US" sz="2400" kern="0" dirty="0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</a:t>
            </a:r>
            <a:r>
              <a:rPr lang="en-US" sz="2400" kern="0" dirty="0" err="1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súčasných</a:t>
            </a:r>
            <a:r>
              <a:rPr lang="en-US" sz="2400" kern="0" dirty="0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 online </a:t>
            </a:r>
            <a:r>
              <a:rPr lang="en-US" sz="2400" kern="0" dirty="0" err="1">
                <a:effectLst/>
                <a:latin typeface="Poppins" panose="00000500000000000000" pitchFamily="2" charset="-18"/>
                <a:ea typeface="Times New Roman" panose="02020603050405020304" pitchFamily="18" charset="0"/>
                <a:cs typeface="Poppins" panose="00000500000000000000" pitchFamily="2" charset="-18"/>
              </a:rPr>
              <a:t>experimentov</a:t>
            </a:r>
            <a:endParaRPr lang="sk-SK" sz="2400" kern="100" dirty="0">
              <a:effectLst/>
              <a:latin typeface="Poppins" panose="00000500000000000000" pitchFamily="2" charset="-18"/>
              <a:ea typeface="Calibri" panose="020F0502020204030204" pitchFamily="34" charset="0"/>
              <a:cs typeface="Poppins" panose="00000500000000000000" pitchFamily="2" charset="-18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27CA57EA-2C09-465A-AFD8-72D57301E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  <p:pic>
        <p:nvPicPr>
          <p:cNvPr id="5" name="Picture 3" descr="A black and white sign with a person in a circl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E566975D-0953-3F8B-F7A0-B768B6C7CC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56" y="7444382"/>
            <a:ext cx="4461251" cy="1565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61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3"/>
          <p:cNvGrpSpPr/>
          <p:nvPr/>
        </p:nvGrpSpPr>
        <p:grpSpPr>
          <a:xfrm>
            <a:off x="6457766" y="7060967"/>
            <a:ext cx="11830234" cy="3226033"/>
            <a:chOff x="0" y="-38100"/>
            <a:chExt cx="9347345" cy="2548965"/>
          </a:xfrm>
        </p:grpSpPr>
        <p:sp>
          <p:nvSpPr>
            <p:cNvPr id="116" name="Google Shape;116;p3"/>
            <p:cNvSpPr/>
            <p:nvPr/>
          </p:nvSpPr>
          <p:spPr>
            <a:xfrm>
              <a:off x="0" y="0"/>
              <a:ext cx="9347345" cy="2510865"/>
            </a:xfrm>
            <a:custGeom>
              <a:avLst/>
              <a:gdLst/>
              <a:ahLst/>
              <a:cxnLst/>
              <a:rect l="l" t="t" r="r" b="b"/>
              <a:pathLst>
                <a:path w="9347345" h="2510865" extrusionOk="0">
                  <a:moveTo>
                    <a:pt x="0" y="0"/>
                  </a:moveTo>
                  <a:lnTo>
                    <a:pt x="9347345" y="0"/>
                  </a:lnTo>
                  <a:lnTo>
                    <a:pt x="9347345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</p:sp>
        <p:sp>
          <p:nvSpPr>
            <p:cNvPr id="117" name="Google Shape;117;p3"/>
            <p:cNvSpPr txBox="1"/>
            <p:nvPr/>
          </p:nvSpPr>
          <p:spPr>
            <a:xfrm>
              <a:off x="0" y="-38100"/>
              <a:ext cx="9347345" cy="2548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l="32418" r="32418"/>
          <a:stretch/>
        </p:blipFill>
        <p:spPr>
          <a:xfrm>
            <a:off x="1028700" y="-1"/>
            <a:ext cx="5429066" cy="10287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3"/>
          <p:cNvGrpSpPr/>
          <p:nvPr/>
        </p:nvGrpSpPr>
        <p:grpSpPr>
          <a:xfrm>
            <a:off x="17259300" y="0"/>
            <a:ext cx="1045294" cy="10287000"/>
            <a:chOff x="0" y="-38100"/>
            <a:chExt cx="446365" cy="2747433"/>
          </a:xfrm>
          <a:solidFill>
            <a:schemeClr val="accent2"/>
          </a:solidFill>
        </p:grpSpPr>
        <p:sp>
          <p:nvSpPr>
            <p:cNvPr id="120" name="Google Shape;120;p3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 extrusionOk="0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0" y="7060967"/>
            <a:ext cx="1028700" cy="3226033"/>
            <a:chOff x="0" y="-38100"/>
            <a:chExt cx="812800" cy="2548965"/>
          </a:xfrm>
          <a:solidFill>
            <a:schemeClr val="accent2"/>
          </a:solidFill>
        </p:grpSpPr>
        <p:sp>
          <p:nvSpPr>
            <p:cNvPr id="123" name="Google Shape;123;p3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4" name="Google Shape;124;p3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0" y="0"/>
            <a:ext cx="1028700" cy="1028700"/>
            <a:chOff x="0" y="-38100"/>
            <a:chExt cx="812800" cy="850900"/>
          </a:xfrm>
          <a:solidFill>
            <a:schemeClr val="accent2"/>
          </a:solidFill>
        </p:grpSpPr>
        <p:sp>
          <p:nvSpPr>
            <p:cNvPr id="126" name="Google Shape;126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7" name="Google Shape;127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7297118" y="1725861"/>
            <a:ext cx="969409" cy="973196"/>
            <a:chOff x="0" y="-3175"/>
            <a:chExt cx="812800" cy="815975"/>
          </a:xfrm>
          <a:solidFill>
            <a:schemeClr val="accent2"/>
          </a:solidFill>
        </p:grpSpPr>
        <p:sp>
          <p:nvSpPr>
            <p:cNvPr id="129" name="Google Shape;129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0" name="Google Shape;130;p3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dirty="0"/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7297118" y="2613625"/>
            <a:ext cx="969409" cy="973196"/>
            <a:chOff x="0" y="-3175"/>
            <a:chExt cx="812800" cy="815975"/>
          </a:xfrm>
          <a:solidFill>
            <a:schemeClr val="accent2"/>
          </a:solidFill>
        </p:grpSpPr>
        <p:sp>
          <p:nvSpPr>
            <p:cNvPr id="132" name="Google Shape;132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3" name="Google Shape;133;p3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7297118" y="3501389"/>
            <a:ext cx="969409" cy="973196"/>
            <a:chOff x="0" y="-3175"/>
            <a:chExt cx="812800" cy="815975"/>
          </a:xfrm>
          <a:solidFill>
            <a:schemeClr val="accent2"/>
          </a:solidFill>
        </p:grpSpPr>
        <p:sp>
          <p:nvSpPr>
            <p:cNvPr id="135" name="Google Shape;135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6" name="Google Shape;136;p3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</p:grpSp>
      <p:grpSp>
        <p:nvGrpSpPr>
          <p:cNvPr id="137" name="Google Shape;137;p3"/>
          <p:cNvGrpSpPr/>
          <p:nvPr/>
        </p:nvGrpSpPr>
        <p:grpSpPr>
          <a:xfrm>
            <a:off x="7297118" y="4377362"/>
            <a:ext cx="969409" cy="973196"/>
            <a:chOff x="0" y="-3175"/>
            <a:chExt cx="812800" cy="815975"/>
          </a:xfrm>
          <a:solidFill>
            <a:schemeClr val="accent2"/>
          </a:solidFill>
        </p:grpSpPr>
        <p:sp>
          <p:nvSpPr>
            <p:cNvPr id="138" name="Google Shape;138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9" name="Google Shape;139;p3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/>
            </a:p>
          </p:txBody>
        </p:sp>
      </p:grpSp>
      <p:grpSp>
        <p:nvGrpSpPr>
          <p:cNvPr id="140" name="Google Shape;140;p3"/>
          <p:cNvGrpSpPr/>
          <p:nvPr/>
        </p:nvGrpSpPr>
        <p:grpSpPr>
          <a:xfrm>
            <a:off x="7297118" y="5147139"/>
            <a:ext cx="969409" cy="929986"/>
            <a:chOff x="0" y="-3175"/>
            <a:chExt cx="812800" cy="779746"/>
          </a:xfrm>
          <a:solidFill>
            <a:schemeClr val="accent2"/>
          </a:solidFill>
        </p:grpSpPr>
        <p:sp>
          <p:nvSpPr>
            <p:cNvPr id="141" name="Google Shape;141;p3"/>
            <p:cNvSpPr/>
            <p:nvPr/>
          </p:nvSpPr>
          <p:spPr>
            <a:xfrm>
              <a:off x="0" y="0"/>
              <a:ext cx="812800" cy="776571"/>
            </a:xfrm>
            <a:custGeom>
              <a:avLst/>
              <a:gdLst/>
              <a:ahLst/>
              <a:cxnLst/>
              <a:rect l="l" t="t" r="r" b="b"/>
              <a:pathLst>
                <a:path w="812800" h="776571" extrusionOk="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16551"/>
                  </a:lnTo>
                  <a:lnTo>
                    <a:pt x="160020" y="776571"/>
                  </a:lnTo>
                  <a:lnTo>
                    <a:pt x="652780" y="776571"/>
                  </a:lnTo>
                  <a:lnTo>
                    <a:pt x="812800" y="616551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2" name="Google Shape;142;p3"/>
            <p:cNvSpPr txBox="1"/>
            <p:nvPr/>
          </p:nvSpPr>
          <p:spPr>
            <a:xfrm>
              <a:off x="63500" y="-3175"/>
              <a:ext cx="685800" cy="71624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/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7297118" y="5931830"/>
            <a:ext cx="969409" cy="973196"/>
            <a:chOff x="0" y="-3175"/>
            <a:chExt cx="812800" cy="815975"/>
          </a:xfrm>
          <a:solidFill>
            <a:schemeClr val="accent2"/>
          </a:solidFill>
        </p:grpSpPr>
        <p:sp>
          <p:nvSpPr>
            <p:cNvPr id="144" name="Google Shape;144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5" name="Google Shape;145;p3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/>
            </a:p>
          </p:txBody>
        </p:sp>
      </p:grpSp>
      <p:sp>
        <p:nvSpPr>
          <p:cNvPr id="153" name="Google Shape;153;p3"/>
          <p:cNvSpPr/>
          <p:nvPr/>
        </p:nvSpPr>
        <p:spPr>
          <a:xfrm>
            <a:off x="12919457" y="8414693"/>
            <a:ext cx="3744615" cy="3744615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/>
          </a:solidFill>
          <a:ln w="571500" cap="sq" cmpd="sng">
            <a:solidFill>
              <a:srgbClr val="0345E4">
                <a:alpha val="19607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7297118" y="6816638"/>
            <a:ext cx="969409" cy="973196"/>
            <a:chOff x="0" y="-3175"/>
            <a:chExt cx="812800" cy="815975"/>
          </a:xfrm>
          <a:solidFill>
            <a:schemeClr val="accent2"/>
          </a:solidFill>
        </p:grpSpPr>
        <p:sp>
          <p:nvSpPr>
            <p:cNvPr id="156" name="Google Shape;156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7" name="Google Shape;157;p3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07</a:t>
              </a:r>
              <a:endParaRPr/>
            </a:p>
          </p:txBody>
        </p:sp>
      </p:grpSp>
      <p:grpSp>
        <p:nvGrpSpPr>
          <p:cNvPr id="158" name="Google Shape;158;p3"/>
          <p:cNvGrpSpPr/>
          <p:nvPr/>
        </p:nvGrpSpPr>
        <p:grpSpPr>
          <a:xfrm>
            <a:off x="7313712" y="7625138"/>
            <a:ext cx="969409" cy="973196"/>
            <a:chOff x="0" y="-3175"/>
            <a:chExt cx="812800" cy="815975"/>
          </a:xfrm>
          <a:solidFill>
            <a:schemeClr val="accent2"/>
          </a:solidFill>
        </p:grpSpPr>
        <p:sp>
          <p:nvSpPr>
            <p:cNvPr id="159" name="Google Shape;159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0" name="Google Shape;160;p3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08</a:t>
              </a: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7313712" y="8525203"/>
            <a:ext cx="969409" cy="973196"/>
            <a:chOff x="0" y="-3175"/>
            <a:chExt cx="812800" cy="815975"/>
          </a:xfrm>
          <a:solidFill>
            <a:schemeClr val="accent2"/>
          </a:solidFill>
        </p:grpSpPr>
        <p:sp>
          <p:nvSpPr>
            <p:cNvPr id="162" name="Google Shape;162;p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3" name="Google Shape;163;p3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99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09</a:t>
              </a:r>
              <a:endParaRPr dirty="0"/>
            </a:p>
          </p:txBody>
        </p:sp>
      </p:grpSp>
      <p:sp>
        <p:nvSpPr>
          <p:cNvPr id="169" name="Google Shape;169;p3"/>
          <p:cNvSpPr txBox="1"/>
          <p:nvPr/>
        </p:nvSpPr>
        <p:spPr>
          <a:xfrm>
            <a:off x="7297118" y="403812"/>
            <a:ext cx="7494647" cy="145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776" b="1" dirty="0" err="1">
                <a:latin typeface="Poppins"/>
                <a:cs typeface="Poppins"/>
                <a:sym typeface="Poppins"/>
              </a:rPr>
              <a:t>Obsáh</a:t>
            </a:r>
            <a:endParaRPr dirty="0"/>
          </a:p>
        </p:txBody>
      </p:sp>
      <p:sp>
        <p:nvSpPr>
          <p:cNvPr id="170" name="Google Shape;170;p3"/>
          <p:cNvSpPr txBox="1"/>
          <p:nvPr/>
        </p:nvSpPr>
        <p:spPr>
          <a:xfrm>
            <a:off x="8447729" y="1979403"/>
            <a:ext cx="73518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Vernier?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8447729" y="2867166"/>
            <a:ext cx="73518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posuvného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meradla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8447729" y="3754930"/>
            <a:ext cx="73518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>
                <a:latin typeface="Poppins" panose="00000500000000000000" pitchFamily="2" charset="-18"/>
                <a:cs typeface="Poppins" panose="00000500000000000000" pitchFamily="2" charset="-18"/>
              </a:rPr>
              <a:t>Ako používať posuvné meradlo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8431400" y="4696219"/>
            <a:ext cx="89911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Aká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najmenšia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deliaca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hodnota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digitálneho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posuvného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meradla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8447729" y="5379075"/>
            <a:ext cx="73518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Čo je nulová chyba?</a:t>
            </a:r>
            <a:endParaRPr lang="pl-PL"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8431400" y="6246065"/>
            <a:ext cx="73518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Časté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chyby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čítaní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</a:t>
            </a:r>
            <a:r>
              <a:rPr lang="sk-SK" sz="2000" dirty="0"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í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posuvným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meradlom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8447729" y="7070179"/>
            <a:ext cx="73518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Využitie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posuvných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meradiel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8466779" y="7878679"/>
            <a:ext cx="73518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Bezpečnostné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opatrenia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8" name="Google Shape;178;p3"/>
          <p:cNvSpPr txBox="1"/>
          <p:nvPr/>
        </p:nvSpPr>
        <p:spPr>
          <a:xfrm>
            <a:off x="8466779" y="8778744"/>
            <a:ext cx="73518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Aká</a:t>
            </a:r>
            <a:r>
              <a:rPr lang="en-US" sz="2000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je </a:t>
            </a:r>
            <a:r>
              <a:rPr lang="en-US" sz="2000" i="0" u="none" strike="noStrike" cap="none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najmenšia</a:t>
            </a:r>
            <a:r>
              <a:rPr lang="en-US" sz="2000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i="0" u="none" strike="noStrike" cap="none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odchýlka</a:t>
            </a:r>
            <a:r>
              <a:rPr lang="en-US" sz="2000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i="0" u="none" strike="noStrike" cap="none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posuvného</a:t>
            </a:r>
            <a:r>
              <a:rPr lang="en-US" sz="2000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0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AB4553EE-33FE-1CD6-D0BA-9554D4A63C98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oogle Shape;161;p3">
            <a:extLst>
              <a:ext uri="{FF2B5EF4-FFF2-40B4-BE49-F238E27FC236}">
                <a16:creationId xmlns:a16="http://schemas.microsoft.com/office/drawing/2014/main" id="{67CE183D-22FA-0227-2AFF-9009AC66D859}"/>
              </a:ext>
            </a:extLst>
          </p:cNvPr>
          <p:cNvGrpSpPr/>
          <p:nvPr/>
        </p:nvGrpSpPr>
        <p:grpSpPr>
          <a:xfrm>
            <a:off x="12888146" y="1640429"/>
            <a:ext cx="969409" cy="973196"/>
            <a:chOff x="0" y="-3175"/>
            <a:chExt cx="812800" cy="815975"/>
          </a:xfrm>
          <a:solidFill>
            <a:schemeClr val="accent2"/>
          </a:solidFill>
        </p:grpSpPr>
        <p:sp>
          <p:nvSpPr>
            <p:cNvPr id="8" name="Google Shape;162;p3">
              <a:extLst>
                <a:ext uri="{FF2B5EF4-FFF2-40B4-BE49-F238E27FC236}">
                  <a16:creationId xmlns:a16="http://schemas.microsoft.com/office/drawing/2014/main" id="{D54FCCB5-FC41-DDC5-5E54-6D607575F4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Google Shape;163;p3">
              <a:extLst>
                <a:ext uri="{FF2B5EF4-FFF2-40B4-BE49-F238E27FC236}">
                  <a16:creationId xmlns:a16="http://schemas.microsoft.com/office/drawing/2014/main" id="{7C988D95-6E94-923F-D745-A6356122376F}"/>
                </a:ext>
              </a:extLst>
            </p:cNvPr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3399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3399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dirty="0"/>
            </a:p>
          </p:txBody>
        </p:sp>
      </p:grpSp>
      <p:sp>
        <p:nvSpPr>
          <p:cNvPr id="11" name="BlokTextu 10">
            <a:extLst>
              <a:ext uri="{FF2B5EF4-FFF2-40B4-BE49-F238E27FC236}">
                <a16:creationId xmlns:a16="http://schemas.microsoft.com/office/drawing/2014/main" id="{FE151DEC-01AC-FA4D-A4F3-4B619879AFB7}"/>
              </a:ext>
            </a:extLst>
          </p:cNvPr>
          <p:cNvSpPr txBox="1"/>
          <p:nvPr/>
        </p:nvSpPr>
        <p:spPr>
          <a:xfrm>
            <a:off x="13895190" y="1719611"/>
            <a:ext cx="31235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0" i="0" u="none" strike="noStrike" cap="none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Aká je najmenšia odchýlka digitálneho posuvného meradla?</a:t>
            </a:r>
            <a:endParaRPr lang="it-IT" sz="2000" b="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</p:txBody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FE25186F-3EDE-9713-1C7A-F049B9D1F586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FEA6F31-62C2-7D0D-DC2B-964D26C41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4"/>
          <p:cNvGrpSpPr/>
          <p:nvPr/>
        </p:nvGrpSpPr>
        <p:grpSpPr>
          <a:xfrm>
            <a:off x="0" y="0"/>
            <a:ext cx="6770594" cy="10287000"/>
            <a:chOff x="0" y="-38100"/>
            <a:chExt cx="1783202" cy="2747433"/>
          </a:xfrm>
          <a:solidFill>
            <a:schemeClr val="accent2"/>
          </a:solidFill>
        </p:grpSpPr>
        <p:sp>
          <p:nvSpPr>
            <p:cNvPr id="189" name="Google Shape;189;p4"/>
            <p:cNvSpPr/>
            <p:nvPr/>
          </p:nvSpPr>
          <p:spPr>
            <a:xfrm>
              <a:off x="0" y="0"/>
              <a:ext cx="1783202" cy="2709333"/>
            </a:xfrm>
            <a:custGeom>
              <a:avLst/>
              <a:gdLst/>
              <a:ahLst/>
              <a:cxnLst/>
              <a:rect l="l" t="t" r="r" b="b"/>
              <a:pathLst>
                <a:path w="1783202" h="2709333" extrusionOk="0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0" name="Google Shape;190;p4"/>
            <p:cNvSpPr txBox="1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1" name="Google Shape;191;p4"/>
          <p:cNvCxnSpPr/>
          <p:nvPr/>
        </p:nvCxnSpPr>
        <p:spPr>
          <a:xfrm>
            <a:off x="916626" y="2233317"/>
            <a:ext cx="1310100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4"/>
          <p:cNvSpPr txBox="1"/>
          <p:nvPr/>
        </p:nvSpPr>
        <p:spPr>
          <a:xfrm>
            <a:off x="7931128" y="3051389"/>
            <a:ext cx="9328172" cy="333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5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Nehybná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čeľusť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používa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vonkajších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rozmerov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predmetu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zatiaľ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pohyblivá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čeľusť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používa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vnútorných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rozmerov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predmetu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Zariadenie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ktoré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používa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veľmi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malých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vzdialeností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nazýva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Je to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zariadenie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ktoré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používa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vzdialeností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presnosťou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0,1 mm. Toto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zariadenie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vynašiel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slávny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francúzsky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matematik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Pierre Vernier v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roku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1631, 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nazýva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sk-SK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noniová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15740861" y="6749958"/>
            <a:ext cx="4596322" cy="459632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/>
          </a:solidFill>
          <a:ln w="762000" cap="sq" cmpd="sng">
            <a:solidFill>
              <a:srgbClr val="F6F6F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 txBox="1"/>
          <p:nvPr/>
        </p:nvSpPr>
        <p:spPr>
          <a:xfrm>
            <a:off x="916626" y="716120"/>
            <a:ext cx="5853968" cy="13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9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ČO JE POSUVNÉ MERADLO VERNIER?</a:t>
            </a:r>
          </a:p>
        </p:txBody>
      </p:sp>
      <p:sp>
        <p:nvSpPr>
          <p:cNvPr id="206" name="Google Shape;206;p4"/>
          <p:cNvSpPr txBox="1"/>
          <p:nvPr/>
        </p:nvSpPr>
        <p:spPr>
          <a:xfrm>
            <a:off x="916626" y="3051389"/>
            <a:ext cx="5251531" cy="572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5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presný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merací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nástroj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používaný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vnútorných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a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vonkajších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rozmerov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objektov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Skladá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z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dvoch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hlavných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častí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</a:t>
            </a:r>
            <a:endParaRPr lang="sk-SK" sz="2000" b="0" i="0" u="none" strike="noStrike" cap="none" dirty="0">
              <a:solidFill>
                <a:srgbClr val="FFFFFF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342900" marR="0" lvl="0" indent="-342900" algn="just" rtl="0">
              <a:lnSpc>
                <a:spcPct val="155022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Pevná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čeľusť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 </a:t>
            </a:r>
            <a:r>
              <a:rPr lang="sk-SK" sz="2000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áto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časť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posuvného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nehybná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a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slúži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referenčný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bod pre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b="0" i="0" u="none" strike="noStrike" cap="none" dirty="0">
              <a:solidFill>
                <a:srgbClr val="FFFFFF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342900" marR="0" lvl="0" indent="-342900" algn="just" rtl="0">
              <a:lnSpc>
                <a:spcPct val="155022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Pohyblivá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čeľusť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 </a:t>
            </a:r>
            <a:r>
              <a:rPr lang="sk-SK" sz="2000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áto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časť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pohybuje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pozdĺž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pevnej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čeľuste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a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umožňuje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rôznych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veľkostí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objektov</a:t>
            </a:r>
            <a:r>
              <a:rPr lang="en-US" sz="2000" b="0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0CAAEA2A-9ACA-A98A-8A36-D0F242CEDA75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BB45F847-BE70-88BE-2F5E-CC81CB28D5F5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4944421-8E62-50AF-E903-A9110B6F6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2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5"/>
          <p:cNvGrpSpPr/>
          <p:nvPr/>
        </p:nvGrpSpPr>
        <p:grpSpPr>
          <a:xfrm>
            <a:off x="72960" y="6757806"/>
            <a:ext cx="5421286" cy="2944050"/>
            <a:chOff x="0" y="-38100"/>
            <a:chExt cx="1427828" cy="775388"/>
          </a:xfrm>
          <a:solidFill>
            <a:schemeClr val="accent2"/>
          </a:solidFill>
        </p:grpSpPr>
        <p:sp>
          <p:nvSpPr>
            <p:cNvPr id="214" name="Google Shape;214;p5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 extrusionOk="0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4677090" y="6757803"/>
            <a:ext cx="5421320" cy="2944071"/>
            <a:chOff x="0" y="-38100"/>
            <a:chExt cx="1427828" cy="775388"/>
          </a:xfrm>
          <a:solidFill>
            <a:schemeClr val="accent2"/>
          </a:solidFill>
        </p:grpSpPr>
        <p:sp>
          <p:nvSpPr>
            <p:cNvPr id="217" name="Google Shape;217;p5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 extrusionOk="0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5"/>
          <p:cNvGrpSpPr/>
          <p:nvPr/>
        </p:nvGrpSpPr>
        <p:grpSpPr>
          <a:xfrm>
            <a:off x="1" y="-7792"/>
            <a:ext cx="11437356" cy="1522054"/>
            <a:chOff x="0" y="-38100"/>
            <a:chExt cx="3737049" cy="444538"/>
          </a:xfrm>
          <a:solidFill>
            <a:schemeClr val="accent2"/>
          </a:solidFill>
        </p:grpSpPr>
        <p:sp>
          <p:nvSpPr>
            <p:cNvPr id="220" name="Google Shape;220;p5"/>
            <p:cNvSpPr/>
            <p:nvPr/>
          </p:nvSpPr>
          <p:spPr>
            <a:xfrm>
              <a:off x="0" y="0"/>
              <a:ext cx="3737049" cy="406438"/>
            </a:xfrm>
            <a:custGeom>
              <a:avLst/>
              <a:gdLst/>
              <a:ahLst/>
              <a:cxnLst/>
              <a:rect l="l" t="t" r="r" b="b"/>
              <a:pathLst>
                <a:path w="3737049" h="406438" extrusionOk="0">
                  <a:moveTo>
                    <a:pt x="0" y="0"/>
                  </a:moveTo>
                  <a:lnTo>
                    <a:pt x="3737049" y="0"/>
                  </a:lnTo>
                  <a:lnTo>
                    <a:pt x="3737049" y="406438"/>
                  </a:lnTo>
                  <a:lnTo>
                    <a:pt x="0" y="40643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1" name="Google Shape;221;p5"/>
            <p:cNvSpPr txBox="1"/>
            <p:nvPr/>
          </p:nvSpPr>
          <p:spPr>
            <a:xfrm>
              <a:off x="0" y="-38100"/>
              <a:ext cx="3737049" cy="44453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5"/>
          <p:cNvSpPr txBox="1"/>
          <p:nvPr/>
        </p:nvSpPr>
        <p:spPr>
          <a:xfrm>
            <a:off x="1028700" y="219075"/>
            <a:ext cx="10769833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ČASTI POSUVNÉHO MERADLA</a:t>
            </a:r>
          </a:p>
        </p:txBody>
      </p:sp>
      <p:grpSp>
        <p:nvGrpSpPr>
          <p:cNvPr id="225" name="Google Shape;225;p5"/>
          <p:cNvGrpSpPr/>
          <p:nvPr/>
        </p:nvGrpSpPr>
        <p:grpSpPr>
          <a:xfrm>
            <a:off x="629400" y="2197048"/>
            <a:ext cx="4308460" cy="7079004"/>
            <a:chOff x="0" y="-38100"/>
            <a:chExt cx="1134731" cy="1205101"/>
          </a:xfrm>
        </p:grpSpPr>
        <p:sp>
          <p:nvSpPr>
            <p:cNvPr id="226" name="Google Shape;226;p5"/>
            <p:cNvSpPr/>
            <p:nvPr/>
          </p:nvSpPr>
          <p:spPr>
            <a:xfrm>
              <a:off x="0" y="0"/>
              <a:ext cx="1134731" cy="1167001"/>
            </a:xfrm>
            <a:custGeom>
              <a:avLst/>
              <a:gdLst/>
              <a:ahLst/>
              <a:cxnLst/>
              <a:rect l="l" t="t" r="r" b="b"/>
              <a:pathLst>
                <a:path w="1134731" h="1167001" extrusionOk="0">
                  <a:moveTo>
                    <a:pt x="91643" y="0"/>
                  </a:moveTo>
                  <a:lnTo>
                    <a:pt x="1043088" y="0"/>
                  </a:lnTo>
                  <a:cubicBezTo>
                    <a:pt x="1093701" y="0"/>
                    <a:pt x="1134731" y="41030"/>
                    <a:pt x="1134731" y="91643"/>
                  </a:cubicBezTo>
                  <a:lnTo>
                    <a:pt x="1134731" y="1075358"/>
                  </a:lnTo>
                  <a:cubicBezTo>
                    <a:pt x="1134731" y="1125971"/>
                    <a:pt x="1093701" y="1167001"/>
                    <a:pt x="1043088" y="1167001"/>
                  </a:cubicBezTo>
                  <a:lnTo>
                    <a:pt x="91643" y="1167001"/>
                  </a:lnTo>
                  <a:cubicBezTo>
                    <a:pt x="41030" y="1167001"/>
                    <a:pt x="0" y="1125971"/>
                    <a:pt x="0" y="1075358"/>
                  </a:cubicBezTo>
                  <a:lnTo>
                    <a:pt x="0" y="91643"/>
                  </a:lnTo>
                  <a:cubicBezTo>
                    <a:pt x="0" y="41030"/>
                    <a:pt x="41030" y="0"/>
                    <a:pt x="91643" y="0"/>
                  </a:cubicBezTo>
                  <a:close/>
                </a:path>
              </a:pathLst>
            </a:custGeom>
            <a:solidFill>
              <a:srgbClr val="E8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 txBox="1"/>
            <p:nvPr/>
          </p:nvSpPr>
          <p:spPr>
            <a:xfrm>
              <a:off x="0" y="-38100"/>
              <a:ext cx="1134731" cy="12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5"/>
          <p:cNvGrpSpPr/>
          <p:nvPr/>
        </p:nvGrpSpPr>
        <p:grpSpPr>
          <a:xfrm>
            <a:off x="5147425" y="2197056"/>
            <a:ext cx="4308460" cy="7079004"/>
            <a:chOff x="0" y="-38100"/>
            <a:chExt cx="1134731" cy="1205101"/>
          </a:xfrm>
        </p:grpSpPr>
        <p:sp>
          <p:nvSpPr>
            <p:cNvPr id="229" name="Google Shape;229;p5"/>
            <p:cNvSpPr/>
            <p:nvPr/>
          </p:nvSpPr>
          <p:spPr>
            <a:xfrm>
              <a:off x="0" y="0"/>
              <a:ext cx="1134731" cy="1167001"/>
            </a:xfrm>
            <a:custGeom>
              <a:avLst/>
              <a:gdLst/>
              <a:ahLst/>
              <a:cxnLst/>
              <a:rect l="l" t="t" r="r" b="b"/>
              <a:pathLst>
                <a:path w="1134731" h="1167001" extrusionOk="0">
                  <a:moveTo>
                    <a:pt x="91643" y="0"/>
                  </a:moveTo>
                  <a:lnTo>
                    <a:pt x="1043088" y="0"/>
                  </a:lnTo>
                  <a:cubicBezTo>
                    <a:pt x="1093701" y="0"/>
                    <a:pt x="1134731" y="41030"/>
                    <a:pt x="1134731" y="91643"/>
                  </a:cubicBezTo>
                  <a:lnTo>
                    <a:pt x="1134731" y="1075358"/>
                  </a:lnTo>
                  <a:cubicBezTo>
                    <a:pt x="1134731" y="1125971"/>
                    <a:pt x="1093701" y="1167001"/>
                    <a:pt x="1043088" y="1167001"/>
                  </a:cubicBezTo>
                  <a:lnTo>
                    <a:pt x="91643" y="1167001"/>
                  </a:lnTo>
                  <a:cubicBezTo>
                    <a:pt x="41030" y="1167001"/>
                    <a:pt x="0" y="1125971"/>
                    <a:pt x="0" y="1075358"/>
                  </a:cubicBezTo>
                  <a:lnTo>
                    <a:pt x="0" y="91643"/>
                  </a:lnTo>
                  <a:cubicBezTo>
                    <a:pt x="0" y="41030"/>
                    <a:pt x="41030" y="0"/>
                    <a:pt x="91643" y="0"/>
                  </a:cubicBezTo>
                  <a:close/>
                </a:path>
              </a:pathLst>
            </a:custGeom>
            <a:solidFill>
              <a:srgbClr val="E8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 txBox="1"/>
            <p:nvPr/>
          </p:nvSpPr>
          <p:spPr>
            <a:xfrm>
              <a:off x="0" y="-38100"/>
              <a:ext cx="1134731" cy="12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5"/>
          <p:cNvSpPr/>
          <p:nvPr/>
        </p:nvSpPr>
        <p:spPr>
          <a:xfrm>
            <a:off x="10045500" y="3246993"/>
            <a:ext cx="7569200" cy="3784600"/>
          </a:xfrm>
          <a:custGeom>
            <a:avLst/>
            <a:gdLst/>
            <a:ahLst/>
            <a:cxnLst/>
            <a:rect l="l" t="t" r="r" b="b"/>
            <a:pathLst>
              <a:path w="812800" h="406400" extrusionOk="0">
                <a:moveTo>
                  <a:pt x="609600" y="0"/>
                </a:moveTo>
                <a:cubicBezTo>
                  <a:pt x="721830" y="0"/>
                  <a:pt x="812800" y="90970"/>
                  <a:pt x="812800" y="203200"/>
                </a:cubicBezTo>
                <a:cubicBezTo>
                  <a:pt x="812800" y="315430"/>
                  <a:pt x="721830" y="406400"/>
                  <a:pt x="609600" y="406400"/>
                </a:cubicBezTo>
                <a:lnTo>
                  <a:pt x="203200" y="406400"/>
                </a:lnTo>
                <a:cubicBezTo>
                  <a:pt x="90970" y="406400"/>
                  <a:pt x="0" y="315430"/>
                  <a:pt x="0" y="203200"/>
                </a:cubicBezTo>
                <a:cubicBezTo>
                  <a:pt x="0" y="90970"/>
                  <a:pt x="90970" y="0"/>
                  <a:pt x="203200" y="0"/>
                </a:cubicBezTo>
                <a:lnTo>
                  <a:pt x="609600" y="0"/>
                </a:lnTo>
              </a:path>
            </a:pathLst>
          </a:custGeom>
          <a:blipFill rotWithShape="1">
            <a:blip r:embed="rId3">
              <a:alphaModFix/>
            </a:blip>
            <a:stretch>
              <a:fillRect l="-1759" r="-461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 txBox="1"/>
          <p:nvPr/>
        </p:nvSpPr>
        <p:spPr>
          <a:xfrm>
            <a:off x="945400" y="2647210"/>
            <a:ext cx="373170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Hlavná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delená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ktorá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používa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celkovej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dĺžky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objektu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Noniová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druhá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ktorá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používa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malých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prírastkov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dĺžky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Pevná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čeľusť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pevná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posuvného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Slúži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vonkajších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rozmerov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objektu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en-US"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5435795" y="2647210"/>
            <a:ext cx="373170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Pohyblivá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čeľusť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posuvného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používa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vnútorných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rozmerov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predmetu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Nulovacia skrutka </a:t>
            </a:r>
            <a:r>
              <a:rPr lang="sk-SK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slúži na nastavenie posuvného meradla na nulu pred meraním.</a:t>
            </a: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30554646-145E-2FDC-B95D-B9208CEA12EF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21">
            <a:extLst>
              <a:ext uri="{FF2B5EF4-FFF2-40B4-BE49-F238E27FC236}">
                <a16:creationId xmlns:a16="http://schemas.microsoft.com/office/drawing/2014/main" id="{2F6541BF-454F-4B3D-AEF6-2C2C1C30BBCE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56E8413-A2D7-81F7-6E20-C74BA17DF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9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19;p5">
            <a:extLst>
              <a:ext uri="{FF2B5EF4-FFF2-40B4-BE49-F238E27FC236}">
                <a16:creationId xmlns:a16="http://schemas.microsoft.com/office/drawing/2014/main" id="{B4EB8D42-27B3-5A76-A8DC-8FB872AE234F}"/>
              </a:ext>
            </a:extLst>
          </p:cNvPr>
          <p:cNvGrpSpPr/>
          <p:nvPr/>
        </p:nvGrpSpPr>
        <p:grpSpPr>
          <a:xfrm>
            <a:off x="1" y="-7792"/>
            <a:ext cx="11437356" cy="1522054"/>
            <a:chOff x="0" y="-38100"/>
            <a:chExt cx="3737049" cy="444538"/>
          </a:xfrm>
          <a:solidFill>
            <a:schemeClr val="accent2"/>
          </a:solidFill>
        </p:grpSpPr>
        <p:sp>
          <p:nvSpPr>
            <p:cNvPr id="5" name="Google Shape;220;p5">
              <a:extLst>
                <a:ext uri="{FF2B5EF4-FFF2-40B4-BE49-F238E27FC236}">
                  <a16:creationId xmlns:a16="http://schemas.microsoft.com/office/drawing/2014/main" id="{90B199D2-1291-5330-D483-ED2A9E5477F7}"/>
                </a:ext>
              </a:extLst>
            </p:cNvPr>
            <p:cNvSpPr/>
            <p:nvPr/>
          </p:nvSpPr>
          <p:spPr>
            <a:xfrm>
              <a:off x="0" y="0"/>
              <a:ext cx="3737049" cy="406438"/>
            </a:xfrm>
            <a:custGeom>
              <a:avLst/>
              <a:gdLst/>
              <a:ahLst/>
              <a:cxnLst/>
              <a:rect l="l" t="t" r="r" b="b"/>
              <a:pathLst>
                <a:path w="3737049" h="406438" extrusionOk="0">
                  <a:moveTo>
                    <a:pt x="0" y="0"/>
                  </a:moveTo>
                  <a:lnTo>
                    <a:pt x="3737049" y="0"/>
                  </a:lnTo>
                  <a:lnTo>
                    <a:pt x="3737049" y="406438"/>
                  </a:lnTo>
                  <a:lnTo>
                    <a:pt x="0" y="40643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" name="Google Shape;221;p5">
              <a:extLst>
                <a:ext uri="{FF2B5EF4-FFF2-40B4-BE49-F238E27FC236}">
                  <a16:creationId xmlns:a16="http://schemas.microsoft.com/office/drawing/2014/main" id="{14C3480A-B580-A359-EF6D-50886E1A7B1A}"/>
                </a:ext>
              </a:extLst>
            </p:cNvPr>
            <p:cNvSpPr txBox="1"/>
            <p:nvPr/>
          </p:nvSpPr>
          <p:spPr>
            <a:xfrm>
              <a:off x="0" y="-38100"/>
              <a:ext cx="3737049" cy="44453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g2e897d5bc1a_0_0"/>
          <p:cNvGrpSpPr/>
          <p:nvPr/>
        </p:nvGrpSpPr>
        <p:grpSpPr>
          <a:xfrm>
            <a:off x="486087" y="6851379"/>
            <a:ext cx="5421320" cy="2944496"/>
            <a:chOff x="0" y="-38100"/>
            <a:chExt cx="1427828" cy="775500"/>
          </a:xfrm>
          <a:solidFill>
            <a:schemeClr val="accent2"/>
          </a:solidFill>
        </p:grpSpPr>
        <p:sp>
          <p:nvSpPr>
            <p:cNvPr id="239" name="Google Shape;239;g2e897d5bc1a_0_0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 extrusionOk="0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g2e897d5bc1a_0_0"/>
            <p:cNvSpPr txBox="1"/>
            <p:nvPr/>
          </p:nvSpPr>
          <p:spPr>
            <a:xfrm>
              <a:off x="0" y="-38100"/>
              <a:ext cx="1427700" cy="775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g2e897d5bc1a_0_0"/>
          <p:cNvGrpSpPr/>
          <p:nvPr/>
        </p:nvGrpSpPr>
        <p:grpSpPr>
          <a:xfrm>
            <a:off x="5468324" y="6851379"/>
            <a:ext cx="5421320" cy="2944496"/>
            <a:chOff x="0" y="-38100"/>
            <a:chExt cx="1427828" cy="775500"/>
          </a:xfrm>
          <a:solidFill>
            <a:schemeClr val="accent2"/>
          </a:solidFill>
        </p:grpSpPr>
        <p:sp>
          <p:nvSpPr>
            <p:cNvPr id="242" name="Google Shape;242;g2e897d5bc1a_0_0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 extrusionOk="0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g2e897d5bc1a_0_0"/>
            <p:cNvSpPr txBox="1"/>
            <p:nvPr/>
          </p:nvSpPr>
          <p:spPr>
            <a:xfrm>
              <a:off x="0" y="-38100"/>
              <a:ext cx="1427700" cy="775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g2e897d5bc1a_0_0"/>
          <p:cNvGrpSpPr/>
          <p:nvPr/>
        </p:nvGrpSpPr>
        <p:grpSpPr>
          <a:xfrm>
            <a:off x="1159378" y="1811108"/>
            <a:ext cx="4308460" cy="7908685"/>
            <a:chOff x="0" y="-38100"/>
            <a:chExt cx="1134731" cy="1720200"/>
          </a:xfrm>
        </p:grpSpPr>
        <p:sp>
          <p:nvSpPr>
            <p:cNvPr id="248" name="Google Shape;248;g2e897d5bc1a_0_0"/>
            <p:cNvSpPr/>
            <p:nvPr/>
          </p:nvSpPr>
          <p:spPr>
            <a:xfrm>
              <a:off x="0" y="0"/>
              <a:ext cx="1134731" cy="1682047"/>
            </a:xfrm>
            <a:custGeom>
              <a:avLst/>
              <a:gdLst/>
              <a:ahLst/>
              <a:cxnLst/>
              <a:rect l="l" t="t" r="r" b="b"/>
              <a:pathLst>
                <a:path w="1134731" h="1682047" extrusionOk="0">
                  <a:moveTo>
                    <a:pt x="91643" y="0"/>
                  </a:moveTo>
                  <a:lnTo>
                    <a:pt x="1043088" y="0"/>
                  </a:lnTo>
                  <a:cubicBezTo>
                    <a:pt x="1093701" y="0"/>
                    <a:pt x="1134731" y="41030"/>
                    <a:pt x="1134731" y="91643"/>
                  </a:cubicBezTo>
                  <a:lnTo>
                    <a:pt x="1134731" y="1590404"/>
                  </a:lnTo>
                  <a:cubicBezTo>
                    <a:pt x="1134731" y="1641017"/>
                    <a:pt x="1093701" y="1682047"/>
                    <a:pt x="1043088" y="1682047"/>
                  </a:cubicBezTo>
                  <a:lnTo>
                    <a:pt x="91643" y="1682047"/>
                  </a:lnTo>
                  <a:cubicBezTo>
                    <a:pt x="41030" y="1682047"/>
                    <a:pt x="0" y="1641017"/>
                    <a:pt x="0" y="1590404"/>
                  </a:cubicBezTo>
                  <a:lnTo>
                    <a:pt x="0" y="91643"/>
                  </a:lnTo>
                  <a:cubicBezTo>
                    <a:pt x="0" y="41030"/>
                    <a:pt x="41030" y="0"/>
                    <a:pt x="91643" y="0"/>
                  </a:cubicBezTo>
                  <a:close/>
                </a:path>
              </a:pathLst>
            </a:custGeom>
            <a:solidFill>
              <a:srgbClr val="E8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g2e897d5bc1a_0_0"/>
            <p:cNvSpPr txBox="1"/>
            <p:nvPr/>
          </p:nvSpPr>
          <p:spPr>
            <a:xfrm>
              <a:off x="0" y="-38100"/>
              <a:ext cx="1134600" cy="17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g2e897d5bc1a_0_0"/>
          <p:cNvGrpSpPr/>
          <p:nvPr/>
        </p:nvGrpSpPr>
        <p:grpSpPr>
          <a:xfrm>
            <a:off x="5687378" y="1811110"/>
            <a:ext cx="4401549" cy="7908685"/>
            <a:chOff x="0" y="-38100"/>
            <a:chExt cx="1159248" cy="1720200"/>
          </a:xfrm>
        </p:grpSpPr>
        <p:sp>
          <p:nvSpPr>
            <p:cNvPr id="253" name="Google Shape;253;g2e897d5bc1a_0_0"/>
            <p:cNvSpPr/>
            <p:nvPr/>
          </p:nvSpPr>
          <p:spPr>
            <a:xfrm>
              <a:off x="0" y="0"/>
              <a:ext cx="1159248" cy="1682047"/>
            </a:xfrm>
            <a:custGeom>
              <a:avLst/>
              <a:gdLst/>
              <a:ahLst/>
              <a:cxnLst/>
              <a:rect l="l" t="t" r="r" b="b"/>
              <a:pathLst>
                <a:path w="1159248" h="1682047" extrusionOk="0">
                  <a:moveTo>
                    <a:pt x="89705" y="0"/>
                  </a:moveTo>
                  <a:lnTo>
                    <a:pt x="1069543" y="0"/>
                  </a:lnTo>
                  <a:cubicBezTo>
                    <a:pt x="1093334" y="0"/>
                    <a:pt x="1116151" y="9451"/>
                    <a:pt x="1132974" y="26274"/>
                  </a:cubicBezTo>
                  <a:cubicBezTo>
                    <a:pt x="1149797" y="43097"/>
                    <a:pt x="1159248" y="65914"/>
                    <a:pt x="1159248" y="89705"/>
                  </a:cubicBezTo>
                  <a:lnTo>
                    <a:pt x="1159248" y="1592342"/>
                  </a:lnTo>
                  <a:cubicBezTo>
                    <a:pt x="1159248" y="1616133"/>
                    <a:pt x="1149797" y="1638950"/>
                    <a:pt x="1132974" y="1655773"/>
                  </a:cubicBezTo>
                  <a:cubicBezTo>
                    <a:pt x="1116151" y="1672596"/>
                    <a:pt x="1093334" y="1682047"/>
                    <a:pt x="1069543" y="1682047"/>
                  </a:cubicBezTo>
                  <a:lnTo>
                    <a:pt x="89705" y="1682047"/>
                  </a:lnTo>
                  <a:cubicBezTo>
                    <a:pt x="65914" y="1682047"/>
                    <a:pt x="43097" y="1672596"/>
                    <a:pt x="26274" y="1655773"/>
                  </a:cubicBezTo>
                  <a:cubicBezTo>
                    <a:pt x="9451" y="1638950"/>
                    <a:pt x="0" y="1616133"/>
                    <a:pt x="0" y="1592342"/>
                  </a:cubicBezTo>
                  <a:lnTo>
                    <a:pt x="0" y="89705"/>
                  </a:lnTo>
                  <a:cubicBezTo>
                    <a:pt x="0" y="65914"/>
                    <a:pt x="9451" y="43097"/>
                    <a:pt x="26274" y="26274"/>
                  </a:cubicBezTo>
                  <a:cubicBezTo>
                    <a:pt x="43097" y="9451"/>
                    <a:pt x="65914" y="0"/>
                    <a:pt x="89705" y="0"/>
                  </a:cubicBezTo>
                  <a:close/>
                </a:path>
              </a:pathLst>
            </a:custGeom>
            <a:solidFill>
              <a:srgbClr val="E8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g2e897d5bc1a_0_0"/>
            <p:cNvSpPr txBox="1"/>
            <p:nvPr/>
          </p:nvSpPr>
          <p:spPr>
            <a:xfrm>
              <a:off x="0" y="-38100"/>
              <a:ext cx="1159200" cy="17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g2e897d5bc1a_0_0"/>
          <p:cNvSpPr/>
          <p:nvPr/>
        </p:nvSpPr>
        <p:spPr>
          <a:xfrm>
            <a:off x="10404507" y="3314937"/>
            <a:ext cx="7569200" cy="3784600"/>
          </a:xfrm>
          <a:custGeom>
            <a:avLst/>
            <a:gdLst/>
            <a:ahLst/>
            <a:cxnLst/>
            <a:rect l="l" t="t" r="r" b="b"/>
            <a:pathLst>
              <a:path w="812800" h="406400" extrusionOk="0">
                <a:moveTo>
                  <a:pt x="609600" y="0"/>
                </a:moveTo>
                <a:cubicBezTo>
                  <a:pt x="721830" y="0"/>
                  <a:pt x="812800" y="90970"/>
                  <a:pt x="812800" y="203200"/>
                </a:cubicBezTo>
                <a:cubicBezTo>
                  <a:pt x="812800" y="315430"/>
                  <a:pt x="721830" y="406400"/>
                  <a:pt x="609600" y="406400"/>
                </a:cubicBezTo>
                <a:lnTo>
                  <a:pt x="203200" y="406400"/>
                </a:lnTo>
                <a:cubicBezTo>
                  <a:pt x="90970" y="406400"/>
                  <a:pt x="0" y="315430"/>
                  <a:pt x="0" y="203200"/>
                </a:cubicBezTo>
                <a:cubicBezTo>
                  <a:pt x="0" y="90970"/>
                  <a:pt x="90970" y="0"/>
                  <a:pt x="203200" y="0"/>
                </a:cubicBezTo>
                <a:lnTo>
                  <a:pt x="609600" y="0"/>
                </a:lnTo>
              </a:path>
            </a:pathLst>
          </a:custGeom>
          <a:blipFill rotWithShape="1">
            <a:blip r:embed="rId3">
              <a:alphaModFix/>
            </a:blip>
            <a:stretch>
              <a:fillRect l="-1759" r="-461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g2e897d5bc1a_0_0"/>
          <p:cNvSpPr txBox="1"/>
          <p:nvPr/>
        </p:nvSpPr>
        <p:spPr>
          <a:xfrm>
            <a:off x="1447752" y="2273148"/>
            <a:ext cx="3731700" cy="646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Zaisťovacia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skrutka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slúži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fixáciu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pohyblivej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po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vykonaní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Dolné čeľuste posuvného meradla </a:t>
            </a:r>
            <a:r>
              <a:rPr lang="sk-SK" sz="2000" dirty="0">
                <a:latin typeface="Poppins" panose="00000500000000000000" pitchFamily="2" charset="-18"/>
                <a:cs typeface="Poppins" panose="00000500000000000000" pitchFamily="2" charset="-18"/>
              </a:rPr>
              <a:t>pozostávajú z pevnej čeľuste </a:t>
            </a:r>
            <a:r>
              <a:rPr lang="sk-SK" sz="2000" dirty="0" err="1">
                <a:latin typeface="Poppins" panose="00000500000000000000" pitchFamily="2" charset="-18"/>
                <a:cs typeface="Poppins" panose="00000500000000000000" pitchFamily="2" charset="-18"/>
              </a:rPr>
              <a:t>spojenenej</a:t>
            </a:r>
            <a:r>
              <a:rPr lang="sk-SK" sz="2000" dirty="0">
                <a:latin typeface="Poppins" panose="00000500000000000000" pitchFamily="2" charset="-18"/>
                <a:cs typeface="Poppins" panose="00000500000000000000" pitchFamily="2" charset="-18"/>
              </a:rPr>
              <a:t> s hlavnou stupnicou a pohyblivej čeľuste </a:t>
            </a:r>
            <a:r>
              <a:rPr lang="sk-SK" sz="2000" dirty="0" err="1">
                <a:latin typeface="Poppins" panose="00000500000000000000" pitchFamily="2" charset="-18"/>
                <a:cs typeface="Poppins" panose="00000500000000000000" pitchFamily="2" charset="-18"/>
              </a:rPr>
              <a:t>spojenenej</a:t>
            </a:r>
            <a:r>
              <a:rPr lang="sk-SK" sz="2000" dirty="0">
                <a:latin typeface="Poppins" panose="00000500000000000000" pitchFamily="2" charset="-18"/>
                <a:cs typeface="Poppins" panose="00000500000000000000" pitchFamily="2" charset="-18"/>
              </a:rPr>
              <a:t> s </a:t>
            </a:r>
            <a:r>
              <a:rPr lang="sk-SK" sz="2000" dirty="0" err="1">
                <a:latin typeface="Poppins" panose="00000500000000000000" pitchFamily="2" charset="-18"/>
                <a:cs typeface="Poppins" panose="00000500000000000000" pitchFamily="2" charset="-18"/>
              </a:rPr>
              <a:t>noniovou</a:t>
            </a:r>
            <a:r>
              <a:rPr lang="sk-SK" sz="2000" dirty="0">
                <a:latin typeface="Poppins" panose="00000500000000000000" pitchFamily="2" charset="-18"/>
                <a:cs typeface="Poppins" panose="00000500000000000000" pitchFamily="2" charset="-18"/>
              </a:rPr>
              <a:t> stupnicou.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Horné čeľuste </a:t>
            </a:r>
            <a:r>
              <a:rPr lang="sk-SK" sz="2000" dirty="0">
                <a:latin typeface="Poppins" panose="00000500000000000000" pitchFamily="2" charset="-18"/>
                <a:cs typeface="Poppins" panose="00000500000000000000" pitchFamily="2" charset="-18"/>
              </a:rPr>
              <a:t>sú menšie ako dolné a sú pripevnené k hornej časti </a:t>
            </a:r>
            <a:r>
              <a:rPr lang="sk-SK" sz="2000" dirty="0" err="1">
                <a:latin typeface="Poppins" panose="00000500000000000000" pitchFamily="2" charset="-18"/>
                <a:cs typeface="Poppins" panose="00000500000000000000" pitchFamily="2" charset="-18"/>
              </a:rPr>
              <a:t>noniovej</a:t>
            </a:r>
            <a:r>
              <a:rPr lang="sk-SK" sz="2000" dirty="0">
                <a:latin typeface="Poppins" panose="00000500000000000000" pitchFamily="2" charset="-18"/>
                <a:cs typeface="Poppins" panose="00000500000000000000" pitchFamily="2" charset="-18"/>
              </a:rPr>
              <a:t> stupnice. Skladajú sa z pevnej a pohyblivej časti.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58" name="Google Shape;258;g2e897d5bc1a_0_0"/>
          <p:cNvSpPr txBox="1"/>
          <p:nvPr/>
        </p:nvSpPr>
        <p:spPr>
          <a:xfrm>
            <a:off x="6022291" y="2237021"/>
            <a:ext cx="4066454" cy="732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Hĺbková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skrutka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</a:t>
            </a:r>
            <a:r>
              <a:rPr lang="sk-SK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sk-SK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jednoduché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hĺbky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nádob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alebo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otvorov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slúži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hĺbková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tyčinka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ktorá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umiestnená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konci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Palcová skrutka, </a:t>
            </a:r>
            <a:r>
              <a:rPr lang="sk-SK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nachádzajúca sa v spodnej časti </a:t>
            </a:r>
            <a:r>
              <a:rPr lang="sk-SK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noniovej</a:t>
            </a:r>
            <a:r>
              <a:rPr lang="sk-SK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stupnice, zabezpečuje pevný úchop a ľahké posúvanie čeľustí.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Hlavnou úlohou </a:t>
            </a:r>
            <a:r>
              <a:rPr lang="sk-SK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zaisťovacej skrutky </a:t>
            </a:r>
            <a:r>
              <a:rPr lang="sk-SK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 fixovať čeľuste v požadovanej polohe po upnutí meraného predmetu, čo umožňuje presné odčítanie hodnoty.</a:t>
            </a: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55EBEA6F-0783-6861-FFDB-EE08B45AD26D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Google Shape;224;p5">
            <a:extLst>
              <a:ext uri="{FF2B5EF4-FFF2-40B4-BE49-F238E27FC236}">
                <a16:creationId xmlns:a16="http://schemas.microsoft.com/office/drawing/2014/main" id="{B3AA6B17-4970-21ED-BF02-B92C952DA377}"/>
              </a:ext>
            </a:extLst>
          </p:cNvPr>
          <p:cNvSpPr txBox="1"/>
          <p:nvPr/>
        </p:nvSpPr>
        <p:spPr>
          <a:xfrm>
            <a:off x="1028700" y="219075"/>
            <a:ext cx="10769833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ČASTI POSUVNÉHO MERADLA</a:t>
            </a:r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0E51AA70-1BB2-3F70-4F08-841111AB2AD9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C5F9BC4-1071-2C13-DA43-33B50AB7B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8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88;p4">
            <a:extLst>
              <a:ext uri="{FF2B5EF4-FFF2-40B4-BE49-F238E27FC236}">
                <a16:creationId xmlns:a16="http://schemas.microsoft.com/office/drawing/2014/main" id="{19EEC6B5-7C3B-B08E-3A28-E04151724E16}"/>
              </a:ext>
            </a:extLst>
          </p:cNvPr>
          <p:cNvGrpSpPr/>
          <p:nvPr/>
        </p:nvGrpSpPr>
        <p:grpSpPr>
          <a:xfrm>
            <a:off x="0" y="0"/>
            <a:ext cx="6302829" cy="10287000"/>
            <a:chOff x="0" y="-38100"/>
            <a:chExt cx="1783202" cy="2747433"/>
          </a:xfrm>
          <a:solidFill>
            <a:schemeClr val="accent2"/>
          </a:solidFill>
        </p:grpSpPr>
        <p:sp>
          <p:nvSpPr>
            <p:cNvPr id="5" name="Google Shape;189;p4">
              <a:extLst>
                <a:ext uri="{FF2B5EF4-FFF2-40B4-BE49-F238E27FC236}">
                  <a16:creationId xmlns:a16="http://schemas.microsoft.com/office/drawing/2014/main" id="{DE843A25-BBE3-0466-3317-4B2A3741AD9F}"/>
                </a:ext>
              </a:extLst>
            </p:cNvPr>
            <p:cNvSpPr/>
            <p:nvPr/>
          </p:nvSpPr>
          <p:spPr>
            <a:xfrm>
              <a:off x="0" y="0"/>
              <a:ext cx="1783202" cy="2709333"/>
            </a:xfrm>
            <a:custGeom>
              <a:avLst/>
              <a:gdLst/>
              <a:ahLst/>
              <a:cxnLst/>
              <a:rect l="l" t="t" r="r" b="b"/>
              <a:pathLst>
                <a:path w="1783202" h="2709333" extrusionOk="0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" name="Google Shape;190;p4">
              <a:extLst>
                <a:ext uri="{FF2B5EF4-FFF2-40B4-BE49-F238E27FC236}">
                  <a16:creationId xmlns:a16="http://schemas.microsoft.com/office/drawing/2014/main" id="{3B569577-EA5A-DACA-CD0B-CB7D53F610F9}"/>
                </a:ext>
              </a:extLst>
            </p:cNvPr>
            <p:cNvSpPr txBox="1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6" name="Google Shape;266;p6"/>
          <p:cNvCxnSpPr/>
          <p:nvPr/>
        </p:nvCxnSpPr>
        <p:spPr>
          <a:xfrm>
            <a:off x="433656" y="2160338"/>
            <a:ext cx="1310100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6"/>
          <p:cNvSpPr txBox="1"/>
          <p:nvPr/>
        </p:nvSpPr>
        <p:spPr>
          <a:xfrm>
            <a:off x="6459931" y="938740"/>
            <a:ext cx="11354538" cy="906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používať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457200" marR="0" lvl="0" indent="-457200" algn="just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Uistite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že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správne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vynulované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Za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týmto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účelom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povoľte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zaisťovaciu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skrutku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a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posúvajte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pohyblivú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kým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nulová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čiara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nezhoduje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s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nulovou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čiarou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Jemne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otvorte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a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vložte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meraný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predmet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medzi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ne,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kolmo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posuvného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457200" marR="0" lvl="0" indent="-457200" algn="just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Utiahnite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aby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pevne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držali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meraný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predmet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457200" marR="0" lvl="0" indent="-457200" algn="just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Zarovnajte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nulové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body.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Posúvajte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pozdĺž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kým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nulová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čiara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najpresnejšie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nezhoduje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s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niektorou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čiarou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457200" marR="0" lvl="0" indent="-457200" algn="just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Keď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nulové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body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zarovnané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prečítajte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hodnotu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bezprostredne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vľavo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od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nulového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bodu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457200" marR="0" lvl="0" indent="-457200" algn="just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Pozrite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a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určite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ktorá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čiara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najpresnejšie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zhoduje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s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čiarou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Číslo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ktoré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zhoduje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s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číslom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predstavuje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zlomkovú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457200" marR="0" lvl="0" indent="-457200" algn="just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Aby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vypočítali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celkové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pridajte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celé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číslo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z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k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zlomkovej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časti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z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457200" marR="0" lvl="0" indent="-457200" algn="just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Tento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systém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čítania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dvoch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stupníc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umožňuje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posuvným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meradlám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dosiahnuť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vysokú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presnosť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Avšak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čítaní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posuvného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dôležitá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presnosť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pretože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malé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vychýlenie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môže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viesť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k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chybám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merania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CE4B29C9-4517-B6D2-3F45-4A1054243D5C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Google Shape;269;p6">
            <a:extLst>
              <a:ext uri="{FF2B5EF4-FFF2-40B4-BE49-F238E27FC236}">
                <a16:creationId xmlns:a16="http://schemas.microsoft.com/office/drawing/2014/main" id="{94D89C1B-F011-20BE-A6FD-7DB1EFE4BF60}"/>
              </a:ext>
            </a:extLst>
          </p:cNvPr>
          <p:cNvSpPr/>
          <p:nvPr/>
        </p:nvSpPr>
        <p:spPr>
          <a:xfrm>
            <a:off x="876437" y="2922815"/>
            <a:ext cx="4332378" cy="6562079"/>
          </a:xfrm>
          <a:custGeom>
            <a:avLst/>
            <a:gdLst/>
            <a:ahLst/>
            <a:cxnLst/>
            <a:rect l="l" t="t" r="r" b="b"/>
            <a:pathLst>
              <a:path w="4656661" h="6989360" extrusionOk="0">
                <a:moveTo>
                  <a:pt x="0" y="0"/>
                </a:moveTo>
                <a:lnTo>
                  <a:pt x="4656661" y="0"/>
                </a:lnTo>
                <a:lnTo>
                  <a:pt x="4656661" y="6989360"/>
                </a:lnTo>
                <a:lnTo>
                  <a:pt x="0" y="6989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" name="Google Shape;282;p7">
            <a:extLst>
              <a:ext uri="{FF2B5EF4-FFF2-40B4-BE49-F238E27FC236}">
                <a16:creationId xmlns:a16="http://schemas.microsoft.com/office/drawing/2014/main" id="{70FDCFCF-9C6E-7C9E-4D3A-CF5EFCA26D9A}"/>
              </a:ext>
            </a:extLst>
          </p:cNvPr>
          <p:cNvSpPr txBox="1"/>
          <p:nvPr/>
        </p:nvSpPr>
        <p:spPr>
          <a:xfrm>
            <a:off x="393976" y="653105"/>
            <a:ext cx="562299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AKO POUŽÍVAŤ POSUVNÉ MERADLO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B920C2BF-25F1-9969-7E83-5D9FB5CC9E4B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055C1B71-5B7E-61D2-148A-DF72BCE82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88;p4">
            <a:extLst>
              <a:ext uri="{FF2B5EF4-FFF2-40B4-BE49-F238E27FC236}">
                <a16:creationId xmlns:a16="http://schemas.microsoft.com/office/drawing/2014/main" id="{EAC7E1F1-471B-FF95-982F-D23526A6B1EC}"/>
              </a:ext>
            </a:extLst>
          </p:cNvPr>
          <p:cNvGrpSpPr/>
          <p:nvPr/>
        </p:nvGrpSpPr>
        <p:grpSpPr>
          <a:xfrm>
            <a:off x="0" y="0"/>
            <a:ext cx="6302829" cy="10287000"/>
            <a:chOff x="0" y="-38100"/>
            <a:chExt cx="1783202" cy="2747433"/>
          </a:xfrm>
          <a:solidFill>
            <a:schemeClr val="accent2"/>
          </a:solidFill>
        </p:grpSpPr>
        <p:sp>
          <p:nvSpPr>
            <p:cNvPr id="5" name="Google Shape;189;p4">
              <a:extLst>
                <a:ext uri="{FF2B5EF4-FFF2-40B4-BE49-F238E27FC236}">
                  <a16:creationId xmlns:a16="http://schemas.microsoft.com/office/drawing/2014/main" id="{BFC5F8B1-E84A-CCCE-44B7-D84DDE61501F}"/>
                </a:ext>
              </a:extLst>
            </p:cNvPr>
            <p:cNvSpPr/>
            <p:nvPr/>
          </p:nvSpPr>
          <p:spPr>
            <a:xfrm>
              <a:off x="0" y="0"/>
              <a:ext cx="1783202" cy="2709333"/>
            </a:xfrm>
            <a:custGeom>
              <a:avLst/>
              <a:gdLst/>
              <a:ahLst/>
              <a:cxnLst/>
              <a:rect l="l" t="t" r="r" b="b"/>
              <a:pathLst>
                <a:path w="1783202" h="2709333" extrusionOk="0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" name="Google Shape;190;p4">
              <a:extLst>
                <a:ext uri="{FF2B5EF4-FFF2-40B4-BE49-F238E27FC236}">
                  <a16:creationId xmlns:a16="http://schemas.microsoft.com/office/drawing/2014/main" id="{5AA6CB26-4B92-4A66-F6B3-2F2E2B5BE45E}"/>
                </a:ext>
              </a:extLst>
            </p:cNvPr>
            <p:cNvSpPr txBox="1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9" name="Google Shape;279;p7"/>
          <p:cNvCxnSpPr/>
          <p:nvPr/>
        </p:nvCxnSpPr>
        <p:spPr>
          <a:xfrm>
            <a:off x="377645" y="3196596"/>
            <a:ext cx="1310100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7"/>
          <p:cNvSpPr txBox="1"/>
          <p:nvPr/>
        </p:nvSpPr>
        <p:spPr>
          <a:xfrm>
            <a:off x="339918" y="382295"/>
            <a:ext cx="5622992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chemeClr val="bg1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AKÁ JE NAJMENŠIA DELIACA HODNOTA POSUVNÉHO MERADLA</a:t>
            </a:r>
            <a:endParaRPr lang="en-US" sz="4500" b="1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-65313" y="3508982"/>
            <a:ext cx="64167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bg1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Matematický vzorec pre najmenšiu cenu dielika posuvného meradla je:</a:t>
            </a:r>
            <a:endParaRPr sz="2000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84" name="Google Shape;284;p7"/>
          <p:cNvSpPr txBox="1"/>
          <p:nvPr/>
        </p:nvSpPr>
        <p:spPr>
          <a:xfrm>
            <a:off x="929539" y="4593997"/>
            <a:ext cx="45576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VC = 1 MSD – 1 VSD</a:t>
            </a:r>
            <a:endParaRPr sz="2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61062" y="5420480"/>
            <a:ext cx="616392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bg1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Ak je na noniovej stupnici n dielikov a zhodujú sa s (n-1) dielikmi na hlavnej stupnici, potom je najmenšia cena dielika posuvného meradla:</a:t>
            </a:r>
            <a:endParaRPr sz="2000" dirty="0">
              <a:solidFill>
                <a:schemeClr val="bg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929539" y="6936383"/>
            <a:ext cx="43986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LC = (1 – {n-1}/n)MSD</a:t>
            </a:r>
            <a:endParaRPr sz="2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287" name="Google Shape;287;p7"/>
          <p:cNvGrpSpPr/>
          <p:nvPr/>
        </p:nvGrpSpPr>
        <p:grpSpPr>
          <a:xfrm>
            <a:off x="7131186" y="2871048"/>
            <a:ext cx="5372214" cy="2608231"/>
            <a:chOff x="0" y="-38100"/>
            <a:chExt cx="1339560" cy="686942"/>
          </a:xfrm>
        </p:grpSpPr>
        <p:sp>
          <p:nvSpPr>
            <p:cNvPr id="288" name="Google Shape;288;p7"/>
            <p:cNvSpPr/>
            <p:nvPr/>
          </p:nvSpPr>
          <p:spPr>
            <a:xfrm>
              <a:off x="0" y="0"/>
              <a:ext cx="1339560" cy="648842"/>
            </a:xfrm>
            <a:custGeom>
              <a:avLst/>
              <a:gdLst/>
              <a:ahLst/>
              <a:cxnLst/>
              <a:rect l="l" t="t" r="r" b="b"/>
              <a:pathLst>
                <a:path w="1339560" h="648842" extrusionOk="0">
                  <a:moveTo>
                    <a:pt x="77630" y="0"/>
                  </a:moveTo>
                  <a:lnTo>
                    <a:pt x="1261930" y="0"/>
                  </a:lnTo>
                  <a:cubicBezTo>
                    <a:pt x="1304804" y="0"/>
                    <a:pt x="1339560" y="34756"/>
                    <a:pt x="1339560" y="77630"/>
                  </a:cubicBezTo>
                  <a:lnTo>
                    <a:pt x="1339560" y="571211"/>
                  </a:lnTo>
                  <a:cubicBezTo>
                    <a:pt x="1339560" y="614085"/>
                    <a:pt x="1304804" y="648842"/>
                    <a:pt x="1261930" y="648842"/>
                  </a:cubicBezTo>
                  <a:lnTo>
                    <a:pt x="77630" y="648842"/>
                  </a:lnTo>
                  <a:cubicBezTo>
                    <a:pt x="34756" y="648842"/>
                    <a:pt x="0" y="614085"/>
                    <a:pt x="0" y="571211"/>
                  </a:cubicBezTo>
                  <a:lnTo>
                    <a:pt x="0" y="77630"/>
                  </a:lnTo>
                  <a:cubicBezTo>
                    <a:pt x="0" y="34756"/>
                    <a:pt x="34756" y="0"/>
                    <a:pt x="77630" y="0"/>
                  </a:cubicBezTo>
                  <a:close/>
                </a:path>
              </a:pathLst>
            </a:custGeom>
            <a:solidFill>
              <a:srgbClr val="E8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Poppins" panose="00000500000000000000" pitchFamily="2" charset="-18"/>
                <a:cs typeface="Poppins" panose="00000500000000000000" pitchFamily="2" charset="-18"/>
              </a:endParaRPr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0" y="-38100"/>
              <a:ext cx="1339560" cy="686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Poppins" panose="00000500000000000000" pitchFamily="2" charset="-18"/>
                <a:ea typeface="Calibri"/>
                <a:cs typeface="Poppins" panose="00000500000000000000" pitchFamily="2" charset="-18"/>
                <a:sym typeface="Calibri"/>
              </a:endParaRPr>
            </a:p>
          </p:txBody>
        </p:sp>
      </p:grpSp>
      <p:sp>
        <p:nvSpPr>
          <p:cNvPr id="290" name="Google Shape;290;p7"/>
          <p:cNvSpPr txBox="1"/>
          <p:nvPr/>
        </p:nvSpPr>
        <p:spPr>
          <a:xfrm>
            <a:off x="7131186" y="3303210"/>
            <a:ext cx="5372214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12775" marR="0" lvl="1" indent="-34290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VC je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Vernierova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konštanta</a:t>
            </a:r>
            <a:endParaRPr lang="sk-SK" sz="2000" b="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612775" marR="0" lvl="1" indent="-34290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MSD je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dielik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stupnice</a:t>
            </a:r>
            <a:endParaRPr lang="sk-SK" sz="2000" b="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612775" marR="0" lvl="1" indent="-34290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VSD je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dielik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noniovej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stupniceLC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najmenší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dielik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291" name="Google Shape;291;p7"/>
          <p:cNvGrpSpPr/>
          <p:nvPr/>
        </p:nvGrpSpPr>
        <p:grpSpPr>
          <a:xfrm>
            <a:off x="7131186" y="5699609"/>
            <a:ext cx="6889614" cy="1909505"/>
            <a:chOff x="0" y="-38100"/>
            <a:chExt cx="1702720" cy="686942"/>
          </a:xfrm>
        </p:grpSpPr>
        <p:sp>
          <p:nvSpPr>
            <p:cNvPr id="292" name="Google Shape;292;p7"/>
            <p:cNvSpPr/>
            <p:nvPr/>
          </p:nvSpPr>
          <p:spPr>
            <a:xfrm>
              <a:off x="0" y="0"/>
              <a:ext cx="1702720" cy="648842"/>
            </a:xfrm>
            <a:custGeom>
              <a:avLst/>
              <a:gdLst/>
              <a:ahLst/>
              <a:cxnLst/>
              <a:rect l="l" t="t" r="r" b="b"/>
              <a:pathLst>
                <a:path w="1702720" h="648842" extrusionOk="0">
                  <a:moveTo>
                    <a:pt x="61073" y="0"/>
                  </a:moveTo>
                  <a:lnTo>
                    <a:pt x="1641647" y="0"/>
                  </a:lnTo>
                  <a:cubicBezTo>
                    <a:pt x="1657845" y="0"/>
                    <a:pt x="1673379" y="6434"/>
                    <a:pt x="1684832" y="17888"/>
                  </a:cubicBezTo>
                  <a:cubicBezTo>
                    <a:pt x="1696285" y="29341"/>
                    <a:pt x="1702720" y="44875"/>
                    <a:pt x="1702720" y="61073"/>
                  </a:cubicBezTo>
                  <a:lnTo>
                    <a:pt x="1702720" y="587769"/>
                  </a:lnTo>
                  <a:cubicBezTo>
                    <a:pt x="1702720" y="603966"/>
                    <a:pt x="1696285" y="619500"/>
                    <a:pt x="1684832" y="630954"/>
                  </a:cubicBezTo>
                  <a:cubicBezTo>
                    <a:pt x="1673379" y="642407"/>
                    <a:pt x="1657845" y="648842"/>
                    <a:pt x="1641647" y="648842"/>
                  </a:cubicBezTo>
                  <a:lnTo>
                    <a:pt x="61073" y="648842"/>
                  </a:lnTo>
                  <a:cubicBezTo>
                    <a:pt x="44875" y="648842"/>
                    <a:pt x="29341" y="642407"/>
                    <a:pt x="17888" y="630954"/>
                  </a:cubicBezTo>
                  <a:cubicBezTo>
                    <a:pt x="6434" y="619500"/>
                    <a:pt x="0" y="603966"/>
                    <a:pt x="0" y="587769"/>
                  </a:cubicBezTo>
                  <a:lnTo>
                    <a:pt x="0" y="61073"/>
                  </a:lnTo>
                  <a:cubicBezTo>
                    <a:pt x="0" y="44875"/>
                    <a:pt x="6434" y="29341"/>
                    <a:pt x="17888" y="17888"/>
                  </a:cubicBezTo>
                  <a:cubicBezTo>
                    <a:pt x="29341" y="6434"/>
                    <a:pt x="44875" y="0"/>
                    <a:pt x="61073" y="0"/>
                  </a:cubicBezTo>
                  <a:close/>
                </a:path>
              </a:pathLst>
            </a:custGeom>
            <a:solidFill>
              <a:srgbClr val="E8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 txBox="1"/>
            <p:nvPr/>
          </p:nvSpPr>
          <p:spPr>
            <a:xfrm>
              <a:off x="0" y="-38100"/>
              <a:ext cx="1702720" cy="686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7"/>
          <p:cNvSpPr txBox="1"/>
          <p:nvPr/>
        </p:nvSpPr>
        <p:spPr>
          <a:xfrm>
            <a:off x="7375574" y="6020173"/>
            <a:ext cx="622062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Príklad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: </a:t>
            </a:r>
            <a:r>
              <a:rPr lang="sk-SK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dieliky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po 1 mm a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má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25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dielikov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potom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najmenší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dielik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posuvného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0,01 mm.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50E18A03-D871-0DA1-E82B-FD16EE6AC606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43C99503-93C9-C499-67E7-57CD0FA06A92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EB4E5BD-EDF2-33A9-796A-7AE132778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19;p5">
            <a:extLst>
              <a:ext uri="{FF2B5EF4-FFF2-40B4-BE49-F238E27FC236}">
                <a16:creationId xmlns:a16="http://schemas.microsoft.com/office/drawing/2014/main" id="{B96C664D-E501-4C3F-1F4B-E7A9CF7388E4}"/>
              </a:ext>
            </a:extLst>
          </p:cNvPr>
          <p:cNvGrpSpPr/>
          <p:nvPr/>
        </p:nvGrpSpPr>
        <p:grpSpPr>
          <a:xfrm>
            <a:off x="1" y="-7792"/>
            <a:ext cx="11437356" cy="1522054"/>
            <a:chOff x="0" y="-38100"/>
            <a:chExt cx="3737049" cy="444538"/>
          </a:xfrm>
          <a:solidFill>
            <a:schemeClr val="accent2"/>
          </a:solidFill>
        </p:grpSpPr>
        <p:sp>
          <p:nvSpPr>
            <p:cNvPr id="6" name="Google Shape;220;p5">
              <a:extLst>
                <a:ext uri="{FF2B5EF4-FFF2-40B4-BE49-F238E27FC236}">
                  <a16:creationId xmlns:a16="http://schemas.microsoft.com/office/drawing/2014/main" id="{A5080A95-5894-905C-E692-382F1DCD43DD}"/>
                </a:ext>
              </a:extLst>
            </p:cNvPr>
            <p:cNvSpPr/>
            <p:nvPr/>
          </p:nvSpPr>
          <p:spPr>
            <a:xfrm>
              <a:off x="0" y="0"/>
              <a:ext cx="3737049" cy="406438"/>
            </a:xfrm>
            <a:custGeom>
              <a:avLst/>
              <a:gdLst/>
              <a:ahLst/>
              <a:cxnLst/>
              <a:rect l="l" t="t" r="r" b="b"/>
              <a:pathLst>
                <a:path w="3737049" h="406438" extrusionOk="0">
                  <a:moveTo>
                    <a:pt x="0" y="0"/>
                  </a:moveTo>
                  <a:lnTo>
                    <a:pt x="3737049" y="0"/>
                  </a:lnTo>
                  <a:lnTo>
                    <a:pt x="3737049" y="406438"/>
                  </a:lnTo>
                  <a:lnTo>
                    <a:pt x="0" y="40643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" name="Google Shape;221;p5">
              <a:extLst>
                <a:ext uri="{FF2B5EF4-FFF2-40B4-BE49-F238E27FC236}">
                  <a16:creationId xmlns:a16="http://schemas.microsoft.com/office/drawing/2014/main" id="{75AF726C-A985-4E6E-0CFD-15D04BE750DD}"/>
                </a:ext>
              </a:extLst>
            </p:cNvPr>
            <p:cNvSpPr txBox="1"/>
            <p:nvPr/>
          </p:nvSpPr>
          <p:spPr>
            <a:xfrm>
              <a:off x="0" y="-38100"/>
              <a:ext cx="3737049" cy="444538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8" name="Google Shape;308;p8"/>
          <p:cNvCxnSpPr/>
          <p:nvPr/>
        </p:nvCxnSpPr>
        <p:spPr>
          <a:xfrm>
            <a:off x="311859" y="2073451"/>
            <a:ext cx="1310100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Google Shape;311;p8"/>
          <p:cNvSpPr/>
          <p:nvPr/>
        </p:nvSpPr>
        <p:spPr>
          <a:xfrm>
            <a:off x="774489" y="5143500"/>
            <a:ext cx="9888380" cy="3335273"/>
          </a:xfrm>
          <a:custGeom>
            <a:avLst/>
            <a:gdLst/>
            <a:ahLst/>
            <a:cxnLst/>
            <a:rect l="l" t="t" r="r" b="b"/>
            <a:pathLst>
              <a:path w="9888380" h="3335273" extrusionOk="0">
                <a:moveTo>
                  <a:pt x="0" y="0"/>
                </a:moveTo>
                <a:lnTo>
                  <a:pt x="9888380" y="0"/>
                </a:lnTo>
                <a:lnTo>
                  <a:pt x="9888380" y="3335273"/>
                </a:lnTo>
                <a:lnTo>
                  <a:pt x="0" y="3335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3" name="Google Shape;313;p8"/>
          <p:cNvSpPr/>
          <p:nvPr/>
        </p:nvSpPr>
        <p:spPr>
          <a:xfrm>
            <a:off x="15649759" y="7643307"/>
            <a:ext cx="2954728" cy="295472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/>
          </a:solidFill>
          <a:ln w="571500" cap="sq" cmpd="sng">
            <a:solidFill>
              <a:srgbClr val="0345E4">
                <a:alpha val="19607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8"/>
          <p:cNvSpPr/>
          <p:nvPr/>
        </p:nvSpPr>
        <p:spPr>
          <a:xfrm>
            <a:off x="8612885" y="4082616"/>
            <a:ext cx="1513002" cy="151300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812800" y="406400"/>
                </a:moveTo>
                <a:lnTo>
                  <a:pt x="406400" y="0"/>
                </a:lnTo>
                <a:lnTo>
                  <a:pt x="406400" y="203200"/>
                </a:lnTo>
                <a:lnTo>
                  <a:pt x="0" y="203200"/>
                </a:lnTo>
                <a:lnTo>
                  <a:pt x="0" y="609600"/>
                </a:lnTo>
                <a:lnTo>
                  <a:pt x="406400" y="609600"/>
                </a:lnTo>
                <a:lnTo>
                  <a:pt x="406400" y="812800"/>
                </a:lnTo>
                <a:lnTo>
                  <a:pt x="812800" y="406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18" name="Google Shape;318;p8"/>
          <p:cNvSpPr txBox="1"/>
          <p:nvPr/>
        </p:nvSpPr>
        <p:spPr>
          <a:xfrm>
            <a:off x="890697" y="310868"/>
            <a:ext cx="6690902" cy="9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99" b="1" i="0" u="none" strike="noStrike" cap="none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ČO JE NULOVÁ CHYBA?</a:t>
            </a:r>
          </a:p>
        </p:txBody>
      </p:sp>
      <p:sp>
        <p:nvSpPr>
          <p:cNvPr id="319" name="Google Shape;319;p8"/>
          <p:cNvSpPr txBox="1"/>
          <p:nvPr/>
        </p:nvSpPr>
        <p:spPr>
          <a:xfrm>
            <a:off x="966909" y="2104603"/>
            <a:ext cx="7179268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Nulová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chyba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nastáva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vtedy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keď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merací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prístroj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ukazuje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nejaké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hodnoty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aj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keď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by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nemal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 Toto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stáva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keď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je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posuvné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meradlo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zatvorené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–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teda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meracie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čeľuste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dotýkajú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– ale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noniovej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nezhoduje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s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nulou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hlavnej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stupnici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.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20" name="Google Shape;320;p8"/>
          <p:cNvSpPr txBox="1"/>
          <p:nvPr/>
        </p:nvSpPr>
        <p:spPr>
          <a:xfrm>
            <a:off x="10536304" y="4076266"/>
            <a:ext cx="729460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Existujú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dva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typy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nulových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chýb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, a to:</a:t>
            </a:r>
            <a:endParaRPr lang="sk-SK" sz="2000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342900" marR="0" lvl="0" indent="-34290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Pozitívna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nulová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chyba</a:t>
            </a:r>
            <a:endParaRPr lang="sk-SK" sz="2000" b="1" i="0" u="none" strike="noStrike" cap="none" dirty="0">
              <a:solidFill>
                <a:srgbClr val="000000"/>
              </a:solidFill>
              <a:latin typeface="Poppins" panose="00000500000000000000" pitchFamily="2" charset="-18"/>
              <a:ea typeface="Open Sans"/>
              <a:cs typeface="Poppins" panose="00000500000000000000" pitchFamily="2" charset="-18"/>
              <a:sym typeface="Open Sans"/>
            </a:endParaRPr>
          </a:p>
          <a:p>
            <a:pPr marL="342900" marR="0" lvl="0" indent="-34290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Negatívna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Poppins" panose="00000500000000000000" pitchFamily="2" charset="-18"/>
                <a:ea typeface="Open Sans"/>
                <a:cs typeface="Poppins" panose="00000500000000000000" pitchFamily="2" charset="-18"/>
                <a:sym typeface="Open Sans"/>
              </a:rPr>
              <a:t>chyba</a:t>
            </a:r>
            <a:endParaRPr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41AE03A4-7003-2709-1EC3-87C30AE6AA2C}"/>
              </a:ext>
            </a:extLst>
          </p:cNvPr>
          <p:cNvSpPr/>
          <p:nvPr/>
        </p:nvSpPr>
        <p:spPr>
          <a:xfrm>
            <a:off x="1089950" y="6661589"/>
            <a:ext cx="2041071" cy="53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id="{6C21D693-9240-F0AC-BE37-F91F888E2C6C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7B8B4A86-97D5-8D12-8AE1-80A7F76CF739}"/>
              </a:ext>
            </a:extLst>
          </p:cNvPr>
          <p:cNvSpPr/>
          <p:nvPr/>
        </p:nvSpPr>
        <p:spPr>
          <a:xfrm>
            <a:off x="11564090" y="-220069"/>
            <a:ext cx="2329976" cy="2031179"/>
          </a:xfrm>
          <a:custGeom>
            <a:avLst/>
            <a:gdLst/>
            <a:ahLst/>
            <a:cxnLst/>
            <a:rect l="l" t="t" r="r" b="b"/>
            <a:pathLst>
              <a:path w="2378685" h="2378685">
                <a:moveTo>
                  <a:pt x="0" y="0"/>
                </a:moveTo>
                <a:lnTo>
                  <a:pt x="2378684" y="0"/>
                </a:lnTo>
                <a:lnTo>
                  <a:pt x="2378684" y="2378685"/>
                </a:lnTo>
                <a:lnTo>
                  <a:pt x="0" y="237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E44F065F-700F-547E-DAD0-79BB26F40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4065" y="193315"/>
            <a:ext cx="2841388" cy="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1778</Words>
  <Application>Microsoft Office PowerPoint</Application>
  <PresentationFormat>Vlastná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Poppins</vt:lpstr>
      <vt:lpstr>Arial</vt:lpstr>
      <vt:lpstr>Calibri</vt:lpstr>
      <vt:lpstr>Open Sans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Myroslava Makhynia</cp:lastModifiedBy>
  <cp:revision>14</cp:revision>
  <dcterms:created xsi:type="dcterms:W3CDTF">2006-08-16T00:00:00Z</dcterms:created>
  <dcterms:modified xsi:type="dcterms:W3CDTF">2024-09-23T21:37:08Z</dcterms:modified>
</cp:coreProperties>
</file>