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5" r:id="rId20"/>
  </p:sldIdLst>
  <p:sldSz cx="18288000" cy="10287000"/>
  <p:notesSz cx="6858000" cy="9144000"/>
  <p:embeddedFontLst>
    <p:embeddedFont>
      <p:font typeface="Open Sans" pitchFamily="2" charset="0"/>
      <p:regular r:id="rId22"/>
      <p:bold r:id="rId23"/>
      <p:italic r:id="rId24"/>
      <p:boldItalic r:id="rId25"/>
    </p:embeddedFont>
    <p:embeddedFont>
      <p:font typeface="Poppins" panose="00000500000000000000" pitchFamily="2" charset="-18"/>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9" roundtripDataSignature="AMtx7mhlQZqYWopHs4q9k0nYSZC0gHDr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889F52-6B20-470F-8575-D5A95C889626}">
  <a:tblStyle styleId="{0C889F52-6B20-470F-8575-D5A95C8896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12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124"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12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1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8" Type="http://schemas.openxmlformats.org/officeDocument/2006/relationships/slide" Target="slides/slide7.xml"/><Relationship Id="rId12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78294B05-12A6-49AD-B431-E32C6245DCA1}"/>
    <pc:docChg chg="undo redo custSel addSld modSld">
      <pc:chgData name="Myroslava Makhynia" userId="7bb0f5b9-dfee-454e-9f70-e4fa02f019ef" providerId="ADAL" clId="{78294B05-12A6-49AD-B431-E32C6245DCA1}" dt="2024-08-03T23:16:40.292" v="2676"/>
      <pc:docMkLst>
        <pc:docMk/>
      </pc:docMkLst>
      <pc:sldChg chg="addSp delSp modSp mod">
        <pc:chgData name="Myroslava Makhynia" userId="7bb0f5b9-dfee-454e-9f70-e4fa02f019ef" providerId="ADAL" clId="{78294B05-12A6-49AD-B431-E32C6245DCA1}" dt="2024-08-03T17:22:17.632" v="68" actId="207"/>
        <pc:sldMkLst>
          <pc:docMk/>
          <pc:sldMk cId="0" sldId="257"/>
        </pc:sldMkLst>
        <pc:spChg chg="del">
          <ac:chgData name="Myroslava Makhynia" userId="7bb0f5b9-dfee-454e-9f70-e4fa02f019ef" providerId="ADAL" clId="{78294B05-12A6-49AD-B431-E32C6245DCA1}" dt="2024-08-03T17:21:21.574" v="19" actId="478"/>
          <ac:spMkLst>
            <pc:docMk/>
            <pc:sldMk cId="0" sldId="257"/>
            <ac:spMk id="2" creationId="{89759D7B-D962-B0EF-5059-7CF6507E7E60}"/>
          </ac:spMkLst>
        </pc:spChg>
        <pc:spChg chg="add mod">
          <ac:chgData name="Myroslava Makhynia" userId="7bb0f5b9-dfee-454e-9f70-e4fa02f019ef" providerId="ADAL" clId="{78294B05-12A6-49AD-B431-E32C6245DCA1}" dt="2024-08-03T17:20:06.947" v="0"/>
          <ac:spMkLst>
            <pc:docMk/>
            <pc:sldMk cId="0" sldId="257"/>
            <ac:spMk id="3" creationId="{5C9534B6-1756-2307-B9CB-191C963CEEC3}"/>
          </ac:spMkLst>
        </pc:spChg>
        <pc:spChg chg="add mod">
          <ac:chgData name="Myroslava Makhynia" userId="7bb0f5b9-dfee-454e-9f70-e4fa02f019ef" providerId="ADAL" clId="{78294B05-12A6-49AD-B431-E32C6245DCA1}" dt="2024-08-03T17:20:06.947" v="0"/>
          <ac:spMkLst>
            <pc:docMk/>
            <pc:sldMk cId="0" sldId="257"/>
            <ac:spMk id="5" creationId="{8E7C413A-B04E-F338-CE50-17EB1FA3667F}"/>
          </ac:spMkLst>
        </pc:spChg>
        <pc:spChg chg="add mod">
          <ac:chgData name="Myroslava Makhynia" userId="7bb0f5b9-dfee-454e-9f70-e4fa02f019ef" providerId="ADAL" clId="{78294B05-12A6-49AD-B431-E32C6245DCA1}" dt="2024-08-03T17:21:38.214" v="21"/>
          <ac:spMkLst>
            <pc:docMk/>
            <pc:sldMk cId="0" sldId="257"/>
            <ac:spMk id="7" creationId="{D5A73703-EFCE-ECF9-9089-0CDE94AAB6C5}"/>
          </ac:spMkLst>
        </pc:spChg>
        <pc:spChg chg="add mod">
          <ac:chgData name="Myroslava Makhynia" userId="7bb0f5b9-dfee-454e-9f70-e4fa02f019ef" providerId="ADAL" clId="{78294B05-12A6-49AD-B431-E32C6245DCA1}" dt="2024-08-03T17:21:38.214" v="21"/>
          <ac:spMkLst>
            <pc:docMk/>
            <pc:sldMk cId="0" sldId="257"/>
            <ac:spMk id="8" creationId="{E8AFE42B-C685-3324-B383-24A0D11FB788}"/>
          </ac:spMkLst>
        </pc:spChg>
        <pc:spChg chg="mod">
          <ac:chgData name="Myroslava Makhynia" userId="7bb0f5b9-dfee-454e-9f70-e4fa02f019ef" providerId="ADAL" clId="{78294B05-12A6-49AD-B431-E32C6245DCA1}" dt="2024-08-03T17:21:52.618" v="23"/>
          <ac:spMkLst>
            <pc:docMk/>
            <pc:sldMk cId="0" sldId="257"/>
            <ac:spMk id="10" creationId="{AB648E5C-DC72-24CF-83D9-702151E6CD74}"/>
          </ac:spMkLst>
        </pc:spChg>
        <pc:spChg chg="mod">
          <ac:chgData name="Myroslava Makhynia" userId="7bb0f5b9-dfee-454e-9f70-e4fa02f019ef" providerId="ADAL" clId="{78294B05-12A6-49AD-B431-E32C6245DCA1}" dt="2024-08-03T17:21:52.618" v="23"/>
          <ac:spMkLst>
            <pc:docMk/>
            <pc:sldMk cId="0" sldId="257"/>
            <ac:spMk id="11" creationId="{A4AEE1AE-E8BF-FC48-3267-12CF80ED1257}"/>
          </ac:spMkLst>
        </pc:spChg>
        <pc:spChg chg="mod">
          <ac:chgData name="Myroslava Makhynia" userId="7bb0f5b9-dfee-454e-9f70-e4fa02f019ef" providerId="ADAL" clId="{78294B05-12A6-49AD-B431-E32C6245DCA1}" dt="2024-08-03T17:22:17.632" v="68" actId="207"/>
          <ac:spMkLst>
            <pc:docMk/>
            <pc:sldMk cId="0" sldId="257"/>
            <ac:spMk id="90" creationId="{00000000-0000-0000-0000-000000000000}"/>
          </ac:spMkLst>
        </pc:spChg>
        <pc:spChg chg="mod">
          <ac:chgData name="Myroslava Makhynia" userId="7bb0f5b9-dfee-454e-9f70-e4fa02f019ef" providerId="ADAL" clId="{78294B05-12A6-49AD-B431-E32C6245DCA1}" dt="2024-08-03T17:22:17.632" v="68" actId="207"/>
          <ac:spMkLst>
            <pc:docMk/>
            <pc:sldMk cId="0" sldId="257"/>
            <ac:spMk id="91" creationId="{00000000-0000-0000-0000-000000000000}"/>
          </ac:spMkLst>
        </pc:spChg>
        <pc:spChg chg="mod">
          <ac:chgData name="Myroslava Makhynia" userId="7bb0f5b9-dfee-454e-9f70-e4fa02f019ef" providerId="ADAL" clId="{78294B05-12A6-49AD-B431-E32C6245DCA1}" dt="2024-08-03T17:22:07.864" v="66" actId="207"/>
          <ac:spMkLst>
            <pc:docMk/>
            <pc:sldMk cId="0" sldId="257"/>
            <ac:spMk id="96" creationId="{00000000-0000-0000-0000-000000000000}"/>
          </ac:spMkLst>
        </pc:spChg>
        <pc:spChg chg="mod">
          <ac:chgData name="Myroslava Makhynia" userId="7bb0f5b9-dfee-454e-9f70-e4fa02f019ef" providerId="ADAL" clId="{78294B05-12A6-49AD-B431-E32C6245DCA1}" dt="2024-08-03T17:22:07.864" v="66" actId="207"/>
          <ac:spMkLst>
            <pc:docMk/>
            <pc:sldMk cId="0" sldId="257"/>
            <ac:spMk id="97" creationId="{00000000-0000-0000-0000-000000000000}"/>
          </ac:spMkLst>
        </pc:spChg>
        <pc:spChg chg="mod">
          <ac:chgData name="Myroslava Makhynia" userId="7bb0f5b9-dfee-454e-9f70-e4fa02f019ef" providerId="ADAL" clId="{78294B05-12A6-49AD-B431-E32C6245DCA1}" dt="2024-08-03T17:22:04.387" v="65" actId="1038"/>
          <ac:spMkLst>
            <pc:docMk/>
            <pc:sldMk cId="0" sldId="257"/>
            <ac:spMk id="104" creationId="{00000000-0000-0000-0000-000000000000}"/>
          </ac:spMkLst>
        </pc:spChg>
        <pc:spChg chg="del">
          <ac:chgData name="Myroslava Makhynia" userId="7bb0f5b9-dfee-454e-9f70-e4fa02f019ef" providerId="ADAL" clId="{78294B05-12A6-49AD-B431-E32C6245DCA1}" dt="2024-08-03T17:21:19.648" v="18" actId="478"/>
          <ac:spMkLst>
            <pc:docMk/>
            <pc:sldMk cId="0" sldId="257"/>
            <ac:spMk id="109" creationId="{00000000-0000-0000-0000-000000000000}"/>
          </ac:spMkLst>
        </pc:spChg>
        <pc:grpChg chg="add mod">
          <ac:chgData name="Myroslava Makhynia" userId="7bb0f5b9-dfee-454e-9f70-e4fa02f019ef" providerId="ADAL" clId="{78294B05-12A6-49AD-B431-E32C6245DCA1}" dt="2024-08-03T17:21:55.914" v="24" actId="14100"/>
          <ac:grpSpMkLst>
            <pc:docMk/>
            <pc:sldMk cId="0" sldId="257"/>
            <ac:grpSpMk id="9" creationId="{797B6572-28E2-728C-DE72-0D667B1E465B}"/>
          </ac:grpSpMkLst>
        </pc:grpChg>
        <pc:grpChg chg="mod">
          <ac:chgData name="Myroslava Makhynia" userId="7bb0f5b9-dfee-454e-9f70-e4fa02f019ef" providerId="ADAL" clId="{78294B05-12A6-49AD-B431-E32C6245DCA1}" dt="2024-08-03T17:22:17.632" v="68" actId="207"/>
          <ac:grpSpMkLst>
            <pc:docMk/>
            <pc:sldMk cId="0" sldId="257"/>
            <ac:grpSpMk id="89" creationId="{00000000-0000-0000-0000-000000000000}"/>
          </ac:grpSpMkLst>
        </pc:grpChg>
        <pc:grpChg chg="mod">
          <ac:chgData name="Myroslava Makhynia" userId="7bb0f5b9-dfee-454e-9f70-e4fa02f019ef" providerId="ADAL" clId="{78294B05-12A6-49AD-B431-E32C6245DCA1}" dt="2024-08-03T17:22:12.883" v="67" actId="14100"/>
          <ac:grpSpMkLst>
            <pc:docMk/>
            <pc:sldMk cId="0" sldId="257"/>
            <ac:grpSpMk id="95" creationId="{00000000-0000-0000-0000-000000000000}"/>
          </ac:grpSpMkLst>
        </pc:grpChg>
        <pc:grpChg chg="del">
          <ac:chgData name="Myroslava Makhynia" userId="7bb0f5b9-dfee-454e-9f70-e4fa02f019ef" providerId="ADAL" clId="{78294B05-12A6-49AD-B431-E32C6245DCA1}" dt="2024-08-03T17:21:51.875" v="22" actId="478"/>
          <ac:grpSpMkLst>
            <pc:docMk/>
            <pc:sldMk cId="0" sldId="257"/>
            <ac:grpSpMk id="98" creationId="{00000000-0000-0000-0000-000000000000}"/>
          </ac:grpSpMkLst>
        </pc:grpChg>
        <pc:grpChg chg="del">
          <ac:chgData name="Myroslava Makhynia" userId="7bb0f5b9-dfee-454e-9f70-e4fa02f019ef" providerId="ADAL" clId="{78294B05-12A6-49AD-B431-E32C6245DCA1}" dt="2024-08-03T17:20:09.367" v="1" actId="478"/>
          <ac:grpSpMkLst>
            <pc:docMk/>
            <pc:sldMk cId="0" sldId="257"/>
            <ac:grpSpMk id="101" creationId="{00000000-0000-0000-0000-000000000000}"/>
          </ac:grpSpMkLst>
        </pc:grpChg>
        <pc:grpChg chg="del">
          <ac:chgData name="Myroslava Makhynia" userId="7bb0f5b9-dfee-454e-9f70-e4fa02f019ef" providerId="ADAL" clId="{78294B05-12A6-49AD-B431-E32C6245DCA1}" dt="2024-08-03T17:21:23.143" v="20" actId="478"/>
          <ac:grpSpMkLst>
            <pc:docMk/>
            <pc:sldMk cId="0" sldId="257"/>
            <ac:grpSpMk id="105" creationId="{00000000-0000-0000-0000-000000000000}"/>
          </ac:grpSpMkLst>
        </pc:grpChg>
        <pc:picChg chg="add mod">
          <ac:chgData name="Myroslava Makhynia" userId="7bb0f5b9-dfee-454e-9f70-e4fa02f019ef" providerId="ADAL" clId="{78294B05-12A6-49AD-B431-E32C6245DCA1}" dt="2024-08-03T17:21:38.214" v="21"/>
          <ac:picMkLst>
            <pc:docMk/>
            <pc:sldMk cId="0" sldId="257"/>
            <ac:picMk id="6" creationId="{70732C99-012E-A2F1-7127-0B0C213B8671}"/>
          </ac:picMkLst>
        </pc:picChg>
      </pc:sldChg>
      <pc:sldChg chg="addSp delSp modSp mod">
        <pc:chgData name="Myroslava Makhynia" userId="7bb0f5b9-dfee-454e-9f70-e4fa02f019ef" providerId="ADAL" clId="{78294B05-12A6-49AD-B431-E32C6245DCA1}" dt="2024-08-03T22:42:16.623" v="2658"/>
        <pc:sldMkLst>
          <pc:docMk/>
          <pc:sldMk cId="0" sldId="258"/>
        </pc:sldMkLst>
        <pc:spChg chg="add del mod">
          <ac:chgData name="Myroslava Makhynia" userId="7bb0f5b9-dfee-454e-9f70-e4fa02f019ef" providerId="ADAL" clId="{78294B05-12A6-49AD-B431-E32C6245DCA1}" dt="2024-08-03T21:37:37.017" v="1093" actId="478"/>
          <ac:spMkLst>
            <pc:docMk/>
            <pc:sldMk cId="0" sldId="258"/>
            <ac:spMk id="2" creationId="{AB4553EE-33FE-1CD6-D0BA-9554D4A63C98}"/>
          </ac:spMkLst>
        </pc:spChg>
        <pc:spChg chg="add mod">
          <ac:chgData name="Myroslava Makhynia" userId="7bb0f5b9-dfee-454e-9f70-e4fa02f019ef" providerId="ADAL" clId="{78294B05-12A6-49AD-B431-E32C6245DCA1}" dt="2024-08-03T17:20:15.721" v="2"/>
          <ac:spMkLst>
            <pc:docMk/>
            <pc:sldMk cId="0" sldId="258"/>
            <ac:spMk id="3" creationId="{BBF81AB0-5F76-CCB3-735F-F3EB33E4007B}"/>
          </ac:spMkLst>
        </pc:spChg>
        <pc:spChg chg="add del">
          <ac:chgData name="Myroslava Makhynia" userId="7bb0f5b9-dfee-454e-9f70-e4fa02f019ef" providerId="ADAL" clId="{78294B05-12A6-49AD-B431-E32C6245DCA1}" dt="2024-08-03T22:41:24.218" v="2626" actId="478"/>
          <ac:spMkLst>
            <pc:docMk/>
            <pc:sldMk cId="0" sldId="258"/>
            <ac:spMk id="5" creationId="{42508B16-A6F0-13BB-1145-063396C90DB6}"/>
          </ac:spMkLst>
        </pc:spChg>
        <pc:spChg chg="mod">
          <ac:chgData name="Myroslava Makhynia" userId="7bb0f5b9-dfee-454e-9f70-e4fa02f019ef" providerId="ADAL" clId="{78294B05-12A6-49AD-B431-E32C6245DCA1}" dt="2024-08-03T22:41:28.280" v="2627"/>
          <ac:spMkLst>
            <pc:docMk/>
            <pc:sldMk cId="0" sldId="258"/>
            <ac:spMk id="7" creationId="{B8043F61-0DA3-6C3B-6F70-CFF414D5C3BD}"/>
          </ac:spMkLst>
        </pc:spChg>
        <pc:spChg chg="mod">
          <ac:chgData name="Myroslava Makhynia" userId="7bb0f5b9-dfee-454e-9f70-e4fa02f019ef" providerId="ADAL" clId="{78294B05-12A6-49AD-B431-E32C6245DCA1}" dt="2024-08-03T22:41:28.280" v="2627"/>
          <ac:spMkLst>
            <pc:docMk/>
            <pc:sldMk cId="0" sldId="258"/>
            <ac:spMk id="8" creationId="{304C8B4D-CFDE-CF37-8329-A90734841132}"/>
          </ac:spMkLst>
        </pc:spChg>
        <pc:spChg chg="add mod">
          <ac:chgData name="Myroslava Makhynia" userId="7bb0f5b9-dfee-454e-9f70-e4fa02f019ef" providerId="ADAL" clId="{78294B05-12A6-49AD-B431-E32C6245DCA1}" dt="2024-08-03T22:41:42.334" v="2630" actId="1076"/>
          <ac:spMkLst>
            <pc:docMk/>
            <pc:sldMk cId="0" sldId="258"/>
            <ac:spMk id="9" creationId="{92A72286-1544-31F6-2251-FBC4E70037C0}"/>
          </ac:spMkLst>
        </pc:spChg>
        <pc:spChg chg="mod">
          <ac:chgData name="Myroslava Makhynia" userId="7bb0f5b9-dfee-454e-9f70-e4fa02f019ef" providerId="ADAL" clId="{78294B05-12A6-49AD-B431-E32C6245DCA1}" dt="2024-08-03T17:23:31.834" v="79" actId="207"/>
          <ac:spMkLst>
            <pc:docMk/>
            <pc:sldMk cId="0" sldId="258"/>
            <ac:spMk id="120" creationId="{00000000-0000-0000-0000-000000000000}"/>
          </ac:spMkLst>
        </pc:spChg>
        <pc:spChg chg="mod">
          <ac:chgData name="Myroslava Makhynia" userId="7bb0f5b9-dfee-454e-9f70-e4fa02f019ef" providerId="ADAL" clId="{78294B05-12A6-49AD-B431-E32C6245DCA1}" dt="2024-08-03T17:23:31.834" v="79" actId="207"/>
          <ac:spMkLst>
            <pc:docMk/>
            <pc:sldMk cId="0" sldId="258"/>
            <ac:spMk id="121" creationId="{00000000-0000-0000-0000-000000000000}"/>
          </ac:spMkLst>
        </pc:spChg>
        <pc:spChg chg="mod">
          <ac:chgData name="Myroslava Makhynia" userId="7bb0f5b9-dfee-454e-9f70-e4fa02f019ef" providerId="ADAL" clId="{78294B05-12A6-49AD-B431-E32C6245DCA1}" dt="2024-08-03T17:22:45.425" v="75" actId="207"/>
          <ac:spMkLst>
            <pc:docMk/>
            <pc:sldMk cId="0" sldId="258"/>
            <ac:spMk id="123" creationId="{00000000-0000-0000-0000-000000000000}"/>
          </ac:spMkLst>
        </pc:spChg>
        <pc:spChg chg="mod">
          <ac:chgData name="Myroslava Makhynia" userId="7bb0f5b9-dfee-454e-9f70-e4fa02f019ef" providerId="ADAL" clId="{78294B05-12A6-49AD-B431-E32C6245DCA1}" dt="2024-08-03T17:22:45.425" v="75" actId="207"/>
          <ac:spMkLst>
            <pc:docMk/>
            <pc:sldMk cId="0" sldId="258"/>
            <ac:spMk id="124" creationId="{00000000-0000-0000-0000-000000000000}"/>
          </ac:spMkLst>
        </pc:spChg>
        <pc:spChg chg="mod">
          <ac:chgData name="Myroslava Makhynia" userId="7bb0f5b9-dfee-454e-9f70-e4fa02f019ef" providerId="ADAL" clId="{78294B05-12A6-49AD-B431-E32C6245DCA1}" dt="2024-08-03T17:22:35.230" v="73" actId="207"/>
          <ac:spMkLst>
            <pc:docMk/>
            <pc:sldMk cId="0" sldId="258"/>
            <ac:spMk id="126" creationId="{00000000-0000-0000-0000-000000000000}"/>
          </ac:spMkLst>
        </pc:spChg>
        <pc:spChg chg="mod">
          <ac:chgData name="Myroslava Makhynia" userId="7bb0f5b9-dfee-454e-9f70-e4fa02f019ef" providerId="ADAL" clId="{78294B05-12A6-49AD-B431-E32C6245DCA1}" dt="2024-08-03T17:22:35.230" v="73" actId="207"/>
          <ac:spMkLst>
            <pc:docMk/>
            <pc:sldMk cId="0" sldId="258"/>
            <ac:spMk id="127"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2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0"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2"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3"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5"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6"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8"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1"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2"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4"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5" creationId="{00000000-0000-0000-0000-000000000000}"/>
          </ac:spMkLst>
        </pc:spChg>
        <pc:spChg chg="mod topLvl">
          <ac:chgData name="Myroslava Makhynia" userId="7bb0f5b9-dfee-454e-9f70-e4fa02f019ef" providerId="ADAL" clId="{78294B05-12A6-49AD-B431-E32C6245DCA1}" dt="2024-08-03T17:23:54.515" v="83" actId="478"/>
          <ac:spMkLst>
            <pc:docMk/>
            <pc:sldMk cId="0" sldId="258"/>
            <ac:spMk id="153" creationId="{00000000-0000-0000-0000-000000000000}"/>
          </ac:spMkLst>
        </pc:spChg>
        <pc:spChg chg="del mod topLvl">
          <ac:chgData name="Myroslava Makhynia" userId="7bb0f5b9-dfee-454e-9f70-e4fa02f019ef" providerId="ADAL" clId="{78294B05-12A6-49AD-B431-E32C6245DCA1}" dt="2024-08-03T17:23:54.515" v="83" actId="478"/>
          <ac:spMkLst>
            <pc:docMk/>
            <pc:sldMk cId="0" sldId="258"/>
            <ac:spMk id="154"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56"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57"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5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0"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2"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3"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5" creationId="{00000000-0000-0000-0000-000000000000}"/>
          </ac:spMkLst>
        </pc:spChg>
        <pc:spChg chg="mod">
          <ac:chgData name="Myroslava Makhynia" userId="7bb0f5b9-dfee-454e-9f70-e4fa02f019ef" providerId="ADAL" clId="{78294B05-12A6-49AD-B431-E32C6245DCA1}" dt="2024-08-03T21:37:48.816" v="1096" actId="20577"/>
          <ac:spMkLst>
            <pc:docMk/>
            <pc:sldMk cId="0" sldId="258"/>
            <ac:spMk id="166" creationId="{00000000-0000-0000-0000-000000000000}"/>
          </ac:spMkLst>
        </pc:spChg>
        <pc:spChg chg="del">
          <ac:chgData name="Myroslava Makhynia" userId="7bb0f5b9-dfee-454e-9f70-e4fa02f019ef" providerId="ADAL" clId="{78294B05-12A6-49AD-B431-E32C6245DCA1}" dt="2024-08-03T17:22:28.417" v="71" actId="478"/>
          <ac:spMkLst>
            <pc:docMk/>
            <pc:sldMk cId="0" sldId="258"/>
            <ac:spMk id="167" creationId="{00000000-0000-0000-0000-000000000000}"/>
          </ac:spMkLst>
        </pc:spChg>
        <pc:spChg chg="del">
          <ac:chgData name="Myroslava Makhynia" userId="7bb0f5b9-dfee-454e-9f70-e4fa02f019ef" providerId="ADAL" clId="{78294B05-12A6-49AD-B431-E32C6245DCA1}" dt="2024-08-03T17:22:31.836" v="72" actId="478"/>
          <ac:spMkLst>
            <pc:docMk/>
            <pc:sldMk cId="0" sldId="258"/>
            <ac:spMk id="168" creationId="{00000000-0000-0000-0000-000000000000}"/>
          </ac:spMkLst>
        </pc:spChg>
        <pc:spChg chg="mod">
          <ac:chgData name="Myroslava Makhynia" userId="7bb0f5b9-dfee-454e-9f70-e4fa02f019ef" providerId="ADAL" clId="{78294B05-12A6-49AD-B431-E32C6245DCA1}" dt="2024-08-03T21:38:51.327" v="1119" actId="1036"/>
          <ac:spMkLst>
            <pc:docMk/>
            <pc:sldMk cId="0" sldId="258"/>
            <ac:spMk id="169"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0"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1"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2"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3"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4"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5"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6"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7" creationId="{00000000-0000-0000-0000-000000000000}"/>
          </ac:spMkLst>
        </pc:spChg>
        <pc:spChg chg="mod">
          <ac:chgData name="Myroslava Makhynia" userId="7bb0f5b9-dfee-454e-9f70-e4fa02f019ef" providerId="ADAL" clId="{78294B05-12A6-49AD-B431-E32C6245DCA1}" dt="2024-08-03T22:42:16.623" v="2658"/>
          <ac:spMkLst>
            <pc:docMk/>
            <pc:sldMk cId="0" sldId="258"/>
            <ac:spMk id="178" creationId="{00000000-0000-0000-0000-000000000000}"/>
          </ac:spMkLst>
        </pc:spChg>
        <pc:spChg chg="del mod">
          <ac:chgData name="Myroslava Makhynia" userId="7bb0f5b9-dfee-454e-9f70-e4fa02f019ef" providerId="ADAL" clId="{78294B05-12A6-49AD-B431-E32C6245DCA1}" dt="2024-08-03T21:37:47.513" v="1095" actId="478"/>
          <ac:spMkLst>
            <pc:docMk/>
            <pc:sldMk cId="0" sldId="258"/>
            <ac:spMk id="17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81"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82" creationId="{00000000-0000-0000-0000-000000000000}"/>
          </ac:spMkLst>
        </pc:spChg>
        <pc:spChg chg="del">
          <ac:chgData name="Myroslava Makhynia" userId="7bb0f5b9-dfee-454e-9f70-e4fa02f019ef" providerId="ADAL" clId="{78294B05-12A6-49AD-B431-E32C6245DCA1}" dt="2024-08-03T21:37:32.156" v="1092" actId="478"/>
          <ac:spMkLst>
            <pc:docMk/>
            <pc:sldMk cId="0" sldId="258"/>
            <ac:spMk id="183" creationId="{00000000-0000-0000-0000-000000000000}"/>
          </ac:spMkLst>
        </pc:spChg>
        <pc:grpChg chg="add mod">
          <ac:chgData name="Myroslava Makhynia" userId="7bb0f5b9-dfee-454e-9f70-e4fa02f019ef" providerId="ADAL" clId="{78294B05-12A6-49AD-B431-E32C6245DCA1}" dt="2024-08-03T22:41:42.334" v="2630" actId="1076"/>
          <ac:grpSpMkLst>
            <pc:docMk/>
            <pc:sldMk cId="0" sldId="258"/>
            <ac:grpSpMk id="6" creationId="{17F6F605-07B6-5D1D-9C4F-359ED94ADF9E}"/>
          </ac:grpSpMkLst>
        </pc:grpChg>
        <pc:grpChg chg="mod">
          <ac:chgData name="Myroslava Makhynia" userId="7bb0f5b9-dfee-454e-9f70-e4fa02f019ef" providerId="ADAL" clId="{78294B05-12A6-49AD-B431-E32C6245DCA1}" dt="2024-08-03T22:41:34.082" v="2629" actId="1076"/>
          <ac:grpSpMkLst>
            <pc:docMk/>
            <pc:sldMk cId="0" sldId="258"/>
            <ac:grpSpMk id="115" creationId="{00000000-0000-0000-0000-000000000000}"/>
          </ac:grpSpMkLst>
        </pc:grpChg>
        <pc:grpChg chg="mod">
          <ac:chgData name="Myroslava Makhynia" userId="7bb0f5b9-dfee-454e-9f70-e4fa02f019ef" providerId="ADAL" clId="{78294B05-12A6-49AD-B431-E32C6245DCA1}" dt="2024-08-03T17:23:47.936" v="81" actId="14100"/>
          <ac:grpSpMkLst>
            <pc:docMk/>
            <pc:sldMk cId="0" sldId="258"/>
            <ac:grpSpMk id="119" creationId="{00000000-0000-0000-0000-000000000000}"/>
          </ac:grpSpMkLst>
        </pc:grpChg>
        <pc:grpChg chg="mod">
          <ac:chgData name="Myroslava Makhynia" userId="7bb0f5b9-dfee-454e-9f70-e4fa02f019ef" providerId="ADAL" clId="{78294B05-12A6-49AD-B431-E32C6245DCA1}" dt="2024-08-03T17:22:45.425" v="75" actId="207"/>
          <ac:grpSpMkLst>
            <pc:docMk/>
            <pc:sldMk cId="0" sldId="258"/>
            <ac:grpSpMk id="122" creationId="{00000000-0000-0000-0000-000000000000}"/>
          </ac:grpSpMkLst>
        </pc:grpChg>
        <pc:grpChg chg="mod">
          <ac:chgData name="Myroslava Makhynia" userId="7bb0f5b9-dfee-454e-9f70-e4fa02f019ef" providerId="ADAL" clId="{78294B05-12A6-49AD-B431-E32C6245DCA1}" dt="2024-08-03T17:22:42.119" v="74" actId="14100"/>
          <ac:grpSpMkLst>
            <pc:docMk/>
            <pc:sldMk cId="0" sldId="258"/>
            <ac:grpSpMk id="125"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28"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31"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34"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37"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40"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43" creationId="{00000000-0000-0000-0000-000000000000}"/>
          </ac:grpSpMkLst>
        </pc:grpChg>
        <pc:grpChg chg="del">
          <ac:chgData name="Myroslava Makhynia" userId="7bb0f5b9-dfee-454e-9f70-e4fa02f019ef" providerId="ADAL" clId="{78294B05-12A6-49AD-B431-E32C6245DCA1}" dt="2024-08-03T17:22:21.866" v="69" actId="478"/>
          <ac:grpSpMkLst>
            <pc:docMk/>
            <pc:sldMk cId="0" sldId="258"/>
            <ac:grpSpMk id="146" creationId="{00000000-0000-0000-0000-000000000000}"/>
          </ac:grpSpMkLst>
        </pc:grpChg>
        <pc:grpChg chg="del">
          <ac:chgData name="Myroslava Makhynia" userId="7bb0f5b9-dfee-454e-9f70-e4fa02f019ef" providerId="ADAL" clId="{78294B05-12A6-49AD-B431-E32C6245DCA1}" dt="2024-08-03T17:22:26.474" v="70" actId="478"/>
          <ac:grpSpMkLst>
            <pc:docMk/>
            <pc:sldMk cId="0" sldId="258"/>
            <ac:grpSpMk id="149" creationId="{00000000-0000-0000-0000-000000000000}"/>
          </ac:grpSpMkLst>
        </pc:grpChg>
        <pc:grpChg chg="del mod">
          <ac:chgData name="Myroslava Makhynia" userId="7bb0f5b9-dfee-454e-9f70-e4fa02f019ef" providerId="ADAL" clId="{78294B05-12A6-49AD-B431-E32C6245DCA1}" dt="2024-08-03T17:23:54.515" v="83" actId="478"/>
          <ac:grpSpMkLst>
            <pc:docMk/>
            <pc:sldMk cId="0" sldId="258"/>
            <ac:grpSpMk id="152"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55"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58"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61" creationId="{00000000-0000-0000-0000-000000000000}"/>
          </ac:grpSpMkLst>
        </pc:grpChg>
        <pc:grpChg chg="del mod">
          <ac:chgData name="Myroslava Makhynia" userId="7bb0f5b9-dfee-454e-9f70-e4fa02f019ef" providerId="ADAL" clId="{78294B05-12A6-49AD-B431-E32C6245DCA1}" dt="2024-08-03T21:37:52.903" v="1097" actId="478"/>
          <ac:grpSpMkLst>
            <pc:docMk/>
            <pc:sldMk cId="0" sldId="258"/>
            <ac:grpSpMk id="164" creationId="{00000000-0000-0000-0000-000000000000}"/>
          </ac:grpSpMkLst>
        </pc:grpChg>
        <pc:grpChg chg="del mod">
          <ac:chgData name="Myroslava Makhynia" userId="7bb0f5b9-dfee-454e-9f70-e4fa02f019ef" providerId="ADAL" clId="{78294B05-12A6-49AD-B431-E32C6245DCA1}" dt="2024-08-03T21:37:43.120" v="1094" actId="478"/>
          <ac:grpSpMkLst>
            <pc:docMk/>
            <pc:sldMk cId="0" sldId="258"/>
            <ac:grpSpMk id="180" creationId="{00000000-0000-0000-0000-000000000000}"/>
          </ac:grpSpMkLst>
        </pc:grpChg>
        <pc:picChg chg="mod">
          <ac:chgData name="Myroslava Makhynia" userId="7bb0f5b9-dfee-454e-9f70-e4fa02f019ef" providerId="ADAL" clId="{78294B05-12A6-49AD-B431-E32C6245DCA1}" dt="2024-08-03T17:23:28.915" v="78" actId="14100"/>
          <ac:picMkLst>
            <pc:docMk/>
            <pc:sldMk cId="0" sldId="258"/>
            <ac:picMk id="118" creationId="{00000000-0000-0000-0000-000000000000}"/>
          </ac:picMkLst>
        </pc:picChg>
      </pc:sldChg>
      <pc:sldChg chg="addSp delSp modSp mod">
        <pc:chgData name="Myroslava Makhynia" userId="7bb0f5b9-dfee-454e-9f70-e4fa02f019ef" providerId="ADAL" clId="{78294B05-12A6-49AD-B431-E32C6245DCA1}" dt="2024-08-03T17:26:17.448" v="137" actId="14100"/>
        <pc:sldMkLst>
          <pc:docMk/>
          <pc:sldMk cId="0" sldId="259"/>
        </pc:sldMkLst>
        <pc:spChg chg="add mod">
          <ac:chgData name="Myroslava Makhynia" userId="7bb0f5b9-dfee-454e-9f70-e4fa02f019ef" providerId="ADAL" clId="{78294B05-12A6-49AD-B431-E32C6245DCA1}" dt="2024-08-03T17:20:19.421" v="3"/>
          <ac:spMkLst>
            <pc:docMk/>
            <pc:sldMk cId="0" sldId="259"/>
            <ac:spMk id="2" creationId="{0CAAEA2A-9ACA-A98A-8A36-D0F242CEDA75}"/>
          </ac:spMkLst>
        </pc:spChg>
        <pc:spChg chg="add mod">
          <ac:chgData name="Myroslava Makhynia" userId="7bb0f5b9-dfee-454e-9f70-e4fa02f019ef" providerId="ADAL" clId="{78294B05-12A6-49AD-B431-E32C6245DCA1}" dt="2024-08-03T17:20:19.421" v="3"/>
          <ac:spMkLst>
            <pc:docMk/>
            <pc:sldMk cId="0" sldId="259"/>
            <ac:spMk id="3" creationId="{D5957ACA-3877-F867-E89F-36A4580167DD}"/>
          </ac:spMkLst>
        </pc:spChg>
        <pc:spChg chg="mod">
          <ac:chgData name="Myroslava Makhynia" userId="7bb0f5b9-dfee-454e-9f70-e4fa02f019ef" providerId="ADAL" clId="{78294B05-12A6-49AD-B431-E32C6245DCA1}" dt="2024-08-03T17:26:13.158" v="136" actId="207"/>
          <ac:spMkLst>
            <pc:docMk/>
            <pc:sldMk cId="0" sldId="259"/>
            <ac:spMk id="189" creationId="{00000000-0000-0000-0000-000000000000}"/>
          </ac:spMkLst>
        </pc:spChg>
        <pc:spChg chg="mod">
          <ac:chgData name="Myroslava Makhynia" userId="7bb0f5b9-dfee-454e-9f70-e4fa02f019ef" providerId="ADAL" clId="{78294B05-12A6-49AD-B431-E32C6245DCA1}" dt="2024-08-03T17:26:13.158" v="136" actId="207"/>
          <ac:spMkLst>
            <pc:docMk/>
            <pc:sldMk cId="0" sldId="259"/>
            <ac:spMk id="190" creationId="{00000000-0000-0000-0000-000000000000}"/>
          </ac:spMkLst>
        </pc:spChg>
        <pc:spChg chg="mod topLvl">
          <ac:chgData name="Myroslava Makhynia" userId="7bb0f5b9-dfee-454e-9f70-e4fa02f019ef" providerId="ADAL" clId="{78294B05-12A6-49AD-B431-E32C6245DCA1}" dt="2024-08-03T17:25:49.353" v="118" actId="478"/>
          <ac:spMkLst>
            <pc:docMk/>
            <pc:sldMk cId="0" sldId="259"/>
            <ac:spMk id="194" creationId="{00000000-0000-0000-0000-000000000000}"/>
          </ac:spMkLst>
        </pc:spChg>
        <pc:spChg chg="del mod topLvl">
          <ac:chgData name="Myroslava Makhynia" userId="7bb0f5b9-dfee-454e-9f70-e4fa02f019ef" providerId="ADAL" clId="{78294B05-12A6-49AD-B431-E32C6245DCA1}" dt="2024-08-03T17:25:49.353" v="118" actId="478"/>
          <ac:spMkLst>
            <pc:docMk/>
            <pc:sldMk cId="0" sldId="259"/>
            <ac:spMk id="195" creationId="{00000000-0000-0000-0000-000000000000}"/>
          </ac:spMkLst>
        </pc:spChg>
        <pc:spChg chg="mod">
          <ac:chgData name="Myroslava Makhynia" userId="7bb0f5b9-dfee-454e-9f70-e4fa02f019ef" providerId="ADAL" clId="{78294B05-12A6-49AD-B431-E32C6245DCA1}" dt="2024-08-03T17:26:05.392" v="123" actId="2710"/>
          <ac:spMkLst>
            <pc:docMk/>
            <pc:sldMk cId="0" sldId="259"/>
            <ac:spMk id="205" creationId="{00000000-0000-0000-0000-000000000000}"/>
          </ac:spMkLst>
        </pc:spChg>
        <pc:spChg chg="del">
          <ac:chgData name="Myroslava Makhynia" userId="7bb0f5b9-dfee-454e-9f70-e4fa02f019ef" providerId="ADAL" clId="{78294B05-12A6-49AD-B431-E32C6245DCA1}" dt="2024-08-03T17:25:44.366" v="115" actId="478"/>
          <ac:spMkLst>
            <pc:docMk/>
            <pc:sldMk cId="0" sldId="259"/>
            <ac:spMk id="207" creationId="{00000000-0000-0000-0000-000000000000}"/>
          </ac:spMkLst>
        </pc:spChg>
        <pc:spChg chg="del">
          <ac:chgData name="Myroslava Makhynia" userId="7bb0f5b9-dfee-454e-9f70-e4fa02f019ef" providerId="ADAL" clId="{78294B05-12A6-49AD-B431-E32C6245DCA1}" dt="2024-08-03T17:25:45.779" v="116" actId="478"/>
          <ac:spMkLst>
            <pc:docMk/>
            <pc:sldMk cId="0" sldId="259"/>
            <ac:spMk id="208" creationId="{00000000-0000-0000-0000-000000000000}"/>
          </ac:spMkLst>
        </pc:spChg>
        <pc:grpChg chg="mod">
          <ac:chgData name="Myroslava Makhynia" userId="7bb0f5b9-dfee-454e-9f70-e4fa02f019ef" providerId="ADAL" clId="{78294B05-12A6-49AD-B431-E32C6245DCA1}" dt="2024-08-03T17:26:17.448" v="137" actId="14100"/>
          <ac:grpSpMkLst>
            <pc:docMk/>
            <pc:sldMk cId="0" sldId="259"/>
            <ac:grpSpMk id="188" creationId="{00000000-0000-0000-0000-000000000000}"/>
          </ac:grpSpMkLst>
        </pc:grpChg>
        <pc:grpChg chg="del mod">
          <ac:chgData name="Myroslava Makhynia" userId="7bb0f5b9-dfee-454e-9f70-e4fa02f019ef" providerId="ADAL" clId="{78294B05-12A6-49AD-B431-E32C6245DCA1}" dt="2024-08-03T17:25:49.353" v="118" actId="478"/>
          <ac:grpSpMkLst>
            <pc:docMk/>
            <pc:sldMk cId="0" sldId="259"/>
            <ac:grpSpMk id="193" creationId="{00000000-0000-0000-0000-000000000000}"/>
          </ac:grpSpMkLst>
        </pc:grpChg>
        <pc:grpChg chg="del">
          <ac:chgData name="Myroslava Makhynia" userId="7bb0f5b9-dfee-454e-9f70-e4fa02f019ef" providerId="ADAL" clId="{78294B05-12A6-49AD-B431-E32C6245DCA1}" dt="2024-08-03T17:25:51.247" v="119" actId="478"/>
          <ac:grpSpMkLst>
            <pc:docMk/>
            <pc:sldMk cId="0" sldId="259"/>
            <ac:grpSpMk id="196" creationId="{00000000-0000-0000-0000-000000000000}"/>
          </ac:grpSpMkLst>
        </pc:grpChg>
        <pc:grpChg chg="del">
          <ac:chgData name="Myroslava Makhynia" userId="7bb0f5b9-dfee-454e-9f70-e4fa02f019ef" providerId="ADAL" clId="{78294B05-12A6-49AD-B431-E32C6245DCA1}" dt="2024-08-03T17:25:53.003" v="120" actId="478"/>
          <ac:grpSpMkLst>
            <pc:docMk/>
            <pc:sldMk cId="0" sldId="259"/>
            <ac:grpSpMk id="199" creationId="{00000000-0000-0000-0000-000000000000}"/>
          </ac:grpSpMkLst>
        </pc:grpChg>
        <pc:grpChg chg="del">
          <ac:chgData name="Myroslava Makhynia" userId="7bb0f5b9-dfee-454e-9f70-e4fa02f019ef" providerId="ADAL" clId="{78294B05-12A6-49AD-B431-E32C6245DCA1}" dt="2024-08-03T17:25:54.875" v="121" actId="478"/>
          <ac:grpSpMkLst>
            <pc:docMk/>
            <pc:sldMk cId="0" sldId="259"/>
            <ac:grpSpMk id="202" creationId="{00000000-0000-0000-0000-000000000000}"/>
          </ac:grpSpMkLst>
        </pc:grpChg>
        <pc:cxnChg chg="mod">
          <ac:chgData name="Myroslava Makhynia" userId="7bb0f5b9-dfee-454e-9f70-e4fa02f019ef" providerId="ADAL" clId="{78294B05-12A6-49AD-B431-E32C6245DCA1}" dt="2024-08-03T17:26:07.887" v="135" actId="1035"/>
          <ac:cxnSpMkLst>
            <pc:docMk/>
            <pc:sldMk cId="0" sldId="259"/>
            <ac:cxnSpMk id="191" creationId="{00000000-0000-0000-0000-000000000000}"/>
          </ac:cxnSpMkLst>
        </pc:cxnChg>
      </pc:sldChg>
      <pc:sldChg chg="addSp delSp modSp mod">
        <pc:chgData name="Myroslava Makhynia" userId="7bb0f5b9-dfee-454e-9f70-e4fa02f019ef" providerId="ADAL" clId="{78294B05-12A6-49AD-B431-E32C6245DCA1}" dt="2024-08-03T17:27:07.175" v="160" actId="1035"/>
        <pc:sldMkLst>
          <pc:docMk/>
          <pc:sldMk cId="0" sldId="260"/>
        </pc:sldMkLst>
        <pc:spChg chg="add mod">
          <ac:chgData name="Myroslava Makhynia" userId="7bb0f5b9-dfee-454e-9f70-e4fa02f019ef" providerId="ADAL" clId="{78294B05-12A6-49AD-B431-E32C6245DCA1}" dt="2024-08-03T17:20:23.038" v="4"/>
          <ac:spMkLst>
            <pc:docMk/>
            <pc:sldMk cId="0" sldId="260"/>
            <ac:spMk id="2" creationId="{30554646-145E-2FDC-B95D-B9208CEA12EF}"/>
          </ac:spMkLst>
        </pc:spChg>
        <pc:spChg chg="add mod">
          <ac:chgData name="Myroslava Makhynia" userId="7bb0f5b9-dfee-454e-9f70-e4fa02f019ef" providerId="ADAL" clId="{78294B05-12A6-49AD-B431-E32C6245DCA1}" dt="2024-08-03T17:20:23.038" v="4"/>
          <ac:spMkLst>
            <pc:docMk/>
            <pc:sldMk cId="0" sldId="260"/>
            <ac:spMk id="3" creationId="{E093E33D-DBC5-7DF2-1E7C-B3BD37463B47}"/>
          </ac:spMkLst>
        </pc:spChg>
        <pc:spChg chg="mod">
          <ac:chgData name="Myroslava Makhynia" userId="7bb0f5b9-dfee-454e-9f70-e4fa02f019ef" providerId="ADAL" clId="{78294B05-12A6-49AD-B431-E32C6245DCA1}" dt="2024-08-03T17:26:50.815" v="143" actId="207"/>
          <ac:spMkLst>
            <pc:docMk/>
            <pc:sldMk cId="0" sldId="260"/>
            <ac:spMk id="214"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15"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17"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18"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20"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21" creationId="{00000000-0000-0000-0000-000000000000}"/>
          </ac:spMkLst>
        </pc:spChg>
        <pc:spChg chg="del">
          <ac:chgData name="Myroslava Makhynia" userId="7bb0f5b9-dfee-454e-9f70-e4fa02f019ef" providerId="ADAL" clId="{78294B05-12A6-49AD-B431-E32C6245DCA1}" dt="2024-08-03T17:26:22.151" v="138" actId="478"/>
          <ac:spMkLst>
            <pc:docMk/>
            <pc:sldMk cId="0" sldId="260"/>
            <ac:spMk id="222" creationId="{00000000-0000-0000-0000-000000000000}"/>
          </ac:spMkLst>
        </pc:spChg>
        <pc:spChg chg="del">
          <ac:chgData name="Myroslava Makhynia" userId="7bb0f5b9-dfee-454e-9f70-e4fa02f019ef" providerId="ADAL" clId="{78294B05-12A6-49AD-B431-E32C6245DCA1}" dt="2024-08-03T17:26:23.273" v="139" actId="478"/>
          <ac:spMkLst>
            <pc:docMk/>
            <pc:sldMk cId="0" sldId="260"/>
            <ac:spMk id="223" creationId="{00000000-0000-0000-0000-000000000000}"/>
          </ac:spMkLst>
        </pc:spChg>
        <pc:grpChg chg="mod">
          <ac:chgData name="Myroslava Makhynia" userId="7bb0f5b9-dfee-454e-9f70-e4fa02f019ef" providerId="ADAL" clId="{78294B05-12A6-49AD-B431-E32C6245DCA1}" dt="2024-08-03T17:26:50.815" v="143" actId="207"/>
          <ac:grpSpMkLst>
            <pc:docMk/>
            <pc:sldMk cId="0" sldId="260"/>
            <ac:grpSpMk id="213" creationId="{00000000-0000-0000-0000-000000000000}"/>
          </ac:grpSpMkLst>
        </pc:grpChg>
        <pc:grpChg chg="mod">
          <ac:chgData name="Myroslava Makhynia" userId="7bb0f5b9-dfee-454e-9f70-e4fa02f019ef" providerId="ADAL" clId="{78294B05-12A6-49AD-B431-E32C6245DCA1}" dt="2024-08-03T17:26:50.815" v="143" actId="207"/>
          <ac:grpSpMkLst>
            <pc:docMk/>
            <pc:sldMk cId="0" sldId="260"/>
            <ac:grpSpMk id="216" creationId="{00000000-0000-0000-0000-000000000000}"/>
          </ac:grpSpMkLst>
        </pc:grpChg>
        <pc:grpChg chg="mod">
          <ac:chgData name="Myroslava Makhynia" userId="7bb0f5b9-dfee-454e-9f70-e4fa02f019ef" providerId="ADAL" clId="{78294B05-12A6-49AD-B431-E32C6245DCA1}" dt="2024-08-03T17:27:07.175" v="160" actId="1035"/>
          <ac:grpSpMkLst>
            <pc:docMk/>
            <pc:sldMk cId="0" sldId="260"/>
            <ac:grpSpMk id="219" creationId="{00000000-0000-0000-0000-000000000000}"/>
          </ac:grpSpMkLst>
        </pc:grpChg>
      </pc:sldChg>
      <pc:sldChg chg="addSp delSp modSp mod">
        <pc:chgData name="Myroslava Makhynia" userId="7bb0f5b9-dfee-454e-9f70-e4fa02f019ef" providerId="ADAL" clId="{78294B05-12A6-49AD-B431-E32C6245DCA1}" dt="2024-08-03T17:27:27.952" v="166" actId="478"/>
        <pc:sldMkLst>
          <pc:docMk/>
          <pc:sldMk cId="0" sldId="261"/>
        </pc:sldMkLst>
        <pc:spChg chg="add mod">
          <ac:chgData name="Myroslava Makhynia" userId="7bb0f5b9-dfee-454e-9f70-e4fa02f019ef" providerId="ADAL" clId="{78294B05-12A6-49AD-B431-E32C6245DCA1}" dt="2024-08-03T17:20:26.093" v="5"/>
          <ac:spMkLst>
            <pc:docMk/>
            <pc:sldMk cId="0" sldId="261"/>
            <ac:spMk id="2" creationId="{55EBEA6F-0783-6861-FFDB-EE08B45AD26D}"/>
          </ac:spMkLst>
        </pc:spChg>
        <pc:spChg chg="add mod">
          <ac:chgData name="Myroslava Makhynia" userId="7bb0f5b9-dfee-454e-9f70-e4fa02f019ef" providerId="ADAL" clId="{78294B05-12A6-49AD-B431-E32C6245DCA1}" dt="2024-08-03T17:20:26.093" v="5"/>
          <ac:spMkLst>
            <pc:docMk/>
            <pc:sldMk cId="0" sldId="261"/>
            <ac:spMk id="3" creationId="{4CD7B3B8-98E3-3B41-2868-A0D69714FF85}"/>
          </ac:spMkLst>
        </pc:spChg>
        <pc:spChg chg="mod">
          <ac:chgData name="Myroslava Makhynia" userId="7bb0f5b9-dfee-454e-9f70-e4fa02f019ef" providerId="ADAL" clId="{78294B05-12A6-49AD-B431-E32C6245DCA1}" dt="2024-08-03T17:27:14.965" v="162"/>
          <ac:spMkLst>
            <pc:docMk/>
            <pc:sldMk cId="0" sldId="261"/>
            <ac:spMk id="5" creationId="{90B199D2-1291-5330-D483-ED2A9E5477F7}"/>
          </ac:spMkLst>
        </pc:spChg>
        <pc:spChg chg="mod">
          <ac:chgData name="Myroslava Makhynia" userId="7bb0f5b9-dfee-454e-9f70-e4fa02f019ef" providerId="ADAL" clId="{78294B05-12A6-49AD-B431-E32C6245DCA1}" dt="2024-08-03T17:27:14.965" v="162"/>
          <ac:spMkLst>
            <pc:docMk/>
            <pc:sldMk cId="0" sldId="261"/>
            <ac:spMk id="6" creationId="{14C3480A-B580-A359-EF6D-50886E1A7B1A}"/>
          </ac:spMkLst>
        </pc:spChg>
        <pc:spChg chg="mod">
          <ac:chgData name="Myroslava Makhynia" userId="7bb0f5b9-dfee-454e-9f70-e4fa02f019ef" providerId="ADAL" clId="{78294B05-12A6-49AD-B431-E32C6245DCA1}" dt="2024-08-03T17:27:24.172" v="164" actId="207"/>
          <ac:spMkLst>
            <pc:docMk/>
            <pc:sldMk cId="0" sldId="261"/>
            <ac:spMk id="239" creationId="{00000000-0000-0000-0000-000000000000}"/>
          </ac:spMkLst>
        </pc:spChg>
        <pc:spChg chg="mod">
          <ac:chgData name="Myroslava Makhynia" userId="7bb0f5b9-dfee-454e-9f70-e4fa02f019ef" providerId="ADAL" clId="{78294B05-12A6-49AD-B431-E32C6245DCA1}" dt="2024-08-03T17:27:24.172" v="164" actId="207"/>
          <ac:spMkLst>
            <pc:docMk/>
            <pc:sldMk cId="0" sldId="261"/>
            <ac:spMk id="240" creationId="{00000000-0000-0000-0000-000000000000}"/>
          </ac:spMkLst>
        </pc:spChg>
        <pc:spChg chg="mod">
          <ac:chgData name="Myroslava Makhynia" userId="7bb0f5b9-dfee-454e-9f70-e4fa02f019ef" providerId="ADAL" clId="{78294B05-12A6-49AD-B431-E32C6245DCA1}" dt="2024-08-03T17:27:24.172" v="164" actId="207"/>
          <ac:spMkLst>
            <pc:docMk/>
            <pc:sldMk cId="0" sldId="261"/>
            <ac:spMk id="242" creationId="{00000000-0000-0000-0000-000000000000}"/>
          </ac:spMkLst>
        </pc:spChg>
        <pc:spChg chg="mod">
          <ac:chgData name="Myroslava Makhynia" userId="7bb0f5b9-dfee-454e-9f70-e4fa02f019ef" providerId="ADAL" clId="{78294B05-12A6-49AD-B431-E32C6245DCA1}" dt="2024-08-03T17:27:24.172" v="164" actId="207"/>
          <ac:spMkLst>
            <pc:docMk/>
            <pc:sldMk cId="0" sldId="261"/>
            <ac:spMk id="243" creationId="{00000000-0000-0000-0000-000000000000}"/>
          </ac:spMkLst>
        </pc:spChg>
        <pc:spChg chg="del">
          <ac:chgData name="Myroslava Makhynia" userId="7bb0f5b9-dfee-454e-9f70-e4fa02f019ef" providerId="ADAL" clId="{78294B05-12A6-49AD-B431-E32C6245DCA1}" dt="2024-08-03T17:27:26.573" v="165" actId="478"/>
          <ac:spMkLst>
            <pc:docMk/>
            <pc:sldMk cId="0" sldId="261"/>
            <ac:spMk id="250" creationId="{00000000-0000-0000-0000-000000000000}"/>
          </ac:spMkLst>
        </pc:spChg>
        <pc:spChg chg="del">
          <ac:chgData name="Myroslava Makhynia" userId="7bb0f5b9-dfee-454e-9f70-e4fa02f019ef" providerId="ADAL" clId="{78294B05-12A6-49AD-B431-E32C6245DCA1}" dt="2024-08-03T17:27:27.952" v="166" actId="478"/>
          <ac:spMkLst>
            <pc:docMk/>
            <pc:sldMk cId="0" sldId="261"/>
            <ac:spMk id="251" creationId="{00000000-0000-0000-0000-000000000000}"/>
          </ac:spMkLst>
        </pc:spChg>
        <pc:grpChg chg="add mod ord">
          <ac:chgData name="Myroslava Makhynia" userId="7bb0f5b9-dfee-454e-9f70-e4fa02f019ef" providerId="ADAL" clId="{78294B05-12A6-49AD-B431-E32C6245DCA1}" dt="2024-08-03T17:27:18.417" v="163" actId="167"/>
          <ac:grpSpMkLst>
            <pc:docMk/>
            <pc:sldMk cId="0" sldId="261"/>
            <ac:grpSpMk id="4" creationId="{B4EB8D42-27B3-5A76-A8DC-8FB872AE234F}"/>
          </ac:grpSpMkLst>
        </pc:grpChg>
        <pc:grpChg chg="mod">
          <ac:chgData name="Myroslava Makhynia" userId="7bb0f5b9-dfee-454e-9f70-e4fa02f019ef" providerId="ADAL" clId="{78294B05-12A6-49AD-B431-E32C6245DCA1}" dt="2024-08-03T17:27:24.172" v="164" actId="207"/>
          <ac:grpSpMkLst>
            <pc:docMk/>
            <pc:sldMk cId="0" sldId="261"/>
            <ac:grpSpMk id="238" creationId="{00000000-0000-0000-0000-000000000000}"/>
          </ac:grpSpMkLst>
        </pc:grpChg>
        <pc:grpChg chg="mod">
          <ac:chgData name="Myroslava Makhynia" userId="7bb0f5b9-dfee-454e-9f70-e4fa02f019ef" providerId="ADAL" clId="{78294B05-12A6-49AD-B431-E32C6245DCA1}" dt="2024-08-03T17:27:24.172" v="164" actId="207"/>
          <ac:grpSpMkLst>
            <pc:docMk/>
            <pc:sldMk cId="0" sldId="261"/>
            <ac:grpSpMk id="241" creationId="{00000000-0000-0000-0000-000000000000}"/>
          </ac:grpSpMkLst>
        </pc:grpChg>
        <pc:grpChg chg="del">
          <ac:chgData name="Myroslava Makhynia" userId="7bb0f5b9-dfee-454e-9f70-e4fa02f019ef" providerId="ADAL" clId="{78294B05-12A6-49AD-B431-E32C6245DCA1}" dt="2024-08-03T17:27:13.361" v="161" actId="478"/>
          <ac:grpSpMkLst>
            <pc:docMk/>
            <pc:sldMk cId="0" sldId="261"/>
            <ac:grpSpMk id="244" creationId="{00000000-0000-0000-0000-000000000000}"/>
          </ac:grpSpMkLst>
        </pc:grpChg>
      </pc:sldChg>
      <pc:sldChg chg="addSp delSp modSp mod">
        <pc:chgData name="Myroslava Makhynia" userId="7bb0f5b9-dfee-454e-9f70-e4fa02f019ef" providerId="ADAL" clId="{78294B05-12A6-49AD-B431-E32C6245DCA1}" dt="2024-08-03T17:28:19.251" v="202" actId="1076"/>
        <pc:sldMkLst>
          <pc:docMk/>
          <pc:sldMk cId="0" sldId="262"/>
        </pc:sldMkLst>
        <pc:spChg chg="add mod">
          <ac:chgData name="Myroslava Makhynia" userId="7bb0f5b9-dfee-454e-9f70-e4fa02f019ef" providerId="ADAL" clId="{78294B05-12A6-49AD-B431-E32C6245DCA1}" dt="2024-08-03T17:20:28.803" v="6"/>
          <ac:spMkLst>
            <pc:docMk/>
            <pc:sldMk cId="0" sldId="262"/>
            <ac:spMk id="2" creationId="{CE4B29C9-4517-B6D2-3F45-4A1054243D5C}"/>
          </ac:spMkLst>
        </pc:spChg>
        <pc:spChg chg="add mod">
          <ac:chgData name="Myroslava Makhynia" userId="7bb0f5b9-dfee-454e-9f70-e4fa02f019ef" providerId="ADAL" clId="{78294B05-12A6-49AD-B431-E32C6245DCA1}" dt="2024-08-03T17:20:28.803" v="6"/>
          <ac:spMkLst>
            <pc:docMk/>
            <pc:sldMk cId="0" sldId="262"/>
            <ac:spMk id="3" creationId="{11410F71-FE91-2ACB-F7FF-7266ADDEFD83}"/>
          </ac:spMkLst>
        </pc:spChg>
        <pc:spChg chg="mod">
          <ac:chgData name="Myroslava Makhynia" userId="7bb0f5b9-dfee-454e-9f70-e4fa02f019ef" providerId="ADAL" clId="{78294B05-12A6-49AD-B431-E32C6245DCA1}" dt="2024-08-03T17:27:49.778" v="170"/>
          <ac:spMkLst>
            <pc:docMk/>
            <pc:sldMk cId="0" sldId="262"/>
            <ac:spMk id="5" creationId="{DE843A25-BBE3-0466-3317-4B2A3741AD9F}"/>
          </ac:spMkLst>
        </pc:spChg>
        <pc:spChg chg="mod">
          <ac:chgData name="Myroslava Makhynia" userId="7bb0f5b9-dfee-454e-9f70-e4fa02f019ef" providerId="ADAL" clId="{78294B05-12A6-49AD-B431-E32C6245DCA1}" dt="2024-08-03T17:27:49.778" v="170"/>
          <ac:spMkLst>
            <pc:docMk/>
            <pc:sldMk cId="0" sldId="262"/>
            <ac:spMk id="6" creationId="{3B569577-EA5A-DACA-CD0B-CB7D53F610F9}"/>
          </ac:spMkLst>
        </pc:spChg>
        <pc:spChg chg="del">
          <ac:chgData name="Myroslava Makhynia" userId="7bb0f5b9-dfee-454e-9f70-e4fa02f019ef" providerId="ADAL" clId="{78294B05-12A6-49AD-B431-E32C6245DCA1}" dt="2024-08-03T17:27:38.220" v="168" actId="478"/>
          <ac:spMkLst>
            <pc:docMk/>
            <pc:sldMk cId="0" sldId="262"/>
            <ac:spMk id="267" creationId="{00000000-0000-0000-0000-000000000000}"/>
          </ac:spMkLst>
        </pc:spChg>
        <pc:spChg chg="del">
          <ac:chgData name="Myroslava Makhynia" userId="7bb0f5b9-dfee-454e-9f70-e4fa02f019ef" providerId="ADAL" clId="{78294B05-12A6-49AD-B431-E32C6245DCA1}" dt="2024-08-03T17:27:34.888" v="167" actId="478"/>
          <ac:spMkLst>
            <pc:docMk/>
            <pc:sldMk cId="0" sldId="262"/>
            <ac:spMk id="268" creationId="{00000000-0000-0000-0000-000000000000}"/>
          </ac:spMkLst>
        </pc:spChg>
        <pc:spChg chg="mod">
          <ac:chgData name="Myroslava Makhynia" userId="7bb0f5b9-dfee-454e-9f70-e4fa02f019ef" providerId="ADAL" clId="{78294B05-12A6-49AD-B431-E32C6245DCA1}" dt="2024-08-03T17:28:13.954" v="201" actId="1076"/>
          <ac:spMkLst>
            <pc:docMk/>
            <pc:sldMk cId="0" sldId="262"/>
            <ac:spMk id="269" creationId="{00000000-0000-0000-0000-000000000000}"/>
          </ac:spMkLst>
        </pc:spChg>
        <pc:spChg chg="mod">
          <ac:chgData name="Myroslava Makhynia" userId="7bb0f5b9-dfee-454e-9f70-e4fa02f019ef" providerId="ADAL" clId="{78294B05-12A6-49AD-B431-E32C6245DCA1}" dt="2024-08-03T17:28:19.251" v="202" actId="1076"/>
          <ac:spMkLst>
            <pc:docMk/>
            <pc:sldMk cId="0" sldId="262"/>
            <ac:spMk id="270" creationId="{00000000-0000-0000-0000-000000000000}"/>
          </ac:spMkLst>
        </pc:spChg>
        <pc:spChg chg="mod">
          <ac:chgData name="Myroslava Makhynia" userId="7bb0f5b9-dfee-454e-9f70-e4fa02f019ef" providerId="ADAL" clId="{78294B05-12A6-49AD-B431-E32C6245DCA1}" dt="2024-08-03T17:28:04.571" v="174" actId="207"/>
          <ac:spMkLst>
            <pc:docMk/>
            <pc:sldMk cId="0" sldId="262"/>
            <ac:spMk id="271" creationId="{00000000-0000-0000-0000-000000000000}"/>
          </ac:spMkLst>
        </pc:spChg>
        <pc:grpChg chg="add mod ord">
          <ac:chgData name="Myroslava Makhynia" userId="7bb0f5b9-dfee-454e-9f70-e4fa02f019ef" providerId="ADAL" clId="{78294B05-12A6-49AD-B431-E32C6245DCA1}" dt="2024-08-03T17:27:57.778" v="172" actId="14100"/>
          <ac:grpSpMkLst>
            <pc:docMk/>
            <pc:sldMk cId="0" sldId="262"/>
            <ac:grpSpMk id="4" creationId="{19EEC6B5-7C3B-B08E-3A28-E04151724E16}"/>
          </ac:grpSpMkLst>
        </pc:grpChg>
        <pc:grpChg chg="del">
          <ac:chgData name="Myroslava Makhynia" userId="7bb0f5b9-dfee-454e-9f70-e4fa02f019ef" providerId="ADAL" clId="{78294B05-12A6-49AD-B431-E32C6245DCA1}" dt="2024-08-03T17:27:48.802" v="169" actId="478"/>
          <ac:grpSpMkLst>
            <pc:docMk/>
            <pc:sldMk cId="0" sldId="262"/>
            <ac:grpSpMk id="263" creationId="{00000000-0000-0000-0000-000000000000}"/>
          </ac:grpSpMkLst>
        </pc:grpChg>
        <pc:cxnChg chg="mod">
          <ac:chgData name="Myroslava Makhynia" userId="7bb0f5b9-dfee-454e-9f70-e4fa02f019ef" providerId="ADAL" clId="{78294B05-12A6-49AD-B431-E32C6245DCA1}" dt="2024-08-03T17:28:10.562" v="200" actId="1036"/>
          <ac:cxnSpMkLst>
            <pc:docMk/>
            <pc:sldMk cId="0" sldId="262"/>
            <ac:cxnSpMk id="266" creationId="{00000000-0000-0000-0000-000000000000}"/>
          </ac:cxnSpMkLst>
        </pc:cxnChg>
      </pc:sldChg>
      <pc:sldChg chg="addSp delSp modSp mod">
        <pc:chgData name="Myroslava Makhynia" userId="7bb0f5b9-dfee-454e-9f70-e4fa02f019ef" providerId="ADAL" clId="{78294B05-12A6-49AD-B431-E32C6245DCA1}" dt="2024-08-03T17:29:11.209" v="239" actId="1038"/>
        <pc:sldMkLst>
          <pc:docMk/>
          <pc:sldMk cId="0" sldId="263"/>
        </pc:sldMkLst>
        <pc:spChg chg="add mod">
          <ac:chgData name="Myroslava Makhynia" userId="7bb0f5b9-dfee-454e-9f70-e4fa02f019ef" providerId="ADAL" clId="{78294B05-12A6-49AD-B431-E32C6245DCA1}" dt="2024-08-03T17:20:31.758" v="7"/>
          <ac:spMkLst>
            <pc:docMk/>
            <pc:sldMk cId="0" sldId="263"/>
            <ac:spMk id="2" creationId="{50E18A03-D871-0DA1-E82B-FD16EE6AC606}"/>
          </ac:spMkLst>
        </pc:spChg>
        <pc:spChg chg="add mod">
          <ac:chgData name="Myroslava Makhynia" userId="7bb0f5b9-dfee-454e-9f70-e4fa02f019ef" providerId="ADAL" clId="{78294B05-12A6-49AD-B431-E32C6245DCA1}" dt="2024-08-03T17:20:31.758" v="7"/>
          <ac:spMkLst>
            <pc:docMk/>
            <pc:sldMk cId="0" sldId="263"/>
            <ac:spMk id="3" creationId="{01F89348-A368-3BDD-B743-A444822B0096}"/>
          </ac:spMkLst>
        </pc:spChg>
        <pc:spChg chg="mod">
          <ac:chgData name="Myroslava Makhynia" userId="7bb0f5b9-dfee-454e-9f70-e4fa02f019ef" providerId="ADAL" clId="{78294B05-12A6-49AD-B431-E32C6245DCA1}" dt="2024-08-03T17:28:43.660" v="206"/>
          <ac:spMkLst>
            <pc:docMk/>
            <pc:sldMk cId="0" sldId="263"/>
            <ac:spMk id="5" creationId="{BFC5F8B1-E84A-CCCE-44B7-D84DDE61501F}"/>
          </ac:spMkLst>
        </pc:spChg>
        <pc:spChg chg="mod">
          <ac:chgData name="Myroslava Makhynia" userId="7bb0f5b9-dfee-454e-9f70-e4fa02f019ef" providerId="ADAL" clId="{78294B05-12A6-49AD-B431-E32C6245DCA1}" dt="2024-08-03T17:28:43.660" v="206"/>
          <ac:spMkLst>
            <pc:docMk/>
            <pc:sldMk cId="0" sldId="263"/>
            <ac:spMk id="6" creationId="{5AA6CB26-4B92-4A66-F6B3-2F2E2B5BE45E}"/>
          </ac:spMkLst>
        </pc:spChg>
        <pc:spChg chg="del">
          <ac:chgData name="Myroslava Makhynia" userId="7bb0f5b9-dfee-454e-9f70-e4fa02f019ef" providerId="ADAL" clId="{78294B05-12A6-49AD-B431-E32C6245DCA1}" dt="2024-08-03T17:28:34.154" v="203" actId="478"/>
          <ac:spMkLst>
            <pc:docMk/>
            <pc:sldMk cId="0" sldId="263"/>
            <ac:spMk id="280" creationId="{00000000-0000-0000-0000-000000000000}"/>
          </ac:spMkLst>
        </pc:spChg>
        <pc:spChg chg="del">
          <ac:chgData name="Myroslava Makhynia" userId="7bb0f5b9-dfee-454e-9f70-e4fa02f019ef" providerId="ADAL" clId="{78294B05-12A6-49AD-B431-E32C6245DCA1}" dt="2024-08-03T17:28:35.338" v="204" actId="478"/>
          <ac:spMkLst>
            <pc:docMk/>
            <pc:sldMk cId="0" sldId="263"/>
            <ac:spMk id="281" creationId="{00000000-0000-0000-0000-000000000000}"/>
          </ac:spMkLst>
        </pc:spChg>
        <pc:spChg chg="mod">
          <ac:chgData name="Myroslava Makhynia" userId="7bb0f5b9-dfee-454e-9f70-e4fa02f019ef" providerId="ADAL" clId="{78294B05-12A6-49AD-B431-E32C6245DCA1}" dt="2024-08-03T17:28:53.537" v="209" actId="207"/>
          <ac:spMkLst>
            <pc:docMk/>
            <pc:sldMk cId="0" sldId="263"/>
            <ac:spMk id="282" creationId="{00000000-0000-0000-0000-000000000000}"/>
          </ac:spMkLst>
        </pc:spChg>
        <pc:spChg chg="mod">
          <ac:chgData name="Myroslava Makhynia" userId="7bb0f5b9-dfee-454e-9f70-e4fa02f019ef" providerId="ADAL" clId="{78294B05-12A6-49AD-B431-E32C6245DCA1}" dt="2024-08-03T17:29:11.209" v="239" actId="1038"/>
          <ac:spMkLst>
            <pc:docMk/>
            <pc:sldMk cId="0" sldId="263"/>
            <ac:spMk id="283" creationId="{00000000-0000-0000-0000-000000000000}"/>
          </ac:spMkLst>
        </pc:spChg>
        <pc:spChg chg="mod">
          <ac:chgData name="Myroslava Makhynia" userId="7bb0f5b9-dfee-454e-9f70-e4fa02f019ef" providerId="ADAL" clId="{78294B05-12A6-49AD-B431-E32C6245DCA1}" dt="2024-08-03T17:29:11.209" v="239" actId="1038"/>
          <ac:spMkLst>
            <pc:docMk/>
            <pc:sldMk cId="0" sldId="263"/>
            <ac:spMk id="285" creationId="{00000000-0000-0000-0000-000000000000}"/>
          </ac:spMkLst>
        </pc:spChg>
        <pc:grpChg chg="add mod ord">
          <ac:chgData name="Myroslava Makhynia" userId="7bb0f5b9-dfee-454e-9f70-e4fa02f019ef" providerId="ADAL" clId="{78294B05-12A6-49AD-B431-E32C6245DCA1}" dt="2024-08-03T17:28:46.405" v="207" actId="167"/>
          <ac:grpSpMkLst>
            <pc:docMk/>
            <pc:sldMk cId="0" sldId="263"/>
            <ac:grpSpMk id="4" creationId="{EAC7E1F1-471B-FF95-982F-D23526A6B1EC}"/>
          </ac:grpSpMkLst>
        </pc:grpChg>
        <pc:grpChg chg="del">
          <ac:chgData name="Myroslava Makhynia" userId="7bb0f5b9-dfee-454e-9f70-e4fa02f019ef" providerId="ADAL" clId="{78294B05-12A6-49AD-B431-E32C6245DCA1}" dt="2024-08-03T17:28:43.026" v="205" actId="478"/>
          <ac:grpSpMkLst>
            <pc:docMk/>
            <pc:sldMk cId="0" sldId="263"/>
            <ac:grpSpMk id="276" creationId="{00000000-0000-0000-0000-000000000000}"/>
          </ac:grpSpMkLst>
        </pc:grpChg>
        <pc:cxnChg chg="mod">
          <ac:chgData name="Myroslava Makhynia" userId="7bb0f5b9-dfee-454e-9f70-e4fa02f019ef" providerId="ADAL" clId="{78294B05-12A6-49AD-B431-E32C6245DCA1}" dt="2024-08-03T17:28:57.256" v="225" actId="1035"/>
          <ac:cxnSpMkLst>
            <pc:docMk/>
            <pc:sldMk cId="0" sldId="263"/>
            <ac:cxnSpMk id="279" creationId="{00000000-0000-0000-0000-000000000000}"/>
          </ac:cxnSpMkLst>
        </pc:cxnChg>
      </pc:sldChg>
      <pc:sldChg chg="addSp delSp modSp mod">
        <pc:chgData name="Myroslava Makhynia" userId="7bb0f5b9-dfee-454e-9f70-e4fa02f019ef" providerId="ADAL" clId="{78294B05-12A6-49AD-B431-E32C6245DCA1}" dt="2024-08-03T17:30:32.969" v="256" actId="1076"/>
        <pc:sldMkLst>
          <pc:docMk/>
          <pc:sldMk cId="0" sldId="264"/>
        </pc:sldMkLst>
        <pc:spChg chg="add mod">
          <ac:chgData name="Myroslava Makhynia" userId="7bb0f5b9-dfee-454e-9f70-e4fa02f019ef" providerId="ADAL" clId="{78294B05-12A6-49AD-B431-E32C6245DCA1}" dt="2024-08-03T17:20:34.577" v="8"/>
          <ac:spMkLst>
            <pc:docMk/>
            <pc:sldMk cId="0" sldId="264"/>
            <ac:spMk id="3" creationId="{6C21D693-9240-F0AC-BE37-F91F888E2C6C}"/>
          </ac:spMkLst>
        </pc:spChg>
        <pc:spChg chg="add mod">
          <ac:chgData name="Myroslava Makhynia" userId="7bb0f5b9-dfee-454e-9f70-e4fa02f019ef" providerId="ADAL" clId="{78294B05-12A6-49AD-B431-E32C6245DCA1}" dt="2024-08-03T17:20:34.577" v="8"/>
          <ac:spMkLst>
            <pc:docMk/>
            <pc:sldMk cId="0" sldId="264"/>
            <ac:spMk id="4" creationId="{00AEF26B-67BF-64AC-7B31-A81844EA8BE1}"/>
          </ac:spMkLst>
        </pc:spChg>
        <pc:spChg chg="mod">
          <ac:chgData name="Myroslava Makhynia" userId="7bb0f5b9-dfee-454e-9f70-e4fa02f019ef" providerId="ADAL" clId="{78294B05-12A6-49AD-B431-E32C6245DCA1}" dt="2024-08-03T17:29:44.311" v="246"/>
          <ac:spMkLst>
            <pc:docMk/>
            <pc:sldMk cId="0" sldId="264"/>
            <ac:spMk id="6" creationId="{A5080A95-5894-905C-E692-382F1DCD43DD}"/>
          </ac:spMkLst>
        </pc:spChg>
        <pc:spChg chg="mod">
          <ac:chgData name="Myroslava Makhynia" userId="7bb0f5b9-dfee-454e-9f70-e4fa02f019ef" providerId="ADAL" clId="{78294B05-12A6-49AD-B431-E32C6245DCA1}" dt="2024-08-03T17:29:44.311" v="246"/>
          <ac:spMkLst>
            <pc:docMk/>
            <pc:sldMk cId="0" sldId="264"/>
            <ac:spMk id="7" creationId="{75AF726C-A985-4E6E-0CFD-15D04BE750DD}"/>
          </ac:spMkLst>
        </pc:spChg>
        <pc:spChg chg="del">
          <ac:chgData name="Myroslava Makhynia" userId="7bb0f5b9-dfee-454e-9f70-e4fa02f019ef" providerId="ADAL" clId="{78294B05-12A6-49AD-B431-E32C6245DCA1}" dt="2024-08-03T17:29:28.906" v="241" actId="478"/>
          <ac:spMkLst>
            <pc:docMk/>
            <pc:sldMk cId="0" sldId="264"/>
            <ac:spMk id="309" creationId="{00000000-0000-0000-0000-000000000000}"/>
          </ac:spMkLst>
        </pc:spChg>
        <pc:spChg chg="del">
          <ac:chgData name="Myroslava Makhynia" userId="7bb0f5b9-dfee-454e-9f70-e4fa02f019ef" providerId="ADAL" clId="{78294B05-12A6-49AD-B431-E32C6245DCA1}" dt="2024-08-03T17:29:27.561" v="240" actId="478"/>
          <ac:spMkLst>
            <pc:docMk/>
            <pc:sldMk cId="0" sldId="264"/>
            <ac:spMk id="310" creationId="{00000000-0000-0000-0000-000000000000}"/>
          </ac:spMkLst>
        </pc:spChg>
        <pc:spChg chg="mod">
          <ac:chgData name="Myroslava Makhynia" userId="7bb0f5b9-dfee-454e-9f70-e4fa02f019ef" providerId="ADAL" clId="{78294B05-12A6-49AD-B431-E32C6245DCA1}" dt="2024-08-03T17:30:32.969" v="256" actId="1076"/>
          <ac:spMkLst>
            <pc:docMk/>
            <pc:sldMk cId="0" sldId="264"/>
            <ac:spMk id="311" creationId="{00000000-0000-0000-0000-000000000000}"/>
          </ac:spMkLst>
        </pc:spChg>
        <pc:spChg chg="mod topLvl">
          <ac:chgData name="Myroslava Makhynia" userId="7bb0f5b9-dfee-454e-9f70-e4fa02f019ef" providerId="ADAL" clId="{78294B05-12A6-49AD-B431-E32C6245DCA1}" dt="2024-08-03T17:29:36.190" v="244" actId="1076"/>
          <ac:spMkLst>
            <pc:docMk/>
            <pc:sldMk cId="0" sldId="264"/>
            <ac:spMk id="313" creationId="{00000000-0000-0000-0000-000000000000}"/>
          </ac:spMkLst>
        </pc:spChg>
        <pc:spChg chg="del mod topLvl">
          <ac:chgData name="Myroslava Makhynia" userId="7bb0f5b9-dfee-454e-9f70-e4fa02f019ef" providerId="ADAL" clId="{78294B05-12A6-49AD-B431-E32C6245DCA1}" dt="2024-08-03T17:29:32.736" v="243" actId="478"/>
          <ac:spMkLst>
            <pc:docMk/>
            <pc:sldMk cId="0" sldId="264"/>
            <ac:spMk id="314" creationId="{00000000-0000-0000-0000-000000000000}"/>
          </ac:spMkLst>
        </pc:spChg>
        <pc:spChg chg="mod topLvl">
          <ac:chgData name="Myroslava Makhynia" userId="7bb0f5b9-dfee-454e-9f70-e4fa02f019ef" providerId="ADAL" clId="{78294B05-12A6-49AD-B431-E32C6245DCA1}" dt="2024-08-03T17:30:27.965" v="255" actId="478"/>
          <ac:spMkLst>
            <pc:docMk/>
            <pc:sldMk cId="0" sldId="264"/>
            <ac:spMk id="316" creationId="{00000000-0000-0000-0000-000000000000}"/>
          </ac:spMkLst>
        </pc:spChg>
        <pc:spChg chg="del mod topLvl">
          <ac:chgData name="Myroslava Makhynia" userId="7bb0f5b9-dfee-454e-9f70-e4fa02f019ef" providerId="ADAL" clId="{78294B05-12A6-49AD-B431-E32C6245DCA1}" dt="2024-08-03T17:30:27.965" v="255" actId="478"/>
          <ac:spMkLst>
            <pc:docMk/>
            <pc:sldMk cId="0" sldId="264"/>
            <ac:spMk id="317" creationId="{00000000-0000-0000-0000-000000000000}"/>
          </ac:spMkLst>
        </pc:spChg>
        <pc:spChg chg="mod">
          <ac:chgData name="Myroslava Makhynia" userId="7bb0f5b9-dfee-454e-9f70-e4fa02f019ef" providerId="ADAL" clId="{78294B05-12A6-49AD-B431-E32C6245DCA1}" dt="2024-08-03T17:30:07.346" v="253" actId="1076"/>
          <ac:spMkLst>
            <pc:docMk/>
            <pc:sldMk cId="0" sldId="264"/>
            <ac:spMk id="318" creationId="{00000000-0000-0000-0000-000000000000}"/>
          </ac:spMkLst>
        </pc:spChg>
        <pc:spChg chg="mod">
          <ac:chgData name="Myroslava Makhynia" userId="7bb0f5b9-dfee-454e-9f70-e4fa02f019ef" providerId="ADAL" clId="{78294B05-12A6-49AD-B431-E32C6245DCA1}" dt="2024-08-03T17:30:03.153" v="252" actId="1076"/>
          <ac:spMkLst>
            <pc:docMk/>
            <pc:sldMk cId="0" sldId="264"/>
            <ac:spMk id="319" creationId="{00000000-0000-0000-0000-000000000000}"/>
          </ac:spMkLst>
        </pc:spChg>
        <pc:grpChg chg="add mod ord">
          <ac:chgData name="Myroslava Makhynia" userId="7bb0f5b9-dfee-454e-9f70-e4fa02f019ef" providerId="ADAL" clId="{78294B05-12A6-49AD-B431-E32C6245DCA1}" dt="2024-08-03T17:29:48.279" v="247" actId="167"/>
          <ac:grpSpMkLst>
            <pc:docMk/>
            <pc:sldMk cId="0" sldId="264"/>
            <ac:grpSpMk id="5" creationId="{B96C664D-E501-4C3F-1F4B-E7A9CF7388E4}"/>
          </ac:grpSpMkLst>
        </pc:grpChg>
        <pc:grpChg chg="del">
          <ac:chgData name="Myroslava Makhynia" userId="7bb0f5b9-dfee-454e-9f70-e4fa02f019ef" providerId="ADAL" clId="{78294B05-12A6-49AD-B431-E32C6245DCA1}" dt="2024-08-03T17:29:43.613" v="245" actId="478"/>
          <ac:grpSpMkLst>
            <pc:docMk/>
            <pc:sldMk cId="0" sldId="264"/>
            <ac:grpSpMk id="299" creationId="{00000000-0000-0000-0000-000000000000}"/>
          </ac:grpSpMkLst>
        </pc:grpChg>
        <pc:grpChg chg="del">
          <ac:chgData name="Myroslava Makhynia" userId="7bb0f5b9-dfee-454e-9f70-e4fa02f019ef" providerId="ADAL" clId="{78294B05-12A6-49AD-B431-E32C6245DCA1}" dt="2024-08-03T17:29:57.840" v="250" actId="478"/>
          <ac:grpSpMkLst>
            <pc:docMk/>
            <pc:sldMk cId="0" sldId="264"/>
            <ac:grpSpMk id="302" creationId="{00000000-0000-0000-0000-000000000000}"/>
          </ac:grpSpMkLst>
        </pc:grpChg>
        <pc:grpChg chg="del">
          <ac:chgData name="Myroslava Makhynia" userId="7bb0f5b9-dfee-454e-9f70-e4fa02f019ef" providerId="ADAL" clId="{78294B05-12A6-49AD-B431-E32C6245DCA1}" dt="2024-08-03T17:29:59.594" v="251" actId="478"/>
          <ac:grpSpMkLst>
            <pc:docMk/>
            <pc:sldMk cId="0" sldId="264"/>
            <ac:grpSpMk id="305" creationId="{00000000-0000-0000-0000-000000000000}"/>
          </ac:grpSpMkLst>
        </pc:grpChg>
        <pc:grpChg chg="del mod">
          <ac:chgData name="Myroslava Makhynia" userId="7bb0f5b9-dfee-454e-9f70-e4fa02f019ef" providerId="ADAL" clId="{78294B05-12A6-49AD-B431-E32C6245DCA1}" dt="2024-08-03T17:29:32.736" v="243" actId="478"/>
          <ac:grpSpMkLst>
            <pc:docMk/>
            <pc:sldMk cId="0" sldId="264"/>
            <ac:grpSpMk id="312" creationId="{00000000-0000-0000-0000-000000000000}"/>
          </ac:grpSpMkLst>
        </pc:grpChg>
        <pc:grpChg chg="del mod">
          <ac:chgData name="Myroslava Makhynia" userId="7bb0f5b9-dfee-454e-9f70-e4fa02f019ef" providerId="ADAL" clId="{78294B05-12A6-49AD-B431-E32C6245DCA1}" dt="2024-08-03T17:30:27.965" v="255" actId="478"/>
          <ac:grpSpMkLst>
            <pc:docMk/>
            <pc:sldMk cId="0" sldId="264"/>
            <ac:grpSpMk id="315" creationId="{00000000-0000-0000-0000-000000000000}"/>
          </ac:grpSpMkLst>
        </pc:grpChg>
      </pc:sldChg>
      <pc:sldChg chg="addSp delSp modSp mod">
        <pc:chgData name="Myroslava Makhynia" userId="7bb0f5b9-dfee-454e-9f70-e4fa02f019ef" providerId="ADAL" clId="{78294B05-12A6-49AD-B431-E32C6245DCA1}" dt="2024-08-03T17:32:11.492" v="352" actId="207"/>
        <pc:sldMkLst>
          <pc:docMk/>
          <pc:sldMk cId="0" sldId="265"/>
        </pc:sldMkLst>
        <pc:spChg chg="add mod">
          <ac:chgData name="Myroslava Makhynia" userId="7bb0f5b9-dfee-454e-9f70-e4fa02f019ef" providerId="ADAL" clId="{78294B05-12A6-49AD-B431-E32C6245DCA1}" dt="2024-08-03T17:20:37.190" v="9"/>
          <ac:spMkLst>
            <pc:docMk/>
            <pc:sldMk cId="0" sldId="265"/>
            <ac:spMk id="2" creationId="{08BC8A6F-BCC4-7EFF-4C41-691847CABA5B}"/>
          </ac:spMkLst>
        </pc:spChg>
        <pc:spChg chg="add mod">
          <ac:chgData name="Myroslava Makhynia" userId="7bb0f5b9-dfee-454e-9f70-e4fa02f019ef" providerId="ADAL" clId="{78294B05-12A6-49AD-B431-E32C6245DCA1}" dt="2024-08-03T17:20:37.190" v="9"/>
          <ac:spMkLst>
            <pc:docMk/>
            <pc:sldMk cId="0" sldId="265"/>
            <ac:spMk id="3" creationId="{2BCBDAC5-1187-F387-835D-98FD5BF7E91B}"/>
          </ac:spMkLst>
        </pc:spChg>
        <pc:spChg chg="mod">
          <ac:chgData name="Myroslava Makhynia" userId="7bb0f5b9-dfee-454e-9f70-e4fa02f019ef" providerId="ADAL" clId="{78294B05-12A6-49AD-B431-E32C6245DCA1}" dt="2024-08-03T17:32:11.492" v="352" actId="207"/>
          <ac:spMkLst>
            <pc:docMk/>
            <pc:sldMk cId="0" sldId="265"/>
            <ac:spMk id="326"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27" creationId="{00000000-0000-0000-0000-000000000000}"/>
          </ac:spMkLst>
        </pc:spChg>
        <pc:spChg chg="del">
          <ac:chgData name="Myroslava Makhynia" userId="7bb0f5b9-dfee-454e-9f70-e4fa02f019ef" providerId="ADAL" clId="{78294B05-12A6-49AD-B431-E32C6245DCA1}" dt="2024-08-03T17:30:38.698" v="258" actId="478"/>
          <ac:spMkLst>
            <pc:docMk/>
            <pc:sldMk cId="0" sldId="265"/>
            <ac:spMk id="332" creationId="{00000000-0000-0000-0000-000000000000}"/>
          </ac:spMkLst>
        </pc:spChg>
        <pc:spChg chg="del">
          <ac:chgData name="Myroslava Makhynia" userId="7bb0f5b9-dfee-454e-9f70-e4fa02f019ef" providerId="ADAL" clId="{78294B05-12A6-49AD-B431-E32C6245DCA1}" dt="2024-08-03T17:30:37.438" v="257" actId="478"/>
          <ac:spMkLst>
            <pc:docMk/>
            <pc:sldMk cId="0" sldId="265"/>
            <ac:spMk id="333" creationId="{00000000-0000-0000-0000-000000000000}"/>
          </ac:spMkLst>
        </pc:spChg>
        <pc:spChg chg="mod">
          <ac:chgData name="Myroslava Makhynia" userId="7bb0f5b9-dfee-454e-9f70-e4fa02f019ef" providerId="ADAL" clId="{78294B05-12A6-49AD-B431-E32C6245DCA1}" dt="2024-08-03T17:31:18.736" v="320" actId="1035"/>
          <ac:spMkLst>
            <pc:docMk/>
            <pc:sldMk cId="0" sldId="265"/>
            <ac:spMk id="337"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39"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40" creationId="{00000000-0000-0000-0000-000000000000}"/>
          </ac:spMkLst>
        </pc:spChg>
        <pc:spChg chg="mod">
          <ac:chgData name="Myroslava Makhynia" userId="7bb0f5b9-dfee-454e-9f70-e4fa02f019ef" providerId="ADAL" clId="{78294B05-12A6-49AD-B431-E32C6245DCA1}" dt="2024-08-03T17:31:45.387" v="350" actId="1035"/>
          <ac:spMkLst>
            <pc:docMk/>
            <pc:sldMk cId="0" sldId="265"/>
            <ac:spMk id="342" creationId="{00000000-0000-0000-0000-000000000000}"/>
          </ac:spMkLst>
        </pc:spChg>
        <pc:spChg chg="mod">
          <ac:chgData name="Myroslava Makhynia" userId="7bb0f5b9-dfee-454e-9f70-e4fa02f019ef" providerId="ADAL" clId="{78294B05-12A6-49AD-B431-E32C6245DCA1}" dt="2024-08-03T17:30:59.866" v="270" actId="1036"/>
          <ac:spMkLst>
            <pc:docMk/>
            <pc:sldMk cId="0" sldId="265"/>
            <ac:spMk id="343" creationId="{00000000-0000-0000-0000-000000000000}"/>
          </ac:spMkLst>
        </pc:spChg>
        <pc:spChg chg="mod">
          <ac:chgData name="Myroslava Makhynia" userId="7bb0f5b9-dfee-454e-9f70-e4fa02f019ef" providerId="ADAL" clId="{78294B05-12A6-49AD-B431-E32C6245DCA1}" dt="2024-08-03T17:31:58.496" v="351" actId="207"/>
          <ac:spMkLst>
            <pc:docMk/>
            <pc:sldMk cId="0" sldId="265"/>
            <ac:spMk id="344" creationId="{00000000-0000-0000-0000-000000000000}"/>
          </ac:spMkLst>
        </pc:spChg>
        <pc:spChg chg="mod">
          <ac:chgData name="Myroslava Makhynia" userId="7bb0f5b9-dfee-454e-9f70-e4fa02f019ef" providerId="ADAL" clId="{78294B05-12A6-49AD-B431-E32C6245DCA1}" dt="2024-08-03T17:31:34.414" v="327" actId="1036"/>
          <ac:spMkLst>
            <pc:docMk/>
            <pc:sldMk cId="0" sldId="265"/>
            <ac:spMk id="345" creationId="{00000000-0000-0000-0000-000000000000}"/>
          </ac:spMkLst>
        </pc:spChg>
        <pc:spChg chg="mod">
          <ac:chgData name="Myroslava Makhynia" userId="7bb0f5b9-dfee-454e-9f70-e4fa02f019ef" providerId="ADAL" clId="{78294B05-12A6-49AD-B431-E32C6245DCA1}" dt="2024-08-03T17:31:58.496" v="351" actId="207"/>
          <ac:spMkLst>
            <pc:docMk/>
            <pc:sldMk cId="0" sldId="265"/>
            <ac:spMk id="346"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48"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49" creationId="{00000000-0000-0000-0000-000000000000}"/>
          </ac:spMkLst>
        </pc:spChg>
        <pc:spChg chg="mod topLvl">
          <ac:chgData name="Myroslava Makhynia" userId="7bb0f5b9-dfee-454e-9f70-e4fa02f019ef" providerId="ADAL" clId="{78294B05-12A6-49AD-B431-E32C6245DCA1}" dt="2024-08-03T17:30:48.810" v="263" actId="1076"/>
          <ac:spMkLst>
            <pc:docMk/>
            <pc:sldMk cId="0" sldId="265"/>
            <ac:spMk id="351" creationId="{00000000-0000-0000-0000-000000000000}"/>
          </ac:spMkLst>
        </pc:spChg>
        <pc:spChg chg="del mod topLvl">
          <ac:chgData name="Myroslava Makhynia" userId="7bb0f5b9-dfee-454e-9f70-e4fa02f019ef" providerId="ADAL" clId="{78294B05-12A6-49AD-B431-E32C6245DCA1}" dt="2024-08-03T17:30:46.204" v="262" actId="478"/>
          <ac:spMkLst>
            <pc:docMk/>
            <pc:sldMk cId="0" sldId="265"/>
            <ac:spMk id="352" creationId="{00000000-0000-0000-0000-000000000000}"/>
          </ac:spMkLst>
        </pc:spChg>
        <pc:spChg chg="mod">
          <ac:chgData name="Myroslava Makhynia" userId="7bb0f5b9-dfee-454e-9f70-e4fa02f019ef" providerId="ADAL" clId="{78294B05-12A6-49AD-B431-E32C6245DCA1}" dt="2024-08-03T17:31:58.496" v="351" actId="207"/>
          <ac:spMkLst>
            <pc:docMk/>
            <pc:sldMk cId="0" sldId="265"/>
            <ac:spMk id="353" creationId="{00000000-0000-0000-0000-000000000000}"/>
          </ac:spMkLst>
        </pc:spChg>
        <pc:grpChg chg="mod">
          <ac:chgData name="Myroslava Makhynia" userId="7bb0f5b9-dfee-454e-9f70-e4fa02f019ef" providerId="ADAL" clId="{78294B05-12A6-49AD-B431-E32C6245DCA1}" dt="2024-08-03T17:32:11.492" v="352" actId="207"/>
          <ac:grpSpMkLst>
            <pc:docMk/>
            <pc:sldMk cId="0" sldId="265"/>
            <ac:grpSpMk id="325" creationId="{00000000-0000-0000-0000-000000000000}"/>
          </ac:grpSpMkLst>
        </pc:grpChg>
        <pc:grpChg chg="del">
          <ac:chgData name="Myroslava Makhynia" userId="7bb0f5b9-dfee-454e-9f70-e4fa02f019ef" providerId="ADAL" clId="{78294B05-12A6-49AD-B431-E32C6245DCA1}" dt="2024-08-03T17:30:40.742" v="259" actId="478"/>
          <ac:grpSpMkLst>
            <pc:docMk/>
            <pc:sldMk cId="0" sldId="265"/>
            <ac:grpSpMk id="328" creationId="{00000000-0000-0000-0000-000000000000}"/>
          </ac:grpSpMkLst>
        </pc:grpChg>
        <pc:grpChg chg="del">
          <ac:chgData name="Myroslava Makhynia" userId="7bb0f5b9-dfee-454e-9f70-e4fa02f019ef" providerId="ADAL" clId="{78294B05-12A6-49AD-B431-E32C6245DCA1}" dt="2024-08-03T17:30:42.280" v="260" actId="478"/>
          <ac:grpSpMkLst>
            <pc:docMk/>
            <pc:sldMk cId="0" sldId="265"/>
            <ac:grpSpMk id="334" creationId="{00000000-0000-0000-0000-000000000000}"/>
          </ac:grpSpMkLst>
        </pc:grpChg>
        <pc:grpChg chg="mod">
          <ac:chgData name="Myroslava Makhynia" userId="7bb0f5b9-dfee-454e-9f70-e4fa02f019ef" providerId="ADAL" clId="{78294B05-12A6-49AD-B431-E32C6245DCA1}" dt="2024-08-03T17:32:11.492" v="352" actId="207"/>
          <ac:grpSpMkLst>
            <pc:docMk/>
            <pc:sldMk cId="0" sldId="265"/>
            <ac:grpSpMk id="338" creationId="{00000000-0000-0000-0000-000000000000}"/>
          </ac:grpSpMkLst>
        </pc:grpChg>
        <pc:grpChg chg="mod">
          <ac:chgData name="Myroslava Makhynia" userId="7bb0f5b9-dfee-454e-9f70-e4fa02f019ef" providerId="ADAL" clId="{78294B05-12A6-49AD-B431-E32C6245DCA1}" dt="2024-08-03T17:32:11.492" v="352" actId="207"/>
          <ac:grpSpMkLst>
            <pc:docMk/>
            <pc:sldMk cId="0" sldId="265"/>
            <ac:grpSpMk id="347" creationId="{00000000-0000-0000-0000-000000000000}"/>
          </ac:grpSpMkLst>
        </pc:grpChg>
        <pc:grpChg chg="del mod">
          <ac:chgData name="Myroslava Makhynia" userId="7bb0f5b9-dfee-454e-9f70-e4fa02f019ef" providerId="ADAL" clId="{78294B05-12A6-49AD-B431-E32C6245DCA1}" dt="2024-08-03T17:30:46.204" v="262" actId="478"/>
          <ac:grpSpMkLst>
            <pc:docMk/>
            <pc:sldMk cId="0" sldId="265"/>
            <ac:grpSpMk id="350" creationId="{00000000-0000-0000-0000-000000000000}"/>
          </ac:grpSpMkLst>
        </pc:grpChg>
        <pc:cxnChg chg="mod">
          <ac:chgData name="Myroslava Makhynia" userId="7bb0f5b9-dfee-454e-9f70-e4fa02f019ef" providerId="ADAL" clId="{78294B05-12A6-49AD-B431-E32C6245DCA1}" dt="2024-08-03T17:31:04.569" v="280" actId="1035"/>
          <ac:cxnSpMkLst>
            <pc:docMk/>
            <pc:sldMk cId="0" sldId="265"/>
            <ac:cxnSpMk id="331" creationId="{00000000-0000-0000-0000-000000000000}"/>
          </ac:cxnSpMkLst>
        </pc:cxnChg>
        <pc:cxnChg chg="mod">
          <ac:chgData name="Myroslava Makhynia" userId="7bb0f5b9-dfee-454e-9f70-e4fa02f019ef" providerId="ADAL" clId="{78294B05-12A6-49AD-B431-E32C6245DCA1}" dt="2024-08-03T17:31:38.276" v="337" actId="1035"/>
          <ac:cxnSpMkLst>
            <pc:docMk/>
            <pc:sldMk cId="0" sldId="265"/>
            <ac:cxnSpMk id="341" creationId="{00000000-0000-0000-0000-000000000000}"/>
          </ac:cxnSpMkLst>
        </pc:cxnChg>
      </pc:sldChg>
      <pc:sldChg chg="addSp delSp modSp mod">
        <pc:chgData name="Myroslava Makhynia" userId="7bb0f5b9-dfee-454e-9f70-e4fa02f019ef" providerId="ADAL" clId="{78294B05-12A6-49AD-B431-E32C6245DCA1}" dt="2024-08-03T17:32:37.444" v="369" actId="207"/>
        <pc:sldMkLst>
          <pc:docMk/>
          <pc:sldMk cId="0" sldId="266"/>
        </pc:sldMkLst>
        <pc:spChg chg="add mod">
          <ac:chgData name="Myroslava Makhynia" userId="7bb0f5b9-dfee-454e-9f70-e4fa02f019ef" providerId="ADAL" clId="{78294B05-12A6-49AD-B431-E32C6245DCA1}" dt="2024-08-03T17:20:40.349" v="10"/>
          <ac:spMkLst>
            <pc:docMk/>
            <pc:sldMk cId="0" sldId="266"/>
            <ac:spMk id="2" creationId="{D7860C3C-F7B9-A5B3-B2D5-A1EA97303A66}"/>
          </ac:spMkLst>
        </pc:spChg>
        <pc:spChg chg="add mod">
          <ac:chgData name="Myroslava Makhynia" userId="7bb0f5b9-dfee-454e-9f70-e4fa02f019ef" providerId="ADAL" clId="{78294B05-12A6-49AD-B431-E32C6245DCA1}" dt="2024-08-03T17:20:40.349" v="10"/>
          <ac:spMkLst>
            <pc:docMk/>
            <pc:sldMk cId="0" sldId="266"/>
            <ac:spMk id="3" creationId="{138BC56F-E937-F433-4CD9-E1FAEC8005E9}"/>
          </ac:spMkLst>
        </pc:spChg>
        <pc:spChg chg="del">
          <ac:chgData name="Myroslava Makhynia" userId="7bb0f5b9-dfee-454e-9f70-e4fa02f019ef" providerId="ADAL" clId="{78294B05-12A6-49AD-B431-E32C6245DCA1}" dt="2024-08-03T17:32:15.332" v="353" actId="478"/>
          <ac:spMkLst>
            <pc:docMk/>
            <pc:sldMk cId="0" sldId="266"/>
            <ac:spMk id="360" creationId="{00000000-0000-0000-0000-000000000000}"/>
          </ac:spMkLst>
        </pc:spChg>
        <pc:spChg chg="del">
          <ac:chgData name="Myroslava Makhynia" userId="7bb0f5b9-dfee-454e-9f70-e4fa02f019ef" providerId="ADAL" clId="{78294B05-12A6-49AD-B431-E32C6245DCA1}" dt="2024-08-03T17:32:16.659" v="354" actId="478"/>
          <ac:spMkLst>
            <pc:docMk/>
            <pc:sldMk cId="0" sldId="266"/>
            <ac:spMk id="361" creationId="{00000000-0000-0000-0000-000000000000}"/>
          </ac:spMkLst>
        </pc:spChg>
        <pc:spChg chg="mod">
          <ac:chgData name="Myroslava Makhynia" userId="7bb0f5b9-dfee-454e-9f70-e4fa02f019ef" providerId="ADAL" clId="{78294B05-12A6-49AD-B431-E32C6245DCA1}" dt="2024-08-03T17:32:28.297" v="367" actId="1036"/>
          <ac:spMkLst>
            <pc:docMk/>
            <pc:sldMk cId="0" sldId="266"/>
            <ac:spMk id="362" creationId="{00000000-0000-0000-0000-000000000000}"/>
          </ac:spMkLst>
        </pc:spChg>
        <pc:graphicFrameChg chg="modGraphic">
          <ac:chgData name="Myroslava Makhynia" userId="7bb0f5b9-dfee-454e-9f70-e4fa02f019ef" providerId="ADAL" clId="{78294B05-12A6-49AD-B431-E32C6245DCA1}" dt="2024-08-03T17:32:37.444" v="369" actId="207"/>
          <ac:graphicFrameMkLst>
            <pc:docMk/>
            <pc:sldMk cId="0" sldId="266"/>
            <ac:graphicFrameMk id="359" creationId="{00000000-0000-0000-0000-000000000000}"/>
          </ac:graphicFrameMkLst>
        </pc:graphicFrameChg>
      </pc:sldChg>
      <pc:sldChg chg="addSp delSp modSp mod">
        <pc:chgData name="Myroslava Makhynia" userId="7bb0f5b9-dfee-454e-9f70-e4fa02f019ef" providerId="ADAL" clId="{78294B05-12A6-49AD-B431-E32C6245DCA1}" dt="2024-08-03T17:33:19.289" v="398" actId="207"/>
        <pc:sldMkLst>
          <pc:docMk/>
          <pc:sldMk cId="0" sldId="267"/>
        </pc:sldMkLst>
        <pc:spChg chg="mod">
          <ac:chgData name="Myroslava Makhynia" userId="7bb0f5b9-dfee-454e-9f70-e4fa02f019ef" providerId="ADAL" clId="{78294B05-12A6-49AD-B431-E32C6245DCA1}" dt="2024-08-03T17:32:49.095" v="370"/>
          <ac:spMkLst>
            <pc:docMk/>
            <pc:sldMk cId="0" sldId="267"/>
            <ac:spMk id="3" creationId="{D3B4EF7D-EE45-753B-8097-427451441B26}"/>
          </ac:spMkLst>
        </pc:spChg>
        <pc:spChg chg="mod">
          <ac:chgData name="Myroslava Makhynia" userId="7bb0f5b9-dfee-454e-9f70-e4fa02f019ef" providerId="ADAL" clId="{78294B05-12A6-49AD-B431-E32C6245DCA1}" dt="2024-08-03T17:32:49.095" v="370"/>
          <ac:spMkLst>
            <pc:docMk/>
            <pc:sldMk cId="0" sldId="267"/>
            <ac:spMk id="4" creationId="{71C9F12E-7179-B9D3-28EE-2688903607BE}"/>
          </ac:spMkLst>
        </pc:spChg>
        <pc:spChg chg="add mod">
          <ac:chgData name="Myroslava Makhynia" userId="7bb0f5b9-dfee-454e-9f70-e4fa02f019ef" providerId="ADAL" clId="{78294B05-12A6-49AD-B431-E32C6245DCA1}" dt="2024-08-03T17:32:57.517" v="372"/>
          <ac:spMkLst>
            <pc:docMk/>
            <pc:sldMk cId="0" sldId="267"/>
            <ac:spMk id="5" creationId="{38E02CD3-2482-E737-9446-585B3E3F7272}"/>
          </ac:spMkLst>
        </pc:spChg>
        <pc:spChg chg="add mod">
          <ac:chgData name="Myroslava Makhynia" userId="7bb0f5b9-dfee-454e-9f70-e4fa02f019ef" providerId="ADAL" clId="{78294B05-12A6-49AD-B431-E32C6245DCA1}" dt="2024-08-03T17:32:57.517" v="372"/>
          <ac:spMkLst>
            <pc:docMk/>
            <pc:sldMk cId="0" sldId="267"/>
            <ac:spMk id="6" creationId="{033B9394-5FC7-717B-7B8F-AEA8BF1F0E2A}"/>
          </ac:spMkLst>
        </pc:spChg>
        <pc:spChg chg="del">
          <ac:chgData name="Myroslava Makhynia" userId="7bb0f5b9-dfee-454e-9f70-e4fa02f019ef" providerId="ADAL" clId="{78294B05-12A6-49AD-B431-E32C6245DCA1}" dt="2024-08-03T17:33:00.512" v="374" actId="478"/>
          <ac:spMkLst>
            <pc:docMk/>
            <pc:sldMk cId="0" sldId="267"/>
            <ac:spMk id="368" creationId="{00000000-0000-0000-0000-000000000000}"/>
          </ac:spMkLst>
        </pc:spChg>
        <pc:spChg chg="del">
          <ac:chgData name="Myroslava Makhynia" userId="7bb0f5b9-dfee-454e-9f70-e4fa02f019ef" providerId="ADAL" clId="{78294B05-12A6-49AD-B431-E32C6245DCA1}" dt="2024-08-03T17:32:59.183" v="373" actId="478"/>
          <ac:spMkLst>
            <pc:docMk/>
            <pc:sldMk cId="0" sldId="267"/>
            <ac:spMk id="369" creationId="{00000000-0000-0000-0000-000000000000}"/>
          </ac:spMkLst>
        </pc:spChg>
        <pc:spChg chg="mod">
          <ac:chgData name="Myroslava Makhynia" userId="7bb0f5b9-dfee-454e-9f70-e4fa02f019ef" providerId="ADAL" clId="{78294B05-12A6-49AD-B431-E32C6245DCA1}" dt="2024-08-03T17:33:11.917" v="396" actId="1035"/>
          <ac:spMkLst>
            <pc:docMk/>
            <pc:sldMk cId="0" sldId="267"/>
            <ac:spMk id="370" creationId="{00000000-0000-0000-0000-000000000000}"/>
          </ac:spMkLst>
        </pc:spChg>
        <pc:grpChg chg="add del mod">
          <ac:chgData name="Myroslava Makhynia" userId="7bb0f5b9-dfee-454e-9f70-e4fa02f019ef" providerId="ADAL" clId="{78294B05-12A6-49AD-B431-E32C6245DCA1}" dt="2024-08-03T17:32:50.499" v="371" actId="478"/>
          <ac:grpSpMkLst>
            <pc:docMk/>
            <pc:sldMk cId="0" sldId="267"/>
            <ac:grpSpMk id="2" creationId="{E0C26E5E-DAB9-77B3-3645-A635408802B0}"/>
          </ac:grpSpMkLst>
        </pc:grpChg>
        <pc:graphicFrameChg chg="modGraphic">
          <ac:chgData name="Myroslava Makhynia" userId="7bb0f5b9-dfee-454e-9f70-e4fa02f019ef" providerId="ADAL" clId="{78294B05-12A6-49AD-B431-E32C6245DCA1}" dt="2024-08-03T17:33:19.289" v="398" actId="207"/>
          <ac:graphicFrameMkLst>
            <pc:docMk/>
            <pc:sldMk cId="0" sldId="267"/>
            <ac:graphicFrameMk id="367" creationId="{00000000-0000-0000-0000-000000000000}"/>
          </ac:graphicFrameMkLst>
        </pc:graphicFrameChg>
      </pc:sldChg>
      <pc:sldChg chg="addSp delSp modSp mod">
        <pc:chgData name="Myroslava Makhynia" userId="7bb0f5b9-dfee-454e-9f70-e4fa02f019ef" providerId="ADAL" clId="{78294B05-12A6-49AD-B431-E32C6245DCA1}" dt="2024-08-03T17:35:30.292" v="506" actId="478"/>
        <pc:sldMkLst>
          <pc:docMk/>
          <pc:sldMk cId="0" sldId="268"/>
        </pc:sldMkLst>
        <pc:spChg chg="add mod">
          <ac:chgData name="Myroslava Makhynia" userId="7bb0f5b9-dfee-454e-9f70-e4fa02f019ef" providerId="ADAL" clId="{78294B05-12A6-49AD-B431-E32C6245DCA1}" dt="2024-08-03T17:20:43.192" v="11"/>
          <ac:spMkLst>
            <pc:docMk/>
            <pc:sldMk cId="0" sldId="268"/>
            <ac:spMk id="2" creationId="{BEA80177-2C2A-6433-5F71-C724017B9C65}"/>
          </ac:spMkLst>
        </pc:spChg>
        <pc:spChg chg="add mod">
          <ac:chgData name="Myroslava Makhynia" userId="7bb0f5b9-dfee-454e-9f70-e4fa02f019ef" providerId="ADAL" clId="{78294B05-12A6-49AD-B431-E32C6245DCA1}" dt="2024-08-03T17:20:43.192" v="11"/>
          <ac:spMkLst>
            <pc:docMk/>
            <pc:sldMk cId="0" sldId="268"/>
            <ac:spMk id="3" creationId="{D6C56972-1F59-A4B6-D88B-5C24F0BCBEF8}"/>
          </ac:spMkLst>
        </pc:spChg>
        <pc:spChg chg="mod">
          <ac:chgData name="Myroslava Makhynia" userId="7bb0f5b9-dfee-454e-9f70-e4fa02f019ef" providerId="ADAL" clId="{78294B05-12A6-49AD-B431-E32C6245DCA1}" dt="2024-08-03T17:34:51.691" v="450"/>
          <ac:spMkLst>
            <pc:docMk/>
            <pc:sldMk cId="0" sldId="268"/>
            <ac:spMk id="5" creationId="{23EBE5D9-F8A3-0BB7-14F0-4FA48AB56159}"/>
          </ac:spMkLst>
        </pc:spChg>
        <pc:spChg chg="mod">
          <ac:chgData name="Myroslava Makhynia" userId="7bb0f5b9-dfee-454e-9f70-e4fa02f019ef" providerId="ADAL" clId="{78294B05-12A6-49AD-B431-E32C6245DCA1}" dt="2024-08-03T17:34:51.691" v="450"/>
          <ac:spMkLst>
            <pc:docMk/>
            <pc:sldMk cId="0" sldId="268"/>
            <ac:spMk id="6" creationId="{C9FE2159-80AD-6FB9-B825-B6FF4662797B}"/>
          </ac:spMkLst>
        </pc:spChg>
        <pc:spChg chg="mod">
          <ac:chgData name="Myroslava Makhynia" userId="7bb0f5b9-dfee-454e-9f70-e4fa02f019ef" providerId="ADAL" clId="{78294B05-12A6-49AD-B431-E32C6245DCA1}" dt="2024-08-03T17:34:10.417" v="424" actId="207"/>
          <ac:spMkLst>
            <pc:docMk/>
            <pc:sldMk cId="0" sldId="268"/>
            <ac:spMk id="379" creationId="{00000000-0000-0000-0000-000000000000}"/>
          </ac:spMkLst>
        </pc:spChg>
        <pc:spChg chg="mod">
          <ac:chgData name="Myroslava Makhynia" userId="7bb0f5b9-dfee-454e-9f70-e4fa02f019ef" providerId="ADAL" clId="{78294B05-12A6-49AD-B431-E32C6245DCA1}" dt="2024-08-03T17:34:10.417" v="424" actId="207"/>
          <ac:spMkLst>
            <pc:docMk/>
            <pc:sldMk cId="0" sldId="268"/>
            <ac:spMk id="380" creationId="{00000000-0000-0000-0000-000000000000}"/>
          </ac:spMkLst>
        </pc:spChg>
        <pc:spChg chg="mod">
          <ac:chgData name="Myroslava Makhynia" userId="7bb0f5b9-dfee-454e-9f70-e4fa02f019ef" providerId="ADAL" clId="{78294B05-12A6-49AD-B431-E32C6245DCA1}" dt="2024-08-03T17:34:05.740" v="423" actId="1036"/>
          <ac:spMkLst>
            <pc:docMk/>
            <pc:sldMk cId="0" sldId="268"/>
            <ac:spMk id="382" creationId="{00000000-0000-0000-0000-000000000000}"/>
          </ac:spMkLst>
        </pc:spChg>
        <pc:spChg chg="mod topLvl">
          <ac:chgData name="Myroslava Makhynia" userId="7bb0f5b9-dfee-454e-9f70-e4fa02f019ef" providerId="ADAL" clId="{78294B05-12A6-49AD-B431-E32C6245DCA1}" dt="2024-08-03T17:34:16.050" v="426" actId="478"/>
          <ac:spMkLst>
            <pc:docMk/>
            <pc:sldMk cId="0" sldId="268"/>
            <ac:spMk id="384" creationId="{00000000-0000-0000-0000-000000000000}"/>
          </ac:spMkLst>
        </pc:spChg>
        <pc:spChg chg="del mod topLvl">
          <ac:chgData name="Myroslava Makhynia" userId="7bb0f5b9-dfee-454e-9f70-e4fa02f019ef" providerId="ADAL" clId="{78294B05-12A6-49AD-B431-E32C6245DCA1}" dt="2024-08-03T17:34:16.050" v="426" actId="478"/>
          <ac:spMkLst>
            <pc:docMk/>
            <pc:sldMk cId="0" sldId="268"/>
            <ac:spMk id="385" creationId="{00000000-0000-0000-0000-000000000000}"/>
          </ac:spMkLst>
        </pc:spChg>
        <pc:spChg chg="del">
          <ac:chgData name="Myroslava Makhynia" userId="7bb0f5b9-dfee-454e-9f70-e4fa02f019ef" providerId="ADAL" clId="{78294B05-12A6-49AD-B431-E32C6245DCA1}" dt="2024-08-03T17:33:22.956" v="399" actId="478"/>
          <ac:spMkLst>
            <pc:docMk/>
            <pc:sldMk cId="0" sldId="268"/>
            <ac:spMk id="386" creationId="{00000000-0000-0000-0000-000000000000}"/>
          </ac:spMkLst>
        </pc:spChg>
        <pc:spChg chg="del">
          <ac:chgData name="Myroslava Makhynia" userId="7bb0f5b9-dfee-454e-9f70-e4fa02f019ef" providerId="ADAL" clId="{78294B05-12A6-49AD-B431-E32C6245DCA1}" dt="2024-08-03T17:33:24.373" v="400" actId="478"/>
          <ac:spMkLst>
            <pc:docMk/>
            <pc:sldMk cId="0" sldId="268"/>
            <ac:spMk id="387" creationId="{00000000-0000-0000-0000-000000000000}"/>
          </ac:spMkLst>
        </pc:spChg>
        <pc:spChg chg="mod">
          <ac:chgData name="Myroslava Makhynia" userId="7bb0f5b9-dfee-454e-9f70-e4fa02f019ef" providerId="ADAL" clId="{78294B05-12A6-49AD-B431-E32C6245DCA1}" dt="2024-08-03T17:35:06.587" v="471" actId="1037"/>
          <ac:spMkLst>
            <pc:docMk/>
            <pc:sldMk cId="0" sldId="268"/>
            <ac:spMk id="391" creationId="{00000000-0000-0000-0000-000000000000}"/>
          </ac:spMkLst>
        </pc:spChg>
        <pc:spChg chg="mod topLvl">
          <ac:chgData name="Myroslava Makhynia" userId="7bb0f5b9-dfee-454e-9f70-e4fa02f019ef" providerId="ADAL" clId="{78294B05-12A6-49AD-B431-E32C6245DCA1}" dt="2024-08-03T17:35:30.292" v="506" actId="478"/>
          <ac:spMkLst>
            <pc:docMk/>
            <pc:sldMk cId="0" sldId="268"/>
            <ac:spMk id="393" creationId="{00000000-0000-0000-0000-000000000000}"/>
          </ac:spMkLst>
        </pc:spChg>
        <pc:spChg chg="del mod topLvl">
          <ac:chgData name="Myroslava Makhynia" userId="7bb0f5b9-dfee-454e-9f70-e4fa02f019ef" providerId="ADAL" clId="{78294B05-12A6-49AD-B431-E32C6245DCA1}" dt="2024-08-03T17:35:30.292" v="506" actId="478"/>
          <ac:spMkLst>
            <pc:docMk/>
            <pc:sldMk cId="0" sldId="268"/>
            <ac:spMk id="394" creationId="{00000000-0000-0000-0000-000000000000}"/>
          </ac:spMkLst>
        </pc:spChg>
        <pc:spChg chg="mod">
          <ac:chgData name="Myroslava Makhynia" userId="7bb0f5b9-dfee-454e-9f70-e4fa02f019ef" providerId="ADAL" clId="{78294B05-12A6-49AD-B431-E32C6245DCA1}" dt="2024-08-03T17:35:24.517" v="504" actId="1035"/>
          <ac:spMkLst>
            <pc:docMk/>
            <pc:sldMk cId="0" sldId="268"/>
            <ac:spMk id="398" creationId="{00000000-0000-0000-0000-000000000000}"/>
          </ac:spMkLst>
        </pc:spChg>
        <pc:grpChg chg="add mod ord">
          <ac:chgData name="Myroslava Makhynia" userId="7bb0f5b9-dfee-454e-9f70-e4fa02f019ef" providerId="ADAL" clId="{78294B05-12A6-49AD-B431-E32C6245DCA1}" dt="2024-08-03T17:35:16.812" v="473" actId="170"/>
          <ac:grpSpMkLst>
            <pc:docMk/>
            <pc:sldMk cId="0" sldId="268"/>
            <ac:grpSpMk id="4" creationId="{CFF9820F-24F9-A0E2-EDEE-23C48C5ED0CD}"/>
          </ac:grpSpMkLst>
        </pc:grpChg>
        <pc:grpChg chg="mod">
          <ac:chgData name="Myroslava Makhynia" userId="7bb0f5b9-dfee-454e-9f70-e4fa02f019ef" providerId="ADAL" clId="{78294B05-12A6-49AD-B431-E32C6245DCA1}" dt="2024-08-03T17:34:10.417" v="424" actId="207"/>
          <ac:grpSpMkLst>
            <pc:docMk/>
            <pc:sldMk cId="0" sldId="268"/>
            <ac:grpSpMk id="378" creationId="{00000000-0000-0000-0000-000000000000}"/>
          </ac:grpSpMkLst>
        </pc:grpChg>
        <pc:grpChg chg="del mod">
          <ac:chgData name="Myroslava Makhynia" userId="7bb0f5b9-dfee-454e-9f70-e4fa02f019ef" providerId="ADAL" clId="{78294B05-12A6-49AD-B431-E32C6245DCA1}" dt="2024-08-03T17:34:16.050" v="426" actId="478"/>
          <ac:grpSpMkLst>
            <pc:docMk/>
            <pc:sldMk cId="0" sldId="268"/>
            <ac:grpSpMk id="383" creationId="{00000000-0000-0000-0000-000000000000}"/>
          </ac:grpSpMkLst>
        </pc:grpChg>
        <pc:grpChg chg="del mod">
          <ac:chgData name="Myroslava Makhynia" userId="7bb0f5b9-dfee-454e-9f70-e4fa02f019ef" providerId="ADAL" clId="{78294B05-12A6-49AD-B431-E32C6245DCA1}" dt="2024-08-03T17:35:30.292" v="506" actId="478"/>
          <ac:grpSpMkLst>
            <pc:docMk/>
            <pc:sldMk cId="0" sldId="268"/>
            <ac:grpSpMk id="392" creationId="{00000000-0000-0000-0000-000000000000}"/>
          </ac:grpSpMkLst>
        </pc:grpChg>
        <pc:grpChg chg="del">
          <ac:chgData name="Myroslava Makhynia" userId="7bb0f5b9-dfee-454e-9f70-e4fa02f019ef" providerId="ADAL" clId="{78294B05-12A6-49AD-B431-E32C6245DCA1}" dt="2024-08-03T17:34:40.208" v="449" actId="478"/>
          <ac:grpSpMkLst>
            <pc:docMk/>
            <pc:sldMk cId="0" sldId="268"/>
            <ac:grpSpMk id="395" creationId="{00000000-0000-0000-0000-000000000000}"/>
          </ac:grpSpMkLst>
        </pc:grpChg>
      </pc:sldChg>
      <pc:sldChg chg="addSp delSp modSp mod">
        <pc:chgData name="Myroslava Makhynia" userId="7bb0f5b9-dfee-454e-9f70-e4fa02f019ef" providerId="ADAL" clId="{78294B05-12A6-49AD-B431-E32C6245DCA1}" dt="2024-08-03T17:36:45.176" v="548" actId="1076"/>
        <pc:sldMkLst>
          <pc:docMk/>
          <pc:sldMk cId="0" sldId="269"/>
        </pc:sldMkLst>
        <pc:spChg chg="add mod">
          <ac:chgData name="Myroslava Makhynia" userId="7bb0f5b9-dfee-454e-9f70-e4fa02f019ef" providerId="ADAL" clId="{78294B05-12A6-49AD-B431-E32C6245DCA1}" dt="2024-08-03T17:20:46.524" v="12"/>
          <ac:spMkLst>
            <pc:docMk/>
            <pc:sldMk cId="0" sldId="269"/>
            <ac:spMk id="2" creationId="{76317B4C-CD0A-3F10-E16C-08A2DDF4E36F}"/>
          </ac:spMkLst>
        </pc:spChg>
        <pc:spChg chg="add mod">
          <ac:chgData name="Myroslava Makhynia" userId="7bb0f5b9-dfee-454e-9f70-e4fa02f019ef" providerId="ADAL" clId="{78294B05-12A6-49AD-B431-E32C6245DCA1}" dt="2024-08-03T17:20:46.524" v="12"/>
          <ac:spMkLst>
            <pc:docMk/>
            <pc:sldMk cId="0" sldId="269"/>
            <ac:spMk id="3" creationId="{339870F9-797F-10D3-3993-7F8B50B8D945}"/>
          </ac:spMkLst>
        </pc:spChg>
        <pc:spChg chg="mod">
          <ac:chgData name="Myroslava Makhynia" userId="7bb0f5b9-dfee-454e-9f70-e4fa02f019ef" providerId="ADAL" clId="{78294B05-12A6-49AD-B431-E32C6245DCA1}" dt="2024-08-03T17:35:45.701" v="508"/>
          <ac:spMkLst>
            <pc:docMk/>
            <pc:sldMk cId="0" sldId="269"/>
            <ac:spMk id="5" creationId="{BC59FDA9-5B2A-308F-4A76-9025099159E1}"/>
          </ac:spMkLst>
        </pc:spChg>
        <pc:spChg chg="mod">
          <ac:chgData name="Myroslava Makhynia" userId="7bb0f5b9-dfee-454e-9f70-e4fa02f019ef" providerId="ADAL" clId="{78294B05-12A6-49AD-B431-E32C6245DCA1}" dt="2024-08-03T17:35:45.701" v="508"/>
          <ac:spMkLst>
            <pc:docMk/>
            <pc:sldMk cId="0" sldId="269"/>
            <ac:spMk id="6" creationId="{A3C0A68B-4656-49BB-DA36-4D852D1F7315}"/>
          </ac:spMkLst>
        </pc:spChg>
        <pc:spChg chg="del">
          <ac:chgData name="Myroslava Makhynia" userId="7bb0f5b9-dfee-454e-9f70-e4fa02f019ef" providerId="ADAL" clId="{78294B05-12A6-49AD-B431-E32C6245DCA1}" dt="2024-08-03T17:36:17.326" v="516" actId="478"/>
          <ac:spMkLst>
            <pc:docMk/>
            <pc:sldMk cId="0" sldId="269"/>
            <ac:spMk id="413" creationId="{00000000-0000-0000-0000-000000000000}"/>
          </ac:spMkLst>
        </pc:spChg>
        <pc:spChg chg="del">
          <ac:chgData name="Myroslava Makhynia" userId="7bb0f5b9-dfee-454e-9f70-e4fa02f019ef" providerId="ADAL" clId="{78294B05-12A6-49AD-B431-E32C6245DCA1}" dt="2024-08-03T17:36:15.437" v="515" actId="478"/>
          <ac:spMkLst>
            <pc:docMk/>
            <pc:sldMk cId="0" sldId="269"/>
            <ac:spMk id="414" creationId="{00000000-0000-0000-0000-000000000000}"/>
          </ac:spMkLst>
        </pc:spChg>
        <pc:spChg chg="mod topLvl">
          <ac:chgData name="Myroslava Makhynia" userId="7bb0f5b9-dfee-454e-9f70-e4fa02f019ef" providerId="ADAL" clId="{78294B05-12A6-49AD-B431-E32C6245DCA1}" dt="2024-08-03T17:36:45.176" v="548" actId="1076"/>
          <ac:spMkLst>
            <pc:docMk/>
            <pc:sldMk cId="0" sldId="269"/>
            <ac:spMk id="416" creationId="{00000000-0000-0000-0000-000000000000}"/>
          </ac:spMkLst>
        </pc:spChg>
        <pc:spChg chg="del mod topLvl">
          <ac:chgData name="Myroslava Makhynia" userId="7bb0f5b9-dfee-454e-9f70-e4fa02f019ef" providerId="ADAL" clId="{78294B05-12A6-49AD-B431-E32C6245DCA1}" dt="2024-08-03T17:36:40.985" v="547" actId="478"/>
          <ac:spMkLst>
            <pc:docMk/>
            <pc:sldMk cId="0" sldId="269"/>
            <ac:spMk id="417" creationId="{00000000-0000-0000-0000-000000000000}"/>
          </ac:spMkLst>
        </pc:spChg>
        <pc:spChg chg="mod">
          <ac:chgData name="Myroslava Makhynia" userId="7bb0f5b9-dfee-454e-9f70-e4fa02f019ef" providerId="ADAL" clId="{78294B05-12A6-49AD-B431-E32C6245DCA1}" dt="2024-08-03T17:36:12.707" v="514" actId="1035"/>
          <ac:spMkLst>
            <pc:docMk/>
            <pc:sldMk cId="0" sldId="269"/>
            <ac:spMk id="418"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19"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20"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21"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22" creationId="{00000000-0000-0000-0000-000000000000}"/>
          </ac:spMkLst>
        </pc:spChg>
        <pc:grpChg chg="add mod ord">
          <ac:chgData name="Myroslava Makhynia" userId="7bb0f5b9-dfee-454e-9f70-e4fa02f019ef" providerId="ADAL" clId="{78294B05-12A6-49AD-B431-E32C6245DCA1}" dt="2024-08-03T17:35:52.224" v="509" actId="167"/>
          <ac:grpSpMkLst>
            <pc:docMk/>
            <pc:sldMk cId="0" sldId="269"/>
            <ac:grpSpMk id="4" creationId="{F574CFF8-BE7E-8F25-AAEB-9E4BD159E591}"/>
          </ac:grpSpMkLst>
        </pc:grpChg>
        <pc:grpChg chg="del">
          <ac:chgData name="Myroslava Makhynia" userId="7bb0f5b9-dfee-454e-9f70-e4fa02f019ef" providerId="ADAL" clId="{78294B05-12A6-49AD-B431-E32C6245DCA1}" dt="2024-08-03T17:35:44.823" v="507" actId="478"/>
          <ac:grpSpMkLst>
            <pc:docMk/>
            <pc:sldMk cId="0" sldId="269"/>
            <ac:grpSpMk id="403" creationId="{00000000-0000-0000-0000-000000000000}"/>
          </ac:grpSpMkLst>
        </pc:grpChg>
        <pc:grpChg chg="del">
          <ac:chgData name="Myroslava Makhynia" userId="7bb0f5b9-dfee-454e-9f70-e4fa02f019ef" providerId="ADAL" clId="{78294B05-12A6-49AD-B431-E32C6245DCA1}" dt="2024-08-03T17:36:18.968" v="517" actId="478"/>
          <ac:grpSpMkLst>
            <pc:docMk/>
            <pc:sldMk cId="0" sldId="269"/>
            <ac:grpSpMk id="406" creationId="{00000000-0000-0000-0000-000000000000}"/>
          </ac:grpSpMkLst>
        </pc:grpChg>
        <pc:grpChg chg="del">
          <ac:chgData name="Myroslava Makhynia" userId="7bb0f5b9-dfee-454e-9f70-e4fa02f019ef" providerId="ADAL" clId="{78294B05-12A6-49AD-B431-E32C6245DCA1}" dt="2024-08-03T17:36:21.004" v="518" actId="478"/>
          <ac:grpSpMkLst>
            <pc:docMk/>
            <pc:sldMk cId="0" sldId="269"/>
            <ac:grpSpMk id="409" creationId="{00000000-0000-0000-0000-000000000000}"/>
          </ac:grpSpMkLst>
        </pc:grpChg>
        <pc:grpChg chg="del mod">
          <ac:chgData name="Myroslava Makhynia" userId="7bb0f5b9-dfee-454e-9f70-e4fa02f019ef" providerId="ADAL" clId="{78294B05-12A6-49AD-B431-E32C6245DCA1}" dt="2024-08-03T17:36:40.985" v="547" actId="478"/>
          <ac:grpSpMkLst>
            <pc:docMk/>
            <pc:sldMk cId="0" sldId="269"/>
            <ac:grpSpMk id="415" creationId="{00000000-0000-0000-0000-000000000000}"/>
          </ac:grpSpMkLst>
        </pc:grpChg>
      </pc:sldChg>
      <pc:sldChg chg="addSp delSp modSp mod">
        <pc:chgData name="Myroslava Makhynia" userId="7bb0f5b9-dfee-454e-9f70-e4fa02f019ef" providerId="ADAL" clId="{78294B05-12A6-49AD-B431-E32C6245DCA1}" dt="2024-08-03T17:37:43.692" v="598" actId="1076"/>
        <pc:sldMkLst>
          <pc:docMk/>
          <pc:sldMk cId="0" sldId="270"/>
        </pc:sldMkLst>
        <pc:spChg chg="mod topLvl">
          <ac:chgData name="Myroslava Makhynia" userId="7bb0f5b9-dfee-454e-9f70-e4fa02f019ef" providerId="ADAL" clId="{78294B05-12A6-49AD-B431-E32C6245DCA1}" dt="2024-08-03T17:37:43.692" v="598" actId="1076"/>
          <ac:spMkLst>
            <pc:docMk/>
            <pc:sldMk cId="0" sldId="270"/>
            <ac:spMk id="3" creationId="{4EC7AE9E-0B1C-7836-260A-ABEAB0720DAC}"/>
          </ac:spMkLst>
        </pc:spChg>
        <pc:spChg chg="del mod topLvl">
          <ac:chgData name="Myroslava Makhynia" userId="7bb0f5b9-dfee-454e-9f70-e4fa02f019ef" providerId="ADAL" clId="{78294B05-12A6-49AD-B431-E32C6245DCA1}" dt="2024-08-03T17:37:39.755" v="596" actId="478"/>
          <ac:spMkLst>
            <pc:docMk/>
            <pc:sldMk cId="0" sldId="270"/>
            <ac:spMk id="4" creationId="{E4B1BA82-1F75-8A28-E2DC-7B918F9B6618}"/>
          </ac:spMkLst>
        </pc:spChg>
        <pc:spChg chg="add mod">
          <ac:chgData name="Myroslava Makhynia" userId="7bb0f5b9-dfee-454e-9f70-e4fa02f019ef" providerId="ADAL" clId="{78294B05-12A6-49AD-B431-E32C6245DCA1}" dt="2024-08-03T17:20:49.128" v="13"/>
          <ac:spMkLst>
            <pc:docMk/>
            <pc:sldMk cId="0" sldId="270"/>
            <ac:spMk id="5" creationId="{D2F00D41-27F3-98C8-7E3D-84A4E41528AC}"/>
          </ac:spMkLst>
        </pc:spChg>
        <pc:spChg chg="add mod">
          <ac:chgData name="Myroslava Makhynia" userId="7bb0f5b9-dfee-454e-9f70-e4fa02f019ef" providerId="ADAL" clId="{78294B05-12A6-49AD-B431-E32C6245DCA1}" dt="2024-08-03T17:20:49.128" v="13"/>
          <ac:spMkLst>
            <pc:docMk/>
            <pc:sldMk cId="0" sldId="270"/>
            <ac:spMk id="6" creationId="{FA987733-D510-AA45-A915-87107AEE9A64}"/>
          </ac:spMkLst>
        </pc:spChg>
        <pc:spChg chg="mod">
          <ac:chgData name="Myroslava Makhynia" userId="7bb0f5b9-dfee-454e-9f70-e4fa02f019ef" providerId="ADAL" clId="{78294B05-12A6-49AD-B431-E32C6245DCA1}" dt="2024-08-03T17:36:55.635" v="550"/>
          <ac:spMkLst>
            <pc:docMk/>
            <pc:sldMk cId="0" sldId="270"/>
            <ac:spMk id="8" creationId="{7968675D-8ED1-3DFE-43AD-62DACF6DADD5}"/>
          </ac:spMkLst>
        </pc:spChg>
        <pc:spChg chg="mod">
          <ac:chgData name="Myroslava Makhynia" userId="7bb0f5b9-dfee-454e-9f70-e4fa02f019ef" providerId="ADAL" clId="{78294B05-12A6-49AD-B431-E32C6245DCA1}" dt="2024-08-03T17:36:55.635" v="550"/>
          <ac:spMkLst>
            <pc:docMk/>
            <pc:sldMk cId="0" sldId="270"/>
            <ac:spMk id="9" creationId="{D1E76E7A-5D1E-23FD-7717-65BD3BE64372}"/>
          </ac:spMkLst>
        </pc:spChg>
        <pc:spChg chg="del">
          <ac:chgData name="Myroslava Makhynia" userId="7bb0f5b9-dfee-454e-9f70-e4fa02f019ef" providerId="ADAL" clId="{78294B05-12A6-49AD-B431-E32C6245DCA1}" dt="2024-08-03T17:37:24.078" v="564" actId="478"/>
          <ac:spMkLst>
            <pc:docMk/>
            <pc:sldMk cId="0" sldId="270"/>
            <ac:spMk id="437" creationId="{00000000-0000-0000-0000-000000000000}"/>
          </ac:spMkLst>
        </pc:spChg>
        <pc:spChg chg="del">
          <ac:chgData name="Myroslava Makhynia" userId="7bb0f5b9-dfee-454e-9f70-e4fa02f019ef" providerId="ADAL" clId="{78294B05-12A6-49AD-B431-E32C6245DCA1}" dt="2024-08-03T17:37:22.286" v="563" actId="478"/>
          <ac:spMkLst>
            <pc:docMk/>
            <pc:sldMk cId="0" sldId="270"/>
            <ac:spMk id="438" creationId="{00000000-0000-0000-0000-000000000000}"/>
          </ac:spMkLst>
        </pc:spChg>
        <pc:spChg chg="mod">
          <ac:chgData name="Myroslava Makhynia" userId="7bb0f5b9-dfee-454e-9f70-e4fa02f019ef" providerId="ADAL" clId="{78294B05-12A6-49AD-B431-E32C6245DCA1}" dt="2024-08-03T17:37:11.894" v="559" actId="1036"/>
          <ac:spMkLst>
            <pc:docMk/>
            <pc:sldMk cId="0" sldId="270"/>
            <ac:spMk id="442" creationId="{00000000-0000-0000-0000-000000000000}"/>
          </ac:spMkLst>
        </pc:spChg>
        <pc:spChg chg="mod">
          <ac:chgData name="Myroslava Makhynia" userId="7bb0f5b9-dfee-454e-9f70-e4fa02f019ef" providerId="ADAL" clId="{78294B05-12A6-49AD-B431-E32C6245DCA1}" dt="2024-08-03T17:37:33.702" v="594" actId="1036"/>
          <ac:spMkLst>
            <pc:docMk/>
            <pc:sldMk cId="0" sldId="270"/>
            <ac:spMk id="443" creationId="{00000000-0000-0000-0000-000000000000}"/>
          </ac:spMkLst>
        </pc:spChg>
        <pc:spChg chg="mod">
          <ac:chgData name="Myroslava Makhynia" userId="7bb0f5b9-dfee-454e-9f70-e4fa02f019ef" providerId="ADAL" clId="{78294B05-12A6-49AD-B431-E32C6245DCA1}" dt="2024-08-03T17:37:33.702" v="594" actId="1036"/>
          <ac:spMkLst>
            <pc:docMk/>
            <pc:sldMk cId="0" sldId="270"/>
            <ac:spMk id="444" creationId="{00000000-0000-0000-0000-000000000000}"/>
          </ac:spMkLst>
        </pc:spChg>
        <pc:grpChg chg="del mod">
          <ac:chgData name="Myroslava Makhynia" userId="7bb0f5b9-dfee-454e-9f70-e4fa02f019ef" providerId="ADAL" clId="{78294B05-12A6-49AD-B431-E32C6245DCA1}" dt="2024-08-03T17:37:39.755" v="596" actId="478"/>
          <ac:grpSpMkLst>
            <pc:docMk/>
            <pc:sldMk cId="0" sldId="270"/>
            <ac:grpSpMk id="2" creationId="{972202F2-DEDD-0935-1374-9AD7A4C28835}"/>
          </ac:grpSpMkLst>
        </pc:grpChg>
        <pc:grpChg chg="add mod ord">
          <ac:chgData name="Myroslava Makhynia" userId="7bb0f5b9-dfee-454e-9f70-e4fa02f019ef" providerId="ADAL" clId="{78294B05-12A6-49AD-B431-E32C6245DCA1}" dt="2024-08-03T17:36:58.842" v="551" actId="167"/>
          <ac:grpSpMkLst>
            <pc:docMk/>
            <pc:sldMk cId="0" sldId="270"/>
            <ac:grpSpMk id="7" creationId="{032B9FD3-77B2-C0F0-3E52-A4C918150822}"/>
          </ac:grpSpMkLst>
        </pc:grpChg>
        <pc:grpChg chg="del">
          <ac:chgData name="Myroslava Makhynia" userId="7bb0f5b9-dfee-454e-9f70-e4fa02f019ef" providerId="ADAL" clId="{78294B05-12A6-49AD-B431-E32C6245DCA1}" dt="2024-08-03T17:36:54.698" v="549" actId="478"/>
          <ac:grpSpMkLst>
            <pc:docMk/>
            <pc:sldMk cId="0" sldId="270"/>
            <ac:grpSpMk id="427" creationId="{00000000-0000-0000-0000-000000000000}"/>
          </ac:grpSpMkLst>
        </pc:grpChg>
        <pc:grpChg chg="del">
          <ac:chgData name="Myroslava Makhynia" userId="7bb0f5b9-dfee-454e-9f70-e4fa02f019ef" providerId="ADAL" clId="{78294B05-12A6-49AD-B431-E32C6245DCA1}" dt="2024-08-03T17:37:16.682" v="560" actId="478"/>
          <ac:grpSpMkLst>
            <pc:docMk/>
            <pc:sldMk cId="0" sldId="270"/>
            <ac:grpSpMk id="430" creationId="{00000000-0000-0000-0000-000000000000}"/>
          </ac:grpSpMkLst>
        </pc:grpChg>
        <pc:grpChg chg="del">
          <ac:chgData name="Myroslava Makhynia" userId="7bb0f5b9-dfee-454e-9f70-e4fa02f019ef" providerId="ADAL" clId="{78294B05-12A6-49AD-B431-E32C6245DCA1}" dt="2024-08-03T17:37:18.484" v="561" actId="478"/>
          <ac:grpSpMkLst>
            <pc:docMk/>
            <pc:sldMk cId="0" sldId="270"/>
            <ac:grpSpMk id="433" creationId="{00000000-0000-0000-0000-000000000000}"/>
          </ac:grpSpMkLst>
        </pc:grpChg>
        <pc:grpChg chg="del">
          <ac:chgData name="Myroslava Makhynia" userId="7bb0f5b9-dfee-454e-9f70-e4fa02f019ef" providerId="ADAL" clId="{78294B05-12A6-49AD-B431-E32C6245DCA1}" dt="2024-08-03T17:37:20.340" v="562" actId="478"/>
          <ac:grpSpMkLst>
            <pc:docMk/>
            <pc:sldMk cId="0" sldId="270"/>
            <ac:grpSpMk id="439" creationId="{00000000-0000-0000-0000-000000000000}"/>
          </ac:grpSpMkLst>
        </pc:grpChg>
      </pc:sldChg>
      <pc:sldChg chg="addSp delSp modSp mod">
        <pc:chgData name="Myroslava Makhynia" userId="7bb0f5b9-dfee-454e-9f70-e4fa02f019ef" providerId="ADAL" clId="{78294B05-12A6-49AD-B431-E32C6245DCA1}" dt="2024-08-03T17:38:53.822" v="637" actId="167"/>
        <pc:sldMkLst>
          <pc:docMk/>
          <pc:sldMk cId="0" sldId="271"/>
        </pc:sldMkLst>
        <pc:spChg chg="add mod">
          <ac:chgData name="Myroslava Makhynia" userId="7bb0f5b9-dfee-454e-9f70-e4fa02f019ef" providerId="ADAL" clId="{78294B05-12A6-49AD-B431-E32C6245DCA1}" dt="2024-08-03T17:20:52.024" v="14"/>
          <ac:spMkLst>
            <pc:docMk/>
            <pc:sldMk cId="0" sldId="271"/>
            <ac:spMk id="2" creationId="{528B8501-3E50-33E7-FF4C-4735229D5C94}"/>
          </ac:spMkLst>
        </pc:spChg>
        <pc:spChg chg="add mod">
          <ac:chgData name="Myroslava Makhynia" userId="7bb0f5b9-dfee-454e-9f70-e4fa02f019ef" providerId="ADAL" clId="{78294B05-12A6-49AD-B431-E32C6245DCA1}" dt="2024-08-03T17:20:52.024" v="14"/>
          <ac:spMkLst>
            <pc:docMk/>
            <pc:sldMk cId="0" sldId="271"/>
            <ac:spMk id="3" creationId="{3606133C-EE56-352F-EBFD-3B352A294A28}"/>
          </ac:spMkLst>
        </pc:spChg>
        <pc:spChg chg="mod">
          <ac:chgData name="Myroslava Makhynia" userId="7bb0f5b9-dfee-454e-9f70-e4fa02f019ef" providerId="ADAL" clId="{78294B05-12A6-49AD-B431-E32C6245DCA1}" dt="2024-08-03T17:38:41.572" v="636"/>
          <ac:spMkLst>
            <pc:docMk/>
            <pc:sldMk cId="0" sldId="271"/>
            <ac:spMk id="5" creationId="{B964D3D2-7AA7-6FA5-3214-C2C1AAD9146C}"/>
          </ac:spMkLst>
        </pc:spChg>
        <pc:spChg chg="mod">
          <ac:chgData name="Myroslava Makhynia" userId="7bb0f5b9-dfee-454e-9f70-e4fa02f019ef" providerId="ADAL" clId="{78294B05-12A6-49AD-B431-E32C6245DCA1}" dt="2024-08-03T17:38:41.572" v="636"/>
          <ac:spMkLst>
            <pc:docMk/>
            <pc:sldMk cId="0" sldId="271"/>
            <ac:spMk id="6" creationId="{1FF81999-5126-2786-8CFC-04D8BDDC7E80}"/>
          </ac:spMkLst>
        </pc:spChg>
        <pc:spChg chg="mod">
          <ac:chgData name="Myroslava Makhynia" userId="7bb0f5b9-dfee-454e-9f70-e4fa02f019ef" providerId="ADAL" clId="{78294B05-12A6-49AD-B431-E32C6245DCA1}" dt="2024-08-03T17:37:52.672" v="601" actId="207"/>
          <ac:spMkLst>
            <pc:docMk/>
            <pc:sldMk cId="0" sldId="271"/>
            <ac:spMk id="450" creationId="{00000000-0000-0000-0000-000000000000}"/>
          </ac:spMkLst>
        </pc:spChg>
        <pc:spChg chg="mod">
          <ac:chgData name="Myroslava Makhynia" userId="7bb0f5b9-dfee-454e-9f70-e4fa02f019ef" providerId="ADAL" clId="{78294B05-12A6-49AD-B431-E32C6245DCA1}" dt="2024-08-03T17:37:52.672" v="601" actId="207"/>
          <ac:spMkLst>
            <pc:docMk/>
            <pc:sldMk cId="0" sldId="271"/>
            <ac:spMk id="451" creationId="{00000000-0000-0000-0000-000000000000}"/>
          </ac:spMkLst>
        </pc:spChg>
        <pc:spChg chg="del">
          <ac:chgData name="Myroslava Makhynia" userId="7bb0f5b9-dfee-454e-9f70-e4fa02f019ef" providerId="ADAL" clId="{78294B05-12A6-49AD-B431-E32C6245DCA1}" dt="2024-08-03T17:37:48.580" v="599" actId="478"/>
          <ac:spMkLst>
            <pc:docMk/>
            <pc:sldMk cId="0" sldId="271"/>
            <ac:spMk id="453" creationId="{00000000-0000-0000-0000-000000000000}"/>
          </ac:spMkLst>
        </pc:spChg>
        <pc:spChg chg="del">
          <ac:chgData name="Myroslava Makhynia" userId="7bb0f5b9-dfee-454e-9f70-e4fa02f019ef" providerId="ADAL" clId="{78294B05-12A6-49AD-B431-E32C6245DCA1}" dt="2024-08-03T17:37:49.926" v="600" actId="478"/>
          <ac:spMkLst>
            <pc:docMk/>
            <pc:sldMk cId="0" sldId="271"/>
            <ac:spMk id="454" creationId="{00000000-0000-0000-0000-000000000000}"/>
          </ac:spMkLst>
        </pc:spChg>
        <pc:spChg chg="mod">
          <ac:chgData name="Myroslava Makhynia" userId="7bb0f5b9-dfee-454e-9f70-e4fa02f019ef" providerId="ADAL" clId="{78294B05-12A6-49AD-B431-E32C6245DCA1}" dt="2024-08-03T17:38:15.915" v="604" actId="2710"/>
          <ac:spMkLst>
            <pc:docMk/>
            <pc:sldMk cId="0" sldId="271"/>
            <ac:spMk id="460" creationId="{00000000-0000-0000-0000-000000000000}"/>
          </ac:spMkLst>
        </pc:spChg>
        <pc:grpChg chg="add mod ord">
          <ac:chgData name="Myroslava Makhynia" userId="7bb0f5b9-dfee-454e-9f70-e4fa02f019ef" providerId="ADAL" clId="{78294B05-12A6-49AD-B431-E32C6245DCA1}" dt="2024-08-03T17:38:53.822" v="637" actId="167"/>
          <ac:grpSpMkLst>
            <pc:docMk/>
            <pc:sldMk cId="0" sldId="271"/>
            <ac:grpSpMk id="4" creationId="{0B762493-29C3-4397-F707-F5C3326A1B2D}"/>
          </ac:grpSpMkLst>
        </pc:grpChg>
        <pc:grpChg chg="del mod">
          <ac:chgData name="Myroslava Makhynia" userId="7bb0f5b9-dfee-454e-9f70-e4fa02f019ef" providerId="ADAL" clId="{78294B05-12A6-49AD-B431-E32C6245DCA1}" dt="2024-08-03T17:38:40.806" v="635" actId="478"/>
          <ac:grpSpMkLst>
            <pc:docMk/>
            <pc:sldMk cId="0" sldId="271"/>
            <ac:grpSpMk id="449" creationId="{00000000-0000-0000-0000-000000000000}"/>
          </ac:grpSpMkLst>
        </pc:grpChg>
        <pc:cxnChg chg="mod">
          <ac:chgData name="Myroslava Makhynia" userId="7bb0f5b9-dfee-454e-9f70-e4fa02f019ef" providerId="ADAL" clId="{78294B05-12A6-49AD-B431-E32C6245DCA1}" dt="2024-08-03T17:38:23.294" v="632" actId="1036"/>
          <ac:cxnSpMkLst>
            <pc:docMk/>
            <pc:sldMk cId="0" sldId="271"/>
            <ac:cxnSpMk id="452" creationId="{00000000-0000-0000-0000-000000000000}"/>
          </ac:cxnSpMkLst>
        </pc:cxnChg>
      </pc:sldChg>
      <pc:sldChg chg="addSp delSp modSp mod">
        <pc:chgData name="Myroslava Makhynia" userId="7bb0f5b9-dfee-454e-9f70-e4fa02f019ef" providerId="ADAL" clId="{78294B05-12A6-49AD-B431-E32C6245DCA1}" dt="2024-08-03T17:39:19.297" v="658" actId="1076"/>
        <pc:sldMkLst>
          <pc:docMk/>
          <pc:sldMk cId="0" sldId="272"/>
        </pc:sldMkLst>
        <pc:spChg chg="add mod">
          <ac:chgData name="Myroslava Makhynia" userId="7bb0f5b9-dfee-454e-9f70-e4fa02f019ef" providerId="ADAL" clId="{78294B05-12A6-49AD-B431-E32C6245DCA1}" dt="2024-08-03T17:20:55.598" v="15"/>
          <ac:spMkLst>
            <pc:docMk/>
            <pc:sldMk cId="0" sldId="272"/>
            <ac:spMk id="2" creationId="{C0A2A002-66C4-F371-D9AE-700816CA7009}"/>
          </ac:spMkLst>
        </pc:spChg>
        <pc:spChg chg="add mod">
          <ac:chgData name="Myroslava Makhynia" userId="7bb0f5b9-dfee-454e-9f70-e4fa02f019ef" providerId="ADAL" clId="{78294B05-12A6-49AD-B431-E32C6245DCA1}" dt="2024-08-03T17:20:55.598" v="15"/>
          <ac:spMkLst>
            <pc:docMk/>
            <pc:sldMk cId="0" sldId="272"/>
            <ac:spMk id="3" creationId="{47860778-B4D2-BEF1-3E7A-1D2093D8FBBD}"/>
          </ac:spMkLst>
        </pc:spChg>
        <pc:spChg chg="mod">
          <ac:chgData name="Myroslava Makhynia" userId="7bb0f5b9-dfee-454e-9f70-e4fa02f019ef" providerId="ADAL" clId="{78294B05-12A6-49AD-B431-E32C6245DCA1}" dt="2024-08-03T17:38:57.982" v="639"/>
          <ac:spMkLst>
            <pc:docMk/>
            <pc:sldMk cId="0" sldId="272"/>
            <ac:spMk id="5" creationId="{5689B7FF-817A-A34C-4F75-AAFC6D055960}"/>
          </ac:spMkLst>
        </pc:spChg>
        <pc:spChg chg="mod">
          <ac:chgData name="Myroslava Makhynia" userId="7bb0f5b9-dfee-454e-9f70-e4fa02f019ef" providerId="ADAL" clId="{78294B05-12A6-49AD-B431-E32C6245DCA1}" dt="2024-08-03T17:38:57.982" v="639"/>
          <ac:spMkLst>
            <pc:docMk/>
            <pc:sldMk cId="0" sldId="272"/>
            <ac:spMk id="6" creationId="{5F88C14C-6D4A-4A66-C6E9-9AA02A73C5A2}"/>
          </ac:spMkLst>
        </pc:spChg>
        <pc:spChg chg="del">
          <ac:chgData name="Myroslava Makhynia" userId="7bb0f5b9-dfee-454e-9f70-e4fa02f019ef" providerId="ADAL" clId="{78294B05-12A6-49AD-B431-E32C6245DCA1}" dt="2024-08-03T17:38:30.058" v="634" actId="478"/>
          <ac:spMkLst>
            <pc:docMk/>
            <pc:sldMk cId="0" sldId="272"/>
            <ac:spMk id="470" creationId="{00000000-0000-0000-0000-000000000000}"/>
          </ac:spMkLst>
        </pc:spChg>
        <pc:spChg chg="del">
          <ac:chgData name="Myroslava Makhynia" userId="7bb0f5b9-dfee-454e-9f70-e4fa02f019ef" providerId="ADAL" clId="{78294B05-12A6-49AD-B431-E32C6245DCA1}" dt="2024-08-03T17:38:28.510" v="633" actId="478"/>
          <ac:spMkLst>
            <pc:docMk/>
            <pc:sldMk cId="0" sldId="272"/>
            <ac:spMk id="471" creationId="{00000000-0000-0000-0000-000000000000}"/>
          </ac:spMkLst>
        </pc:spChg>
        <pc:spChg chg="mod">
          <ac:chgData name="Myroslava Makhynia" userId="7bb0f5b9-dfee-454e-9f70-e4fa02f019ef" providerId="ADAL" clId="{78294B05-12A6-49AD-B431-E32C6245DCA1}" dt="2024-08-03T17:39:19.297" v="658" actId="1076"/>
          <ac:spMkLst>
            <pc:docMk/>
            <pc:sldMk cId="0" sldId="272"/>
            <ac:spMk id="475" creationId="{00000000-0000-0000-0000-000000000000}"/>
          </ac:spMkLst>
        </pc:spChg>
        <pc:spChg chg="mod">
          <ac:chgData name="Myroslava Makhynia" userId="7bb0f5b9-dfee-454e-9f70-e4fa02f019ef" providerId="ADAL" clId="{78294B05-12A6-49AD-B431-E32C6245DCA1}" dt="2024-08-03T17:39:08.676" v="642" actId="207"/>
          <ac:spMkLst>
            <pc:docMk/>
            <pc:sldMk cId="0" sldId="272"/>
            <ac:spMk id="476" creationId="{00000000-0000-0000-0000-000000000000}"/>
          </ac:spMkLst>
        </pc:spChg>
        <pc:grpChg chg="add mod ord">
          <ac:chgData name="Myroslava Makhynia" userId="7bb0f5b9-dfee-454e-9f70-e4fa02f019ef" providerId="ADAL" clId="{78294B05-12A6-49AD-B431-E32C6245DCA1}" dt="2024-08-03T17:39:01.061" v="640" actId="167"/>
          <ac:grpSpMkLst>
            <pc:docMk/>
            <pc:sldMk cId="0" sldId="272"/>
            <ac:grpSpMk id="4" creationId="{16319E0D-DF66-F011-06E4-D00E10554809}"/>
          </ac:grpSpMkLst>
        </pc:grpChg>
        <pc:grpChg chg="del">
          <ac:chgData name="Myroslava Makhynia" userId="7bb0f5b9-dfee-454e-9f70-e4fa02f019ef" providerId="ADAL" clId="{78294B05-12A6-49AD-B431-E32C6245DCA1}" dt="2024-08-03T17:38:57.020" v="638" actId="478"/>
          <ac:grpSpMkLst>
            <pc:docMk/>
            <pc:sldMk cId="0" sldId="272"/>
            <ac:grpSpMk id="466" creationId="{00000000-0000-0000-0000-000000000000}"/>
          </ac:grpSpMkLst>
        </pc:grpChg>
        <pc:cxnChg chg="mod">
          <ac:chgData name="Myroslava Makhynia" userId="7bb0f5b9-dfee-454e-9f70-e4fa02f019ef" providerId="ADAL" clId="{78294B05-12A6-49AD-B431-E32C6245DCA1}" dt="2024-08-03T17:39:12.989" v="657" actId="1035"/>
          <ac:cxnSpMkLst>
            <pc:docMk/>
            <pc:sldMk cId="0" sldId="272"/>
            <ac:cxnSpMk id="469" creationId="{00000000-0000-0000-0000-000000000000}"/>
          </ac:cxnSpMkLst>
        </pc:cxnChg>
      </pc:sldChg>
      <pc:sldChg chg="addSp delSp modSp mod">
        <pc:chgData name="Myroslava Makhynia" userId="7bb0f5b9-dfee-454e-9f70-e4fa02f019ef" providerId="ADAL" clId="{78294B05-12A6-49AD-B431-E32C6245DCA1}" dt="2024-08-03T22:57:14.863" v="2668" actId="1036"/>
        <pc:sldMkLst>
          <pc:docMk/>
          <pc:sldMk cId="0" sldId="273"/>
        </pc:sldMkLst>
        <pc:spChg chg="add mod">
          <ac:chgData name="Myroslava Makhynia" userId="7bb0f5b9-dfee-454e-9f70-e4fa02f019ef" providerId="ADAL" clId="{78294B05-12A6-49AD-B431-E32C6245DCA1}" dt="2024-08-03T17:20:58.612" v="16"/>
          <ac:spMkLst>
            <pc:docMk/>
            <pc:sldMk cId="0" sldId="273"/>
            <ac:spMk id="2" creationId="{5FDEF2A3-F03A-85F1-828E-686422DA5E45}"/>
          </ac:spMkLst>
        </pc:spChg>
        <pc:spChg chg="mod">
          <ac:chgData name="Myroslava Makhynia" userId="7bb0f5b9-dfee-454e-9f70-e4fa02f019ef" providerId="ADAL" clId="{78294B05-12A6-49AD-B431-E32C6245DCA1}" dt="2024-08-03T17:39:45.209" v="666" actId="207"/>
          <ac:spMkLst>
            <pc:docMk/>
            <pc:sldMk cId="0" sldId="273"/>
            <ac:spMk id="4" creationId="{39C6FC45-6A9E-CD3C-37B7-0257082D1578}"/>
          </ac:spMkLst>
        </pc:spChg>
        <pc:spChg chg="add mod">
          <ac:chgData name="Myroslava Makhynia" userId="7bb0f5b9-dfee-454e-9f70-e4fa02f019ef" providerId="ADAL" clId="{78294B05-12A6-49AD-B431-E32C6245DCA1}" dt="2024-08-03T17:20:58.612" v="16"/>
          <ac:spMkLst>
            <pc:docMk/>
            <pc:sldMk cId="0" sldId="273"/>
            <ac:spMk id="5" creationId="{34EC0597-3AE2-651F-8E7F-12BB0EFF994F}"/>
          </ac:spMkLst>
        </pc:spChg>
        <pc:spChg chg="mod">
          <ac:chgData name="Myroslava Makhynia" userId="7bb0f5b9-dfee-454e-9f70-e4fa02f019ef" providerId="ADAL" clId="{78294B05-12A6-49AD-B431-E32C6245DCA1}" dt="2024-08-03T17:39:31.796" v="663"/>
          <ac:spMkLst>
            <pc:docMk/>
            <pc:sldMk cId="0" sldId="273"/>
            <ac:spMk id="7" creationId="{A9B80606-9BB5-33A4-E1BC-6E4ED46F8786}"/>
          </ac:spMkLst>
        </pc:spChg>
        <pc:spChg chg="mod">
          <ac:chgData name="Myroslava Makhynia" userId="7bb0f5b9-dfee-454e-9f70-e4fa02f019ef" providerId="ADAL" clId="{78294B05-12A6-49AD-B431-E32C6245DCA1}" dt="2024-08-03T17:39:31.796" v="663"/>
          <ac:spMkLst>
            <pc:docMk/>
            <pc:sldMk cId="0" sldId="273"/>
            <ac:spMk id="8" creationId="{918B9050-CD2C-496B-772A-D1A5439CAB4A}"/>
          </ac:spMkLst>
        </pc:spChg>
        <pc:spChg chg="del">
          <ac:chgData name="Myroslava Makhynia" userId="7bb0f5b9-dfee-454e-9f70-e4fa02f019ef" providerId="ADAL" clId="{78294B05-12A6-49AD-B431-E32C6245DCA1}" dt="2024-08-03T17:39:25.642" v="659" actId="478"/>
          <ac:spMkLst>
            <pc:docMk/>
            <pc:sldMk cId="0" sldId="273"/>
            <ac:spMk id="488" creationId="{00000000-0000-0000-0000-000000000000}"/>
          </ac:spMkLst>
        </pc:spChg>
        <pc:spChg chg="del">
          <ac:chgData name="Myroslava Makhynia" userId="7bb0f5b9-dfee-454e-9f70-e4fa02f019ef" providerId="ADAL" clId="{78294B05-12A6-49AD-B431-E32C6245DCA1}" dt="2024-08-03T17:39:27.401" v="660" actId="478"/>
          <ac:spMkLst>
            <pc:docMk/>
            <pc:sldMk cId="0" sldId="273"/>
            <ac:spMk id="489" creationId="{00000000-0000-0000-0000-000000000000}"/>
          </ac:spMkLst>
        </pc:spChg>
        <pc:spChg chg="mod">
          <ac:chgData name="Myroslava Makhynia" userId="7bb0f5b9-dfee-454e-9f70-e4fa02f019ef" providerId="ADAL" clId="{78294B05-12A6-49AD-B431-E32C6245DCA1}" dt="2024-08-03T17:39:50.100" v="667" actId="1076"/>
          <ac:spMkLst>
            <pc:docMk/>
            <pc:sldMk cId="0" sldId="273"/>
            <ac:spMk id="493" creationId="{00000000-0000-0000-0000-000000000000}"/>
          </ac:spMkLst>
        </pc:spChg>
        <pc:grpChg chg="add mod ord">
          <ac:chgData name="Myroslava Makhynia" userId="7bb0f5b9-dfee-454e-9f70-e4fa02f019ef" providerId="ADAL" clId="{78294B05-12A6-49AD-B431-E32C6245DCA1}" dt="2024-08-03T17:39:34.839" v="664" actId="167"/>
          <ac:grpSpMkLst>
            <pc:docMk/>
            <pc:sldMk cId="0" sldId="273"/>
            <ac:grpSpMk id="6" creationId="{690FE707-98E1-0997-6126-716541EADA21}"/>
          </ac:grpSpMkLst>
        </pc:grpChg>
        <pc:grpChg chg="del">
          <ac:chgData name="Myroslava Makhynia" userId="7bb0f5b9-dfee-454e-9f70-e4fa02f019ef" providerId="ADAL" clId="{78294B05-12A6-49AD-B431-E32C6245DCA1}" dt="2024-08-03T17:39:30.208" v="662" actId="478"/>
          <ac:grpSpMkLst>
            <pc:docMk/>
            <pc:sldMk cId="0" sldId="273"/>
            <ac:grpSpMk id="484" creationId="{00000000-0000-0000-0000-000000000000}"/>
          </ac:grpSpMkLst>
        </pc:grpChg>
        <pc:picChg chg="del">
          <ac:chgData name="Myroslava Makhynia" userId="7bb0f5b9-dfee-454e-9f70-e4fa02f019ef" providerId="ADAL" clId="{78294B05-12A6-49AD-B431-E32C6245DCA1}" dt="2024-08-03T17:39:28.562" v="661" actId="478"/>
          <ac:picMkLst>
            <pc:docMk/>
            <pc:sldMk cId="0" sldId="273"/>
            <ac:picMk id="3" creationId="{9B22D92F-B02E-E2FB-49E5-98844C7D8B1B}"/>
          </ac:picMkLst>
        </pc:picChg>
        <pc:picChg chg="add mod">
          <ac:chgData name="Myroslava Makhynia" userId="7bb0f5b9-dfee-454e-9f70-e4fa02f019ef" providerId="ADAL" clId="{78294B05-12A6-49AD-B431-E32C6245DCA1}" dt="2024-08-03T22:57:14.863" v="2668" actId="1036"/>
          <ac:picMkLst>
            <pc:docMk/>
            <pc:sldMk cId="0" sldId="273"/>
            <ac:picMk id="10" creationId="{1F006927-5805-0402-32D0-508A3FBDCDA8}"/>
          </ac:picMkLst>
        </pc:picChg>
        <pc:cxnChg chg="mod">
          <ac:chgData name="Myroslava Makhynia" userId="7bb0f5b9-dfee-454e-9f70-e4fa02f019ef" providerId="ADAL" clId="{78294B05-12A6-49AD-B431-E32C6245DCA1}" dt="2024-08-03T17:39:55.523" v="676" actId="1037"/>
          <ac:cxnSpMkLst>
            <pc:docMk/>
            <pc:sldMk cId="0" sldId="273"/>
            <ac:cxnSpMk id="487" creationId="{00000000-0000-0000-0000-000000000000}"/>
          </ac:cxnSpMkLst>
        </pc:cxnChg>
      </pc:sldChg>
      <pc:sldChg chg="modSp add mod">
        <pc:chgData name="Myroslava Makhynia" userId="7bb0f5b9-dfee-454e-9f70-e4fa02f019ef" providerId="ADAL" clId="{78294B05-12A6-49AD-B431-E32C6245DCA1}" dt="2024-08-03T23:16:40.292" v="2676"/>
        <pc:sldMkLst>
          <pc:docMk/>
          <pc:sldMk cId="749611699" sldId="275"/>
        </pc:sldMkLst>
        <pc:spChg chg="mod">
          <ac:chgData name="Myroslava Makhynia" userId="7bb0f5b9-dfee-454e-9f70-e4fa02f019ef" providerId="ADAL" clId="{78294B05-12A6-49AD-B431-E32C6245DCA1}" dt="2024-08-03T23:16:40.292" v="2676"/>
          <ac:spMkLst>
            <pc:docMk/>
            <pc:sldMk cId="749611699" sldId="275"/>
            <ac:spMk id="8" creationId="{E8AFE42B-C685-3324-B383-24A0D11FB788}"/>
          </ac:spMkLst>
        </pc:spChg>
        <pc:spChg chg="mod">
          <ac:chgData name="Myroslava Makhynia" userId="7bb0f5b9-dfee-454e-9f70-e4fa02f019ef" providerId="ADAL" clId="{78294B05-12A6-49AD-B431-E32C6245DCA1}" dt="2024-08-03T21:04:56.529" v="680" actId="790"/>
          <ac:spMkLst>
            <pc:docMk/>
            <pc:sldMk cId="749611699" sldId="275"/>
            <ac:spMk id="104" creationId="{00000000-0000-0000-0000-000000000000}"/>
          </ac:spMkLst>
        </pc:spChg>
      </pc:sldChg>
      <pc:sldChg chg="addSp delSp modSp add mod chgLayout">
        <pc:chgData name="Myroslava Makhynia" userId="7bb0f5b9-dfee-454e-9f70-e4fa02f019ef" providerId="ADAL" clId="{78294B05-12A6-49AD-B431-E32C6245DCA1}" dt="2024-08-03T22:40:51.011" v="2624" actId="1036"/>
        <pc:sldMkLst>
          <pc:docMk/>
          <pc:sldMk cId="19703978" sldId="276"/>
        </pc:sldMkLst>
        <pc:spChg chg="add mod">
          <ac:chgData name="Myroslava Makhynia" userId="7bb0f5b9-dfee-454e-9f70-e4fa02f019ef" providerId="ADAL" clId="{78294B05-12A6-49AD-B431-E32C6245DCA1}" dt="2024-08-03T21:32:31.536" v="1049"/>
          <ac:spMkLst>
            <pc:docMk/>
            <pc:sldMk cId="19703978" sldId="276"/>
            <ac:spMk id="4" creationId="{3A61E52A-CCBA-B161-2541-15371593AC4B}"/>
          </ac:spMkLst>
        </pc:spChg>
        <pc:spChg chg="add del">
          <ac:chgData name="Myroslava Makhynia" userId="7bb0f5b9-dfee-454e-9f70-e4fa02f019ef" providerId="ADAL" clId="{78294B05-12A6-49AD-B431-E32C6245DCA1}" dt="2024-08-03T22:39:50.470" v="2603" actId="478"/>
          <ac:spMkLst>
            <pc:docMk/>
            <pc:sldMk cId="19703978" sldId="276"/>
            <ac:spMk id="6" creationId="{47A68ACF-F57F-20E2-8E70-EA771618768A}"/>
          </ac:spMkLst>
        </pc:spChg>
        <pc:spChg chg="mod">
          <ac:chgData name="Myroslava Makhynia" userId="7bb0f5b9-dfee-454e-9f70-e4fa02f019ef" providerId="ADAL" clId="{78294B05-12A6-49AD-B431-E32C6245DCA1}" dt="2024-08-03T22:39:56.384" v="2604"/>
          <ac:spMkLst>
            <pc:docMk/>
            <pc:sldMk cId="19703978" sldId="276"/>
            <ac:spMk id="8" creationId="{D54FCCB5-FC41-DDC5-5E54-6D607575F4E2}"/>
          </ac:spMkLst>
        </pc:spChg>
        <pc:spChg chg="mod">
          <ac:chgData name="Myroslava Makhynia" userId="7bb0f5b9-dfee-454e-9f70-e4fa02f019ef" providerId="ADAL" clId="{78294B05-12A6-49AD-B431-E32C6245DCA1}" dt="2024-08-03T22:40:06.312" v="2607" actId="20577"/>
          <ac:spMkLst>
            <pc:docMk/>
            <pc:sldMk cId="19703978" sldId="276"/>
            <ac:spMk id="9" creationId="{7C988D95-6E94-923F-D745-A6356122376F}"/>
          </ac:spMkLst>
        </pc:spChg>
        <pc:spChg chg="add mod">
          <ac:chgData name="Myroslava Makhynia" userId="7bb0f5b9-dfee-454e-9f70-e4fa02f019ef" providerId="ADAL" clId="{78294B05-12A6-49AD-B431-E32C6245DCA1}" dt="2024-08-03T22:40:51.011" v="2624" actId="1036"/>
          <ac:spMkLst>
            <pc:docMk/>
            <pc:sldMk cId="19703978" sldId="276"/>
            <ac:spMk id="11" creationId="{FE151DEC-01AC-FA4D-A4F3-4B619879AFB7}"/>
          </ac:spMkLst>
        </pc:spChg>
        <pc:spChg chg="mod">
          <ac:chgData name="Myroslava Makhynia" userId="7bb0f5b9-dfee-454e-9f70-e4fa02f019ef" providerId="ADAL" clId="{78294B05-12A6-49AD-B431-E32C6245DCA1}" dt="2024-08-03T21:39:48.997" v="1124" actId="20577"/>
          <ac:spMkLst>
            <pc:docMk/>
            <pc:sldMk cId="19703978" sldId="276"/>
            <ac:spMk id="166" creationId="{00000000-0000-0000-0000-000000000000}"/>
          </ac:spMkLst>
        </pc:spChg>
        <pc:spChg chg="mod">
          <ac:chgData name="Myroslava Makhynia" userId="7bb0f5b9-dfee-454e-9f70-e4fa02f019ef" providerId="ADAL" clId="{78294B05-12A6-49AD-B431-E32C6245DCA1}" dt="2024-08-03T21:40:34.272" v="1155" actId="1036"/>
          <ac:spMkLst>
            <pc:docMk/>
            <pc:sldMk cId="19703978" sldId="276"/>
            <ac:spMk id="169"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0"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1"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2"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3"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4"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5"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6"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7" creationId="{00000000-0000-0000-0000-000000000000}"/>
          </ac:spMkLst>
        </pc:spChg>
        <pc:spChg chg="mod">
          <ac:chgData name="Myroslava Makhynia" userId="7bb0f5b9-dfee-454e-9f70-e4fa02f019ef" providerId="ADAL" clId="{78294B05-12A6-49AD-B431-E32C6245DCA1}" dt="2024-08-03T22:40:14.172" v="2608" actId="21"/>
          <ac:spMkLst>
            <pc:docMk/>
            <pc:sldMk cId="19703978" sldId="276"/>
            <ac:spMk id="178" creationId="{00000000-0000-0000-0000-000000000000}"/>
          </ac:spMkLst>
        </pc:spChg>
        <pc:spChg chg="del mod">
          <ac:chgData name="Myroslava Makhynia" userId="7bb0f5b9-dfee-454e-9f70-e4fa02f019ef" providerId="ADAL" clId="{78294B05-12A6-49AD-B431-E32C6245DCA1}" dt="2024-08-03T21:39:44.188" v="1123" actId="478"/>
          <ac:spMkLst>
            <pc:docMk/>
            <pc:sldMk cId="19703978" sldId="276"/>
            <ac:spMk id="179" creationId="{00000000-0000-0000-0000-000000000000}"/>
          </ac:spMkLst>
        </pc:spChg>
        <pc:spChg chg="mod">
          <ac:chgData name="Myroslava Makhynia" userId="7bb0f5b9-dfee-454e-9f70-e4fa02f019ef" providerId="ADAL" clId="{78294B05-12A6-49AD-B431-E32C6245DCA1}" dt="2024-08-03T21:39:03.141" v="1121" actId="20577"/>
          <ac:spMkLst>
            <pc:docMk/>
            <pc:sldMk cId="19703978" sldId="276"/>
            <ac:spMk id="182" creationId="{00000000-0000-0000-0000-000000000000}"/>
          </ac:spMkLst>
        </pc:spChg>
        <pc:spChg chg="del mod">
          <ac:chgData name="Myroslava Makhynia" userId="7bb0f5b9-dfee-454e-9f70-e4fa02f019ef" providerId="ADAL" clId="{78294B05-12A6-49AD-B431-E32C6245DCA1}" dt="2024-08-03T21:39:00.671" v="1120" actId="478"/>
          <ac:spMkLst>
            <pc:docMk/>
            <pc:sldMk cId="19703978" sldId="276"/>
            <ac:spMk id="183" creationId="{00000000-0000-0000-0000-000000000000}"/>
          </ac:spMkLst>
        </pc:spChg>
        <pc:grpChg chg="add mod">
          <ac:chgData name="Myroslava Makhynia" userId="7bb0f5b9-dfee-454e-9f70-e4fa02f019ef" providerId="ADAL" clId="{78294B05-12A6-49AD-B431-E32C6245DCA1}" dt="2024-08-03T22:40:03.391" v="2605" actId="1076"/>
          <ac:grpSpMkLst>
            <pc:docMk/>
            <pc:sldMk cId="19703978" sldId="276"/>
            <ac:grpSpMk id="7" creationId="{67CE183D-22FA-0227-2AFF-9009AC66D859}"/>
          </ac:grpSpMkLst>
        </pc:grpChg>
        <pc:grpChg chg="mod">
          <ac:chgData name="Myroslava Makhynia" userId="7bb0f5b9-dfee-454e-9f70-e4fa02f019ef" providerId="ADAL" clId="{78294B05-12A6-49AD-B431-E32C6245DCA1}" dt="2024-08-03T21:40:27.952" v="1138" actId="1036"/>
          <ac:grpSpMkLst>
            <pc:docMk/>
            <pc:sldMk cId="19703978" sldId="276"/>
            <ac:grpSpMk id="128"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31"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34"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37"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40"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43"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55"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58"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61" creationId="{00000000-0000-0000-0000-000000000000}"/>
          </ac:grpSpMkLst>
        </pc:grpChg>
        <pc:grpChg chg="del">
          <ac:chgData name="Myroslava Makhynia" userId="7bb0f5b9-dfee-454e-9f70-e4fa02f019ef" providerId="ADAL" clId="{78294B05-12A6-49AD-B431-E32C6245DCA1}" dt="2024-08-03T21:39:55.022" v="1125" actId="478"/>
          <ac:grpSpMkLst>
            <pc:docMk/>
            <pc:sldMk cId="19703978" sldId="276"/>
            <ac:grpSpMk id="164" creationId="{00000000-0000-0000-0000-000000000000}"/>
          </ac:grpSpMkLst>
        </pc:grpChg>
        <pc:grpChg chg="del mod">
          <ac:chgData name="Myroslava Makhynia" userId="7bb0f5b9-dfee-454e-9f70-e4fa02f019ef" providerId="ADAL" clId="{78294B05-12A6-49AD-B431-E32C6245DCA1}" dt="2024-08-03T21:39:06.439" v="1122" actId="478"/>
          <ac:grpSpMkLst>
            <pc:docMk/>
            <pc:sldMk cId="19703978" sldId="276"/>
            <ac:grpSpMk id="180" creationId="{00000000-0000-0000-0000-000000000000}"/>
          </ac:grpSpMkLst>
        </pc:grpChg>
      </pc:sldChg>
      <pc:sldChg chg="modSp add mod">
        <pc:chgData name="Myroslava Makhynia" userId="7bb0f5b9-dfee-454e-9f70-e4fa02f019ef" providerId="ADAL" clId="{78294B05-12A6-49AD-B431-E32C6245DCA1}" dt="2024-08-03T21:16:14.533" v="788" actId="20577"/>
        <pc:sldMkLst>
          <pc:docMk/>
          <pc:sldMk cId="3752929582" sldId="277"/>
        </pc:sldMkLst>
        <pc:spChg chg="mod">
          <ac:chgData name="Myroslava Makhynia" userId="7bb0f5b9-dfee-454e-9f70-e4fa02f019ef" providerId="ADAL" clId="{78294B05-12A6-49AD-B431-E32C6245DCA1}" dt="2024-08-03T21:16:14.533" v="788" actId="20577"/>
          <ac:spMkLst>
            <pc:docMk/>
            <pc:sldMk cId="3752929582" sldId="277"/>
            <ac:spMk id="192" creationId="{00000000-0000-0000-0000-000000000000}"/>
          </ac:spMkLst>
        </pc:spChg>
        <pc:spChg chg="mod">
          <ac:chgData name="Myroslava Makhynia" userId="7bb0f5b9-dfee-454e-9f70-e4fa02f019ef" providerId="ADAL" clId="{78294B05-12A6-49AD-B431-E32C6245DCA1}" dt="2024-08-03T21:14:30.320" v="761" actId="14100"/>
          <ac:spMkLst>
            <pc:docMk/>
            <pc:sldMk cId="3752929582" sldId="277"/>
            <ac:spMk id="205" creationId="{00000000-0000-0000-0000-000000000000}"/>
          </ac:spMkLst>
        </pc:spChg>
        <pc:spChg chg="mod">
          <ac:chgData name="Myroslava Makhynia" userId="7bb0f5b9-dfee-454e-9f70-e4fa02f019ef" providerId="ADAL" clId="{78294B05-12A6-49AD-B431-E32C6245DCA1}" dt="2024-08-03T21:12:58.778" v="756" actId="20577"/>
          <ac:spMkLst>
            <pc:docMk/>
            <pc:sldMk cId="3752929582" sldId="277"/>
            <ac:spMk id="206" creationId="{00000000-0000-0000-0000-000000000000}"/>
          </ac:spMkLst>
        </pc:spChg>
      </pc:sldChg>
      <pc:sldChg chg="modSp add mod">
        <pc:chgData name="Myroslava Makhynia" userId="7bb0f5b9-dfee-454e-9f70-e4fa02f019ef" providerId="ADAL" clId="{78294B05-12A6-49AD-B431-E32C6245DCA1}" dt="2024-08-03T21:20:03.391" v="815" actId="20577"/>
        <pc:sldMkLst>
          <pc:docMk/>
          <pc:sldMk cId="1693994232" sldId="278"/>
        </pc:sldMkLst>
        <pc:spChg chg="mod">
          <ac:chgData name="Myroslava Makhynia" userId="7bb0f5b9-dfee-454e-9f70-e4fa02f019ef" providerId="ADAL" clId="{78294B05-12A6-49AD-B431-E32C6245DCA1}" dt="2024-08-03T21:14:21.987" v="759"/>
          <ac:spMkLst>
            <pc:docMk/>
            <pc:sldMk cId="1693994232" sldId="278"/>
            <ac:spMk id="224" creationId="{00000000-0000-0000-0000-000000000000}"/>
          </ac:spMkLst>
        </pc:spChg>
        <pc:spChg chg="mod">
          <ac:chgData name="Myroslava Makhynia" userId="7bb0f5b9-dfee-454e-9f70-e4fa02f019ef" providerId="ADAL" clId="{78294B05-12A6-49AD-B431-E32C6245DCA1}" dt="2024-08-03T21:16:05.498" v="771" actId="113"/>
          <ac:spMkLst>
            <pc:docMk/>
            <pc:sldMk cId="1693994232" sldId="278"/>
            <ac:spMk id="232" creationId="{00000000-0000-0000-0000-000000000000}"/>
          </ac:spMkLst>
        </pc:spChg>
        <pc:spChg chg="mod">
          <ac:chgData name="Myroslava Makhynia" userId="7bb0f5b9-dfee-454e-9f70-e4fa02f019ef" providerId="ADAL" clId="{78294B05-12A6-49AD-B431-E32C6245DCA1}" dt="2024-08-03T21:20:03.391" v="815" actId="20577"/>
          <ac:spMkLst>
            <pc:docMk/>
            <pc:sldMk cId="1693994232" sldId="278"/>
            <ac:spMk id="233" creationId="{00000000-0000-0000-0000-000000000000}"/>
          </ac:spMkLst>
        </pc:spChg>
      </pc:sldChg>
      <pc:sldChg chg="addSp delSp modSp add mod">
        <pc:chgData name="Myroslava Makhynia" userId="7bb0f5b9-dfee-454e-9f70-e4fa02f019ef" providerId="ADAL" clId="{78294B05-12A6-49AD-B431-E32C6245DCA1}" dt="2024-08-03T21:25:36.293" v="943" actId="1035"/>
        <pc:sldMkLst>
          <pc:docMk/>
          <pc:sldMk cId="2540485351" sldId="279"/>
        </pc:sldMkLst>
        <pc:spChg chg="add mod">
          <ac:chgData name="Myroslava Makhynia" userId="7bb0f5b9-dfee-454e-9f70-e4fa02f019ef" providerId="ADAL" clId="{78294B05-12A6-49AD-B431-E32C6245DCA1}" dt="2024-08-03T21:20:29.706" v="817"/>
          <ac:spMkLst>
            <pc:docMk/>
            <pc:sldMk cId="2540485351" sldId="279"/>
            <ac:spMk id="7" creationId="{B3AA6B17-4970-21ED-BF02-B92C952DA377}"/>
          </ac:spMkLst>
        </pc:spChg>
        <pc:spChg chg="del">
          <ac:chgData name="Myroslava Makhynia" userId="7bb0f5b9-dfee-454e-9f70-e4fa02f019ef" providerId="ADAL" clId="{78294B05-12A6-49AD-B431-E32C6245DCA1}" dt="2024-08-03T21:20:29.067" v="816" actId="478"/>
          <ac:spMkLst>
            <pc:docMk/>
            <pc:sldMk cId="2540485351" sldId="279"/>
            <ac:spMk id="255" creationId="{00000000-0000-0000-0000-000000000000}"/>
          </ac:spMkLst>
        </pc:spChg>
        <pc:spChg chg="mod">
          <ac:chgData name="Myroslava Makhynia" userId="7bb0f5b9-dfee-454e-9f70-e4fa02f019ef" providerId="ADAL" clId="{78294B05-12A6-49AD-B431-E32C6245DCA1}" dt="2024-08-03T21:25:36.293" v="943" actId="1035"/>
          <ac:spMkLst>
            <pc:docMk/>
            <pc:sldMk cId="2540485351" sldId="279"/>
            <ac:spMk id="257" creationId="{00000000-0000-0000-0000-000000000000}"/>
          </ac:spMkLst>
        </pc:spChg>
        <pc:spChg chg="mod">
          <ac:chgData name="Myroslava Makhynia" userId="7bb0f5b9-dfee-454e-9f70-e4fa02f019ef" providerId="ADAL" clId="{78294B05-12A6-49AD-B431-E32C6245DCA1}" dt="2024-08-03T21:25:27.242" v="931" actId="1035"/>
          <ac:spMkLst>
            <pc:docMk/>
            <pc:sldMk cId="2540485351" sldId="279"/>
            <ac:spMk id="258" creationId="{00000000-0000-0000-0000-000000000000}"/>
          </ac:spMkLst>
        </pc:spChg>
        <pc:grpChg chg="mod">
          <ac:chgData name="Myroslava Makhynia" userId="7bb0f5b9-dfee-454e-9f70-e4fa02f019ef" providerId="ADAL" clId="{78294B05-12A6-49AD-B431-E32C6245DCA1}" dt="2024-08-03T21:25:31.236" v="932" actId="14100"/>
          <ac:grpSpMkLst>
            <pc:docMk/>
            <pc:sldMk cId="2540485351" sldId="279"/>
            <ac:grpSpMk id="247" creationId="{00000000-0000-0000-0000-000000000000}"/>
          </ac:grpSpMkLst>
        </pc:grpChg>
        <pc:grpChg chg="mod">
          <ac:chgData name="Myroslava Makhynia" userId="7bb0f5b9-dfee-454e-9f70-e4fa02f019ef" providerId="ADAL" clId="{78294B05-12A6-49AD-B431-E32C6245DCA1}" dt="2024-08-03T21:25:22.368" v="915" actId="14100"/>
          <ac:grpSpMkLst>
            <pc:docMk/>
            <pc:sldMk cId="2540485351" sldId="279"/>
            <ac:grpSpMk id="252" creationId="{00000000-0000-0000-0000-000000000000}"/>
          </ac:grpSpMkLst>
        </pc:grpChg>
      </pc:sldChg>
      <pc:sldChg chg="addSp delSp modSp add mod">
        <pc:chgData name="Myroslava Makhynia" userId="7bb0f5b9-dfee-454e-9f70-e4fa02f019ef" providerId="ADAL" clId="{78294B05-12A6-49AD-B431-E32C6245DCA1}" dt="2024-08-03T21:32:10.473" v="1047" actId="1076"/>
        <pc:sldMkLst>
          <pc:docMk/>
          <pc:sldMk cId="141589187" sldId="280"/>
        </pc:sldMkLst>
        <pc:spChg chg="add mod">
          <ac:chgData name="Myroslava Makhynia" userId="7bb0f5b9-dfee-454e-9f70-e4fa02f019ef" providerId="ADAL" clId="{78294B05-12A6-49AD-B431-E32C6245DCA1}" dt="2024-08-03T21:32:10.473" v="1047" actId="1076"/>
          <ac:spMkLst>
            <pc:docMk/>
            <pc:sldMk cId="141589187" sldId="280"/>
            <ac:spMk id="7" creationId="{94D89C1B-F011-20BE-A6FD-7DB1EFE4BF60}"/>
          </ac:spMkLst>
        </pc:spChg>
        <pc:spChg chg="add mod">
          <ac:chgData name="Myroslava Makhynia" userId="7bb0f5b9-dfee-454e-9f70-e4fa02f019ef" providerId="ADAL" clId="{78294B05-12A6-49AD-B431-E32C6245DCA1}" dt="2024-08-03T21:32:02.675" v="1045" actId="1037"/>
          <ac:spMkLst>
            <pc:docMk/>
            <pc:sldMk cId="141589187" sldId="280"/>
            <ac:spMk id="8" creationId="{70FDCFCF-9C6E-7C9E-4D3A-CF5EFCA26D9A}"/>
          </ac:spMkLst>
        </pc:spChg>
        <pc:spChg chg="del">
          <ac:chgData name="Myroslava Makhynia" userId="7bb0f5b9-dfee-454e-9f70-e4fa02f019ef" providerId="ADAL" clId="{78294B05-12A6-49AD-B431-E32C6245DCA1}" dt="2024-08-03T21:26:38.315" v="948" actId="478"/>
          <ac:spMkLst>
            <pc:docMk/>
            <pc:sldMk cId="141589187" sldId="280"/>
            <ac:spMk id="269" creationId="{00000000-0000-0000-0000-000000000000}"/>
          </ac:spMkLst>
        </pc:spChg>
        <pc:spChg chg="mod">
          <ac:chgData name="Myroslava Makhynia" userId="7bb0f5b9-dfee-454e-9f70-e4fa02f019ef" providerId="ADAL" clId="{78294B05-12A6-49AD-B431-E32C6245DCA1}" dt="2024-08-03T21:29:17.687" v="989" actId="1035"/>
          <ac:spMkLst>
            <pc:docMk/>
            <pc:sldMk cId="141589187" sldId="280"/>
            <ac:spMk id="270" creationId="{00000000-0000-0000-0000-000000000000}"/>
          </ac:spMkLst>
        </pc:spChg>
        <pc:spChg chg="del mod">
          <ac:chgData name="Myroslava Makhynia" userId="7bb0f5b9-dfee-454e-9f70-e4fa02f019ef" providerId="ADAL" clId="{78294B05-12A6-49AD-B431-E32C6245DCA1}" dt="2024-08-03T21:31:46.952" v="993" actId="478"/>
          <ac:spMkLst>
            <pc:docMk/>
            <pc:sldMk cId="141589187" sldId="280"/>
            <ac:spMk id="271" creationId="{00000000-0000-0000-0000-000000000000}"/>
          </ac:spMkLst>
        </pc:spChg>
        <pc:grpChg chg="mod">
          <ac:chgData name="Myroslava Makhynia" userId="7bb0f5b9-dfee-454e-9f70-e4fa02f019ef" providerId="ADAL" clId="{78294B05-12A6-49AD-B431-E32C6245DCA1}" dt="2024-08-03T21:26:44.319" v="950" actId="1076"/>
          <ac:grpSpMkLst>
            <pc:docMk/>
            <pc:sldMk cId="141589187" sldId="280"/>
            <ac:grpSpMk id="4" creationId="{19EEC6B5-7C3B-B08E-3A28-E04151724E16}"/>
          </ac:grpSpMkLst>
        </pc:grpChg>
        <pc:cxnChg chg="mod">
          <ac:chgData name="Myroslava Makhynia" userId="7bb0f5b9-dfee-454e-9f70-e4fa02f019ef" providerId="ADAL" clId="{78294B05-12A6-49AD-B431-E32C6245DCA1}" dt="2024-08-03T21:31:56.972" v="1038" actId="1037"/>
          <ac:cxnSpMkLst>
            <pc:docMk/>
            <pc:sldMk cId="141589187" sldId="280"/>
            <ac:cxnSpMk id="266" creationId="{00000000-0000-0000-0000-000000000000}"/>
          </ac:cxnSpMkLst>
        </pc:cxnChg>
      </pc:sldChg>
      <pc:sldChg chg="modSp add mod">
        <pc:chgData name="Myroslava Makhynia" userId="7bb0f5b9-dfee-454e-9f70-e4fa02f019ef" providerId="ADAL" clId="{78294B05-12A6-49AD-B431-E32C6245DCA1}" dt="2024-08-03T21:58:33" v="1330" actId="14100"/>
        <pc:sldMkLst>
          <pc:docMk/>
          <pc:sldMk cId="3405614452" sldId="281"/>
        </pc:sldMkLst>
        <pc:spChg chg="mod">
          <ac:chgData name="Myroslava Makhynia" userId="7bb0f5b9-dfee-454e-9f70-e4fa02f019ef" providerId="ADAL" clId="{78294B05-12A6-49AD-B431-E32C6245DCA1}" dt="2024-08-03T21:42:05.649" v="1254" actId="20577"/>
          <ac:spMkLst>
            <pc:docMk/>
            <pc:sldMk cId="3405614452" sldId="281"/>
            <ac:spMk id="282" creationId="{00000000-0000-0000-0000-000000000000}"/>
          </ac:spMkLst>
        </pc:spChg>
        <pc:spChg chg="mod">
          <ac:chgData name="Myroslava Makhynia" userId="7bb0f5b9-dfee-454e-9f70-e4fa02f019ef" providerId="ADAL" clId="{78294B05-12A6-49AD-B431-E32C6245DCA1}" dt="2024-08-03T21:56:30.036" v="1315"/>
          <ac:spMkLst>
            <pc:docMk/>
            <pc:sldMk cId="3405614452" sldId="281"/>
            <ac:spMk id="283" creationId="{00000000-0000-0000-0000-000000000000}"/>
          </ac:spMkLst>
        </pc:spChg>
        <pc:spChg chg="mod">
          <ac:chgData name="Myroslava Makhynia" userId="7bb0f5b9-dfee-454e-9f70-e4fa02f019ef" providerId="ADAL" clId="{78294B05-12A6-49AD-B431-E32C6245DCA1}" dt="2024-08-03T21:42:37.703" v="1314" actId="1036"/>
          <ac:spMkLst>
            <pc:docMk/>
            <pc:sldMk cId="3405614452" sldId="281"/>
            <ac:spMk id="284" creationId="{00000000-0000-0000-0000-000000000000}"/>
          </ac:spMkLst>
        </pc:spChg>
        <pc:spChg chg="mod">
          <ac:chgData name="Myroslava Makhynia" userId="7bb0f5b9-dfee-454e-9f70-e4fa02f019ef" providerId="ADAL" clId="{78294B05-12A6-49AD-B431-E32C6245DCA1}" dt="2024-08-03T21:56:44.970" v="1316"/>
          <ac:spMkLst>
            <pc:docMk/>
            <pc:sldMk cId="3405614452" sldId="281"/>
            <ac:spMk id="285" creationId="{00000000-0000-0000-0000-000000000000}"/>
          </ac:spMkLst>
        </pc:spChg>
        <pc:spChg chg="mod">
          <ac:chgData name="Myroslava Makhynia" userId="7bb0f5b9-dfee-454e-9f70-e4fa02f019ef" providerId="ADAL" clId="{78294B05-12A6-49AD-B431-E32C6245DCA1}" dt="2024-08-03T21:42:37.703" v="1314" actId="1036"/>
          <ac:spMkLst>
            <pc:docMk/>
            <pc:sldMk cId="3405614452" sldId="281"/>
            <ac:spMk id="286" creationId="{00000000-0000-0000-0000-000000000000}"/>
          </ac:spMkLst>
        </pc:spChg>
        <pc:spChg chg="mod">
          <ac:chgData name="Myroslava Makhynia" userId="7bb0f5b9-dfee-454e-9f70-e4fa02f019ef" providerId="ADAL" clId="{78294B05-12A6-49AD-B431-E32C6245DCA1}" dt="2024-08-03T21:57:51.469" v="1322" actId="12"/>
          <ac:spMkLst>
            <pc:docMk/>
            <pc:sldMk cId="3405614452" sldId="281"/>
            <ac:spMk id="290" creationId="{00000000-0000-0000-0000-000000000000}"/>
          </ac:spMkLst>
        </pc:spChg>
        <pc:spChg chg="mod">
          <ac:chgData name="Myroslava Makhynia" userId="7bb0f5b9-dfee-454e-9f70-e4fa02f019ef" providerId="ADAL" clId="{78294B05-12A6-49AD-B431-E32C6245DCA1}" dt="2024-08-03T21:58:22.531" v="1328" actId="20577"/>
          <ac:spMkLst>
            <pc:docMk/>
            <pc:sldMk cId="3405614452" sldId="281"/>
            <ac:spMk id="294" creationId="{00000000-0000-0000-0000-000000000000}"/>
          </ac:spMkLst>
        </pc:spChg>
        <pc:grpChg chg="mod">
          <ac:chgData name="Myroslava Makhynia" userId="7bb0f5b9-dfee-454e-9f70-e4fa02f019ef" providerId="ADAL" clId="{78294B05-12A6-49AD-B431-E32C6245DCA1}" dt="2024-08-03T21:58:33" v="1330" actId="14100"/>
          <ac:grpSpMkLst>
            <pc:docMk/>
            <pc:sldMk cId="3405614452" sldId="281"/>
            <ac:grpSpMk id="287" creationId="{00000000-0000-0000-0000-000000000000}"/>
          </ac:grpSpMkLst>
        </pc:grpChg>
        <pc:grpChg chg="mod">
          <ac:chgData name="Myroslava Makhynia" userId="7bb0f5b9-dfee-454e-9f70-e4fa02f019ef" providerId="ADAL" clId="{78294B05-12A6-49AD-B431-E32C6245DCA1}" dt="2024-08-03T21:58:28.021" v="1329" actId="14100"/>
          <ac:grpSpMkLst>
            <pc:docMk/>
            <pc:sldMk cId="3405614452" sldId="281"/>
            <ac:grpSpMk id="291" creationId="{00000000-0000-0000-0000-000000000000}"/>
          </ac:grpSpMkLst>
        </pc:grpChg>
        <pc:cxnChg chg="mod">
          <ac:chgData name="Myroslava Makhynia" userId="7bb0f5b9-dfee-454e-9f70-e4fa02f019ef" providerId="ADAL" clId="{78294B05-12A6-49AD-B431-E32C6245DCA1}" dt="2024-08-03T21:42:10.648" v="1272" actId="1036"/>
          <ac:cxnSpMkLst>
            <pc:docMk/>
            <pc:sldMk cId="3405614452" sldId="281"/>
            <ac:cxnSpMk id="279" creationId="{00000000-0000-0000-0000-000000000000}"/>
          </ac:cxnSpMkLst>
        </pc:cxnChg>
      </pc:sldChg>
      <pc:sldChg chg="modSp add mod">
        <pc:chgData name="Myroslava Makhynia" userId="7bb0f5b9-dfee-454e-9f70-e4fa02f019ef" providerId="ADAL" clId="{78294B05-12A6-49AD-B431-E32C6245DCA1}" dt="2024-08-03T22:03:41.619" v="1343" actId="12"/>
        <pc:sldMkLst>
          <pc:docMk/>
          <pc:sldMk cId="129554717" sldId="282"/>
        </pc:sldMkLst>
        <pc:spChg chg="mod">
          <ac:chgData name="Myroslava Makhynia" userId="7bb0f5b9-dfee-454e-9f70-e4fa02f019ef" providerId="ADAL" clId="{78294B05-12A6-49AD-B431-E32C6245DCA1}" dt="2024-08-03T22:01:39.729" v="1332"/>
          <ac:spMkLst>
            <pc:docMk/>
            <pc:sldMk cId="129554717" sldId="282"/>
            <ac:spMk id="318" creationId="{00000000-0000-0000-0000-000000000000}"/>
          </ac:spMkLst>
        </pc:spChg>
        <pc:spChg chg="mod">
          <ac:chgData name="Myroslava Makhynia" userId="7bb0f5b9-dfee-454e-9f70-e4fa02f019ef" providerId="ADAL" clId="{78294B05-12A6-49AD-B431-E32C6245DCA1}" dt="2024-08-03T22:02:30.884" v="1335" actId="113"/>
          <ac:spMkLst>
            <pc:docMk/>
            <pc:sldMk cId="129554717" sldId="282"/>
            <ac:spMk id="319" creationId="{00000000-0000-0000-0000-000000000000}"/>
          </ac:spMkLst>
        </pc:spChg>
        <pc:spChg chg="mod">
          <ac:chgData name="Myroslava Makhynia" userId="7bb0f5b9-dfee-454e-9f70-e4fa02f019ef" providerId="ADAL" clId="{78294B05-12A6-49AD-B431-E32C6245DCA1}" dt="2024-08-03T22:03:41.619" v="1343" actId="12"/>
          <ac:spMkLst>
            <pc:docMk/>
            <pc:sldMk cId="129554717" sldId="282"/>
            <ac:spMk id="320" creationId="{00000000-0000-0000-0000-000000000000}"/>
          </ac:spMkLst>
        </pc:spChg>
      </pc:sldChg>
      <pc:sldChg chg="addSp delSp modSp add mod">
        <pc:chgData name="Myroslava Makhynia" userId="7bb0f5b9-dfee-454e-9f70-e4fa02f019ef" providerId="ADAL" clId="{78294B05-12A6-49AD-B431-E32C6245DCA1}" dt="2024-08-03T22:07:39.355" v="1412" actId="20577"/>
        <pc:sldMkLst>
          <pc:docMk/>
          <pc:sldMk cId="4009107747" sldId="283"/>
        </pc:sldMkLst>
        <pc:spChg chg="add del">
          <ac:chgData name="Myroslava Makhynia" userId="7bb0f5b9-dfee-454e-9f70-e4fa02f019ef" providerId="ADAL" clId="{78294B05-12A6-49AD-B431-E32C6245DCA1}" dt="2024-08-03T22:04:53.749" v="1345" actId="478"/>
          <ac:spMkLst>
            <pc:docMk/>
            <pc:sldMk cId="4009107747" sldId="283"/>
            <ac:spMk id="5" creationId="{7C54873E-808B-4B4D-0618-75777255BE30}"/>
          </ac:spMkLst>
        </pc:spChg>
        <pc:spChg chg="mod">
          <ac:chgData name="Myroslava Makhynia" userId="7bb0f5b9-dfee-454e-9f70-e4fa02f019ef" providerId="ADAL" clId="{78294B05-12A6-49AD-B431-E32C6245DCA1}" dt="2024-08-03T22:05:37.250" v="1367" actId="1035"/>
          <ac:spMkLst>
            <pc:docMk/>
            <pc:sldMk cId="4009107747" sldId="283"/>
            <ac:spMk id="337" creationId="{00000000-0000-0000-0000-000000000000}"/>
          </ac:spMkLst>
        </pc:spChg>
        <pc:spChg chg="mod">
          <ac:chgData name="Myroslava Makhynia" userId="7bb0f5b9-dfee-454e-9f70-e4fa02f019ef" providerId="ADAL" clId="{78294B05-12A6-49AD-B431-E32C6245DCA1}" dt="2024-08-03T22:06:38.935" v="1396" actId="1035"/>
          <ac:spMkLst>
            <pc:docMk/>
            <pc:sldMk cId="4009107747" sldId="283"/>
            <ac:spMk id="342" creationId="{00000000-0000-0000-0000-000000000000}"/>
          </ac:spMkLst>
        </pc:spChg>
        <pc:spChg chg="mod">
          <ac:chgData name="Myroslava Makhynia" userId="7bb0f5b9-dfee-454e-9f70-e4fa02f019ef" providerId="ADAL" clId="{78294B05-12A6-49AD-B431-E32C6245DCA1}" dt="2024-08-03T22:05:01.638" v="1347"/>
          <ac:spMkLst>
            <pc:docMk/>
            <pc:sldMk cId="4009107747" sldId="283"/>
            <ac:spMk id="343" creationId="{00000000-0000-0000-0000-000000000000}"/>
          </ac:spMkLst>
        </pc:spChg>
        <pc:spChg chg="mod">
          <ac:chgData name="Myroslava Makhynia" userId="7bb0f5b9-dfee-454e-9f70-e4fa02f019ef" providerId="ADAL" clId="{78294B05-12A6-49AD-B431-E32C6245DCA1}" dt="2024-08-03T22:05:26.761" v="1349"/>
          <ac:spMkLst>
            <pc:docMk/>
            <pc:sldMk cId="4009107747" sldId="283"/>
            <ac:spMk id="344" creationId="{00000000-0000-0000-0000-000000000000}"/>
          </ac:spMkLst>
        </pc:spChg>
        <pc:spChg chg="add del mod">
          <ac:chgData name="Myroslava Makhynia" userId="7bb0f5b9-dfee-454e-9f70-e4fa02f019ef" providerId="ADAL" clId="{78294B05-12A6-49AD-B431-E32C6245DCA1}" dt="2024-08-03T22:06:16.253" v="1373"/>
          <ac:spMkLst>
            <pc:docMk/>
            <pc:sldMk cId="4009107747" sldId="283"/>
            <ac:spMk id="345" creationId="{00000000-0000-0000-0000-000000000000}"/>
          </ac:spMkLst>
        </pc:spChg>
        <pc:spChg chg="mod">
          <ac:chgData name="Myroslava Makhynia" userId="7bb0f5b9-dfee-454e-9f70-e4fa02f019ef" providerId="ADAL" clId="{78294B05-12A6-49AD-B431-E32C6245DCA1}" dt="2024-08-03T22:06:33.460" v="1375"/>
          <ac:spMkLst>
            <pc:docMk/>
            <pc:sldMk cId="4009107747" sldId="283"/>
            <ac:spMk id="346" creationId="{00000000-0000-0000-0000-000000000000}"/>
          </ac:spMkLst>
        </pc:spChg>
        <pc:spChg chg="mod">
          <ac:chgData name="Myroslava Makhynia" userId="7bb0f5b9-dfee-454e-9f70-e4fa02f019ef" providerId="ADAL" clId="{78294B05-12A6-49AD-B431-E32C6245DCA1}" dt="2024-08-03T22:07:14.550" v="1397"/>
          <ac:spMkLst>
            <pc:docMk/>
            <pc:sldMk cId="4009107747" sldId="283"/>
            <ac:spMk id="353" creationId="{00000000-0000-0000-0000-000000000000}"/>
          </ac:spMkLst>
        </pc:spChg>
        <pc:spChg chg="mod">
          <ac:chgData name="Myroslava Makhynia" userId="7bb0f5b9-dfee-454e-9f70-e4fa02f019ef" providerId="ADAL" clId="{78294B05-12A6-49AD-B431-E32C6245DCA1}" dt="2024-08-03T22:07:39.355" v="1412" actId="20577"/>
          <ac:spMkLst>
            <pc:docMk/>
            <pc:sldMk cId="4009107747" sldId="283"/>
            <ac:spMk id="354" creationId="{00000000-0000-0000-0000-000000000000}"/>
          </ac:spMkLst>
        </pc:spChg>
      </pc:sldChg>
      <pc:sldChg chg="modSp add mod">
        <pc:chgData name="Myroslava Makhynia" userId="7bb0f5b9-dfee-454e-9f70-e4fa02f019ef" providerId="ADAL" clId="{78294B05-12A6-49AD-B431-E32C6245DCA1}" dt="2024-08-03T22:17:08.025" v="1987" actId="20577"/>
        <pc:sldMkLst>
          <pc:docMk/>
          <pc:sldMk cId="2760338210" sldId="284"/>
        </pc:sldMkLst>
        <pc:spChg chg="mod">
          <ac:chgData name="Myroslava Makhynia" userId="7bb0f5b9-dfee-454e-9f70-e4fa02f019ef" providerId="ADAL" clId="{78294B05-12A6-49AD-B431-E32C6245DCA1}" dt="2024-08-03T22:10:58.977" v="1573"/>
          <ac:spMkLst>
            <pc:docMk/>
            <pc:sldMk cId="2760338210" sldId="284"/>
            <ac:spMk id="362" creationId="{00000000-0000-0000-0000-000000000000}"/>
          </ac:spMkLst>
        </pc:spChg>
        <pc:graphicFrameChg chg="mod modGraphic">
          <ac:chgData name="Myroslava Makhynia" userId="7bb0f5b9-dfee-454e-9f70-e4fa02f019ef" providerId="ADAL" clId="{78294B05-12A6-49AD-B431-E32C6245DCA1}" dt="2024-08-03T22:17:08.025" v="1987" actId="20577"/>
          <ac:graphicFrameMkLst>
            <pc:docMk/>
            <pc:sldMk cId="2760338210" sldId="284"/>
            <ac:graphicFrameMk id="359" creationId="{00000000-0000-0000-0000-000000000000}"/>
          </ac:graphicFrameMkLst>
        </pc:graphicFrameChg>
      </pc:sldChg>
      <pc:sldChg chg="addSp delSp modSp add mod">
        <pc:chgData name="Myroslava Makhynia" userId="7bb0f5b9-dfee-454e-9f70-e4fa02f019ef" providerId="ADAL" clId="{78294B05-12A6-49AD-B431-E32C6245DCA1}" dt="2024-08-03T22:22:39.175" v="2289" actId="20577"/>
        <pc:sldMkLst>
          <pc:docMk/>
          <pc:sldMk cId="336739240" sldId="285"/>
        </pc:sldMkLst>
        <pc:spChg chg="add mod">
          <ac:chgData name="Myroslava Makhynia" userId="7bb0f5b9-dfee-454e-9f70-e4fa02f019ef" providerId="ADAL" clId="{78294B05-12A6-49AD-B431-E32C6245DCA1}" dt="2024-08-03T22:17:27.063" v="1990"/>
          <ac:spMkLst>
            <pc:docMk/>
            <pc:sldMk cId="336739240" sldId="285"/>
            <ac:spMk id="3" creationId="{30E0066D-C61A-4126-178A-28F43C70AA9A}"/>
          </ac:spMkLst>
        </pc:spChg>
        <pc:spChg chg="del">
          <ac:chgData name="Myroslava Makhynia" userId="7bb0f5b9-dfee-454e-9f70-e4fa02f019ef" providerId="ADAL" clId="{78294B05-12A6-49AD-B431-E32C6245DCA1}" dt="2024-08-03T22:17:26.240" v="1989" actId="478"/>
          <ac:spMkLst>
            <pc:docMk/>
            <pc:sldMk cId="336739240" sldId="285"/>
            <ac:spMk id="370" creationId="{00000000-0000-0000-0000-000000000000}"/>
          </ac:spMkLst>
        </pc:spChg>
        <pc:graphicFrameChg chg="mod modGraphic">
          <ac:chgData name="Myroslava Makhynia" userId="7bb0f5b9-dfee-454e-9f70-e4fa02f019ef" providerId="ADAL" clId="{78294B05-12A6-49AD-B431-E32C6245DCA1}" dt="2024-08-03T22:22:39.175" v="2289" actId="20577"/>
          <ac:graphicFrameMkLst>
            <pc:docMk/>
            <pc:sldMk cId="336739240" sldId="285"/>
            <ac:graphicFrameMk id="367" creationId="{00000000-0000-0000-0000-000000000000}"/>
          </ac:graphicFrameMkLst>
        </pc:graphicFrameChg>
        <pc:picChg chg="add">
          <ac:chgData name="Myroslava Makhynia" userId="7bb0f5b9-dfee-454e-9f70-e4fa02f019ef" providerId="ADAL" clId="{78294B05-12A6-49AD-B431-E32C6245DCA1}" dt="2024-08-03T22:17:21.451" v="1988"/>
          <ac:picMkLst>
            <pc:docMk/>
            <pc:sldMk cId="336739240" sldId="285"/>
            <ac:picMk id="2" creationId="{F1805914-1050-AE50-1332-A57CBD14A098}"/>
          </ac:picMkLst>
        </pc:picChg>
      </pc:sldChg>
      <pc:sldChg chg="modSp add mod">
        <pc:chgData name="Myroslava Makhynia" userId="7bb0f5b9-dfee-454e-9f70-e4fa02f019ef" providerId="ADAL" clId="{78294B05-12A6-49AD-B431-E32C6245DCA1}" dt="2024-08-03T22:26:31.564" v="2337" actId="166"/>
        <pc:sldMkLst>
          <pc:docMk/>
          <pc:sldMk cId="2936529722" sldId="286"/>
        </pc:sldMkLst>
        <pc:spChg chg="mod">
          <ac:chgData name="Myroslava Makhynia" userId="7bb0f5b9-dfee-454e-9f70-e4fa02f019ef" providerId="ADAL" clId="{78294B05-12A6-49AD-B431-E32C6245DCA1}" dt="2024-08-03T22:24:14.028" v="2310" actId="20577"/>
          <ac:spMkLst>
            <pc:docMk/>
            <pc:sldMk cId="2936529722" sldId="286"/>
            <ac:spMk id="381" creationId="{00000000-0000-0000-0000-000000000000}"/>
          </ac:spMkLst>
        </pc:spChg>
        <pc:spChg chg="mod">
          <ac:chgData name="Myroslava Makhynia" userId="7bb0f5b9-dfee-454e-9f70-e4fa02f019ef" providerId="ADAL" clId="{78294B05-12A6-49AD-B431-E32C6245DCA1}" dt="2024-08-03T22:23:43.321" v="2297" actId="20577"/>
          <ac:spMkLst>
            <pc:docMk/>
            <pc:sldMk cId="2936529722" sldId="286"/>
            <ac:spMk id="382" creationId="{00000000-0000-0000-0000-000000000000}"/>
          </ac:spMkLst>
        </pc:spChg>
        <pc:spChg chg="mod ord">
          <ac:chgData name="Myroslava Makhynia" userId="7bb0f5b9-dfee-454e-9f70-e4fa02f019ef" providerId="ADAL" clId="{78294B05-12A6-49AD-B431-E32C6245DCA1}" dt="2024-08-03T22:26:31.564" v="2337" actId="166"/>
          <ac:spMkLst>
            <pc:docMk/>
            <pc:sldMk cId="2936529722" sldId="286"/>
            <ac:spMk id="384" creationId="{00000000-0000-0000-0000-000000000000}"/>
          </ac:spMkLst>
        </pc:spChg>
        <pc:spChg chg="mod">
          <ac:chgData name="Myroslava Makhynia" userId="7bb0f5b9-dfee-454e-9f70-e4fa02f019ef" providerId="ADAL" clId="{78294B05-12A6-49AD-B431-E32C6245DCA1}" dt="2024-08-03T22:24:44.945" v="2313"/>
          <ac:spMkLst>
            <pc:docMk/>
            <pc:sldMk cId="2936529722" sldId="286"/>
            <ac:spMk id="391" creationId="{00000000-0000-0000-0000-000000000000}"/>
          </ac:spMkLst>
        </pc:spChg>
        <pc:spChg chg="mod">
          <ac:chgData name="Myroslava Makhynia" userId="7bb0f5b9-dfee-454e-9f70-e4fa02f019ef" providerId="ADAL" clId="{78294B05-12A6-49AD-B431-E32C6245DCA1}" dt="2024-08-03T22:26:00.402" v="2332" actId="20577"/>
          <ac:spMkLst>
            <pc:docMk/>
            <pc:sldMk cId="2936529722" sldId="286"/>
            <ac:spMk id="398" creationId="{00000000-0000-0000-0000-000000000000}"/>
          </ac:spMkLst>
        </pc:spChg>
        <pc:grpChg chg="mod">
          <ac:chgData name="Myroslava Makhynia" userId="7bb0f5b9-dfee-454e-9f70-e4fa02f019ef" providerId="ADAL" clId="{78294B05-12A6-49AD-B431-E32C6245DCA1}" dt="2024-08-03T22:26:17.673" v="2335" actId="14100"/>
          <ac:grpSpMkLst>
            <pc:docMk/>
            <pc:sldMk cId="2936529722" sldId="286"/>
            <ac:grpSpMk id="4" creationId="{CFF9820F-24F9-A0E2-EDEE-23C48C5ED0CD}"/>
          </ac:grpSpMkLst>
        </pc:grpChg>
        <pc:grpChg chg="mod">
          <ac:chgData name="Myroslava Makhynia" userId="7bb0f5b9-dfee-454e-9f70-e4fa02f019ef" providerId="ADAL" clId="{78294B05-12A6-49AD-B431-E32C6245DCA1}" dt="2024-08-03T22:26:11.212" v="2334" actId="14100"/>
          <ac:grpSpMkLst>
            <pc:docMk/>
            <pc:sldMk cId="2936529722" sldId="286"/>
            <ac:grpSpMk id="378" creationId="{00000000-0000-0000-0000-000000000000}"/>
          </ac:grpSpMkLst>
        </pc:grpChg>
      </pc:sldChg>
      <pc:sldChg chg="addSp delSp modSp add mod">
        <pc:chgData name="Myroslava Makhynia" userId="7bb0f5b9-dfee-454e-9f70-e4fa02f019ef" providerId="ADAL" clId="{78294B05-12A6-49AD-B431-E32C6245DCA1}" dt="2024-08-03T22:31:41.052" v="2477" actId="113"/>
        <pc:sldMkLst>
          <pc:docMk/>
          <pc:sldMk cId="3432992936" sldId="287"/>
        </pc:sldMkLst>
        <pc:spChg chg="add del">
          <ac:chgData name="Myroslava Makhynia" userId="7bb0f5b9-dfee-454e-9f70-e4fa02f019ef" providerId="ADAL" clId="{78294B05-12A6-49AD-B431-E32C6245DCA1}" dt="2024-08-03T22:30:03.798" v="2373" actId="478"/>
          <ac:spMkLst>
            <pc:docMk/>
            <pc:sldMk cId="3432992936" sldId="287"/>
            <ac:spMk id="8" creationId="{5954FD23-2780-EA95-2A7F-51908241A91B}"/>
          </ac:spMkLst>
        </pc:spChg>
        <pc:spChg chg="add mod">
          <ac:chgData name="Myroslava Makhynia" userId="7bb0f5b9-dfee-454e-9f70-e4fa02f019ef" providerId="ADAL" clId="{78294B05-12A6-49AD-B431-E32C6245DCA1}" dt="2024-08-03T22:30:30.289" v="2463" actId="1076"/>
          <ac:spMkLst>
            <pc:docMk/>
            <pc:sldMk cId="3432992936" sldId="287"/>
            <ac:spMk id="9" creationId="{585FCDBC-2927-75C5-211D-4EDE295DA5DA}"/>
          </ac:spMkLst>
        </pc:spChg>
        <pc:spChg chg="mod">
          <ac:chgData name="Myroslava Makhynia" userId="7bb0f5b9-dfee-454e-9f70-e4fa02f019ef" providerId="ADAL" clId="{78294B05-12A6-49AD-B431-E32C6245DCA1}" dt="2024-08-03T22:27:24.256" v="2339"/>
          <ac:spMkLst>
            <pc:docMk/>
            <pc:sldMk cId="3432992936" sldId="287"/>
            <ac:spMk id="418" creationId="{00000000-0000-0000-0000-000000000000}"/>
          </ac:spMkLst>
        </pc:spChg>
        <pc:spChg chg="mod">
          <ac:chgData name="Myroslava Makhynia" userId="7bb0f5b9-dfee-454e-9f70-e4fa02f019ef" providerId="ADAL" clId="{78294B05-12A6-49AD-B431-E32C6245DCA1}" dt="2024-08-03T22:28:38.208" v="2341" actId="113"/>
          <ac:spMkLst>
            <pc:docMk/>
            <pc:sldMk cId="3432992936" sldId="287"/>
            <ac:spMk id="419" creationId="{00000000-0000-0000-0000-000000000000}"/>
          </ac:spMkLst>
        </pc:spChg>
        <pc:spChg chg="mod">
          <ac:chgData name="Myroslava Makhynia" userId="7bb0f5b9-dfee-454e-9f70-e4fa02f019ef" providerId="ADAL" clId="{78294B05-12A6-49AD-B431-E32C6245DCA1}" dt="2024-08-03T22:29:17.072" v="2370"/>
          <ac:spMkLst>
            <pc:docMk/>
            <pc:sldMk cId="3432992936" sldId="287"/>
            <ac:spMk id="420" creationId="{00000000-0000-0000-0000-000000000000}"/>
          </ac:spMkLst>
        </pc:spChg>
        <pc:spChg chg="mod">
          <ac:chgData name="Myroslava Makhynia" userId="7bb0f5b9-dfee-454e-9f70-e4fa02f019ef" providerId="ADAL" clId="{78294B05-12A6-49AD-B431-E32C6245DCA1}" dt="2024-08-03T22:29:35.971" v="2371"/>
          <ac:spMkLst>
            <pc:docMk/>
            <pc:sldMk cId="3432992936" sldId="287"/>
            <ac:spMk id="421" creationId="{00000000-0000-0000-0000-000000000000}"/>
          </ac:spMkLst>
        </pc:spChg>
        <pc:spChg chg="mod">
          <ac:chgData name="Myroslava Makhynia" userId="7bb0f5b9-dfee-454e-9f70-e4fa02f019ef" providerId="ADAL" clId="{78294B05-12A6-49AD-B431-E32C6245DCA1}" dt="2024-08-03T22:31:41.052" v="2477" actId="113"/>
          <ac:spMkLst>
            <pc:docMk/>
            <pc:sldMk cId="3432992936" sldId="287"/>
            <ac:spMk id="422" creationId="{00000000-0000-0000-0000-000000000000}"/>
          </ac:spMkLst>
        </pc:spChg>
      </pc:sldChg>
      <pc:sldChg chg="modSp add mod">
        <pc:chgData name="Myroslava Makhynia" userId="7bb0f5b9-dfee-454e-9f70-e4fa02f019ef" providerId="ADAL" clId="{78294B05-12A6-49AD-B431-E32C6245DCA1}" dt="2024-08-03T22:34:26.040" v="2498" actId="20577"/>
        <pc:sldMkLst>
          <pc:docMk/>
          <pc:sldMk cId="3590599386" sldId="288"/>
        </pc:sldMkLst>
        <pc:spChg chg="mod">
          <ac:chgData name="Myroslava Makhynia" userId="7bb0f5b9-dfee-454e-9f70-e4fa02f019ef" providerId="ADAL" clId="{78294B05-12A6-49AD-B431-E32C6245DCA1}" dt="2024-08-03T22:32:49.663" v="2479"/>
          <ac:spMkLst>
            <pc:docMk/>
            <pc:sldMk cId="3590599386" sldId="288"/>
            <ac:spMk id="442" creationId="{00000000-0000-0000-0000-000000000000}"/>
          </ac:spMkLst>
        </pc:spChg>
        <pc:spChg chg="mod">
          <ac:chgData name="Myroslava Makhynia" userId="7bb0f5b9-dfee-454e-9f70-e4fa02f019ef" providerId="ADAL" clId="{78294B05-12A6-49AD-B431-E32C6245DCA1}" dt="2024-08-03T22:33:53.736" v="2485" actId="113"/>
          <ac:spMkLst>
            <pc:docMk/>
            <pc:sldMk cId="3590599386" sldId="288"/>
            <ac:spMk id="443" creationId="{00000000-0000-0000-0000-000000000000}"/>
          </ac:spMkLst>
        </pc:spChg>
        <pc:spChg chg="mod">
          <ac:chgData name="Myroslava Makhynia" userId="7bb0f5b9-dfee-454e-9f70-e4fa02f019ef" providerId="ADAL" clId="{78294B05-12A6-49AD-B431-E32C6245DCA1}" dt="2024-08-03T22:34:26.040" v="2498" actId="20577"/>
          <ac:spMkLst>
            <pc:docMk/>
            <pc:sldMk cId="3590599386" sldId="288"/>
            <ac:spMk id="444" creationId="{00000000-0000-0000-0000-000000000000}"/>
          </ac:spMkLst>
        </pc:spChg>
      </pc:sldChg>
      <pc:sldChg chg="addSp delSp modSp add mod">
        <pc:chgData name="Myroslava Makhynia" userId="7bb0f5b9-dfee-454e-9f70-e4fa02f019ef" providerId="ADAL" clId="{78294B05-12A6-49AD-B431-E32C6245DCA1}" dt="2024-08-03T22:36:45.363" v="2559" actId="1035"/>
        <pc:sldMkLst>
          <pc:docMk/>
          <pc:sldMk cId="3974102933" sldId="289"/>
        </pc:sldMkLst>
        <pc:spChg chg="add del">
          <ac:chgData name="Myroslava Makhynia" userId="7bb0f5b9-dfee-454e-9f70-e4fa02f019ef" providerId="ADAL" clId="{78294B05-12A6-49AD-B431-E32C6245DCA1}" dt="2024-08-03T22:35:12.514" v="2500" actId="478"/>
          <ac:spMkLst>
            <pc:docMk/>
            <pc:sldMk cId="3974102933" sldId="289"/>
            <ac:spMk id="8" creationId="{02F79244-CF91-B95B-EEDC-3BA705DE24BE}"/>
          </ac:spMkLst>
        </pc:spChg>
        <pc:spChg chg="mod">
          <ac:chgData name="Myroslava Makhynia" userId="7bb0f5b9-dfee-454e-9f70-e4fa02f019ef" providerId="ADAL" clId="{78294B05-12A6-49AD-B431-E32C6245DCA1}" dt="2024-08-03T22:35:27.237" v="2515" actId="1038"/>
          <ac:spMkLst>
            <pc:docMk/>
            <pc:sldMk cId="3974102933" sldId="289"/>
            <ac:spMk id="460" creationId="{00000000-0000-0000-0000-000000000000}"/>
          </ac:spMkLst>
        </pc:spChg>
        <pc:spChg chg="mod">
          <ac:chgData name="Myroslava Makhynia" userId="7bb0f5b9-dfee-454e-9f70-e4fa02f019ef" providerId="ADAL" clId="{78294B05-12A6-49AD-B431-E32C6245DCA1}" dt="2024-08-03T22:36:45.363" v="2559" actId="1035"/>
          <ac:spMkLst>
            <pc:docMk/>
            <pc:sldMk cId="3974102933" sldId="289"/>
            <ac:spMk id="461" creationId="{00000000-0000-0000-0000-000000000000}"/>
          </ac:spMkLst>
        </pc:spChg>
        <pc:grpChg chg="mod">
          <ac:chgData name="Myroslava Makhynia" userId="7bb0f5b9-dfee-454e-9f70-e4fa02f019ef" providerId="ADAL" clId="{78294B05-12A6-49AD-B431-E32C6245DCA1}" dt="2024-08-03T22:36:40.148" v="2549" actId="14100"/>
          <ac:grpSpMkLst>
            <pc:docMk/>
            <pc:sldMk cId="3974102933" sldId="289"/>
            <ac:grpSpMk id="455" creationId="{00000000-0000-0000-0000-000000000000}"/>
          </ac:grpSpMkLst>
        </pc:grpChg>
        <pc:cxnChg chg="mod">
          <ac:chgData name="Myroslava Makhynia" userId="7bb0f5b9-dfee-454e-9f70-e4fa02f019ef" providerId="ADAL" clId="{78294B05-12A6-49AD-B431-E32C6245DCA1}" dt="2024-08-03T22:35:34.509" v="2528" actId="1037"/>
          <ac:cxnSpMkLst>
            <pc:docMk/>
            <pc:sldMk cId="3974102933" sldId="289"/>
            <ac:cxnSpMk id="452" creationId="{00000000-0000-0000-0000-000000000000}"/>
          </ac:cxnSpMkLst>
        </pc:cxnChg>
      </pc:sldChg>
      <pc:sldChg chg="modSp add mod">
        <pc:chgData name="Myroslava Makhynia" userId="7bb0f5b9-dfee-454e-9f70-e4fa02f019ef" providerId="ADAL" clId="{78294B05-12A6-49AD-B431-E32C6245DCA1}" dt="2024-08-03T22:37:34.325" v="2574" actId="20577"/>
        <pc:sldMkLst>
          <pc:docMk/>
          <pc:sldMk cId="553172605" sldId="290"/>
        </pc:sldMkLst>
        <pc:spChg chg="mod">
          <ac:chgData name="Myroslava Makhynia" userId="7bb0f5b9-dfee-454e-9f70-e4fa02f019ef" providerId="ADAL" clId="{78294B05-12A6-49AD-B431-E32C6245DCA1}" dt="2024-08-03T22:37:27.974" v="2562" actId="20577"/>
          <ac:spMkLst>
            <pc:docMk/>
            <pc:sldMk cId="553172605" sldId="290"/>
            <ac:spMk id="476" creationId="{00000000-0000-0000-0000-000000000000}"/>
          </ac:spMkLst>
        </pc:spChg>
        <pc:spChg chg="mod">
          <ac:chgData name="Myroslava Makhynia" userId="7bb0f5b9-dfee-454e-9f70-e4fa02f019ef" providerId="ADAL" clId="{78294B05-12A6-49AD-B431-E32C6245DCA1}" dt="2024-08-03T22:37:34.325" v="2574" actId="20577"/>
          <ac:spMkLst>
            <pc:docMk/>
            <pc:sldMk cId="553172605" sldId="290"/>
            <ac:spMk id="479" creationId="{00000000-0000-0000-0000-000000000000}"/>
          </ac:spMkLst>
        </pc:spChg>
      </pc:sldChg>
      <pc:sldChg chg="addSp modSp add mod">
        <pc:chgData name="Myroslava Makhynia" userId="7bb0f5b9-dfee-454e-9f70-e4fa02f019ef" providerId="ADAL" clId="{78294B05-12A6-49AD-B431-E32C6245DCA1}" dt="2024-08-03T23:13:37.765" v="2675" actId="1076"/>
        <pc:sldMkLst>
          <pc:docMk/>
          <pc:sldMk cId="979553536" sldId="291"/>
        </pc:sldMkLst>
        <pc:spChg chg="mod">
          <ac:chgData name="Myroslava Makhynia" userId="7bb0f5b9-dfee-454e-9f70-e4fa02f019ef" providerId="ADAL" clId="{78294B05-12A6-49AD-B431-E32C6245DCA1}" dt="2024-08-03T22:38:15.742" v="2576"/>
          <ac:spMkLst>
            <pc:docMk/>
            <pc:sldMk cId="979553536" sldId="291"/>
            <ac:spMk id="4" creationId="{39C6FC45-6A9E-CD3C-37B7-0257082D1578}"/>
          </ac:spMkLst>
        </pc:spChg>
        <pc:spChg chg="mod">
          <ac:chgData name="Myroslava Makhynia" userId="7bb0f5b9-dfee-454e-9f70-e4fa02f019ef" providerId="ADAL" clId="{78294B05-12A6-49AD-B431-E32C6245DCA1}" dt="2024-08-03T22:38:25.501" v="2596" actId="20577"/>
          <ac:spMkLst>
            <pc:docMk/>
            <pc:sldMk cId="979553536" sldId="291"/>
            <ac:spMk id="496" creationId="{00000000-0000-0000-0000-000000000000}"/>
          </ac:spMkLst>
        </pc:spChg>
        <pc:picChg chg="add mod">
          <ac:chgData name="Myroslava Makhynia" userId="7bb0f5b9-dfee-454e-9f70-e4fa02f019ef" providerId="ADAL" clId="{78294B05-12A6-49AD-B431-E32C6245DCA1}" dt="2024-08-03T23:13:37.765" v="2675" actId="1076"/>
          <ac:picMkLst>
            <pc:docMk/>
            <pc:sldMk cId="979553536" sldId="291"/>
            <ac:picMk id="9" creationId="{4B62D650-57FB-EC4F-5474-D36E9EE74DBF}"/>
          </ac:picMkLst>
        </pc:picChg>
      </pc:sldChg>
    </pc:docChg>
  </pc:docChgLst>
  <pc:docChgLst>
    <pc:chgData name="Myroslava Makhynia" userId="7bb0f5b9-dfee-454e-9f70-e4fa02f019ef" providerId="ADAL" clId="{8C4421D5-C1F5-4026-9528-B7E1039C8A2F}"/>
    <pc:docChg chg="undo custSel modSld">
      <pc:chgData name="Myroslava Makhynia" userId="7bb0f5b9-dfee-454e-9f70-e4fa02f019ef" providerId="ADAL" clId="{8C4421D5-C1F5-4026-9528-B7E1039C8A2F}" dt="2024-07-02T10:39:43.803" v="476" actId="1076"/>
      <pc:docMkLst>
        <pc:docMk/>
      </pc:docMkLst>
      <pc:sldChg chg="addSp delSp modSp mod modNotes">
        <pc:chgData name="Myroslava Makhynia" userId="7bb0f5b9-dfee-454e-9f70-e4fa02f019ef" providerId="ADAL" clId="{8C4421D5-C1F5-4026-9528-B7E1039C8A2F}" dt="2024-07-02T09:26:11.327" v="11" actId="1076"/>
        <pc:sldMkLst>
          <pc:docMk/>
          <pc:sldMk cId="0" sldId="257"/>
        </pc:sldMkLst>
        <pc:spChg chg="add mod">
          <ac:chgData name="Myroslava Makhynia" userId="7bb0f5b9-dfee-454e-9f70-e4fa02f019ef" providerId="ADAL" clId="{8C4421D5-C1F5-4026-9528-B7E1039C8A2F}" dt="2024-07-02T09:25:17.771" v="7" actId="1076"/>
          <ac:spMkLst>
            <pc:docMk/>
            <pc:sldMk cId="0" sldId="257"/>
            <ac:spMk id="2" creationId="{89759D7B-D962-B0EF-5059-7CF6507E7E60}"/>
          </ac:spMkLst>
        </pc:spChg>
        <pc:spChg chg="del">
          <ac:chgData name="Myroslava Makhynia" userId="7bb0f5b9-dfee-454e-9f70-e4fa02f019ef" providerId="ADAL" clId="{8C4421D5-C1F5-4026-9528-B7E1039C8A2F}" dt="2024-07-02T09:25:11.293" v="6" actId="478"/>
          <ac:spMkLst>
            <pc:docMk/>
            <pc:sldMk cId="0" sldId="257"/>
            <ac:spMk id="108" creationId="{00000000-0000-0000-0000-000000000000}"/>
          </ac:spMkLst>
        </pc:spChg>
        <pc:spChg chg="del">
          <ac:chgData name="Myroslava Makhynia" userId="7bb0f5b9-dfee-454e-9f70-e4fa02f019ef" providerId="ADAL" clId="{8C4421D5-C1F5-4026-9528-B7E1039C8A2F}" dt="2024-07-02T09:25:19.115" v="8" actId="478"/>
          <ac:spMkLst>
            <pc:docMk/>
            <pc:sldMk cId="0" sldId="257"/>
            <ac:spMk id="110" creationId="{00000000-0000-0000-0000-000000000000}"/>
          </ac:spMkLst>
        </pc:spChg>
        <pc:picChg chg="add mod">
          <ac:chgData name="Myroslava Makhynia" userId="7bb0f5b9-dfee-454e-9f70-e4fa02f019ef" providerId="ADAL" clId="{8C4421D5-C1F5-4026-9528-B7E1039C8A2F}" dt="2024-07-02T09:26:11.327" v="11" actId="1076"/>
          <ac:picMkLst>
            <pc:docMk/>
            <pc:sldMk cId="0" sldId="257"/>
            <ac:picMk id="4" creationId="{F0F2D924-A01A-B5B7-279A-A2560AEE01EA}"/>
          </ac:picMkLst>
        </pc:picChg>
      </pc:sldChg>
      <pc:sldChg chg="modSp mod">
        <pc:chgData name="Myroslava Makhynia" userId="7bb0f5b9-dfee-454e-9f70-e4fa02f019ef" providerId="ADAL" clId="{8C4421D5-C1F5-4026-9528-B7E1039C8A2F}" dt="2024-07-02T09:27:49.734" v="35" actId="1076"/>
        <pc:sldMkLst>
          <pc:docMk/>
          <pc:sldMk cId="0" sldId="258"/>
        </pc:sldMkLst>
        <pc:spChg chg="mod">
          <ac:chgData name="Myroslava Makhynia" userId="7bb0f5b9-dfee-454e-9f70-e4fa02f019ef" providerId="ADAL" clId="{8C4421D5-C1F5-4026-9528-B7E1039C8A2F}" dt="2024-07-02T09:26:49.465" v="24" actId="1038"/>
          <ac:spMkLst>
            <pc:docMk/>
            <pc:sldMk cId="0" sldId="258"/>
            <ac:spMk id="167" creationId="{00000000-0000-0000-0000-000000000000}"/>
          </ac:spMkLst>
        </pc:spChg>
        <pc:spChg chg="mod">
          <ac:chgData name="Myroslava Makhynia" userId="7bb0f5b9-dfee-454e-9f70-e4fa02f019ef" providerId="ADAL" clId="{8C4421D5-C1F5-4026-9528-B7E1039C8A2F}" dt="2024-07-02T09:26:49.465" v="24" actId="1038"/>
          <ac:spMkLst>
            <pc:docMk/>
            <pc:sldMk cId="0" sldId="258"/>
            <ac:spMk id="168"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0"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1"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2"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3" creationId="{00000000-0000-0000-0000-000000000000}"/>
          </ac:spMkLst>
        </pc:spChg>
        <pc:spChg chg="mod">
          <ac:chgData name="Myroslava Makhynia" userId="7bb0f5b9-dfee-454e-9f70-e4fa02f019ef" providerId="ADAL" clId="{8C4421D5-C1F5-4026-9528-B7E1039C8A2F}" dt="2024-07-02T09:27:16.368" v="32" actId="1076"/>
          <ac:spMkLst>
            <pc:docMk/>
            <pc:sldMk cId="0" sldId="258"/>
            <ac:spMk id="174"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5"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6"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7"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8"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9" creationId="{00000000-0000-0000-0000-000000000000}"/>
          </ac:spMkLst>
        </pc:spChg>
        <pc:spChg chg="mod">
          <ac:chgData name="Myroslava Makhynia" userId="7bb0f5b9-dfee-454e-9f70-e4fa02f019ef" providerId="ADAL" clId="{8C4421D5-C1F5-4026-9528-B7E1039C8A2F}" dt="2024-07-02T09:27:49.734" v="35" actId="1076"/>
          <ac:spMkLst>
            <pc:docMk/>
            <pc:sldMk cId="0" sldId="258"/>
            <ac:spMk id="183" creationId="{00000000-0000-0000-0000-000000000000}"/>
          </ac:spMkLst>
        </pc:spChg>
        <pc:grpChg chg="mod">
          <ac:chgData name="Myroslava Makhynia" userId="7bb0f5b9-dfee-454e-9f70-e4fa02f019ef" providerId="ADAL" clId="{8C4421D5-C1F5-4026-9528-B7E1039C8A2F}" dt="2024-07-02T09:27:21.026" v="33" actId="1076"/>
          <ac:grpSpMkLst>
            <pc:docMk/>
            <pc:sldMk cId="0" sldId="258"/>
            <ac:grpSpMk id="146" creationId="{00000000-0000-0000-0000-000000000000}"/>
          </ac:grpSpMkLst>
        </pc:grpChg>
        <pc:grpChg chg="mod">
          <ac:chgData name="Myroslava Makhynia" userId="7bb0f5b9-dfee-454e-9f70-e4fa02f019ef" providerId="ADAL" clId="{8C4421D5-C1F5-4026-9528-B7E1039C8A2F}" dt="2024-07-02T09:27:29.521" v="34" actId="1076"/>
          <ac:grpSpMkLst>
            <pc:docMk/>
            <pc:sldMk cId="0" sldId="258"/>
            <ac:grpSpMk id="149" creationId="{00000000-0000-0000-0000-000000000000}"/>
          </ac:grpSpMkLst>
        </pc:grpChg>
        <pc:grpChg chg="mod">
          <ac:chgData name="Myroslava Makhynia" userId="7bb0f5b9-dfee-454e-9f70-e4fa02f019ef" providerId="ADAL" clId="{8C4421D5-C1F5-4026-9528-B7E1039C8A2F}" dt="2024-07-02T09:27:49.734" v="35" actId="1076"/>
          <ac:grpSpMkLst>
            <pc:docMk/>
            <pc:sldMk cId="0" sldId="258"/>
            <ac:grpSpMk id="180" creationId="{00000000-0000-0000-0000-000000000000}"/>
          </ac:grpSpMkLst>
        </pc:grpChg>
      </pc:sldChg>
      <pc:sldChg chg="modSp mod">
        <pc:chgData name="Myroslava Makhynia" userId="7bb0f5b9-dfee-454e-9f70-e4fa02f019ef" providerId="ADAL" clId="{8C4421D5-C1F5-4026-9528-B7E1039C8A2F}" dt="2024-07-02T09:28:37.714" v="45" actId="1076"/>
        <pc:sldMkLst>
          <pc:docMk/>
          <pc:sldMk cId="0" sldId="259"/>
        </pc:sldMkLst>
        <pc:spChg chg="mod">
          <ac:chgData name="Myroslava Makhynia" userId="7bb0f5b9-dfee-454e-9f70-e4fa02f019ef" providerId="ADAL" clId="{8C4421D5-C1F5-4026-9528-B7E1039C8A2F}" dt="2024-07-02T09:28:06.799" v="39" actId="255"/>
          <ac:spMkLst>
            <pc:docMk/>
            <pc:sldMk cId="0" sldId="259"/>
            <ac:spMk id="192" creationId="{00000000-0000-0000-0000-000000000000}"/>
          </ac:spMkLst>
        </pc:spChg>
        <pc:spChg chg="mod">
          <ac:chgData name="Myroslava Makhynia" userId="7bb0f5b9-dfee-454e-9f70-e4fa02f019ef" providerId="ADAL" clId="{8C4421D5-C1F5-4026-9528-B7E1039C8A2F}" dt="2024-07-02T09:27:58.730" v="37" actId="255"/>
          <ac:spMkLst>
            <pc:docMk/>
            <pc:sldMk cId="0" sldId="259"/>
            <ac:spMk id="206" creationId="{00000000-0000-0000-0000-000000000000}"/>
          </ac:spMkLst>
        </pc:spChg>
        <pc:spChg chg="mod">
          <ac:chgData name="Myroslava Makhynia" userId="7bb0f5b9-dfee-454e-9f70-e4fa02f019ef" providerId="ADAL" clId="{8C4421D5-C1F5-4026-9528-B7E1039C8A2F}" dt="2024-07-02T09:28:37.714" v="45" actId="1076"/>
          <ac:spMkLst>
            <pc:docMk/>
            <pc:sldMk cId="0" sldId="259"/>
            <ac:spMk id="207" creationId="{00000000-0000-0000-0000-000000000000}"/>
          </ac:spMkLst>
        </pc:spChg>
        <pc:spChg chg="mod">
          <ac:chgData name="Myroslava Makhynia" userId="7bb0f5b9-dfee-454e-9f70-e4fa02f019ef" providerId="ADAL" clId="{8C4421D5-C1F5-4026-9528-B7E1039C8A2F}" dt="2024-07-02T09:28:37.714" v="45" actId="1076"/>
          <ac:spMkLst>
            <pc:docMk/>
            <pc:sldMk cId="0" sldId="259"/>
            <ac:spMk id="208" creationId="{00000000-0000-0000-0000-000000000000}"/>
          </ac:spMkLst>
        </pc:spChg>
        <pc:cxnChg chg="mod">
          <ac:chgData name="Myroslava Makhynia" userId="7bb0f5b9-dfee-454e-9f70-e4fa02f019ef" providerId="ADAL" clId="{8C4421D5-C1F5-4026-9528-B7E1039C8A2F}" dt="2024-07-02T09:28:08.940" v="44" actId="1036"/>
          <ac:cxnSpMkLst>
            <pc:docMk/>
            <pc:sldMk cId="0" sldId="259"/>
            <ac:cxnSpMk id="191" creationId="{00000000-0000-0000-0000-000000000000}"/>
          </ac:cxnSpMkLst>
        </pc:cxnChg>
      </pc:sldChg>
      <pc:sldChg chg="modSp mod">
        <pc:chgData name="Myroslava Makhynia" userId="7bb0f5b9-dfee-454e-9f70-e4fa02f019ef" providerId="ADAL" clId="{8C4421D5-C1F5-4026-9528-B7E1039C8A2F}" dt="2024-07-02T09:29:10.253" v="68" actId="1076"/>
        <pc:sldMkLst>
          <pc:docMk/>
          <pc:sldMk cId="0" sldId="260"/>
        </pc:sldMkLst>
        <pc:spChg chg="mod">
          <ac:chgData name="Myroslava Makhynia" userId="7bb0f5b9-dfee-454e-9f70-e4fa02f019ef" providerId="ADAL" clId="{8C4421D5-C1F5-4026-9528-B7E1039C8A2F}" dt="2024-07-02T09:29:02.045" v="67" actId="1036"/>
          <ac:spMkLst>
            <pc:docMk/>
            <pc:sldMk cId="0" sldId="260"/>
            <ac:spMk id="222" creationId="{00000000-0000-0000-0000-000000000000}"/>
          </ac:spMkLst>
        </pc:spChg>
        <pc:spChg chg="mod">
          <ac:chgData name="Myroslava Makhynia" userId="7bb0f5b9-dfee-454e-9f70-e4fa02f019ef" providerId="ADAL" clId="{8C4421D5-C1F5-4026-9528-B7E1039C8A2F}" dt="2024-07-02T09:29:02.045" v="67" actId="1036"/>
          <ac:spMkLst>
            <pc:docMk/>
            <pc:sldMk cId="0" sldId="260"/>
            <ac:spMk id="223" creationId="{00000000-0000-0000-0000-000000000000}"/>
          </ac:spMkLst>
        </pc:spChg>
        <pc:spChg chg="mod">
          <ac:chgData name="Myroslava Makhynia" userId="7bb0f5b9-dfee-454e-9f70-e4fa02f019ef" providerId="ADAL" clId="{8C4421D5-C1F5-4026-9528-B7E1039C8A2F}" dt="2024-07-02T09:29:10.253" v="68" actId="1076"/>
          <ac:spMkLst>
            <pc:docMk/>
            <pc:sldMk cId="0" sldId="260"/>
            <ac:spMk id="231" creationId="{00000000-0000-0000-0000-000000000000}"/>
          </ac:spMkLst>
        </pc:spChg>
        <pc:spChg chg="mod">
          <ac:chgData name="Myroslava Makhynia" userId="7bb0f5b9-dfee-454e-9f70-e4fa02f019ef" providerId="ADAL" clId="{8C4421D5-C1F5-4026-9528-B7E1039C8A2F}" dt="2024-07-02T09:28:51.819" v="47" actId="255"/>
          <ac:spMkLst>
            <pc:docMk/>
            <pc:sldMk cId="0" sldId="260"/>
            <ac:spMk id="232" creationId="{00000000-0000-0000-0000-000000000000}"/>
          </ac:spMkLst>
        </pc:spChg>
        <pc:spChg chg="mod">
          <ac:chgData name="Myroslava Makhynia" userId="7bb0f5b9-dfee-454e-9f70-e4fa02f019ef" providerId="ADAL" clId="{8C4421D5-C1F5-4026-9528-B7E1039C8A2F}" dt="2024-07-02T09:28:51.819" v="47" actId="255"/>
          <ac:spMkLst>
            <pc:docMk/>
            <pc:sldMk cId="0" sldId="260"/>
            <ac:spMk id="233" creationId="{00000000-0000-0000-0000-000000000000}"/>
          </ac:spMkLst>
        </pc:spChg>
      </pc:sldChg>
      <pc:sldChg chg="modSp mod">
        <pc:chgData name="Myroslava Makhynia" userId="7bb0f5b9-dfee-454e-9f70-e4fa02f019ef" providerId="ADAL" clId="{8C4421D5-C1F5-4026-9528-B7E1039C8A2F}" dt="2024-07-02T09:30:39.872" v="86" actId="1036"/>
        <pc:sldMkLst>
          <pc:docMk/>
          <pc:sldMk cId="0" sldId="261"/>
        </pc:sldMkLst>
        <pc:spChg chg="mod">
          <ac:chgData name="Myroslava Makhynia" userId="7bb0f5b9-dfee-454e-9f70-e4fa02f019ef" providerId="ADAL" clId="{8C4421D5-C1F5-4026-9528-B7E1039C8A2F}" dt="2024-07-02T09:30:39.872" v="86" actId="1036"/>
          <ac:spMkLst>
            <pc:docMk/>
            <pc:sldMk cId="0" sldId="261"/>
            <ac:spMk id="250" creationId="{00000000-0000-0000-0000-000000000000}"/>
          </ac:spMkLst>
        </pc:spChg>
        <pc:spChg chg="mod">
          <ac:chgData name="Myroslava Makhynia" userId="7bb0f5b9-dfee-454e-9f70-e4fa02f019ef" providerId="ADAL" clId="{8C4421D5-C1F5-4026-9528-B7E1039C8A2F}" dt="2024-07-02T09:30:39.872" v="86" actId="1036"/>
          <ac:spMkLst>
            <pc:docMk/>
            <pc:sldMk cId="0" sldId="261"/>
            <ac:spMk id="251" creationId="{00000000-0000-0000-0000-000000000000}"/>
          </ac:spMkLst>
        </pc:spChg>
        <pc:spChg chg="mod">
          <ac:chgData name="Myroslava Makhynia" userId="7bb0f5b9-dfee-454e-9f70-e4fa02f019ef" providerId="ADAL" clId="{8C4421D5-C1F5-4026-9528-B7E1039C8A2F}" dt="2024-07-02T09:30:31.025" v="81" actId="1076"/>
          <ac:spMkLst>
            <pc:docMk/>
            <pc:sldMk cId="0" sldId="261"/>
            <ac:spMk id="256" creationId="{00000000-0000-0000-0000-000000000000}"/>
          </ac:spMkLst>
        </pc:spChg>
        <pc:spChg chg="mod">
          <ac:chgData name="Myroslava Makhynia" userId="7bb0f5b9-dfee-454e-9f70-e4fa02f019ef" providerId="ADAL" clId="{8C4421D5-C1F5-4026-9528-B7E1039C8A2F}" dt="2024-07-02T09:29:53.336" v="79" actId="1076"/>
          <ac:spMkLst>
            <pc:docMk/>
            <pc:sldMk cId="0" sldId="261"/>
            <ac:spMk id="257" creationId="{00000000-0000-0000-0000-000000000000}"/>
          </ac:spMkLst>
        </pc:spChg>
        <pc:spChg chg="mod">
          <ac:chgData name="Myroslava Makhynia" userId="7bb0f5b9-dfee-454e-9f70-e4fa02f019ef" providerId="ADAL" clId="{8C4421D5-C1F5-4026-9528-B7E1039C8A2F}" dt="2024-07-02T09:29:53.336" v="79" actId="1076"/>
          <ac:spMkLst>
            <pc:docMk/>
            <pc:sldMk cId="0" sldId="261"/>
            <ac:spMk id="258" creationId="{00000000-0000-0000-0000-000000000000}"/>
          </ac:spMkLst>
        </pc:spChg>
        <pc:grpChg chg="mod">
          <ac:chgData name="Myroslava Makhynia" userId="7bb0f5b9-dfee-454e-9f70-e4fa02f019ef" providerId="ADAL" clId="{8C4421D5-C1F5-4026-9528-B7E1039C8A2F}" dt="2024-07-02T09:29:27.489" v="70" actId="1076"/>
          <ac:grpSpMkLst>
            <pc:docMk/>
            <pc:sldMk cId="0" sldId="261"/>
            <ac:grpSpMk id="238" creationId="{00000000-0000-0000-0000-000000000000}"/>
          </ac:grpSpMkLst>
        </pc:grpChg>
        <pc:grpChg chg="mod">
          <ac:chgData name="Myroslava Makhynia" userId="7bb0f5b9-dfee-454e-9f70-e4fa02f019ef" providerId="ADAL" clId="{8C4421D5-C1F5-4026-9528-B7E1039C8A2F}" dt="2024-07-02T09:29:30.996" v="76" actId="1037"/>
          <ac:grpSpMkLst>
            <pc:docMk/>
            <pc:sldMk cId="0" sldId="261"/>
            <ac:grpSpMk id="241" creationId="{00000000-0000-0000-0000-000000000000}"/>
          </ac:grpSpMkLst>
        </pc:grpChg>
        <pc:grpChg chg="mod">
          <ac:chgData name="Myroslava Makhynia" userId="7bb0f5b9-dfee-454e-9f70-e4fa02f019ef" providerId="ADAL" clId="{8C4421D5-C1F5-4026-9528-B7E1039C8A2F}" dt="2024-07-02T09:29:53.336" v="79" actId="1076"/>
          <ac:grpSpMkLst>
            <pc:docMk/>
            <pc:sldMk cId="0" sldId="261"/>
            <ac:grpSpMk id="247" creationId="{00000000-0000-0000-0000-000000000000}"/>
          </ac:grpSpMkLst>
        </pc:grpChg>
        <pc:grpChg chg="mod">
          <ac:chgData name="Myroslava Makhynia" userId="7bb0f5b9-dfee-454e-9f70-e4fa02f019ef" providerId="ADAL" clId="{8C4421D5-C1F5-4026-9528-B7E1039C8A2F}" dt="2024-07-02T09:29:53.336" v="79" actId="1076"/>
          <ac:grpSpMkLst>
            <pc:docMk/>
            <pc:sldMk cId="0" sldId="261"/>
            <ac:grpSpMk id="252" creationId="{00000000-0000-0000-0000-000000000000}"/>
          </ac:grpSpMkLst>
        </pc:grpChg>
      </pc:sldChg>
      <pc:sldChg chg="modSp mod">
        <pc:chgData name="Myroslava Makhynia" userId="7bb0f5b9-dfee-454e-9f70-e4fa02f019ef" providerId="ADAL" clId="{8C4421D5-C1F5-4026-9528-B7E1039C8A2F}" dt="2024-07-02T10:24:30.249" v="163" actId="1036"/>
        <pc:sldMkLst>
          <pc:docMk/>
          <pc:sldMk cId="0" sldId="262"/>
        </pc:sldMkLst>
        <pc:spChg chg="mod">
          <ac:chgData name="Myroslava Makhynia" userId="7bb0f5b9-dfee-454e-9f70-e4fa02f019ef" providerId="ADAL" clId="{8C4421D5-C1F5-4026-9528-B7E1039C8A2F}" dt="2024-07-02T09:32:51.603" v="154" actId="1036"/>
          <ac:spMkLst>
            <pc:docMk/>
            <pc:sldMk cId="0" sldId="262"/>
            <ac:spMk id="267" creationId="{00000000-0000-0000-0000-000000000000}"/>
          </ac:spMkLst>
        </pc:spChg>
        <pc:spChg chg="mod">
          <ac:chgData name="Myroslava Makhynia" userId="7bb0f5b9-dfee-454e-9f70-e4fa02f019ef" providerId="ADAL" clId="{8C4421D5-C1F5-4026-9528-B7E1039C8A2F}" dt="2024-07-02T09:32:51.603" v="154" actId="1036"/>
          <ac:spMkLst>
            <pc:docMk/>
            <pc:sldMk cId="0" sldId="262"/>
            <ac:spMk id="268" creationId="{00000000-0000-0000-0000-000000000000}"/>
          </ac:spMkLst>
        </pc:spChg>
        <pc:spChg chg="mod">
          <ac:chgData name="Myroslava Makhynia" userId="7bb0f5b9-dfee-454e-9f70-e4fa02f019ef" providerId="ADAL" clId="{8C4421D5-C1F5-4026-9528-B7E1039C8A2F}" dt="2024-07-02T09:32:37.195" v="116" actId="1076"/>
          <ac:spMkLst>
            <pc:docMk/>
            <pc:sldMk cId="0" sldId="262"/>
            <ac:spMk id="270" creationId="{00000000-0000-0000-0000-000000000000}"/>
          </ac:spMkLst>
        </pc:spChg>
        <pc:cxnChg chg="mod">
          <ac:chgData name="Myroslava Makhynia" userId="7bb0f5b9-dfee-454e-9f70-e4fa02f019ef" providerId="ADAL" clId="{8C4421D5-C1F5-4026-9528-B7E1039C8A2F}" dt="2024-07-02T10:24:30.249" v="163" actId="1036"/>
          <ac:cxnSpMkLst>
            <pc:docMk/>
            <pc:sldMk cId="0" sldId="262"/>
            <ac:cxnSpMk id="266" creationId="{00000000-0000-0000-0000-000000000000}"/>
          </ac:cxnSpMkLst>
        </pc:cxnChg>
      </pc:sldChg>
      <pc:sldChg chg="modSp mod">
        <pc:chgData name="Myroslava Makhynia" userId="7bb0f5b9-dfee-454e-9f70-e4fa02f019ef" providerId="ADAL" clId="{8C4421D5-C1F5-4026-9528-B7E1039C8A2F}" dt="2024-07-02T10:25:52.800" v="186" actId="14100"/>
        <pc:sldMkLst>
          <pc:docMk/>
          <pc:sldMk cId="0" sldId="263"/>
        </pc:sldMkLst>
        <pc:spChg chg="mod">
          <ac:chgData name="Myroslava Makhynia" userId="7bb0f5b9-dfee-454e-9f70-e4fa02f019ef" providerId="ADAL" clId="{8C4421D5-C1F5-4026-9528-B7E1039C8A2F}" dt="2024-07-02T10:24:38.978" v="164" actId="1076"/>
          <ac:spMkLst>
            <pc:docMk/>
            <pc:sldMk cId="0" sldId="263"/>
            <ac:spMk id="280" creationId="{00000000-0000-0000-0000-000000000000}"/>
          </ac:spMkLst>
        </pc:spChg>
        <pc:spChg chg="mod">
          <ac:chgData name="Myroslava Makhynia" userId="7bb0f5b9-dfee-454e-9f70-e4fa02f019ef" providerId="ADAL" clId="{8C4421D5-C1F5-4026-9528-B7E1039C8A2F}" dt="2024-07-02T10:24:38.978" v="164" actId="1076"/>
          <ac:spMkLst>
            <pc:docMk/>
            <pc:sldMk cId="0" sldId="263"/>
            <ac:spMk id="281" creationId="{00000000-0000-0000-0000-000000000000}"/>
          </ac:spMkLst>
        </pc:spChg>
        <pc:spChg chg="mod">
          <ac:chgData name="Myroslava Makhynia" userId="7bb0f5b9-dfee-454e-9f70-e4fa02f019ef" providerId="ADAL" clId="{8C4421D5-C1F5-4026-9528-B7E1039C8A2F}" dt="2024-07-02T10:25:02.330" v="175" actId="1076"/>
          <ac:spMkLst>
            <pc:docMk/>
            <pc:sldMk cId="0" sldId="263"/>
            <ac:spMk id="283" creationId="{00000000-0000-0000-0000-000000000000}"/>
          </ac:spMkLst>
        </pc:spChg>
        <pc:spChg chg="mod">
          <ac:chgData name="Myroslava Makhynia" userId="7bb0f5b9-dfee-454e-9f70-e4fa02f019ef" providerId="ADAL" clId="{8C4421D5-C1F5-4026-9528-B7E1039C8A2F}" dt="2024-07-02T10:25:08.484" v="177" actId="1076"/>
          <ac:spMkLst>
            <pc:docMk/>
            <pc:sldMk cId="0" sldId="263"/>
            <ac:spMk id="284" creationId="{00000000-0000-0000-0000-000000000000}"/>
          </ac:spMkLst>
        </pc:spChg>
        <pc:spChg chg="mod">
          <ac:chgData name="Myroslava Makhynia" userId="7bb0f5b9-dfee-454e-9f70-e4fa02f019ef" providerId="ADAL" clId="{8C4421D5-C1F5-4026-9528-B7E1039C8A2F}" dt="2024-07-02T10:25:34.533" v="184" actId="1076"/>
          <ac:spMkLst>
            <pc:docMk/>
            <pc:sldMk cId="0" sldId="263"/>
            <ac:spMk id="285" creationId="{00000000-0000-0000-0000-000000000000}"/>
          </ac:spMkLst>
        </pc:spChg>
        <pc:spChg chg="mod">
          <ac:chgData name="Myroslava Makhynia" userId="7bb0f5b9-dfee-454e-9f70-e4fa02f019ef" providerId="ADAL" clId="{8C4421D5-C1F5-4026-9528-B7E1039C8A2F}" dt="2024-07-02T10:25:22.681" v="180" actId="1076"/>
          <ac:spMkLst>
            <pc:docMk/>
            <pc:sldMk cId="0" sldId="263"/>
            <ac:spMk id="286" creationId="{00000000-0000-0000-0000-000000000000}"/>
          </ac:spMkLst>
        </pc:spChg>
        <pc:spChg chg="mod">
          <ac:chgData name="Myroslava Makhynia" userId="7bb0f5b9-dfee-454e-9f70-e4fa02f019ef" providerId="ADAL" clId="{8C4421D5-C1F5-4026-9528-B7E1039C8A2F}" dt="2024-07-02T10:24:55.796" v="174" actId="255"/>
          <ac:spMkLst>
            <pc:docMk/>
            <pc:sldMk cId="0" sldId="263"/>
            <ac:spMk id="288" creationId="{00000000-0000-0000-0000-000000000000}"/>
          </ac:spMkLst>
        </pc:spChg>
        <pc:spChg chg="mod">
          <ac:chgData name="Myroslava Makhynia" userId="7bb0f5b9-dfee-454e-9f70-e4fa02f019ef" providerId="ADAL" clId="{8C4421D5-C1F5-4026-9528-B7E1039C8A2F}" dt="2024-07-02T10:24:55.796" v="174" actId="255"/>
          <ac:spMkLst>
            <pc:docMk/>
            <pc:sldMk cId="0" sldId="263"/>
            <ac:spMk id="289" creationId="{00000000-0000-0000-0000-000000000000}"/>
          </ac:spMkLst>
        </pc:spChg>
        <pc:spChg chg="mod">
          <ac:chgData name="Myroslava Makhynia" userId="7bb0f5b9-dfee-454e-9f70-e4fa02f019ef" providerId="ADAL" clId="{8C4421D5-C1F5-4026-9528-B7E1039C8A2F}" dt="2024-07-02T10:24:55.796" v="174" actId="255"/>
          <ac:spMkLst>
            <pc:docMk/>
            <pc:sldMk cId="0" sldId="263"/>
            <ac:spMk id="290" creationId="{00000000-0000-0000-0000-000000000000}"/>
          </ac:spMkLst>
        </pc:spChg>
        <pc:spChg chg="mod">
          <ac:chgData name="Myroslava Makhynia" userId="7bb0f5b9-dfee-454e-9f70-e4fa02f019ef" providerId="ADAL" clId="{8C4421D5-C1F5-4026-9528-B7E1039C8A2F}" dt="2024-07-02T10:25:42.409" v="185" actId="1076"/>
          <ac:spMkLst>
            <pc:docMk/>
            <pc:sldMk cId="0" sldId="263"/>
            <ac:spMk id="294" creationId="{00000000-0000-0000-0000-000000000000}"/>
          </ac:spMkLst>
        </pc:spChg>
        <pc:grpChg chg="mod">
          <ac:chgData name="Myroslava Makhynia" userId="7bb0f5b9-dfee-454e-9f70-e4fa02f019ef" providerId="ADAL" clId="{8C4421D5-C1F5-4026-9528-B7E1039C8A2F}" dt="2024-07-02T10:25:30.822" v="183" actId="1076"/>
          <ac:grpSpMkLst>
            <pc:docMk/>
            <pc:sldMk cId="0" sldId="263"/>
            <ac:grpSpMk id="276" creationId="{00000000-0000-0000-0000-000000000000}"/>
          </ac:grpSpMkLst>
        </pc:grpChg>
        <pc:grpChg chg="mod">
          <ac:chgData name="Myroslava Makhynia" userId="7bb0f5b9-dfee-454e-9f70-e4fa02f019ef" providerId="ADAL" clId="{8C4421D5-C1F5-4026-9528-B7E1039C8A2F}" dt="2024-07-02T10:24:49.024" v="172" actId="1076"/>
          <ac:grpSpMkLst>
            <pc:docMk/>
            <pc:sldMk cId="0" sldId="263"/>
            <ac:grpSpMk id="287" creationId="{00000000-0000-0000-0000-000000000000}"/>
          </ac:grpSpMkLst>
        </pc:grpChg>
        <pc:grpChg chg="mod">
          <ac:chgData name="Myroslava Makhynia" userId="7bb0f5b9-dfee-454e-9f70-e4fa02f019ef" providerId="ADAL" clId="{8C4421D5-C1F5-4026-9528-B7E1039C8A2F}" dt="2024-07-02T10:25:52.800" v="186" actId="14100"/>
          <ac:grpSpMkLst>
            <pc:docMk/>
            <pc:sldMk cId="0" sldId="263"/>
            <ac:grpSpMk id="291" creationId="{00000000-0000-0000-0000-000000000000}"/>
          </ac:grpSpMkLst>
        </pc:grpChg>
        <pc:cxnChg chg="mod">
          <ac:chgData name="Myroslava Makhynia" userId="7bb0f5b9-dfee-454e-9f70-e4fa02f019ef" providerId="ADAL" clId="{8C4421D5-C1F5-4026-9528-B7E1039C8A2F}" dt="2024-07-02T10:24:43.748" v="171" actId="1036"/>
          <ac:cxnSpMkLst>
            <pc:docMk/>
            <pc:sldMk cId="0" sldId="263"/>
            <ac:cxnSpMk id="279" creationId="{00000000-0000-0000-0000-000000000000}"/>
          </ac:cxnSpMkLst>
        </pc:cxnChg>
      </pc:sldChg>
      <pc:sldChg chg="addSp modSp mod">
        <pc:chgData name="Myroslava Makhynia" userId="7bb0f5b9-dfee-454e-9f70-e4fa02f019ef" providerId="ADAL" clId="{8C4421D5-C1F5-4026-9528-B7E1039C8A2F}" dt="2024-07-02T10:27:20.178" v="216" actId="1076"/>
        <pc:sldMkLst>
          <pc:docMk/>
          <pc:sldMk cId="0" sldId="264"/>
        </pc:sldMkLst>
        <pc:spChg chg="add mod">
          <ac:chgData name="Myroslava Makhynia" userId="7bb0f5b9-dfee-454e-9f70-e4fa02f019ef" providerId="ADAL" clId="{8C4421D5-C1F5-4026-9528-B7E1039C8A2F}" dt="2024-07-02T10:27:20.178" v="216" actId="1076"/>
          <ac:spMkLst>
            <pc:docMk/>
            <pc:sldMk cId="0" sldId="264"/>
            <ac:spMk id="2" creationId="{41AE03A4-7003-2709-1EC3-87C30AE6AA2C}"/>
          </ac:spMkLst>
        </pc:spChg>
        <pc:spChg chg="mod">
          <ac:chgData name="Myroslava Makhynia" userId="7bb0f5b9-dfee-454e-9f70-e4fa02f019ef" providerId="ADAL" clId="{8C4421D5-C1F5-4026-9528-B7E1039C8A2F}" dt="2024-07-02T10:27:00.848" v="210" actId="1076"/>
          <ac:spMkLst>
            <pc:docMk/>
            <pc:sldMk cId="0" sldId="264"/>
            <ac:spMk id="309" creationId="{00000000-0000-0000-0000-000000000000}"/>
          </ac:spMkLst>
        </pc:spChg>
        <pc:spChg chg="mod">
          <ac:chgData name="Myroslava Makhynia" userId="7bb0f5b9-dfee-454e-9f70-e4fa02f019ef" providerId="ADAL" clId="{8C4421D5-C1F5-4026-9528-B7E1039C8A2F}" dt="2024-07-02T10:27:00.848" v="210" actId="1076"/>
          <ac:spMkLst>
            <pc:docMk/>
            <pc:sldMk cId="0" sldId="264"/>
            <ac:spMk id="310" creationId="{00000000-0000-0000-0000-000000000000}"/>
          </ac:spMkLst>
        </pc:spChg>
        <pc:spChg chg="mod">
          <ac:chgData name="Myroslava Makhynia" userId="7bb0f5b9-dfee-454e-9f70-e4fa02f019ef" providerId="ADAL" clId="{8C4421D5-C1F5-4026-9528-B7E1039C8A2F}" dt="2024-07-02T10:26:53.493" v="208" actId="1076"/>
          <ac:spMkLst>
            <pc:docMk/>
            <pc:sldMk cId="0" sldId="264"/>
            <ac:spMk id="311" creationId="{00000000-0000-0000-0000-000000000000}"/>
          </ac:spMkLst>
        </pc:spChg>
        <pc:spChg chg="mod">
          <ac:chgData name="Myroslava Makhynia" userId="7bb0f5b9-dfee-454e-9f70-e4fa02f019ef" providerId="ADAL" clId="{8C4421D5-C1F5-4026-9528-B7E1039C8A2F}" dt="2024-07-02T10:26:39.150" v="205" actId="1076"/>
          <ac:spMkLst>
            <pc:docMk/>
            <pc:sldMk cId="0" sldId="264"/>
            <ac:spMk id="319" creationId="{00000000-0000-0000-0000-000000000000}"/>
          </ac:spMkLst>
        </pc:spChg>
        <pc:spChg chg="mod">
          <ac:chgData name="Myroslava Makhynia" userId="7bb0f5b9-dfee-454e-9f70-e4fa02f019ef" providerId="ADAL" clId="{8C4421D5-C1F5-4026-9528-B7E1039C8A2F}" dt="2024-07-02T10:26:39.150" v="205" actId="1076"/>
          <ac:spMkLst>
            <pc:docMk/>
            <pc:sldMk cId="0" sldId="264"/>
            <ac:spMk id="320" creationId="{00000000-0000-0000-0000-000000000000}"/>
          </ac:spMkLst>
        </pc:spChg>
        <pc:grpChg chg="mod">
          <ac:chgData name="Myroslava Makhynia" userId="7bb0f5b9-dfee-454e-9f70-e4fa02f019ef" providerId="ADAL" clId="{8C4421D5-C1F5-4026-9528-B7E1039C8A2F}" dt="2024-07-02T10:27:05.316" v="211" actId="1076"/>
          <ac:grpSpMkLst>
            <pc:docMk/>
            <pc:sldMk cId="0" sldId="264"/>
            <ac:grpSpMk id="312" creationId="{00000000-0000-0000-0000-000000000000}"/>
          </ac:grpSpMkLst>
        </pc:grpChg>
        <pc:grpChg chg="mod">
          <ac:chgData name="Myroslava Makhynia" userId="7bb0f5b9-dfee-454e-9f70-e4fa02f019ef" providerId="ADAL" clId="{8C4421D5-C1F5-4026-9528-B7E1039C8A2F}" dt="2024-07-02T10:26:46.804" v="206" actId="1076"/>
          <ac:grpSpMkLst>
            <pc:docMk/>
            <pc:sldMk cId="0" sldId="264"/>
            <ac:grpSpMk id="315" creationId="{00000000-0000-0000-0000-000000000000}"/>
          </ac:grpSpMkLst>
        </pc:grpChg>
        <pc:cxnChg chg="mod">
          <ac:chgData name="Myroslava Makhynia" userId="7bb0f5b9-dfee-454e-9f70-e4fa02f019ef" providerId="ADAL" clId="{8C4421D5-C1F5-4026-9528-B7E1039C8A2F}" dt="2024-07-02T10:26:03.860" v="199" actId="1038"/>
          <ac:cxnSpMkLst>
            <pc:docMk/>
            <pc:sldMk cId="0" sldId="264"/>
            <ac:cxnSpMk id="308" creationId="{00000000-0000-0000-0000-000000000000}"/>
          </ac:cxnSpMkLst>
        </pc:cxnChg>
      </pc:sldChg>
      <pc:sldChg chg="modSp mod">
        <pc:chgData name="Myroslava Makhynia" userId="7bb0f5b9-dfee-454e-9f70-e4fa02f019ef" providerId="ADAL" clId="{8C4421D5-C1F5-4026-9528-B7E1039C8A2F}" dt="2024-07-02T10:31:00.574" v="294" actId="1076"/>
        <pc:sldMkLst>
          <pc:docMk/>
          <pc:sldMk cId="0" sldId="265"/>
        </pc:sldMkLst>
        <pc:spChg chg="mod">
          <ac:chgData name="Myroslava Makhynia" userId="7bb0f5b9-dfee-454e-9f70-e4fa02f019ef" providerId="ADAL" clId="{8C4421D5-C1F5-4026-9528-B7E1039C8A2F}" dt="2024-07-02T10:30:55.234" v="293" actId="1035"/>
          <ac:spMkLst>
            <pc:docMk/>
            <pc:sldMk cId="0" sldId="265"/>
            <ac:spMk id="332" creationId="{00000000-0000-0000-0000-000000000000}"/>
          </ac:spMkLst>
        </pc:spChg>
        <pc:spChg chg="mod">
          <ac:chgData name="Myroslava Makhynia" userId="7bb0f5b9-dfee-454e-9f70-e4fa02f019ef" providerId="ADAL" clId="{8C4421D5-C1F5-4026-9528-B7E1039C8A2F}" dt="2024-07-02T10:30:55.234" v="293" actId="1035"/>
          <ac:spMkLst>
            <pc:docMk/>
            <pc:sldMk cId="0" sldId="265"/>
            <ac:spMk id="333" creationId="{00000000-0000-0000-0000-000000000000}"/>
          </ac:spMkLst>
        </pc:spChg>
        <pc:spChg chg="mod">
          <ac:chgData name="Myroslava Makhynia" userId="7bb0f5b9-dfee-454e-9f70-e4fa02f019ef" providerId="ADAL" clId="{8C4421D5-C1F5-4026-9528-B7E1039C8A2F}" dt="2024-07-02T10:28:39.280" v="240" actId="1076"/>
          <ac:spMkLst>
            <pc:docMk/>
            <pc:sldMk cId="0" sldId="265"/>
            <ac:spMk id="337" creationId="{00000000-0000-0000-0000-000000000000}"/>
          </ac:spMkLst>
        </pc:spChg>
        <pc:spChg chg="mod">
          <ac:chgData name="Myroslava Makhynia" userId="7bb0f5b9-dfee-454e-9f70-e4fa02f019ef" providerId="ADAL" clId="{8C4421D5-C1F5-4026-9528-B7E1039C8A2F}" dt="2024-07-02T10:29:02.433" v="250" actId="1035"/>
          <ac:spMkLst>
            <pc:docMk/>
            <pc:sldMk cId="0" sldId="265"/>
            <ac:spMk id="340" creationId="{00000000-0000-0000-0000-000000000000}"/>
          </ac:spMkLst>
        </pc:spChg>
        <pc:spChg chg="mod">
          <ac:chgData name="Myroslava Makhynia" userId="7bb0f5b9-dfee-454e-9f70-e4fa02f019ef" providerId="ADAL" clId="{8C4421D5-C1F5-4026-9528-B7E1039C8A2F}" dt="2024-07-02T10:30:05.132" v="278" actId="1076"/>
          <ac:spMkLst>
            <pc:docMk/>
            <pc:sldMk cId="0" sldId="265"/>
            <ac:spMk id="342" creationId="{00000000-0000-0000-0000-000000000000}"/>
          </ac:spMkLst>
        </pc:spChg>
        <pc:spChg chg="mod">
          <ac:chgData name="Myroslava Makhynia" userId="7bb0f5b9-dfee-454e-9f70-e4fa02f019ef" providerId="ADAL" clId="{8C4421D5-C1F5-4026-9528-B7E1039C8A2F}" dt="2024-07-02T10:28:16.996" v="223" actId="1076"/>
          <ac:spMkLst>
            <pc:docMk/>
            <pc:sldMk cId="0" sldId="265"/>
            <ac:spMk id="343" creationId="{00000000-0000-0000-0000-000000000000}"/>
          </ac:spMkLst>
        </pc:spChg>
        <pc:spChg chg="mod">
          <ac:chgData name="Myroslava Makhynia" userId="7bb0f5b9-dfee-454e-9f70-e4fa02f019ef" providerId="ADAL" clId="{8C4421D5-C1F5-4026-9528-B7E1039C8A2F}" dt="2024-07-02T10:28:34.776" v="239" actId="1076"/>
          <ac:spMkLst>
            <pc:docMk/>
            <pc:sldMk cId="0" sldId="265"/>
            <ac:spMk id="344" creationId="{00000000-0000-0000-0000-000000000000}"/>
          </ac:spMkLst>
        </pc:spChg>
        <pc:spChg chg="mod">
          <ac:chgData name="Myroslava Makhynia" userId="7bb0f5b9-dfee-454e-9f70-e4fa02f019ef" providerId="ADAL" clId="{8C4421D5-C1F5-4026-9528-B7E1039C8A2F}" dt="2024-07-02T10:29:37.431" v="268" actId="1035"/>
          <ac:spMkLst>
            <pc:docMk/>
            <pc:sldMk cId="0" sldId="265"/>
            <ac:spMk id="345" creationId="{00000000-0000-0000-0000-000000000000}"/>
          </ac:spMkLst>
        </pc:spChg>
        <pc:spChg chg="mod">
          <ac:chgData name="Myroslava Makhynia" userId="7bb0f5b9-dfee-454e-9f70-e4fa02f019ef" providerId="ADAL" clId="{8C4421D5-C1F5-4026-9528-B7E1039C8A2F}" dt="2024-07-02T10:29:59.596" v="277" actId="1076"/>
          <ac:spMkLst>
            <pc:docMk/>
            <pc:sldMk cId="0" sldId="265"/>
            <ac:spMk id="346" creationId="{00000000-0000-0000-0000-000000000000}"/>
          </ac:spMkLst>
        </pc:spChg>
        <pc:spChg chg="mod">
          <ac:chgData name="Myroslava Makhynia" userId="7bb0f5b9-dfee-454e-9f70-e4fa02f019ef" providerId="ADAL" clId="{8C4421D5-C1F5-4026-9528-B7E1039C8A2F}" dt="2024-07-02T10:30:27.114" v="283" actId="1076"/>
          <ac:spMkLst>
            <pc:docMk/>
            <pc:sldMk cId="0" sldId="265"/>
            <ac:spMk id="353" creationId="{00000000-0000-0000-0000-000000000000}"/>
          </ac:spMkLst>
        </pc:spChg>
        <pc:spChg chg="mod">
          <ac:chgData name="Myroslava Makhynia" userId="7bb0f5b9-dfee-454e-9f70-e4fa02f019ef" providerId="ADAL" clId="{8C4421D5-C1F5-4026-9528-B7E1039C8A2F}" dt="2024-07-02T10:30:40.184" v="286" actId="1076"/>
          <ac:spMkLst>
            <pc:docMk/>
            <pc:sldMk cId="0" sldId="265"/>
            <ac:spMk id="354" creationId="{00000000-0000-0000-0000-000000000000}"/>
          </ac:spMkLst>
        </pc:spChg>
        <pc:grpChg chg="mod">
          <ac:chgData name="Myroslava Makhynia" userId="7bb0f5b9-dfee-454e-9f70-e4fa02f019ef" providerId="ADAL" clId="{8C4421D5-C1F5-4026-9528-B7E1039C8A2F}" dt="2024-07-02T10:30:10.614" v="279" actId="14100"/>
          <ac:grpSpMkLst>
            <pc:docMk/>
            <pc:sldMk cId="0" sldId="265"/>
            <ac:grpSpMk id="325" creationId="{00000000-0000-0000-0000-000000000000}"/>
          </ac:grpSpMkLst>
        </pc:grpChg>
        <pc:grpChg chg="mod">
          <ac:chgData name="Myroslava Makhynia" userId="7bb0f5b9-dfee-454e-9f70-e4fa02f019ef" providerId="ADAL" clId="{8C4421D5-C1F5-4026-9528-B7E1039C8A2F}" dt="2024-07-02T10:30:20.292" v="281" actId="688"/>
          <ac:grpSpMkLst>
            <pc:docMk/>
            <pc:sldMk cId="0" sldId="265"/>
            <ac:grpSpMk id="328" creationId="{00000000-0000-0000-0000-000000000000}"/>
          </ac:grpSpMkLst>
        </pc:grpChg>
        <pc:grpChg chg="mod">
          <ac:chgData name="Myroslava Makhynia" userId="7bb0f5b9-dfee-454e-9f70-e4fa02f019ef" providerId="ADAL" clId="{8C4421D5-C1F5-4026-9528-B7E1039C8A2F}" dt="2024-07-02T10:30:20.292" v="281" actId="688"/>
          <ac:grpSpMkLst>
            <pc:docMk/>
            <pc:sldMk cId="0" sldId="265"/>
            <ac:grpSpMk id="334" creationId="{00000000-0000-0000-0000-000000000000}"/>
          </ac:grpSpMkLst>
        </pc:grpChg>
        <pc:grpChg chg="mod">
          <ac:chgData name="Myroslava Makhynia" userId="7bb0f5b9-dfee-454e-9f70-e4fa02f019ef" providerId="ADAL" clId="{8C4421D5-C1F5-4026-9528-B7E1039C8A2F}" dt="2024-07-02T10:30:15.120" v="280" actId="14100"/>
          <ac:grpSpMkLst>
            <pc:docMk/>
            <pc:sldMk cId="0" sldId="265"/>
            <ac:grpSpMk id="338" creationId="{00000000-0000-0000-0000-000000000000}"/>
          </ac:grpSpMkLst>
        </pc:grpChg>
        <pc:grpChg chg="mod">
          <ac:chgData name="Myroslava Makhynia" userId="7bb0f5b9-dfee-454e-9f70-e4fa02f019ef" providerId="ADAL" clId="{8C4421D5-C1F5-4026-9528-B7E1039C8A2F}" dt="2024-07-02T10:30:47.671" v="287" actId="14100"/>
          <ac:grpSpMkLst>
            <pc:docMk/>
            <pc:sldMk cId="0" sldId="265"/>
            <ac:grpSpMk id="347" creationId="{00000000-0000-0000-0000-000000000000}"/>
          </ac:grpSpMkLst>
        </pc:grpChg>
        <pc:grpChg chg="mod">
          <ac:chgData name="Myroslava Makhynia" userId="7bb0f5b9-dfee-454e-9f70-e4fa02f019ef" providerId="ADAL" clId="{8C4421D5-C1F5-4026-9528-B7E1039C8A2F}" dt="2024-07-02T10:31:00.574" v="294" actId="1076"/>
          <ac:grpSpMkLst>
            <pc:docMk/>
            <pc:sldMk cId="0" sldId="265"/>
            <ac:grpSpMk id="350" creationId="{00000000-0000-0000-0000-000000000000}"/>
          </ac:grpSpMkLst>
        </pc:grpChg>
        <pc:cxnChg chg="mod">
          <ac:chgData name="Myroslava Makhynia" userId="7bb0f5b9-dfee-454e-9f70-e4fa02f019ef" providerId="ADAL" clId="{8C4421D5-C1F5-4026-9528-B7E1039C8A2F}" dt="2024-07-02T10:28:25.042" v="237" actId="1038"/>
          <ac:cxnSpMkLst>
            <pc:docMk/>
            <pc:sldMk cId="0" sldId="265"/>
            <ac:cxnSpMk id="331" creationId="{00000000-0000-0000-0000-000000000000}"/>
          </ac:cxnSpMkLst>
        </pc:cxnChg>
        <pc:cxnChg chg="mod">
          <ac:chgData name="Myroslava Makhynia" userId="7bb0f5b9-dfee-454e-9f70-e4fa02f019ef" providerId="ADAL" clId="{8C4421D5-C1F5-4026-9528-B7E1039C8A2F}" dt="2024-07-02T10:29:40.626" v="271" actId="1035"/>
          <ac:cxnSpMkLst>
            <pc:docMk/>
            <pc:sldMk cId="0" sldId="265"/>
            <ac:cxnSpMk id="341" creationId="{00000000-0000-0000-0000-000000000000}"/>
          </ac:cxnSpMkLst>
        </pc:cxnChg>
      </pc:sldChg>
      <pc:sldChg chg="modSp mod">
        <pc:chgData name="Myroslava Makhynia" userId="7bb0f5b9-dfee-454e-9f70-e4fa02f019ef" providerId="ADAL" clId="{8C4421D5-C1F5-4026-9528-B7E1039C8A2F}" dt="2024-07-02T10:31:27.064" v="300" actId="1076"/>
        <pc:sldMkLst>
          <pc:docMk/>
          <pc:sldMk cId="0" sldId="266"/>
        </pc:sldMkLst>
        <pc:spChg chg="mod">
          <ac:chgData name="Myroslava Makhynia" userId="7bb0f5b9-dfee-454e-9f70-e4fa02f019ef" providerId="ADAL" clId="{8C4421D5-C1F5-4026-9528-B7E1039C8A2F}" dt="2024-07-02T10:31:27.064" v="300" actId="1076"/>
          <ac:spMkLst>
            <pc:docMk/>
            <pc:sldMk cId="0" sldId="266"/>
            <ac:spMk id="360" creationId="{00000000-0000-0000-0000-000000000000}"/>
          </ac:spMkLst>
        </pc:spChg>
        <pc:spChg chg="mod">
          <ac:chgData name="Myroslava Makhynia" userId="7bb0f5b9-dfee-454e-9f70-e4fa02f019ef" providerId="ADAL" clId="{8C4421D5-C1F5-4026-9528-B7E1039C8A2F}" dt="2024-07-02T10:31:27.064" v="300" actId="1076"/>
          <ac:spMkLst>
            <pc:docMk/>
            <pc:sldMk cId="0" sldId="266"/>
            <ac:spMk id="361" creationId="{00000000-0000-0000-0000-000000000000}"/>
          </ac:spMkLst>
        </pc:spChg>
        <pc:graphicFrameChg chg="mod modGraphic">
          <ac:chgData name="Myroslava Makhynia" userId="7bb0f5b9-dfee-454e-9f70-e4fa02f019ef" providerId="ADAL" clId="{8C4421D5-C1F5-4026-9528-B7E1039C8A2F}" dt="2024-07-02T10:31:20.551" v="299" actId="14100"/>
          <ac:graphicFrameMkLst>
            <pc:docMk/>
            <pc:sldMk cId="0" sldId="266"/>
            <ac:graphicFrameMk id="359" creationId="{00000000-0000-0000-0000-000000000000}"/>
          </ac:graphicFrameMkLst>
        </pc:graphicFrameChg>
      </pc:sldChg>
      <pc:sldChg chg="modSp mod">
        <pc:chgData name="Myroslava Makhynia" userId="7bb0f5b9-dfee-454e-9f70-e4fa02f019ef" providerId="ADAL" clId="{8C4421D5-C1F5-4026-9528-B7E1039C8A2F}" dt="2024-07-02T10:31:51.126" v="306" actId="1076"/>
        <pc:sldMkLst>
          <pc:docMk/>
          <pc:sldMk cId="0" sldId="267"/>
        </pc:sldMkLst>
        <pc:spChg chg="mod">
          <ac:chgData name="Myroslava Makhynia" userId="7bb0f5b9-dfee-454e-9f70-e4fa02f019ef" providerId="ADAL" clId="{8C4421D5-C1F5-4026-9528-B7E1039C8A2F}" dt="2024-07-02T10:31:51.126" v="306" actId="1076"/>
          <ac:spMkLst>
            <pc:docMk/>
            <pc:sldMk cId="0" sldId="267"/>
            <ac:spMk id="368" creationId="{00000000-0000-0000-0000-000000000000}"/>
          </ac:spMkLst>
        </pc:spChg>
        <pc:spChg chg="mod">
          <ac:chgData name="Myroslava Makhynia" userId="7bb0f5b9-dfee-454e-9f70-e4fa02f019ef" providerId="ADAL" clId="{8C4421D5-C1F5-4026-9528-B7E1039C8A2F}" dt="2024-07-02T10:31:51.126" v="306" actId="1076"/>
          <ac:spMkLst>
            <pc:docMk/>
            <pc:sldMk cId="0" sldId="267"/>
            <ac:spMk id="369" creationId="{00000000-0000-0000-0000-000000000000}"/>
          </ac:spMkLst>
        </pc:spChg>
        <pc:graphicFrameChg chg="modGraphic">
          <ac:chgData name="Myroslava Makhynia" userId="7bb0f5b9-dfee-454e-9f70-e4fa02f019ef" providerId="ADAL" clId="{8C4421D5-C1F5-4026-9528-B7E1039C8A2F}" dt="2024-07-02T10:31:44.924" v="305" actId="14100"/>
          <ac:graphicFrameMkLst>
            <pc:docMk/>
            <pc:sldMk cId="0" sldId="267"/>
            <ac:graphicFrameMk id="367" creationId="{00000000-0000-0000-0000-000000000000}"/>
          </ac:graphicFrameMkLst>
        </pc:graphicFrameChg>
      </pc:sldChg>
      <pc:sldChg chg="modSp mod">
        <pc:chgData name="Myroslava Makhynia" userId="7bb0f5b9-dfee-454e-9f70-e4fa02f019ef" providerId="ADAL" clId="{8C4421D5-C1F5-4026-9528-B7E1039C8A2F}" dt="2024-07-02T10:33:06.098" v="332" actId="170"/>
        <pc:sldMkLst>
          <pc:docMk/>
          <pc:sldMk cId="0" sldId="268"/>
        </pc:sldMkLst>
        <pc:spChg chg="mod">
          <ac:chgData name="Myroslava Makhynia" userId="7bb0f5b9-dfee-454e-9f70-e4fa02f019ef" providerId="ADAL" clId="{8C4421D5-C1F5-4026-9528-B7E1039C8A2F}" dt="2024-07-02T10:32:20.196" v="313" actId="255"/>
          <ac:spMkLst>
            <pc:docMk/>
            <pc:sldMk cId="0" sldId="268"/>
            <ac:spMk id="381" creationId="{00000000-0000-0000-0000-000000000000}"/>
          </ac:spMkLst>
        </pc:spChg>
        <pc:spChg chg="mod">
          <ac:chgData name="Myroslava Makhynia" userId="7bb0f5b9-dfee-454e-9f70-e4fa02f019ef" providerId="ADAL" clId="{8C4421D5-C1F5-4026-9528-B7E1039C8A2F}" dt="2024-07-02T10:32:02.653" v="309" actId="20577"/>
          <ac:spMkLst>
            <pc:docMk/>
            <pc:sldMk cId="0" sldId="268"/>
            <ac:spMk id="382" creationId="{00000000-0000-0000-0000-000000000000}"/>
          </ac:spMkLst>
        </pc:spChg>
        <pc:spChg chg="mod">
          <ac:chgData name="Myroslava Makhynia" userId="7bb0f5b9-dfee-454e-9f70-e4fa02f019ef" providerId="ADAL" clId="{8C4421D5-C1F5-4026-9528-B7E1039C8A2F}" dt="2024-07-02T10:32:45.507" v="327" actId="1037"/>
          <ac:spMkLst>
            <pc:docMk/>
            <pc:sldMk cId="0" sldId="268"/>
            <ac:spMk id="386" creationId="{00000000-0000-0000-0000-000000000000}"/>
          </ac:spMkLst>
        </pc:spChg>
        <pc:spChg chg="mod">
          <ac:chgData name="Myroslava Makhynia" userId="7bb0f5b9-dfee-454e-9f70-e4fa02f019ef" providerId="ADAL" clId="{8C4421D5-C1F5-4026-9528-B7E1039C8A2F}" dt="2024-07-02T10:32:45.507" v="327" actId="1037"/>
          <ac:spMkLst>
            <pc:docMk/>
            <pc:sldMk cId="0" sldId="268"/>
            <ac:spMk id="387" creationId="{00000000-0000-0000-0000-000000000000}"/>
          </ac:spMkLst>
        </pc:spChg>
        <pc:spChg chg="mod">
          <ac:chgData name="Myroslava Makhynia" userId="7bb0f5b9-dfee-454e-9f70-e4fa02f019ef" providerId="ADAL" clId="{8C4421D5-C1F5-4026-9528-B7E1039C8A2F}" dt="2024-07-02T10:32:09.872" v="311" actId="1076"/>
          <ac:spMkLst>
            <pc:docMk/>
            <pc:sldMk cId="0" sldId="268"/>
            <ac:spMk id="391" creationId="{00000000-0000-0000-0000-000000000000}"/>
          </ac:spMkLst>
        </pc:spChg>
        <pc:spChg chg="mod">
          <ac:chgData name="Myroslava Makhynia" userId="7bb0f5b9-dfee-454e-9f70-e4fa02f019ef" providerId="ADAL" clId="{8C4421D5-C1F5-4026-9528-B7E1039C8A2F}" dt="2024-07-02T10:32:20.196" v="313" actId="255"/>
          <ac:spMkLst>
            <pc:docMk/>
            <pc:sldMk cId="0" sldId="268"/>
            <ac:spMk id="398" creationId="{00000000-0000-0000-0000-000000000000}"/>
          </ac:spMkLst>
        </pc:spChg>
        <pc:grpChg chg="mod">
          <ac:chgData name="Myroslava Makhynia" userId="7bb0f5b9-dfee-454e-9f70-e4fa02f019ef" providerId="ADAL" clId="{8C4421D5-C1F5-4026-9528-B7E1039C8A2F}" dt="2024-07-02T10:32:23.948" v="314" actId="14100"/>
          <ac:grpSpMkLst>
            <pc:docMk/>
            <pc:sldMk cId="0" sldId="268"/>
            <ac:grpSpMk id="378" creationId="{00000000-0000-0000-0000-000000000000}"/>
          </ac:grpSpMkLst>
        </pc:grpChg>
        <pc:grpChg chg="mod ord">
          <ac:chgData name="Myroslava Makhynia" userId="7bb0f5b9-dfee-454e-9f70-e4fa02f019ef" providerId="ADAL" clId="{8C4421D5-C1F5-4026-9528-B7E1039C8A2F}" dt="2024-07-02T10:33:06.098" v="332" actId="170"/>
          <ac:grpSpMkLst>
            <pc:docMk/>
            <pc:sldMk cId="0" sldId="268"/>
            <ac:grpSpMk id="383" creationId="{00000000-0000-0000-0000-000000000000}"/>
          </ac:grpSpMkLst>
        </pc:grpChg>
        <pc:grpChg chg="mod ord">
          <ac:chgData name="Myroslava Makhynia" userId="7bb0f5b9-dfee-454e-9f70-e4fa02f019ef" providerId="ADAL" clId="{8C4421D5-C1F5-4026-9528-B7E1039C8A2F}" dt="2024-07-02T10:32:50.006" v="328" actId="14100"/>
          <ac:grpSpMkLst>
            <pc:docMk/>
            <pc:sldMk cId="0" sldId="268"/>
            <ac:grpSpMk id="388" creationId="{00000000-0000-0000-0000-000000000000}"/>
          </ac:grpSpMkLst>
        </pc:grpChg>
        <pc:grpChg chg="mod">
          <ac:chgData name="Myroslava Makhynia" userId="7bb0f5b9-dfee-454e-9f70-e4fa02f019ef" providerId="ADAL" clId="{8C4421D5-C1F5-4026-9528-B7E1039C8A2F}" dt="2024-07-02T10:32:27.070" v="315" actId="14100"/>
          <ac:grpSpMkLst>
            <pc:docMk/>
            <pc:sldMk cId="0" sldId="268"/>
            <ac:grpSpMk id="395" creationId="{00000000-0000-0000-0000-000000000000}"/>
          </ac:grpSpMkLst>
        </pc:grpChg>
      </pc:sldChg>
      <pc:sldChg chg="modSp mod">
        <pc:chgData name="Myroslava Makhynia" userId="7bb0f5b9-dfee-454e-9f70-e4fa02f019ef" providerId="ADAL" clId="{8C4421D5-C1F5-4026-9528-B7E1039C8A2F}" dt="2024-07-02T10:35:00.023" v="369" actId="1076"/>
        <pc:sldMkLst>
          <pc:docMk/>
          <pc:sldMk cId="0" sldId="269"/>
        </pc:sldMkLst>
        <pc:spChg chg="mod">
          <ac:chgData name="Myroslava Makhynia" userId="7bb0f5b9-dfee-454e-9f70-e4fa02f019ef" providerId="ADAL" clId="{8C4421D5-C1F5-4026-9528-B7E1039C8A2F}" dt="2024-07-02T10:34:31.728" v="365" actId="1035"/>
          <ac:spMkLst>
            <pc:docMk/>
            <pc:sldMk cId="0" sldId="269"/>
            <ac:spMk id="413" creationId="{00000000-0000-0000-0000-000000000000}"/>
          </ac:spMkLst>
        </pc:spChg>
        <pc:spChg chg="mod">
          <ac:chgData name="Myroslava Makhynia" userId="7bb0f5b9-dfee-454e-9f70-e4fa02f019ef" providerId="ADAL" clId="{8C4421D5-C1F5-4026-9528-B7E1039C8A2F}" dt="2024-07-02T10:34:31.728" v="365" actId="1035"/>
          <ac:spMkLst>
            <pc:docMk/>
            <pc:sldMk cId="0" sldId="269"/>
            <ac:spMk id="414" creationId="{00000000-0000-0000-0000-000000000000}"/>
          </ac:spMkLst>
        </pc:spChg>
        <pc:spChg chg="mod">
          <ac:chgData name="Myroslava Makhynia" userId="7bb0f5b9-dfee-454e-9f70-e4fa02f019ef" providerId="ADAL" clId="{8C4421D5-C1F5-4026-9528-B7E1039C8A2F}" dt="2024-07-02T10:34:51.114" v="368" actId="1076"/>
          <ac:spMkLst>
            <pc:docMk/>
            <pc:sldMk cId="0" sldId="269"/>
            <ac:spMk id="419" creationId="{00000000-0000-0000-0000-000000000000}"/>
          </ac:spMkLst>
        </pc:spChg>
        <pc:spChg chg="mod">
          <ac:chgData name="Myroslava Makhynia" userId="7bb0f5b9-dfee-454e-9f70-e4fa02f019ef" providerId="ADAL" clId="{8C4421D5-C1F5-4026-9528-B7E1039C8A2F}" dt="2024-07-02T10:34:51.114" v="368" actId="1076"/>
          <ac:spMkLst>
            <pc:docMk/>
            <pc:sldMk cId="0" sldId="269"/>
            <ac:spMk id="420" creationId="{00000000-0000-0000-0000-000000000000}"/>
          </ac:spMkLst>
        </pc:spChg>
        <pc:spChg chg="mod">
          <ac:chgData name="Myroslava Makhynia" userId="7bb0f5b9-dfee-454e-9f70-e4fa02f019ef" providerId="ADAL" clId="{8C4421D5-C1F5-4026-9528-B7E1039C8A2F}" dt="2024-07-02T10:34:51.114" v="368" actId="1076"/>
          <ac:spMkLst>
            <pc:docMk/>
            <pc:sldMk cId="0" sldId="269"/>
            <ac:spMk id="421" creationId="{00000000-0000-0000-0000-000000000000}"/>
          </ac:spMkLst>
        </pc:spChg>
        <pc:spChg chg="mod">
          <ac:chgData name="Myroslava Makhynia" userId="7bb0f5b9-dfee-454e-9f70-e4fa02f019ef" providerId="ADAL" clId="{8C4421D5-C1F5-4026-9528-B7E1039C8A2F}" dt="2024-07-02T10:34:37.021" v="366" actId="1076"/>
          <ac:spMkLst>
            <pc:docMk/>
            <pc:sldMk cId="0" sldId="269"/>
            <ac:spMk id="422" creationId="{00000000-0000-0000-0000-000000000000}"/>
          </ac:spMkLst>
        </pc:spChg>
        <pc:grpChg chg="mod">
          <ac:chgData name="Myroslava Makhynia" userId="7bb0f5b9-dfee-454e-9f70-e4fa02f019ef" providerId="ADAL" clId="{8C4421D5-C1F5-4026-9528-B7E1039C8A2F}" dt="2024-07-02T10:34:40.860" v="367" actId="1076"/>
          <ac:grpSpMkLst>
            <pc:docMk/>
            <pc:sldMk cId="0" sldId="269"/>
            <ac:grpSpMk id="406" creationId="{00000000-0000-0000-0000-000000000000}"/>
          </ac:grpSpMkLst>
        </pc:grpChg>
        <pc:grpChg chg="mod">
          <ac:chgData name="Myroslava Makhynia" userId="7bb0f5b9-dfee-454e-9f70-e4fa02f019ef" providerId="ADAL" clId="{8C4421D5-C1F5-4026-9528-B7E1039C8A2F}" dt="2024-07-02T10:34:40.860" v="367" actId="1076"/>
          <ac:grpSpMkLst>
            <pc:docMk/>
            <pc:sldMk cId="0" sldId="269"/>
            <ac:grpSpMk id="409" creationId="{00000000-0000-0000-0000-000000000000}"/>
          </ac:grpSpMkLst>
        </pc:grpChg>
        <pc:grpChg chg="mod">
          <ac:chgData name="Myroslava Makhynia" userId="7bb0f5b9-dfee-454e-9f70-e4fa02f019ef" providerId="ADAL" clId="{8C4421D5-C1F5-4026-9528-B7E1039C8A2F}" dt="2024-07-02T10:35:00.023" v="369" actId="1076"/>
          <ac:grpSpMkLst>
            <pc:docMk/>
            <pc:sldMk cId="0" sldId="269"/>
            <ac:grpSpMk id="415" creationId="{00000000-0000-0000-0000-000000000000}"/>
          </ac:grpSpMkLst>
        </pc:grpChg>
        <pc:cxnChg chg="mod">
          <ac:chgData name="Myroslava Makhynia" userId="7bb0f5b9-dfee-454e-9f70-e4fa02f019ef" providerId="ADAL" clId="{8C4421D5-C1F5-4026-9528-B7E1039C8A2F}" dt="2024-07-02T10:33:19.130" v="344" actId="1036"/>
          <ac:cxnSpMkLst>
            <pc:docMk/>
            <pc:sldMk cId="0" sldId="269"/>
            <ac:cxnSpMk id="412" creationId="{00000000-0000-0000-0000-000000000000}"/>
          </ac:cxnSpMkLst>
        </pc:cxnChg>
      </pc:sldChg>
      <pc:sldChg chg="addSp modSp mod">
        <pc:chgData name="Myroslava Makhynia" userId="7bb0f5b9-dfee-454e-9f70-e4fa02f019ef" providerId="ADAL" clId="{8C4421D5-C1F5-4026-9528-B7E1039C8A2F}" dt="2024-07-02T10:36:04.922" v="401" actId="1076"/>
        <pc:sldMkLst>
          <pc:docMk/>
          <pc:sldMk cId="0" sldId="270"/>
        </pc:sldMkLst>
        <pc:spChg chg="mod">
          <ac:chgData name="Myroslava Makhynia" userId="7bb0f5b9-dfee-454e-9f70-e4fa02f019ef" providerId="ADAL" clId="{8C4421D5-C1F5-4026-9528-B7E1039C8A2F}" dt="2024-07-02T10:35:46.848" v="399"/>
          <ac:spMkLst>
            <pc:docMk/>
            <pc:sldMk cId="0" sldId="270"/>
            <ac:spMk id="3" creationId="{4EC7AE9E-0B1C-7836-260A-ABEAB0720DAC}"/>
          </ac:spMkLst>
        </pc:spChg>
        <pc:spChg chg="mod">
          <ac:chgData name="Myroslava Makhynia" userId="7bb0f5b9-dfee-454e-9f70-e4fa02f019ef" providerId="ADAL" clId="{8C4421D5-C1F5-4026-9528-B7E1039C8A2F}" dt="2024-07-02T10:35:46.848" v="399"/>
          <ac:spMkLst>
            <pc:docMk/>
            <pc:sldMk cId="0" sldId="270"/>
            <ac:spMk id="4" creationId="{E4B1BA82-1F75-8A28-E2DC-7B918F9B6618}"/>
          </ac:spMkLst>
        </pc:spChg>
        <pc:spChg chg="mod">
          <ac:chgData name="Myroslava Makhynia" userId="7bb0f5b9-dfee-454e-9f70-e4fa02f019ef" providerId="ADAL" clId="{8C4421D5-C1F5-4026-9528-B7E1039C8A2F}" dt="2024-07-02T10:35:32.452" v="394" actId="1036"/>
          <ac:spMkLst>
            <pc:docMk/>
            <pc:sldMk cId="0" sldId="270"/>
            <ac:spMk id="437" creationId="{00000000-0000-0000-0000-000000000000}"/>
          </ac:spMkLst>
        </pc:spChg>
        <pc:spChg chg="mod">
          <ac:chgData name="Myroslava Makhynia" userId="7bb0f5b9-dfee-454e-9f70-e4fa02f019ef" providerId="ADAL" clId="{8C4421D5-C1F5-4026-9528-B7E1039C8A2F}" dt="2024-07-02T10:35:32.452" v="394" actId="1036"/>
          <ac:spMkLst>
            <pc:docMk/>
            <pc:sldMk cId="0" sldId="270"/>
            <ac:spMk id="438" creationId="{00000000-0000-0000-0000-000000000000}"/>
          </ac:spMkLst>
        </pc:spChg>
        <pc:spChg chg="mod">
          <ac:chgData name="Myroslava Makhynia" userId="7bb0f5b9-dfee-454e-9f70-e4fa02f019ef" providerId="ADAL" clId="{8C4421D5-C1F5-4026-9528-B7E1039C8A2F}" dt="2024-07-02T10:35:20.762" v="389" actId="1076"/>
          <ac:spMkLst>
            <pc:docMk/>
            <pc:sldMk cId="0" sldId="270"/>
            <ac:spMk id="443" creationId="{00000000-0000-0000-0000-000000000000}"/>
          </ac:spMkLst>
        </pc:spChg>
        <pc:spChg chg="mod">
          <ac:chgData name="Myroslava Makhynia" userId="7bb0f5b9-dfee-454e-9f70-e4fa02f019ef" providerId="ADAL" clId="{8C4421D5-C1F5-4026-9528-B7E1039C8A2F}" dt="2024-07-02T10:35:24.483" v="390" actId="1076"/>
          <ac:spMkLst>
            <pc:docMk/>
            <pc:sldMk cId="0" sldId="270"/>
            <ac:spMk id="444" creationId="{00000000-0000-0000-0000-000000000000}"/>
          </ac:spMkLst>
        </pc:spChg>
        <pc:grpChg chg="add mod">
          <ac:chgData name="Myroslava Makhynia" userId="7bb0f5b9-dfee-454e-9f70-e4fa02f019ef" providerId="ADAL" clId="{8C4421D5-C1F5-4026-9528-B7E1039C8A2F}" dt="2024-07-02T10:36:04.922" v="401" actId="1076"/>
          <ac:grpSpMkLst>
            <pc:docMk/>
            <pc:sldMk cId="0" sldId="270"/>
            <ac:grpSpMk id="2" creationId="{972202F2-DEDD-0935-1374-9AD7A4C28835}"/>
          </ac:grpSpMkLst>
        </pc:grpChg>
        <pc:grpChg chg="mod">
          <ac:chgData name="Myroslava Makhynia" userId="7bb0f5b9-dfee-454e-9f70-e4fa02f019ef" providerId="ADAL" clId="{8C4421D5-C1F5-4026-9528-B7E1039C8A2F}" dt="2024-07-02T10:35:42.955" v="398" actId="14100"/>
          <ac:grpSpMkLst>
            <pc:docMk/>
            <pc:sldMk cId="0" sldId="270"/>
            <ac:grpSpMk id="439" creationId="{00000000-0000-0000-0000-000000000000}"/>
          </ac:grpSpMkLst>
        </pc:grpChg>
        <pc:cxnChg chg="mod">
          <ac:chgData name="Myroslava Makhynia" userId="7bb0f5b9-dfee-454e-9f70-e4fa02f019ef" providerId="ADAL" clId="{8C4421D5-C1F5-4026-9528-B7E1039C8A2F}" dt="2024-07-02T10:35:08.972" v="386" actId="1038"/>
          <ac:cxnSpMkLst>
            <pc:docMk/>
            <pc:sldMk cId="0" sldId="270"/>
            <ac:cxnSpMk id="436" creationId="{00000000-0000-0000-0000-000000000000}"/>
          </ac:cxnSpMkLst>
        </pc:cxnChg>
      </pc:sldChg>
      <pc:sldChg chg="modSp mod">
        <pc:chgData name="Myroslava Makhynia" userId="7bb0f5b9-dfee-454e-9f70-e4fa02f019ef" providerId="ADAL" clId="{8C4421D5-C1F5-4026-9528-B7E1039C8A2F}" dt="2024-07-02T10:36:50.470" v="420" actId="1036"/>
        <pc:sldMkLst>
          <pc:docMk/>
          <pc:sldMk cId="0" sldId="271"/>
        </pc:sldMkLst>
        <pc:spChg chg="mod">
          <ac:chgData name="Myroslava Makhynia" userId="7bb0f5b9-dfee-454e-9f70-e4fa02f019ef" providerId="ADAL" clId="{8C4421D5-C1F5-4026-9528-B7E1039C8A2F}" dt="2024-07-02T10:36:50.470" v="420" actId="1036"/>
          <ac:spMkLst>
            <pc:docMk/>
            <pc:sldMk cId="0" sldId="271"/>
            <ac:spMk id="453" creationId="{00000000-0000-0000-0000-000000000000}"/>
          </ac:spMkLst>
        </pc:spChg>
        <pc:spChg chg="mod">
          <ac:chgData name="Myroslava Makhynia" userId="7bb0f5b9-dfee-454e-9f70-e4fa02f019ef" providerId="ADAL" clId="{8C4421D5-C1F5-4026-9528-B7E1039C8A2F}" dt="2024-07-02T10:36:50.470" v="420" actId="1036"/>
          <ac:spMkLst>
            <pc:docMk/>
            <pc:sldMk cId="0" sldId="271"/>
            <ac:spMk id="454" creationId="{00000000-0000-0000-0000-000000000000}"/>
          </ac:spMkLst>
        </pc:spChg>
        <pc:spChg chg="mod">
          <ac:chgData name="Myroslava Makhynia" userId="7bb0f5b9-dfee-454e-9f70-e4fa02f019ef" providerId="ADAL" clId="{8C4421D5-C1F5-4026-9528-B7E1039C8A2F}" dt="2024-07-02T10:36:40.806" v="417" actId="11"/>
          <ac:spMkLst>
            <pc:docMk/>
            <pc:sldMk cId="0" sldId="271"/>
            <ac:spMk id="461" creationId="{00000000-0000-0000-0000-000000000000}"/>
          </ac:spMkLst>
        </pc:spChg>
        <pc:grpChg chg="mod">
          <ac:chgData name="Myroslava Makhynia" userId="7bb0f5b9-dfee-454e-9f70-e4fa02f019ef" providerId="ADAL" clId="{8C4421D5-C1F5-4026-9528-B7E1039C8A2F}" dt="2024-07-02T10:36:43.952" v="418" actId="14100"/>
          <ac:grpSpMkLst>
            <pc:docMk/>
            <pc:sldMk cId="0" sldId="271"/>
            <ac:grpSpMk id="455" creationId="{00000000-0000-0000-0000-000000000000}"/>
          </ac:grpSpMkLst>
        </pc:grpChg>
        <pc:cxnChg chg="mod">
          <ac:chgData name="Myroslava Makhynia" userId="7bb0f5b9-dfee-454e-9f70-e4fa02f019ef" providerId="ADAL" clId="{8C4421D5-C1F5-4026-9528-B7E1039C8A2F}" dt="2024-07-02T10:36:18.109" v="409" actId="1037"/>
          <ac:cxnSpMkLst>
            <pc:docMk/>
            <pc:sldMk cId="0" sldId="271"/>
            <ac:cxnSpMk id="452" creationId="{00000000-0000-0000-0000-000000000000}"/>
          </ac:cxnSpMkLst>
        </pc:cxnChg>
      </pc:sldChg>
      <pc:sldChg chg="modSp mod">
        <pc:chgData name="Myroslava Makhynia" userId="7bb0f5b9-dfee-454e-9f70-e4fa02f019ef" providerId="ADAL" clId="{8C4421D5-C1F5-4026-9528-B7E1039C8A2F}" dt="2024-07-02T10:37:59.427" v="458" actId="1035"/>
        <pc:sldMkLst>
          <pc:docMk/>
          <pc:sldMk cId="0" sldId="272"/>
        </pc:sldMkLst>
        <pc:spChg chg="mod">
          <ac:chgData name="Myroslava Makhynia" userId="7bb0f5b9-dfee-454e-9f70-e4fa02f019ef" providerId="ADAL" clId="{8C4421D5-C1F5-4026-9528-B7E1039C8A2F}" dt="2024-07-02T10:37:59.427" v="458" actId="1035"/>
          <ac:spMkLst>
            <pc:docMk/>
            <pc:sldMk cId="0" sldId="272"/>
            <ac:spMk id="470" creationId="{00000000-0000-0000-0000-000000000000}"/>
          </ac:spMkLst>
        </pc:spChg>
        <pc:spChg chg="mod">
          <ac:chgData name="Myroslava Makhynia" userId="7bb0f5b9-dfee-454e-9f70-e4fa02f019ef" providerId="ADAL" clId="{8C4421D5-C1F5-4026-9528-B7E1039C8A2F}" dt="2024-07-02T10:37:59.427" v="458" actId="1035"/>
          <ac:spMkLst>
            <pc:docMk/>
            <pc:sldMk cId="0" sldId="272"/>
            <ac:spMk id="471" creationId="{00000000-0000-0000-0000-000000000000}"/>
          </ac:spMkLst>
        </pc:spChg>
        <pc:spChg chg="mod">
          <ac:chgData name="Myroslava Makhynia" userId="7bb0f5b9-dfee-454e-9f70-e4fa02f019ef" providerId="ADAL" clId="{8C4421D5-C1F5-4026-9528-B7E1039C8A2F}" dt="2024-07-02T10:37:25.359" v="445" actId="20577"/>
          <ac:spMkLst>
            <pc:docMk/>
            <pc:sldMk cId="0" sldId="272"/>
            <ac:spMk id="477" creationId="{00000000-0000-0000-0000-000000000000}"/>
          </ac:spMkLst>
        </pc:spChg>
        <pc:spChg chg="mod">
          <ac:chgData name="Myroslava Makhynia" userId="7bb0f5b9-dfee-454e-9f70-e4fa02f019ef" providerId="ADAL" clId="{8C4421D5-C1F5-4026-9528-B7E1039C8A2F}" dt="2024-07-02T10:37:29.585" v="446" actId="1076"/>
          <ac:spMkLst>
            <pc:docMk/>
            <pc:sldMk cId="0" sldId="272"/>
            <ac:spMk id="478" creationId="{00000000-0000-0000-0000-000000000000}"/>
          </ac:spMkLst>
        </pc:spChg>
        <pc:spChg chg="mod">
          <ac:chgData name="Myroslava Makhynia" userId="7bb0f5b9-dfee-454e-9f70-e4fa02f019ef" providerId="ADAL" clId="{8C4421D5-C1F5-4026-9528-B7E1039C8A2F}" dt="2024-07-02T10:37:51.890" v="452" actId="1076"/>
          <ac:spMkLst>
            <pc:docMk/>
            <pc:sldMk cId="0" sldId="272"/>
            <ac:spMk id="479" creationId="{00000000-0000-0000-0000-000000000000}"/>
          </ac:spMkLst>
        </pc:spChg>
        <pc:grpChg chg="mod">
          <ac:chgData name="Myroslava Makhynia" userId="7bb0f5b9-dfee-454e-9f70-e4fa02f019ef" providerId="ADAL" clId="{8C4421D5-C1F5-4026-9528-B7E1039C8A2F}" dt="2024-07-02T10:37:33.387" v="448" actId="14100"/>
          <ac:grpSpMkLst>
            <pc:docMk/>
            <pc:sldMk cId="0" sldId="272"/>
            <ac:grpSpMk id="472" creationId="{00000000-0000-0000-0000-000000000000}"/>
          </ac:grpSpMkLst>
        </pc:grpChg>
        <pc:cxnChg chg="mod">
          <ac:chgData name="Myroslava Makhynia" userId="7bb0f5b9-dfee-454e-9f70-e4fa02f019ef" providerId="ADAL" clId="{8C4421D5-C1F5-4026-9528-B7E1039C8A2F}" dt="2024-07-02T10:36:58.837" v="426" actId="1037"/>
          <ac:cxnSpMkLst>
            <pc:docMk/>
            <pc:sldMk cId="0" sldId="272"/>
            <ac:cxnSpMk id="469" creationId="{00000000-0000-0000-0000-000000000000}"/>
          </ac:cxnSpMkLst>
        </pc:cxnChg>
      </pc:sldChg>
      <pc:sldChg chg="addSp delSp modSp mod">
        <pc:chgData name="Myroslava Makhynia" userId="7bb0f5b9-dfee-454e-9f70-e4fa02f019ef" providerId="ADAL" clId="{8C4421D5-C1F5-4026-9528-B7E1039C8A2F}" dt="2024-07-02T10:39:43.803" v="476" actId="1076"/>
        <pc:sldMkLst>
          <pc:docMk/>
          <pc:sldMk cId="0" sldId="273"/>
        </pc:sldMkLst>
        <pc:spChg chg="add mod">
          <ac:chgData name="Myroslava Makhynia" userId="7bb0f5b9-dfee-454e-9f70-e4fa02f019ef" providerId="ADAL" clId="{8C4421D5-C1F5-4026-9528-B7E1039C8A2F}" dt="2024-07-02T10:39:37.391" v="474"/>
          <ac:spMkLst>
            <pc:docMk/>
            <pc:sldMk cId="0" sldId="273"/>
            <ac:spMk id="4" creationId="{39C6FC45-6A9E-CD3C-37B7-0257082D1578}"/>
          </ac:spMkLst>
        </pc:spChg>
        <pc:spChg chg="mod">
          <ac:chgData name="Myroslava Makhynia" userId="7bb0f5b9-dfee-454e-9f70-e4fa02f019ef" providerId="ADAL" clId="{8C4421D5-C1F5-4026-9528-B7E1039C8A2F}" dt="2024-07-02T10:38:15.297" v="469" actId="1076"/>
          <ac:spMkLst>
            <pc:docMk/>
            <pc:sldMk cId="0" sldId="273"/>
            <ac:spMk id="488" creationId="{00000000-0000-0000-0000-000000000000}"/>
          </ac:spMkLst>
        </pc:spChg>
        <pc:spChg chg="mod">
          <ac:chgData name="Myroslava Makhynia" userId="7bb0f5b9-dfee-454e-9f70-e4fa02f019ef" providerId="ADAL" clId="{8C4421D5-C1F5-4026-9528-B7E1039C8A2F}" dt="2024-07-02T10:38:15.297" v="469" actId="1076"/>
          <ac:spMkLst>
            <pc:docMk/>
            <pc:sldMk cId="0" sldId="273"/>
            <ac:spMk id="489" creationId="{00000000-0000-0000-0000-000000000000}"/>
          </ac:spMkLst>
        </pc:spChg>
        <pc:spChg chg="mod">
          <ac:chgData name="Myroslava Makhynia" userId="7bb0f5b9-dfee-454e-9f70-e4fa02f019ef" providerId="ADAL" clId="{8C4421D5-C1F5-4026-9528-B7E1039C8A2F}" dt="2024-07-02T10:39:43.803" v="476" actId="1076"/>
          <ac:spMkLst>
            <pc:docMk/>
            <pc:sldMk cId="0" sldId="273"/>
            <ac:spMk id="493" creationId="{00000000-0000-0000-0000-000000000000}"/>
          </ac:spMkLst>
        </pc:spChg>
        <pc:spChg chg="del">
          <ac:chgData name="Myroslava Makhynia" userId="7bb0f5b9-dfee-454e-9f70-e4fa02f019ef" providerId="ADAL" clId="{8C4421D5-C1F5-4026-9528-B7E1039C8A2F}" dt="2024-07-02T10:38:06.398" v="467" actId="478"/>
          <ac:spMkLst>
            <pc:docMk/>
            <pc:sldMk cId="0" sldId="273"/>
            <ac:spMk id="494" creationId="{00000000-0000-0000-0000-000000000000}"/>
          </ac:spMkLst>
        </pc:spChg>
        <pc:spChg chg="del">
          <ac:chgData name="Myroslava Makhynia" userId="7bb0f5b9-dfee-454e-9f70-e4fa02f019ef" providerId="ADAL" clId="{8C4421D5-C1F5-4026-9528-B7E1039C8A2F}" dt="2024-07-02T10:39:36.685" v="473" actId="478"/>
          <ac:spMkLst>
            <pc:docMk/>
            <pc:sldMk cId="0" sldId="273"/>
            <ac:spMk id="495" creationId="{00000000-0000-0000-0000-000000000000}"/>
          </ac:spMkLst>
        </pc:spChg>
        <pc:spChg chg="mod">
          <ac:chgData name="Myroslava Makhynia" userId="7bb0f5b9-dfee-454e-9f70-e4fa02f019ef" providerId="ADAL" clId="{8C4421D5-C1F5-4026-9528-B7E1039C8A2F}" dt="2024-07-02T10:38:11.142" v="468" actId="1076"/>
          <ac:spMkLst>
            <pc:docMk/>
            <pc:sldMk cId="0" sldId="273"/>
            <ac:spMk id="496" creationId="{00000000-0000-0000-0000-000000000000}"/>
          </ac:spMkLst>
        </pc:spChg>
        <pc:grpChg chg="mod">
          <ac:chgData name="Myroslava Makhynia" userId="7bb0f5b9-dfee-454e-9f70-e4fa02f019ef" providerId="ADAL" clId="{8C4421D5-C1F5-4026-9528-B7E1039C8A2F}" dt="2024-07-02T10:38:11.142" v="468" actId="1076"/>
          <ac:grpSpMkLst>
            <pc:docMk/>
            <pc:sldMk cId="0" sldId="273"/>
            <ac:grpSpMk id="490" creationId="{00000000-0000-0000-0000-000000000000}"/>
          </ac:grpSpMkLst>
        </pc:grpChg>
        <pc:picChg chg="add mod">
          <ac:chgData name="Myroslava Makhynia" userId="7bb0f5b9-dfee-454e-9f70-e4fa02f019ef" providerId="ADAL" clId="{8C4421D5-C1F5-4026-9528-B7E1039C8A2F}" dt="2024-07-02T10:38:45.714" v="472" actId="1076"/>
          <ac:picMkLst>
            <pc:docMk/>
            <pc:sldMk cId="0" sldId="273"/>
            <ac:picMk id="3" creationId="{9B22D92F-B02E-E2FB-49E5-98844C7D8B1B}"/>
          </ac:picMkLst>
        </pc:picChg>
        <pc:cxnChg chg="mod">
          <ac:chgData name="Myroslava Makhynia" userId="7bb0f5b9-dfee-454e-9f70-e4fa02f019ef" providerId="ADAL" clId="{8C4421D5-C1F5-4026-9528-B7E1039C8A2F}" dt="2024-07-02T10:39:40.454" v="475" actId="1076"/>
          <ac:cxnSpMkLst>
            <pc:docMk/>
            <pc:sldMk cId="0" sldId="273"/>
            <ac:cxnSpMk id="487"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758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524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2097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50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92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340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085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574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449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09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65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45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97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897d5bc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2e897d5bc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59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36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5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13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36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1792288" y="612775"/>
            <a:ext cx="5486400" cy="4114800"/>
          </a:xfrm>
          <a:prstGeom prst="rect">
            <a:avLst/>
          </a:prstGeom>
          <a:noFill/>
          <a:ln>
            <a:noFill/>
          </a:ln>
        </p:spPr>
      </p:sp>
      <p:sp>
        <p:nvSpPr>
          <p:cNvPr id="64" name="Google Shape;64;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4.jpg"/><Relationship Id="rId7"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vkPlzmalvN4" TargetMode="External"/><Relationship Id="rId3" Type="http://schemas.openxmlformats.org/officeDocument/2006/relationships/image" Target="../media/image16.jpg"/><Relationship Id="rId7" Type="http://schemas.openxmlformats.org/officeDocument/2006/relationships/hyperlink" Target="https://www.youtube.com/watch?v=XwGatEd2UJ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0.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074" y="668724"/>
            <a:ext cx="17695852" cy="8949552"/>
          </a:xfrm>
          <a:custGeom>
            <a:avLst/>
            <a:gdLst/>
            <a:ahLst/>
            <a:cxnLst/>
            <a:rect l="l" t="t" r="r" b="b"/>
            <a:pathLst>
              <a:path w="17695852" h="8949552">
                <a:moveTo>
                  <a:pt x="0" y="0"/>
                </a:moveTo>
                <a:lnTo>
                  <a:pt x="17695852" y="0"/>
                </a:lnTo>
                <a:lnTo>
                  <a:pt x="17695852" y="8949552"/>
                </a:lnTo>
                <a:lnTo>
                  <a:pt x="0" y="8949552"/>
                </a:lnTo>
                <a:lnTo>
                  <a:pt x="0" y="0"/>
                </a:lnTo>
                <a:close/>
              </a:path>
            </a:pathLst>
          </a:custGeom>
          <a:blipFill>
            <a:blip r:embed="rId2"/>
            <a:stretch>
              <a:fillRect l="-2147" t="-7023" r="-297" b="-6168"/>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325" name="Google Shape;325;p9"/>
          <p:cNvGrpSpPr/>
          <p:nvPr/>
        </p:nvGrpSpPr>
        <p:grpSpPr>
          <a:xfrm>
            <a:off x="557983" y="1573474"/>
            <a:ext cx="6360667" cy="7194969"/>
            <a:chOff x="0" y="-38100"/>
            <a:chExt cx="1675237" cy="2443570"/>
          </a:xfrm>
          <a:solidFill>
            <a:schemeClr val="accent2"/>
          </a:solidFill>
        </p:grpSpPr>
        <p:sp>
          <p:nvSpPr>
            <p:cNvPr id="326" name="Google Shape;326;p9"/>
            <p:cNvSpPr/>
            <p:nvPr/>
          </p:nvSpPr>
          <p:spPr>
            <a:xfrm>
              <a:off x="0" y="0"/>
              <a:ext cx="1675237" cy="2405470"/>
            </a:xfrm>
            <a:custGeom>
              <a:avLst/>
              <a:gdLst/>
              <a:ahLst/>
              <a:cxnLst/>
              <a:rect l="l" t="t" r="r" b="b"/>
              <a:pathLst>
                <a:path w="1675237" h="2405470" extrusionOk="0">
                  <a:moveTo>
                    <a:pt x="0" y="0"/>
                  </a:moveTo>
                  <a:lnTo>
                    <a:pt x="1675237" y="0"/>
                  </a:lnTo>
                  <a:lnTo>
                    <a:pt x="1675237" y="2405470"/>
                  </a:lnTo>
                  <a:lnTo>
                    <a:pt x="0" y="2405470"/>
                  </a:lnTo>
                  <a:close/>
                </a:path>
              </a:pathLst>
            </a:custGeom>
            <a:grpFill/>
            <a:ln>
              <a:noFill/>
            </a:ln>
          </p:spPr>
        </p:sp>
        <p:sp>
          <p:nvSpPr>
            <p:cNvPr id="327" name="Google Shape;327;p9"/>
            <p:cNvSpPr txBox="1"/>
            <p:nvPr/>
          </p:nvSpPr>
          <p:spPr>
            <a:xfrm>
              <a:off x="0" y="-38100"/>
              <a:ext cx="1675237"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31" name="Google Shape;331;p9"/>
          <p:cNvCxnSpPr/>
          <p:nvPr/>
        </p:nvCxnSpPr>
        <p:spPr>
          <a:xfrm>
            <a:off x="712943" y="3273963"/>
            <a:ext cx="1310100" cy="0"/>
          </a:xfrm>
          <a:prstGeom prst="straightConnector1">
            <a:avLst/>
          </a:prstGeom>
          <a:noFill/>
          <a:ln w="95250" cap="flat" cmpd="sng">
            <a:solidFill>
              <a:srgbClr val="FFFFFF"/>
            </a:solidFill>
            <a:prstDash val="solid"/>
            <a:round/>
            <a:headEnd type="none" w="sm" len="sm"/>
            <a:tailEnd type="none" w="sm" len="sm"/>
          </a:ln>
        </p:spPr>
      </p:cxnSp>
      <p:sp>
        <p:nvSpPr>
          <p:cNvPr id="337" name="Google Shape;337;p9"/>
          <p:cNvSpPr/>
          <p:nvPr/>
        </p:nvSpPr>
        <p:spPr>
          <a:xfrm>
            <a:off x="665718" y="6084092"/>
            <a:ext cx="6097504" cy="2363528"/>
          </a:xfrm>
          <a:custGeom>
            <a:avLst/>
            <a:gdLst/>
            <a:ahLst/>
            <a:cxnLst/>
            <a:rect l="l" t="t" r="r" b="b"/>
            <a:pathLst>
              <a:path w="6097504" h="2363528" extrusionOk="0">
                <a:moveTo>
                  <a:pt x="0" y="0"/>
                </a:moveTo>
                <a:lnTo>
                  <a:pt x="6097504" y="0"/>
                </a:lnTo>
                <a:lnTo>
                  <a:pt x="6097504" y="2363528"/>
                </a:lnTo>
                <a:lnTo>
                  <a:pt x="0" y="2363528"/>
                </a:lnTo>
                <a:lnTo>
                  <a:pt x="0" y="0"/>
                </a:lnTo>
                <a:close/>
              </a:path>
            </a:pathLst>
          </a:custGeom>
          <a:blipFill rotWithShape="1">
            <a:blip r:embed="rId3">
              <a:alphaModFix/>
            </a:blip>
            <a:stretch>
              <a:fillRect/>
            </a:stretch>
          </a:blipFill>
          <a:ln>
            <a:noFill/>
          </a:ln>
        </p:spPr>
      </p:sp>
      <p:grpSp>
        <p:nvGrpSpPr>
          <p:cNvPr id="338" name="Google Shape;338;p9"/>
          <p:cNvGrpSpPr/>
          <p:nvPr/>
        </p:nvGrpSpPr>
        <p:grpSpPr>
          <a:xfrm>
            <a:off x="7389373" y="1542250"/>
            <a:ext cx="6360667" cy="7226193"/>
            <a:chOff x="0" y="-42401"/>
            <a:chExt cx="1675237" cy="2447871"/>
          </a:xfrm>
          <a:solidFill>
            <a:schemeClr val="accent2"/>
          </a:solidFill>
        </p:grpSpPr>
        <p:sp>
          <p:nvSpPr>
            <p:cNvPr id="339" name="Google Shape;339;p9"/>
            <p:cNvSpPr/>
            <p:nvPr/>
          </p:nvSpPr>
          <p:spPr>
            <a:xfrm>
              <a:off x="0" y="0"/>
              <a:ext cx="1675237" cy="2405470"/>
            </a:xfrm>
            <a:custGeom>
              <a:avLst/>
              <a:gdLst/>
              <a:ahLst/>
              <a:cxnLst/>
              <a:rect l="l" t="t" r="r" b="b"/>
              <a:pathLst>
                <a:path w="1675237" h="2405470" extrusionOk="0">
                  <a:moveTo>
                    <a:pt x="0" y="0"/>
                  </a:moveTo>
                  <a:lnTo>
                    <a:pt x="1675237" y="0"/>
                  </a:lnTo>
                  <a:lnTo>
                    <a:pt x="1675237" y="2405470"/>
                  </a:lnTo>
                  <a:lnTo>
                    <a:pt x="0" y="2405470"/>
                  </a:lnTo>
                  <a:close/>
                </a:path>
              </a:pathLst>
            </a:custGeom>
            <a:grpFill/>
            <a:ln>
              <a:noFill/>
            </a:ln>
          </p:spPr>
        </p:sp>
        <p:sp>
          <p:nvSpPr>
            <p:cNvPr id="340" name="Google Shape;340;p9"/>
            <p:cNvSpPr txBox="1"/>
            <p:nvPr/>
          </p:nvSpPr>
          <p:spPr>
            <a:xfrm>
              <a:off x="0" y="-42401"/>
              <a:ext cx="1675237"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41" name="Google Shape;341;p9"/>
          <p:cNvCxnSpPr/>
          <p:nvPr/>
        </p:nvCxnSpPr>
        <p:spPr>
          <a:xfrm>
            <a:off x="7570891" y="3240870"/>
            <a:ext cx="1310100" cy="0"/>
          </a:xfrm>
          <a:prstGeom prst="straightConnector1">
            <a:avLst/>
          </a:prstGeom>
          <a:noFill/>
          <a:ln w="95250" cap="flat" cmpd="sng">
            <a:solidFill>
              <a:srgbClr val="FFFFFF"/>
            </a:solidFill>
            <a:prstDash val="solid"/>
            <a:round/>
            <a:headEnd type="none" w="sm" len="sm"/>
            <a:tailEnd type="none" w="sm" len="sm"/>
          </a:ln>
        </p:spPr>
      </p:cxnSp>
      <p:sp>
        <p:nvSpPr>
          <p:cNvPr id="342" name="Google Shape;342;p9"/>
          <p:cNvSpPr/>
          <p:nvPr/>
        </p:nvSpPr>
        <p:spPr>
          <a:xfrm>
            <a:off x="7455163" y="6097977"/>
            <a:ext cx="6229085" cy="2263777"/>
          </a:xfrm>
          <a:custGeom>
            <a:avLst/>
            <a:gdLst/>
            <a:ahLst/>
            <a:cxnLst/>
            <a:rect l="l" t="t" r="r" b="b"/>
            <a:pathLst>
              <a:path w="6229085" h="2263777" extrusionOk="0">
                <a:moveTo>
                  <a:pt x="0" y="0"/>
                </a:moveTo>
                <a:lnTo>
                  <a:pt x="6229085" y="0"/>
                </a:lnTo>
                <a:lnTo>
                  <a:pt x="6229085" y="2263777"/>
                </a:lnTo>
                <a:lnTo>
                  <a:pt x="0" y="2263777"/>
                </a:lnTo>
                <a:lnTo>
                  <a:pt x="0" y="0"/>
                </a:lnTo>
                <a:close/>
              </a:path>
            </a:pathLst>
          </a:custGeom>
          <a:blipFill rotWithShape="1">
            <a:blip r:embed="rId4">
              <a:alphaModFix/>
            </a:blip>
            <a:stretch>
              <a:fillRect/>
            </a:stretch>
          </a:blipFill>
          <a:ln>
            <a:noFill/>
          </a:ln>
        </p:spPr>
      </p:sp>
      <p:sp>
        <p:nvSpPr>
          <p:cNvPr id="343" name="Google Shape;343;p9"/>
          <p:cNvSpPr txBox="1"/>
          <p:nvPr/>
        </p:nvSpPr>
        <p:spPr>
          <a:xfrm>
            <a:off x="789490" y="1758206"/>
            <a:ext cx="5834340"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99" b="1" i="0" u="none" strike="noStrike" cap="none" dirty="0">
                <a:solidFill>
                  <a:schemeClr val="bg1"/>
                </a:solidFill>
                <a:latin typeface="Poppins"/>
                <a:ea typeface="Poppins"/>
                <a:cs typeface="Poppins"/>
                <a:sym typeface="Poppins"/>
              </a:rPr>
              <a:t>POZITÍVNA NULOVÁ CHYBA</a:t>
            </a:r>
            <a:endParaRPr lang="en-US" dirty="0">
              <a:solidFill>
                <a:schemeClr val="bg1"/>
              </a:solidFill>
            </a:endParaRPr>
          </a:p>
        </p:txBody>
      </p:sp>
      <p:sp>
        <p:nvSpPr>
          <p:cNvPr id="345" name="Google Shape;345;p9"/>
          <p:cNvSpPr txBox="1"/>
          <p:nvPr/>
        </p:nvSpPr>
        <p:spPr>
          <a:xfrm>
            <a:off x="7652536" y="1743609"/>
            <a:ext cx="5834340"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99" b="1" i="0" u="none" strike="noStrike" cap="none" dirty="0">
                <a:solidFill>
                  <a:schemeClr val="bg1"/>
                </a:solidFill>
                <a:latin typeface="Poppins"/>
                <a:ea typeface="Poppins"/>
                <a:cs typeface="Poppins"/>
                <a:sym typeface="Poppins"/>
              </a:rPr>
              <a:t>NEGATÍVNA NULOVÁ CHYBA</a:t>
            </a:r>
            <a:endParaRPr lang="en-US" dirty="0">
              <a:solidFill>
                <a:schemeClr val="bg1"/>
              </a:solidFill>
            </a:endParaRPr>
          </a:p>
        </p:txBody>
      </p:sp>
      <p:grpSp>
        <p:nvGrpSpPr>
          <p:cNvPr id="347" name="Google Shape;347;p9"/>
          <p:cNvGrpSpPr/>
          <p:nvPr/>
        </p:nvGrpSpPr>
        <p:grpSpPr>
          <a:xfrm>
            <a:off x="14078966" y="1573474"/>
            <a:ext cx="4209034" cy="7182272"/>
            <a:chOff x="0" y="-38100"/>
            <a:chExt cx="1108552" cy="2146911"/>
          </a:xfrm>
          <a:solidFill>
            <a:schemeClr val="accent2"/>
          </a:solidFill>
        </p:grpSpPr>
        <p:sp>
          <p:nvSpPr>
            <p:cNvPr id="348" name="Google Shape;348;p9"/>
            <p:cNvSpPr/>
            <p:nvPr/>
          </p:nvSpPr>
          <p:spPr>
            <a:xfrm>
              <a:off x="0" y="0"/>
              <a:ext cx="1108552" cy="2108811"/>
            </a:xfrm>
            <a:custGeom>
              <a:avLst/>
              <a:gdLst/>
              <a:ahLst/>
              <a:cxnLst/>
              <a:rect l="l" t="t" r="r" b="b"/>
              <a:pathLst>
                <a:path w="1108552" h="2108811" extrusionOk="0">
                  <a:moveTo>
                    <a:pt x="0" y="0"/>
                  </a:moveTo>
                  <a:lnTo>
                    <a:pt x="1108552" y="0"/>
                  </a:lnTo>
                  <a:lnTo>
                    <a:pt x="1108552" y="2108811"/>
                  </a:lnTo>
                  <a:lnTo>
                    <a:pt x="0" y="2108811"/>
                  </a:lnTo>
                  <a:close/>
                </a:path>
              </a:pathLst>
            </a:custGeom>
            <a:grpFill/>
            <a:ln>
              <a:noFill/>
            </a:ln>
          </p:spPr>
        </p:sp>
        <p:sp>
          <p:nvSpPr>
            <p:cNvPr id="349" name="Google Shape;349;p9"/>
            <p:cNvSpPr txBox="1"/>
            <p:nvPr/>
          </p:nvSpPr>
          <p:spPr>
            <a:xfrm>
              <a:off x="0" y="-38100"/>
              <a:ext cx="1108552" cy="214691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51" name="Google Shape;351;p9"/>
          <p:cNvSpPr/>
          <p:nvPr/>
        </p:nvSpPr>
        <p:spPr>
          <a:xfrm>
            <a:off x="16322276" y="8237812"/>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08BC8A6F-BCC4-7EFF-4C41-691847CABA5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sp>
        <p:nvSpPr>
          <p:cNvPr id="3" name="Freeform 46">
            <a:extLst>
              <a:ext uri="{FF2B5EF4-FFF2-40B4-BE49-F238E27FC236}">
                <a16:creationId xmlns:a16="http://schemas.microsoft.com/office/drawing/2014/main" id="{2BCBDAC5-1187-F387-835D-98FD5BF7E91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6"/>
            <a:stretch>
              <a:fillRect/>
            </a:stretch>
          </a:blipFill>
        </p:spPr>
      </p:sp>
      <p:sp>
        <p:nvSpPr>
          <p:cNvPr id="4" name="Freeform 21">
            <a:extLst>
              <a:ext uri="{FF2B5EF4-FFF2-40B4-BE49-F238E27FC236}">
                <a16:creationId xmlns:a16="http://schemas.microsoft.com/office/drawing/2014/main" id="{5B929C4F-9BF6-8327-1DF8-07F514C44E1A}"/>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pic>
        <p:nvPicPr>
          <p:cNvPr id="5" name="Obrázok 4">
            <a:extLst>
              <a:ext uri="{FF2B5EF4-FFF2-40B4-BE49-F238E27FC236}">
                <a16:creationId xmlns:a16="http://schemas.microsoft.com/office/drawing/2014/main" id="{AD856C15-EF37-4A69-E346-0FA118746CD7}"/>
              </a:ext>
            </a:extLst>
          </p:cNvPr>
          <p:cNvPicPr>
            <a:picLocks noChangeAspect="1"/>
          </p:cNvPicPr>
          <p:nvPr/>
        </p:nvPicPr>
        <p:blipFill>
          <a:blip r:embed="rId7"/>
          <a:stretch>
            <a:fillRect/>
          </a:stretch>
        </p:blipFill>
        <p:spPr>
          <a:xfrm>
            <a:off x="13888623" y="251829"/>
            <a:ext cx="3106800" cy="684317"/>
          </a:xfrm>
          <a:prstGeom prst="rect">
            <a:avLst/>
          </a:prstGeom>
        </p:spPr>
      </p:pic>
      <p:sp>
        <p:nvSpPr>
          <p:cNvPr id="6" name="Google Shape;344;p9">
            <a:extLst>
              <a:ext uri="{FF2B5EF4-FFF2-40B4-BE49-F238E27FC236}">
                <a16:creationId xmlns:a16="http://schemas.microsoft.com/office/drawing/2014/main" id="{FB7675B5-D3AB-29C4-DFC6-16089078B37C}"/>
              </a:ext>
            </a:extLst>
          </p:cNvPr>
          <p:cNvSpPr txBox="1"/>
          <p:nvPr/>
        </p:nvSpPr>
        <p:spPr>
          <a:xfrm>
            <a:off x="692508" y="3814215"/>
            <a:ext cx="6028303" cy="1723549"/>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En el caso del error de cero positivo, la lectura es positiva y está alejada de la lectura real de 0,00 mm. Es decir, si la lectura es 0,06 mm en este caso, entonces el error cero es +0,06 mm.</a:t>
            </a:r>
            <a:endParaRPr sz="2000" dirty="0">
              <a:solidFill>
                <a:schemeClr val="bg1"/>
              </a:solidFill>
              <a:latin typeface="Poppins" panose="00000500000000000000" pitchFamily="2" charset="-18"/>
              <a:cs typeface="Poppins" panose="00000500000000000000" pitchFamily="2" charset="-18"/>
            </a:endParaRPr>
          </a:p>
        </p:txBody>
      </p:sp>
      <p:sp>
        <p:nvSpPr>
          <p:cNvPr id="7" name="Google Shape;346;p9">
            <a:extLst>
              <a:ext uri="{FF2B5EF4-FFF2-40B4-BE49-F238E27FC236}">
                <a16:creationId xmlns:a16="http://schemas.microsoft.com/office/drawing/2014/main" id="{5AD13763-15E0-70CF-40FD-FBF32F40AB51}"/>
              </a:ext>
            </a:extLst>
          </p:cNvPr>
          <p:cNvSpPr txBox="1"/>
          <p:nvPr/>
        </p:nvSpPr>
        <p:spPr>
          <a:xfrm>
            <a:off x="7570891" y="3814215"/>
            <a:ext cx="5668597" cy="2154436"/>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En el caso del error de cero negativo, la lectura es negativa y está alejada de la lectura real de 0,00 mm. Es decir, si en este caso la lectura es 0,06 mm, entonces el error cero es -0,06 mm.</a:t>
            </a:r>
            <a:endParaRPr sz="2000" dirty="0">
              <a:solidFill>
                <a:schemeClr val="bg1"/>
              </a:solidFill>
              <a:latin typeface="Poppins" panose="00000500000000000000" pitchFamily="2" charset="-18"/>
              <a:cs typeface="Poppins" panose="00000500000000000000" pitchFamily="2" charset="-18"/>
            </a:endParaRPr>
          </a:p>
        </p:txBody>
      </p:sp>
      <p:sp>
        <p:nvSpPr>
          <p:cNvPr id="8" name="Google Shape;353;p9">
            <a:extLst>
              <a:ext uri="{FF2B5EF4-FFF2-40B4-BE49-F238E27FC236}">
                <a16:creationId xmlns:a16="http://schemas.microsoft.com/office/drawing/2014/main" id="{AAAD6DD8-289A-BDB9-4A98-5A795ED6B195}"/>
              </a:ext>
            </a:extLst>
          </p:cNvPr>
          <p:cNvSpPr txBox="1"/>
          <p:nvPr/>
        </p:nvSpPr>
        <p:spPr>
          <a:xfrm>
            <a:off x="14356552" y="1922265"/>
            <a:ext cx="3931448" cy="1292662"/>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En el caso del pie de rey, el error cero se calcula mediante la fórmula:</a:t>
            </a:r>
            <a:endParaRPr sz="2000" dirty="0">
              <a:solidFill>
                <a:schemeClr val="bg1"/>
              </a:solidFill>
              <a:latin typeface="Poppins" panose="00000500000000000000" pitchFamily="2" charset="-18"/>
              <a:cs typeface="Poppins" panose="00000500000000000000" pitchFamily="2" charset="-18"/>
            </a:endParaRPr>
          </a:p>
        </p:txBody>
      </p:sp>
      <p:sp>
        <p:nvSpPr>
          <p:cNvPr id="9" name="Google Shape;354;p9">
            <a:extLst>
              <a:ext uri="{FF2B5EF4-FFF2-40B4-BE49-F238E27FC236}">
                <a16:creationId xmlns:a16="http://schemas.microsoft.com/office/drawing/2014/main" id="{0C3C0DB9-3C5E-11BD-C5D4-AC00771CBA81}"/>
              </a:ext>
            </a:extLst>
          </p:cNvPr>
          <p:cNvSpPr txBox="1"/>
          <p:nvPr/>
        </p:nvSpPr>
        <p:spPr>
          <a:xfrm>
            <a:off x="14061913" y="3440850"/>
            <a:ext cx="4226087" cy="1292662"/>
          </a:xfrm>
          <a:prstGeom prst="rect">
            <a:avLst/>
          </a:prstGeom>
          <a:noFill/>
          <a:ln>
            <a:noFill/>
          </a:ln>
        </p:spPr>
        <p:txBody>
          <a:bodyPr spcFirstLastPara="1" wrap="square" lIns="0" tIns="0" rIns="0" bIns="0" anchor="t" anchorCtr="0">
            <a:spAutoFit/>
          </a:bodyPr>
          <a:lstStyle/>
          <a:p>
            <a:pPr marL="0" marR="0" lvl="0" indent="0" algn="ctr" rtl="0">
              <a:lnSpc>
                <a:spcPct val="139962"/>
              </a:lnSpc>
              <a:spcBef>
                <a:spcPts val="0"/>
              </a:spcBef>
              <a:spcAft>
                <a:spcPts val="0"/>
              </a:spcAft>
              <a:buNone/>
            </a:pPr>
            <a:r>
              <a:rPr lang="es" sz="2000" b="1" i="0" u="none" strike="noStrike" cap="none" dirty="0">
                <a:solidFill>
                  <a:schemeClr val="bg1"/>
                </a:solidFill>
                <a:latin typeface="Poppins" panose="00000500000000000000" pitchFamily="2" charset="-18"/>
                <a:ea typeface="Poppins"/>
                <a:cs typeface="Poppins" panose="00000500000000000000" pitchFamily="2" charset="-18"/>
                <a:sym typeface="Poppins"/>
              </a:rPr>
              <a:t>Lectura real =</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39962"/>
              </a:lnSpc>
              <a:spcBef>
                <a:spcPts val="0"/>
              </a:spcBef>
              <a:spcAft>
                <a:spcPts val="0"/>
              </a:spcAft>
              <a:buNone/>
            </a:pPr>
            <a:r>
              <a:rPr lang="es" sz="2000" b="1" i="0" u="none" strike="noStrike" cap="none" dirty="0">
                <a:solidFill>
                  <a:schemeClr val="bg1"/>
                </a:solidFill>
                <a:latin typeface="Poppins" panose="00000500000000000000" pitchFamily="2" charset="-18"/>
                <a:ea typeface="Poppins"/>
                <a:cs typeface="Poppins" panose="00000500000000000000" pitchFamily="2" charset="-18"/>
                <a:sym typeface="Poppins"/>
              </a:rPr>
              <a:t>Escala principal + escala Vernier</a:t>
            </a:r>
            <a:endParaRPr sz="2000" dirty="0">
              <a:solidFill>
                <a:schemeClr val="bg1"/>
              </a:solidFill>
              <a:latin typeface="Poppins" panose="00000500000000000000" pitchFamily="2" charset="-18"/>
              <a:cs typeface="Poppins" panose="00000500000000000000" pitchFamily="2" charset="-18"/>
            </a:endParaRPr>
          </a:p>
        </p:txBody>
      </p:sp>
      <p:pic>
        <p:nvPicPr>
          <p:cNvPr id="10" name="Obrázok 9">
            <a:extLst>
              <a:ext uri="{FF2B5EF4-FFF2-40B4-BE49-F238E27FC236}">
                <a16:creationId xmlns:a16="http://schemas.microsoft.com/office/drawing/2014/main" id="{9784E70F-A17C-4799-3254-0028285C3824}"/>
              </a:ext>
            </a:extLst>
          </p:cNvPr>
          <p:cNvPicPr>
            <a:picLocks noChangeAspect="1"/>
          </p:cNvPicPr>
          <p:nvPr/>
        </p:nvPicPr>
        <p:blipFill>
          <a:blip r:embed="rId8"/>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96155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2" name="Google Shape;362;p10"/>
          <p:cNvSpPr txBox="1"/>
          <p:nvPr/>
        </p:nvSpPr>
        <p:spPr>
          <a:xfrm>
            <a:off x="811006" y="509357"/>
            <a:ext cx="10929237"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i="0" u="none" strike="noStrike" cap="none" dirty="0">
                <a:solidFill>
                  <a:srgbClr val="000000"/>
                </a:solidFill>
                <a:latin typeface="Poppins"/>
                <a:ea typeface="Poppins"/>
                <a:cs typeface="Poppins"/>
                <a:sym typeface="Poppins"/>
              </a:rPr>
              <a:t>BEŽNÉ CHYBY PRI ODČÍTANÍ MERANÍ POSUVNÝM MERADLOM</a:t>
            </a:r>
            <a:endParaRPr lang="en-US" dirty="0"/>
          </a:p>
        </p:txBody>
      </p:sp>
      <p:sp>
        <p:nvSpPr>
          <p:cNvPr id="2" name="Freeform 21">
            <a:extLst>
              <a:ext uri="{FF2B5EF4-FFF2-40B4-BE49-F238E27FC236}">
                <a16:creationId xmlns:a16="http://schemas.microsoft.com/office/drawing/2014/main" id="{D7860C3C-F7B9-A5B3-B2D5-A1EA97303A6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138BC56F-E937-F433-4CD9-E1FAEC8005E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B22178A1-689E-E558-F762-041D531AC47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5" name="Obrázok 4">
            <a:extLst>
              <a:ext uri="{FF2B5EF4-FFF2-40B4-BE49-F238E27FC236}">
                <a16:creationId xmlns:a16="http://schemas.microsoft.com/office/drawing/2014/main" id="{187B81B9-AE39-1521-18DD-C9F0395414B9}"/>
              </a:ext>
            </a:extLst>
          </p:cNvPr>
          <p:cNvPicPr>
            <a:picLocks noChangeAspect="1"/>
          </p:cNvPicPr>
          <p:nvPr/>
        </p:nvPicPr>
        <p:blipFill>
          <a:blip r:embed="rId5"/>
          <a:stretch>
            <a:fillRect/>
          </a:stretch>
        </p:blipFill>
        <p:spPr>
          <a:xfrm>
            <a:off x="13888623" y="251829"/>
            <a:ext cx="3106800" cy="684317"/>
          </a:xfrm>
          <a:prstGeom prst="rect">
            <a:avLst/>
          </a:prstGeom>
        </p:spPr>
      </p:pic>
      <p:graphicFrame>
        <p:nvGraphicFramePr>
          <p:cNvPr id="6" name="Google Shape;359;p10">
            <a:extLst>
              <a:ext uri="{FF2B5EF4-FFF2-40B4-BE49-F238E27FC236}">
                <a16:creationId xmlns:a16="http://schemas.microsoft.com/office/drawing/2014/main" id="{13EF7C39-FEAF-8EE4-A1C1-909490ECE846}"/>
              </a:ext>
            </a:extLst>
          </p:cNvPr>
          <p:cNvGraphicFramePr/>
          <p:nvPr>
            <p:extLst>
              <p:ext uri="{D42A27DB-BD31-4B8C-83A1-F6EECF244321}">
                <p14:modId xmlns:p14="http://schemas.microsoft.com/office/powerpoint/2010/main" val="2498507517"/>
              </p:ext>
            </p:extLst>
          </p:nvPr>
        </p:nvGraphicFramePr>
        <p:xfrm>
          <a:off x="811006" y="2231132"/>
          <a:ext cx="16448275" cy="5730240"/>
        </p:xfrm>
        <a:graphic>
          <a:graphicData uri="http://schemas.openxmlformats.org/drawingml/2006/table">
            <a:tbl>
              <a:tblPr>
                <a:noFill/>
                <a:tableStyleId>{0C889F52-6B20-470F-8575-D5A95C889626}</a:tableStyleId>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893613">
                <a:tc>
                  <a:txBody>
                    <a:bodyPr/>
                    <a:lstStyle/>
                    <a:p>
                      <a:pPr marL="0" marR="0" lvl="0" indent="0" algn="ctr" rtl="0">
                        <a:lnSpc>
                          <a:spcPct val="140016"/>
                        </a:lnSpc>
                        <a:spcBef>
                          <a:spcPts val="0"/>
                        </a:spcBef>
                        <a:spcAft>
                          <a:spcPts val="0"/>
                        </a:spcAft>
                        <a:buNone/>
                      </a:pPr>
                      <a:r>
                        <a:rPr lang="es"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Desalineación</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s" sz="2000" b="1" u="none" strike="noStrike" cap="none">
                          <a:solidFill>
                            <a:srgbClr val="000000"/>
                          </a:solidFill>
                          <a:latin typeface="Poppins" panose="00000500000000000000" pitchFamily="2" charset="-18"/>
                          <a:ea typeface="Open Sans"/>
                          <a:cs typeface="Poppins" panose="00000500000000000000" pitchFamily="2" charset="-18"/>
                          <a:sym typeface="Open Sans"/>
                        </a:rPr>
                        <a:t>Error de paralaje</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s" sz="2000" b="1" u="none" strike="noStrike" cap="none">
                          <a:solidFill>
                            <a:srgbClr val="000000"/>
                          </a:solidFill>
                          <a:latin typeface="Poppins" panose="00000500000000000000" pitchFamily="2" charset="-18"/>
                          <a:ea typeface="Open Sans"/>
                          <a:cs typeface="Poppins" panose="00000500000000000000" pitchFamily="2" charset="-18"/>
                          <a:sym typeface="Open Sans"/>
                        </a:rPr>
                        <a:t>Mala interpretación del punto decimal</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1450582">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Error: alinear incorrectamente el punto cero (0) de la escala Vernier con la escala principal.</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Error: leer la medida desde un ángulo, provocando un error de paralaje.</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a:solidFill>
                            <a:srgbClr val="FFFFFF"/>
                          </a:solidFill>
                          <a:latin typeface="Poppins" panose="00000500000000000000" pitchFamily="2" charset="-18"/>
                          <a:ea typeface="Open Sans"/>
                          <a:cs typeface="Poppins" panose="00000500000000000000" pitchFamily="2" charset="-18"/>
                          <a:sym typeface="Open Sans"/>
                        </a:rPr>
                        <a:t>Error: interpretar mal el punto decimal de la escala Vernier, provocando errores en la medición registrada.</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2592916">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Solución de problemas: verifique dos veces la alineación antes de registrar las mediciones. Asegúrese de que el punto cero se alinee exactamente con la escala principal.</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Solución de problemas: vea la escala Vernier y la escala principal directamente desde arriba para evitar errores de paralaje. Asegúrese de que su línea de visión sea perpendicular a la pinza.</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Solución de problemas: preste mucha atención a la posición del punto decimal en la escala Vernier. Tenga en cuenta si se alinea con una división de escala principal o se encuentra entre dos divisiones.</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bl>
          </a:graphicData>
        </a:graphic>
      </p:graphicFrame>
      <p:pic>
        <p:nvPicPr>
          <p:cNvPr id="7" name="Obrázok 6">
            <a:extLst>
              <a:ext uri="{FF2B5EF4-FFF2-40B4-BE49-F238E27FC236}">
                <a16:creationId xmlns:a16="http://schemas.microsoft.com/office/drawing/2014/main" id="{0083C7AE-E35B-175A-D6B5-0F2113E3C673}"/>
              </a:ext>
            </a:extLst>
          </p:cNvPr>
          <p:cNvPicPr>
            <a:picLocks noChangeAspect="1"/>
          </p:cNvPicPr>
          <p:nvPr/>
        </p:nvPicPr>
        <p:blipFill>
          <a:blip r:embed="rId6"/>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59576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5" name="Freeform 21">
            <a:extLst>
              <a:ext uri="{FF2B5EF4-FFF2-40B4-BE49-F238E27FC236}">
                <a16:creationId xmlns:a16="http://schemas.microsoft.com/office/drawing/2014/main" id="{38E02CD3-2482-E737-9446-585B3E3F727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6" name="Freeform 46">
            <a:extLst>
              <a:ext uri="{FF2B5EF4-FFF2-40B4-BE49-F238E27FC236}">
                <a16:creationId xmlns:a16="http://schemas.microsoft.com/office/drawing/2014/main" id="{033B9394-5FC7-717B-7B8F-AEA8BF1F0E2A}"/>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3" name="Google Shape;362;p10">
            <a:extLst>
              <a:ext uri="{FF2B5EF4-FFF2-40B4-BE49-F238E27FC236}">
                <a16:creationId xmlns:a16="http://schemas.microsoft.com/office/drawing/2014/main" id="{30E0066D-C61A-4126-178A-28F43C70AA9A}"/>
              </a:ext>
            </a:extLst>
          </p:cNvPr>
          <p:cNvSpPr txBox="1"/>
          <p:nvPr/>
        </p:nvSpPr>
        <p:spPr>
          <a:xfrm>
            <a:off x="811006" y="509357"/>
            <a:ext cx="10929237"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i="0" u="none" strike="noStrike" cap="none" dirty="0">
                <a:solidFill>
                  <a:srgbClr val="000000"/>
                </a:solidFill>
                <a:latin typeface="Poppins"/>
                <a:ea typeface="Poppins"/>
                <a:cs typeface="Poppins"/>
                <a:sym typeface="Poppins"/>
              </a:rPr>
              <a:t>BEŽNÉ CHYBY PRI ODČÍTANÍ MERANÍ POSUVNÝM MERADLOM</a:t>
            </a:r>
            <a:endParaRPr lang="en-US" dirty="0"/>
          </a:p>
        </p:txBody>
      </p:sp>
      <p:sp>
        <p:nvSpPr>
          <p:cNvPr id="2" name="Freeform 21">
            <a:extLst>
              <a:ext uri="{FF2B5EF4-FFF2-40B4-BE49-F238E27FC236}">
                <a16:creationId xmlns:a16="http://schemas.microsoft.com/office/drawing/2014/main" id="{5350AD9B-E222-40FB-0965-B7EF5EF07A71}"/>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4" name="Obrázok 3">
            <a:extLst>
              <a:ext uri="{FF2B5EF4-FFF2-40B4-BE49-F238E27FC236}">
                <a16:creationId xmlns:a16="http://schemas.microsoft.com/office/drawing/2014/main" id="{986D61DD-4989-C777-5825-022D93638351}"/>
              </a:ext>
            </a:extLst>
          </p:cNvPr>
          <p:cNvPicPr>
            <a:picLocks noChangeAspect="1"/>
          </p:cNvPicPr>
          <p:nvPr/>
        </p:nvPicPr>
        <p:blipFill>
          <a:blip r:embed="rId5"/>
          <a:stretch>
            <a:fillRect/>
          </a:stretch>
        </p:blipFill>
        <p:spPr>
          <a:xfrm>
            <a:off x="13888623" y="251829"/>
            <a:ext cx="3106800" cy="684317"/>
          </a:xfrm>
          <a:prstGeom prst="rect">
            <a:avLst/>
          </a:prstGeom>
        </p:spPr>
      </p:pic>
      <p:graphicFrame>
        <p:nvGraphicFramePr>
          <p:cNvPr id="7" name="Google Shape;367;p11">
            <a:extLst>
              <a:ext uri="{FF2B5EF4-FFF2-40B4-BE49-F238E27FC236}">
                <a16:creationId xmlns:a16="http://schemas.microsoft.com/office/drawing/2014/main" id="{6F96E87D-A581-DF20-F47B-58A39292B81F}"/>
              </a:ext>
            </a:extLst>
          </p:cNvPr>
          <p:cNvGraphicFramePr/>
          <p:nvPr>
            <p:extLst>
              <p:ext uri="{D42A27DB-BD31-4B8C-83A1-F6EECF244321}">
                <p14:modId xmlns:p14="http://schemas.microsoft.com/office/powerpoint/2010/main" val="3006874643"/>
              </p:ext>
            </p:extLst>
          </p:nvPr>
        </p:nvGraphicFramePr>
        <p:xfrm>
          <a:off x="919853" y="2125078"/>
          <a:ext cx="16448275" cy="7010400"/>
        </p:xfrm>
        <a:graphic>
          <a:graphicData uri="http://schemas.openxmlformats.org/drawingml/2006/table">
            <a:tbl>
              <a:tblPr>
                <a:noFill/>
                <a:tableStyleId>{0C889F52-6B20-470F-8575-D5A95C889626}</a:tableStyleId>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522539">
                <a:tc>
                  <a:txBody>
                    <a:bodyPr/>
                    <a:lstStyle/>
                    <a:p>
                      <a:pPr marL="0" marR="0" lvl="0" indent="0" algn="ctr" rtl="0">
                        <a:lnSpc>
                          <a:spcPct val="140016"/>
                        </a:lnSpc>
                        <a:spcBef>
                          <a:spcPts val="0"/>
                        </a:spcBef>
                        <a:spcAft>
                          <a:spcPts val="0"/>
                        </a:spcAft>
                        <a:buNone/>
                      </a:pPr>
                      <a:r>
                        <a:rPr lang="es"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Orientación de la escala Vernier:</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s" sz="2000" b="1" u="none" strike="noStrike" cap="none">
                          <a:solidFill>
                            <a:srgbClr val="000000"/>
                          </a:solidFill>
                          <a:latin typeface="Poppins" panose="00000500000000000000" pitchFamily="2" charset="-18"/>
                          <a:ea typeface="Open Sans"/>
                          <a:cs typeface="Poppins" panose="00000500000000000000" pitchFamily="2" charset="-18"/>
                          <a:sym typeface="Open Sans"/>
                        </a:rPr>
                        <a:t>Desalineación de la mandíbula</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s" sz="2000" b="1" u="none" strike="noStrike" cap="none">
                          <a:solidFill>
                            <a:srgbClr val="000000"/>
                          </a:solidFill>
                          <a:latin typeface="Poppins" panose="00000500000000000000" pitchFamily="2" charset="-18"/>
                          <a:ea typeface="Open Sans"/>
                          <a:cs typeface="Poppins" panose="00000500000000000000" pitchFamily="2" charset="-18"/>
                          <a:sym typeface="Open Sans"/>
                        </a:rPr>
                        <a:t>Despreciando el error cero:</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1388855">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Error: leer la escala Vernier al revés o en la orientación incorrecta.</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Error: las mandíbulas del pie de rey no están correctamente alineadas al medir, lo que genera resultados inexactos.</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a:solidFill>
                            <a:srgbClr val="FFFFFF"/>
                          </a:solidFill>
                          <a:latin typeface="Poppins" panose="00000500000000000000" pitchFamily="2" charset="-18"/>
                          <a:ea typeface="Open Sans"/>
                          <a:cs typeface="Poppins" panose="00000500000000000000" pitchFamily="2" charset="-18"/>
                          <a:sym typeface="Open Sans"/>
                        </a:rPr>
                        <a:t>Error: no tener en cuenta cero errores en la calibración del pie de rey.</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2543942">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Solución de problemas: compruebe siempre que la escala Vernier esté colocada correctamente. La escala debe deslizarse paralela a la escala principal y los números y divisiones deben ser fácilmente legibles.</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Solución de problemas: asegúrese de que las mordazas de la pinza estén limpias y correctamente alineadas. Cualquier desalineación puede afectar la precisión de la medición. Si la desalineación persiste, es posible que sea necesario ajustar o reparar la pinza.</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es"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Solución de problemas: verifique periódicamente que no haya errores cerrando las mandíbulas sin ningún objeto en el medio. El cero de la escala Vernier debe alinearse exactamente con el cero de la escala principal. Si hay una desviación, observe el error cero y ajuste las mediciones futuras en consecuencia.</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bl>
          </a:graphicData>
        </a:graphic>
      </p:graphicFrame>
      <p:pic>
        <p:nvPicPr>
          <p:cNvPr id="8" name="Obrázok 7">
            <a:extLst>
              <a:ext uri="{FF2B5EF4-FFF2-40B4-BE49-F238E27FC236}">
                <a16:creationId xmlns:a16="http://schemas.microsoft.com/office/drawing/2014/main" id="{74ACE72A-73B6-1122-62CE-A606702DEA91}"/>
              </a:ext>
            </a:extLst>
          </p:cNvPr>
          <p:cNvPicPr>
            <a:picLocks noChangeAspect="1"/>
          </p:cNvPicPr>
          <p:nvPr/>
        </p:nvPicPr>
        <p:blipFill>
          <a:blip r:embed="rId6"/>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3149339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pSp>
        <p:nvGrpSpPr>
          <p:cNvPr id="388" name="Google Shape;388;p12"/>
          <p:cNvGrpSpPr/>
          <p:nvPr/>
        </p:nvGrpSpPr>
        <p:grpSpPr>
          <a:xfrm>
            <a:off x="14052908" y="56132"/>
            <a:ext cx="4235092" cy="10230868"/>
            <a:chOff x="0" y="-38100"/>
            <a:chExt cx="3346246" cy="8166100"/>
          </a:xfrm>
        </p:grpSpPr>
        <p:sp>
          <p:nvSpPr>
            <p:cNvPr id="389" name="Google Shape;389;p12"/>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390" name="Google Shape;390;p12"/>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 name="Google Shape;378;p12">
            <a:extLst>
              <a:ext uri="{FF2B5EF4-FFF2-40B4-BE49-F238E27FC236}">
                <a16:creationId xmlns:a16="http://schemas.microsoft.com/office/drawing/2014/main" id="{CFF9820F-24F9-A0E2-EDEE-23C48C5ED0CD}"/>
              </a:ext>
            </a:extLst>
          </p:cNvPr>
          <p:cNvGrpSpPr/>
          <p:nvPr/>
        </p:nvGrpSpPr>
        <p:grpSpPr>
          <a:xfrm>
            <a:off x="10264080" y="2375926"/>
            <a:ext cx="6305748" cy="7921125"/>
            <a:chOff x="0" y="-38100"/>
            <a:chExt cx="871423" cy="997829"/>
          </a:xfrm>
          <a:solidFill>
            <a:schemeClr val="accent2"/>
          </a:solidFill>
        </p:grpSpPr>
        <p:sp>
          <p:nvSpPr>
            <p:cNvPr id="5" name="Google Shape;379;p12">
              <a:extLst>
                <a:ext uri="{FF2B5EF4-FFF2-40B4-BE49-F238E27FC236}">
                  <a16:creationId xmlns:a16="http://schemas.microsoft.com/office/drawing/2014/main" id="{23EBE5D9-F8A3-0BB7-14F0-4FA48AB56159}"/>
                </a:ext>
              </a:extLst>
            </p:cNvPr>
            <p:cNvSpPr/>
            <p:nvPr/>
          </p:nvSpPr>
          <p:spPr>
            <a:xfrm>
              <a:off x="0" y="0"/>
              <a:ext cx="871423" cy="959729"/>
            </a:xfrm>
            <a:custGeom>
              <a:avLst/>
              <a:gdLst/>
              <a:ahLst/>
              <a:cxnLst/>
              <a:rect l="l" t="t" r="r" b="b"/>
              <a:pathLst>
                <a:path w="871423" h="959729" extrusionOk="0">
                  <a:moveTo>
                    <a:pt x="0" y="0"/>
                  </a:moveTo>
                  <a:lnTo>
                    <a:pt x="871423" y="0"/>
                  </a:lnTo>
                  <a:lnTo>
                    <a:pt x="871423" y="959729"/>
                  </a:lnTo>
                  <a:lnTo>
                    <a:pt x="0" y="959729"/>
                  </a:lnTo>
                  <a:close/>
                </a:path>
              </a:pathLst>
            </a:custGeom>
            <a:grpFill/>
            <a:ln>
              <a:noFill/>
            </a:ln>
          </p:spPr>
        </p:sp>
        <p:sp>
          <p:nvSpPr>
            <p:cNvPr id="6" name="Google Shape;380;p12">
              <a:extLst>
                <a:ext uri="{FF2B5EF4-FFF2-40B4-BE49-F238E27FC236}">
                  <a16:creationId xmlns:a16="http://schemas.microsoft.com/office/drawing/2014/main" id="{C9FE2159-80AD-6FB9-B825-B6FF4662797B}"/>
                </a:ext>
              </a:extLst>
            </p:cNvPr>
            <p:cNvSpPr txBox="1"/>
            <p:nvPr/>
          </p:nvSpPr>
          <p:spPr>
            <a:xfrm>
              <a:off x="0" y="-38100"/>
              <a:ext cx="871423" cy="997829"/>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5" name="Google Shape;375;p12"/>
          <p:cNvGrpSpPr/>
          <p:nvPr/>
        </p:nvGrpSpPr>
        <p:grpSpPr>
          <a:xfrm>
            <a:off x="0" y="-38168"/>
            <a:ext cx="4235092" cy="10335220"/>
            <a:chOff x="0" y="-38100"/>
            <a:chExt cx="3346246" cy="8166100"/>
          </a:xfrm>
        </p:grpSpPr>
        <p:sp>
          <p:nvSpPr>
            <p:cNvPr id="376" name="Google Shape;376;p12"/>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377" name="Google Shape;377;p12"/>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8" name="Google Shape;378;p12"/>
          <p:cNvGrpSpPr/>
          <p:nvPr/>
        </p:nvGrpSpPr>
        <p:grpSpPr>
          <a:xfrm>
            <a:off x="1028700" y="2320991"/>
            <a:ext cx="6305748" cy="7955957"/>
            <a:chOff x="0" y="-38100"/>
            <a:chExt cx="871423" cy="997829"/>
          </a:xfrm>
          <a:solidFill>
            <a:schemeClr val="accent2"/>
          </a:solidFill>
        </p:grpSpPr>
        <p:sp>
          <p:nvSpPr>
            <p:cNvPr id="379" name="Google Shape;379;p12"/>
            <p:cNvSpPr/>
            <p:nvPr/>
          </p:nvSpPr>
          <p:spPr>
            <a:xfrm>
              <a:off x="0" y="0"/>
              <a:ext cx="871423" cy="959729"/>
            </a:xfrm>
            <a:custGeom>
              <a:avLst/>
              <a:gdLst/>
              <a:ahLst/>
              <a:cxnLst/>
              <a:rect l="l" t="t" r="r" b="b"/>
              <a:pathLst>
                <a:path w="871423" h="959729" extrusionOk="0">
                  <a:moveTo>
                    <a:pt x="0" y="0"/>
                  </a:moveTo>
                  <a:lnTo>
                    <a:pt x="871423" y="0"/>
                  </a:lnTo>
                  <a:lnTo>
                    <a:pt x="871423" y="959729"/>
                  </a:lnTo>
                  <a:lnTo>
                    <a:pt x="0" y="959729"/>
                  </a:lnTo>
                  <a:close/>
                </a:path>
              </a:pathLst>
            </a:custGeom>
            <a:grpFill/>
            <a:ln>
              <a:noFill/>
            </a:ln>
          </p:spPr>
        </p:sp>
        <p:sp>
          <p:nvSpPr>
            <p:cNvPr id="380" name="Google Shape;380;p12"/>
            <p:cNvSpPr txBox="1"/>
            <p:nvPr/>
          </p:nvSpPr>
          <p:spPr>
            <a:xfrm>
              <a:off x="0" y="-38100"/>
              <a:ext cx="871423" cy="997829"/>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2" name="Google Shape;382;p12"/>
          <p:cNvSpPr txBox="1"/>
          <p:nvPr/>
        </p:nvSpPr>
        <p:spPr>
          <a:xfrm>
            <a:off x="1028700" y="1126732"/>
            <a:ext cx="6596743" cy="1230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3999" b="1" dirty="0">
                <a:latin typeface="Poppins"/>
                <a:ea typeface="Poppins"/>
                <a:cs typeface="Poppins"/>
                <a:sym typeface="Poppins"/>
              </a:rPr>
              <a:t>VZU</a:t>
            </a:r>
            <a:r>
              <a:rPr lang="en-US" sz="3999" b="1" i="0" u="none" strike="noStrike" cap="none" dirty="0">
                <a:solidFill>
                  <a:srgbClr val="000000"/>
                </a:solidFill>
                <a:latin typeface="Poppins"/>
                <a:ea typeface="Poppins"/>
                <a:cs typeface="Poppins"/>
                <a:sym typeface="Poppins"/>
              </a:rPr>
              <a:t>ŽITIE POSUVNÉHO MERADLA</a:t>
            </a:r>
            <a:endParaRPr lang="en-US" dirty="0"/>
          </a:p>
        </p:txBody>
      </p:sp>
      <p:sp>
        <p:nvSpPr>
          <p:cNvPr id="391" name="Google Shape;391;p12"/>
          <p:cNvSpPr txBox="1"/>
          <p:nvPr/>
        </p:nvSpPr>
        <p:spPr>
          <a:xfrm>
            <a:off x="7887909" y="1097344"/>
            <a:ext cx="8708611" cy="123085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3999" b="1" i="0" u="none" strike="noStrike" cap="none" dirty="0">
                <a:solidFill>
                  <a:srgbClr val="000000"/>
                </a:solidFill>
                <a:latin typeface="Poppins"/>
                <a:ea typeface="Poppins"/>
                <a:cs typeface="Poppins"/>
                <a:sym typeface="Poppins"/>
              </a:rPr>
              <a:t>BEZPEČNOSTNÉ </a:t>
            </a:r>
          </a:p>
          <a:p>
            <a:pPr marL="0" marR="0" lvl="0" indent="0" algn="r" rtl="0">
              <a:spcBef>
                <a:spcPts val="0"/>
              </a:spcBef>
              <a:spcAft>
                <a:spcPts val="0"/>
              </a:spcAft>
              <a:buNone/>
            </a:pPr>
            <a:r>
              <a:rPr lang="en-US" sz="3999" b="1" i="0" u="none" strike="noStrike" cap="none" dirty="0">
                <a:solidFill>
                  <a:srgbClr val="000000"/>
                </a:solidFill>
                <a:latin typeface="Poppins"/>
                <a:ea typeface="Poppins"/>
                <a:cs typeface="Poppins"/>
                <a:sym typeface="Poppins"/>
              </a:rPr>
              <a:t>OPATRENIA</a:t>
            </a:r>
            <a:endParaRPr lang="en-US" dirty="0"/>
          </a:p>
        </p:txBody>
      </p:sp>
      <p:sp>
        <p:nvSpPr>
          <p:cNvPr id="393" name="Google Shape;393;p12"/>
          <p:cNvSpPr/>
          <p:nvPr/>
        </p:nvSpPr>
        <p:spPr>
          <a:xfrm>
            <a:off x="16877090" y="2023396"/>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BEA80177-2C2A-6433-5F71-C724017B9C6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D6C56972-1F59-A4B6-D88B-5C24F0BCBEF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384" name="Google Shape;384;p12"/>
          <p:cNvSpPr/>
          <p:nvPr/>
        </p:nvSpPr>
        <p:spPr>
          <a:xfrm>
            <a:off x="-2062982" y="7055704"/>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Freeform 21">
            <a:extLst>
              <a:ext uri="{FF2B5EF4-FFF2-40B4-BE49-F238E27FC236}">
                <a16:creationId xmlns:a16="http://schemas.microsoft.com/office/drawing/2014/main" id="{CEC616C3-FDC0-5003-A2BC-7606AA1C0F81}"/>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8" name="Obrázok 7">
            <a:extLst>
              <a:ext uri="{FF2B5EF4-FFF2-40B4-BE49-F238E27FC236}">
                <a16:creationId xmlns:a16="http://schemas.microsoft.com/office/drawing/2014/main" id="{B4FE313A-1EB3-0D9C-36D8-24AC88CDC02E}"/>
              </a:ext>
            </a:extLst>
          </p:cNvPr>
          <p:cNvPicPr>
            <a:picLocks noChangeAspect="1"/>
          </p:cNvPicPr>
          <p:nvPr/>
        </p:nvPicPr>
        <p:blipFill>
          <a:blip r:embed="rId5"/>
          <a:stretch>
            <a:fillRect/>
          </a:stretch>
        </p:blipFill>
        <p:spPr>
          <a:xfrm>
            <a:off x="13888623" y="251829"/>
            <a:ext cx="3106800" cy="684317"/>
          </a:xfrm>
          <a:prstGeom prst="rect">
            <a:avLst/>
          </a:prstGeom>
        </p:spPr>
      </p:pic>
      <p:sp>
        <p:nvSpPr>
          <p:cNvPr id="9" name="Google Shape;381;p12">
            <a:extLst>
              <a:ext uri="{FF2B5EF4-FFF2-40B4-BE49-F238E27FC236}">
                <a16:creationId xmlns:a16="http://schemas.microsoft.com/office/drawing/2014/main" id="{E018CE6A-8DE4-612E-72AA-388668B7CDA8}"/>
              </a:ext>
            </a:extLst>
          </p:cNvPr>
          <p:cNvSpPr txBox="1"/>
          <p:nvPr/>
        </p:nvSpPr>
        <p:spPr>
          <a:xfrm>
            <a:off x="1023350" y="2375926"/>
            <a:ext cx="5881500" cy="5601533"/>
          </a:xfrm>
          <a:prstGeom prst="rect">
            <a:avLst/>
          </a:prstGeom>
          <a:noFill/>
          <a:ln>
            <a:noFill/>
          </a:ln>
        </p:spPr>
        <p:txBody>
          <a:bodyPr spcFirstLastPara="1" wrap="square" lIns="0" tIns="0" rIns="0" bIns="0" anchor="t" anchorCtr="0">
            <a:spAutoFit/>
          </a:bodyPr>
          <a:lstStyle/>
          <a:p>
            <a:pPr marL="539749" marR="0" lvl="1" indent="-263524" algn="l" rtl="0">
              <a:lnSpc>
                <a:spcPct val="140016"/>
              </a:lnSpc>
              <a:spcBef>
                <a:spcPts val="0"/>
              </a:spcBef>
              <a:spcAft>
                <a:spcPts val="0"/>
              </a:spcAft>
              <a:buClr>
                <a:srgbClr val="FFFFFF"/>
              </a:buClr>
              <a:buSzPts val="2399"/>
              <a:buFont typeface="Arial"/>
              <a:buChar char="•"/>
            </a:pPr>
            <a:r>
              <a:rPr lang="es"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Fabricación: Los calibradores Vernier se utilizan para medir las dimensiones de las piezas en la fabricación.</a:t>
            </a:r>
            <a:endParaRPr sz="2000" dirty="0">
              <a:latin typeface="Poppins" panose="00000500000000000000" pitchFamily="2" charset="-18"/>
              <a:cs typeface="Poppins" panose="00000500000000000000" pitchFamily="2" charset="-18"/>
            </a:endParaRPr>
          </a:p>
          <a:p>
            <a:pPr marL="539749" marR="0" lvl="1" indent="-263524" algn="l" rtl="0">
              <a:lnSpc>
                <a:spcPct val="140016"/>
              </a:lnSpc>
              <a:spcBef>
                <a:spcPts val="0"/>
              </a:spcBef>
              <a:spcAft>
                <a:spcPts val="0"/>
              </a:spcAft>
              <a:buClr>
                <a:srgbClr val="FFFFFF"/>
              </a:buClr>
              <a:buSzPts val="2399"/>
              <a:buFont typeface="Arial"/>
              <a:buChar char="•"/>
            </a:pPr>
            <a:r>
              <a:rPr lang="es"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Ingeniería: Los calibradores Vernier se utilizan para medir las dimensiones de estructuras y componentes en ingeniería.</a:t>
            </a:r>
            <a:endParaRPr sz="2000" dirty="0">
              <a:latin typeface="Poppins" panose="00000500000000000000" pitchFamily="2" charset="-18"/>
              <a:cs typeface="Poppins" panose="00000500000000000000" pitchFamily="2" charset="-18"/>
            </a:endParaRPr>
          </a:p>
          <a:p>
            <a:pPr marL="539749" marR="0" lvl="1" indent="-263524" algn="l" rtl="0">
              <a:lnSpc>
                <a:spcPct val="140016"/>
              </a:lnSpc>
              <a:spcBef>
                <a:spcPts val="0"/>
              </a:spcBef>
              <a:spcAft>
                <a:spcPts val="0"/>
              </a:spcAft>
              <a:buClr>
                <a:srgbClr val="FFFFFF"/>
              </a:buClr>
              <a:buSzPts val="2399"/>
              <a:buFont typeface="Arial"/>
              <a:buChar char="•"/>
            </a:pPr>
            <a:r>
              <a:rPr lang="es"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Ciencia: Los calibradores Vernier se utilizan para medir las dimensiones de objetos en experimentos científicos.</a:t>
            </a:r>
            <a:endParaRPr sz="2000" dirty="0">
              <a:latin typeface="Poppins" panose="00000500000000000000" pitchFamily="2" charset="-18"/>
              <a:cs typeface="Poppins" panose="00000500000000000000" pitchFamily="2" charset="-18"/>
            </a:endParaRPr>
          </a:p>
          <a:p>
            <a:pPr marL="539749" marR="0" lvl="1" indent="-263524" algn="l" rtl="0">
              <a:lnSpc>
                <a:spcPct val="140016"/>
              </a:lnSpc>
              <a:spcBef>
                <a:spcPts val="0"/>
              </a:spcBef>
              <a:spcAft>
                <a:spcPts val="0"/>
              </a:spcAft>
              <a:buClr>
                <a:srgbClr val="FFFFFF"/>
              </a:buClr>
              <a:buSzPts val="2399"/>
              <a:buFont typeface="Arial"/>
              <a:buChar char="•"/>
            </a:pPr>
            <a:r>
              <a:rPr lang="es"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Construcción: Los calibradores Vernier se utilizan para medir las dimensiones de los materiales en la construcción.</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endParaRPr>
          </a:p>
        </p:txBody>
      </p:sp>
      <p:sp>
        <p:nvSpPr>
          <p:cNvPr id="10" name="Google Shape;398;p12">
            <a:extLst>
              <a:ext uri="{FF2B5EF4-FFF2-40B4-BE49-F238E27FC236}">
                <a16:creationId xmlns:a16="http://schemas.microsoft.com/office/drawing/2014/main" id="{22882000-FB0D-5747-D49B-00138CF37A57}"/>
              </a:ext>
            </a:extLst>
          </p:cNvPr>
          <p:cNvSpPr txBox="1"/>
          <p:nvPr/>
        </p:nvSpPr>
        <p:spPr>
          <a:xfrm>
            <a:off x="10288954" y="2421482"/>
            <a:ext cx="5881500" cy="4739759"/>
          </a:xfrm>
          <a:prstGeom prst="rect">
            <a:avLst/>
          </a:prstGeom>
          <a:noFill/>
          <a:ln>
            <a:noFill/>
          </a:ln>
        </p:spPr>
        <p:txBody>
          <a:bodyPr spcFirstLastPara="1" wrap="square" lIns="0" tIns="0" rIns="0" bIns="0" anchor="t" anchorCtr="0">
            <a:spAutoFit/>
          </a:bodyPr>
          <a:lstStyle/>
          <a:p>
            <a:pPr marL="539749" marR="0" lvl="1" indent="-263524" algn="l" rtl="0">
              <a:lnSpc>
                <a:spcPct val="140016"/>
              </a:lnSpc>
              <a:spcBef>
                <a:spcPts val="0"/>
              </a:spcBef>
              <a:spcAft>
                <a:spcPts val="0"/>
              </a:spcAft>
              <a:buClr>
                <a:srgbClr val="FFFFFF"/>
              </a:buClr>
              <a:buSzPts val="2399"/>
              <a:buFont typeface="Arial"/>
              <a:buChar char="•"/>
            </a:pPr>
            <a:r>
              <a:rPr lang="es"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Utilice siempre un pie de rey que esté en buenas condiciones.</a:t>
            </a:r>
            <a:endParaRPr sz="2000" dirty="0">
              <a:latin typeface="Poppins" panose="00000500000000000000" pitchFamily="2" charset="-18"/>
              <a:cs typeface="Poppins" panose="00000500000000000000" pitchFamily="2" charset="-18"/>
            </a:endParaRPr>
          </a:p>
          <a:p>
            <a:pPr marL="539749" marR="0" lvl="1" indent="-263524" algn="l" rtl="0">
              <a:lnSpc>
                <a:spcPct val="140016"/>
              </a:lnSpc>
              <a:spcBef>
                <a:spcPts val="0"/>
              </a:spcBef>
              <a:spcAft>
                <a:spcPts val="0"/>
              </a:spcAft>
              <a:buClr>
                <a:srgbClr val="FFFFFF"/>
              </a:buClr>
              <a:buSzPts val="2399"/>
              <a:buFont typeface="Arial"/>
              <a:buChar char="•"/>
            </a:pPr>
            <a:r>
              <a:rPr lang="es"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No utilice un pie de rey para medir objetos que sean demasiado grandes o demasiado pequeños para el instrumento.</a:t>
            </a:r>
            <a:endParaRPr sz="2000" dirty="0">
              <a:latin typeface="Poppins" panose="00000500000000000000" pitchFamily="2" charset="-18"/>
              <a:cs typeface="Poppins" panose="00000500000000000000" pitchFamily="2" charset="-18"/>
            </a:endParaRPr>
          </a:p>
          <a:p>
            <a:pPr marL="539749" marR="0" lvl="1" indent="-263524" algn="l" rtl="0">
              <a:lnSpc>
                <a:spcPct val="140016"/>
              </a:lnSpc>
              <a:spcBef>
                <a:spcPts val="0"/>
              </a:spcBef>
              <a:spcAft>
                <a:spcPts val="0"/>
              </a:spcAft>
              <a:buClr>
                <a:srgbClr val="FFFFFF"/>
              </a:buClr>
              <a:buSzPts val="2399"/>
              <a:buFont typeface="Arial"/>
              <a:buChar char="•"/>
            </a:pPr>
            <a:r>
              <a:rPr lang="es"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No utilice un pie de rey para medir objetos afilados o puntiagudos.</a:t>
            </a:r>
            <a:endParaRPr sz="2000" dirty="0">
              <a:latin typeface="Poppins" panose="00000500000000000000" pitchFamily="2" charset="-18"/>
              <a:cs typeface="Poppins" panose="00000500000000000000" pitchFamily="2" charset="-18"/>
            </a:endParaRPr>
          </a:p>
          <a:p>
            <a:pPr marL="539749" marR="0" lvl="1" indent="-263524" algn="l" rtl="0">
              <a:lnSpc>
                <a:spcPct val="140016"/>
              </a:lnSpc>
              <a:spcBef>
                <a:spcPts val="0"/>
              </a:spcBef>
              <a:spcAft>
                <a:spcPts val="0"/>
              </a:spcAft>
              <a:buClr>
                <a:srgbClr val="FFFFFF"/>
              </a:buClr>
              <a:buSzPts val="2399"/>
              <a:buFont typeface="Arial"/>
              <a:buChar char="•"/>
            </a:pPr>
            <a:r>
              <a:rPr lang="es"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No utilice un pie de rey para medir objetos fríos o calientes.</a:t>
            </a:r>
            <a:endParaRPr sz="2000" dirty="0">
              <a:latin typeface="Poppins" panose="00000500000000000000" pitchFamily="2" charset="-18"/>
              <a:cs typeface="Poppins" panose="00000500000000000000" pitchFamily="2" charset="-18"/>
            </a:endParaRPr>
          </a:p>
          <a:p>
            <a:pPr marL="539749" marR="0" lvl="1" indent="-263524" algn="l" rtl="0">
              <a:lnSpc>
                <a:spcPct val="140016"/>
              </a:lnSpc>
              <a:spcBef>
                <a:spcPts val="0"/>
              </a:spcBef>
              <a:spcAft>
                <a:spcPts val="0"/>
              </a:spcAft>
              <a:buClr>
                <a:srgbClr val="FFFFFF"/>
              </a:buClr>
              <a:buSzPts val="2399"/>
              <a:buFont typeface="Arial"/>
              <a:buChar char="•"/>
            </a:pPr>
            <a:r>
              <a:rPr lang="es"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Guarde un pie de rey en un lugar seguro cuando no esté en uso.</a:t>
            </a:r>
            <a:endParaRPr sz="2000" dirty="0">
              <a:latin typeface="Poppins" panose="00000500000000000000" pitchFamily="2" charset="-18"/>
              <a:cs typeface="Poppins" panose="00000500000000000000" pitchFamily="2" charset="-18"/>
            </a:endParaRPr>
          </a:p>
        </p:txBody>
      </p:sp>
      <p:pic>
        <p:nvPicPr>
          <p:cNvPr id="11" name="Obrázok 10">
            <a:extLst>
              <a:ext uri="{FF2B5EF4-FFF2-40B4-BE49-F238E27FC236}">
                <a16:creationId xmlns:a16="http://schemas.microsoft.com/office/drawing/2014/main" id="{56032CE4-2669-5708-98FB-8EE0F8D3CB3A}"/>
              </a:ext>
            </a:extLst>
          </p:cNvPr>
          <p:cNvPicPr>
            <a:picLocks noChangeAspect="1"/>
          </p:cNvPicPr>
          <p:nvPr/>
        </p:nvPicPr>
        <p:blipFill>
          <a:blip r:embed="rId6"/>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882769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4" name="Google Shape;219;p5">
            <a:extLst>
              <a:ext uri="{FF2B5EF4-FFF2-40B4-BE49-F238E27FC236}">
                <a16:creationId xmlns:a16="http://schemas.microsoft.com/office/drawing/2014/main" id="{F574CFF8-BE7E-8F25-AAEB-9E4BD159E591}"/>
              </a:ext>
            </a:extLst>
          </p:cNvPr>
          <p:cNvGrpSpPr/>
          <p:nvPr/>
        </p:nvGrpSpPr>
        <p:grpSpPr>
          <a:xfrm>
            <a:off x="1" y="-7792"/>
            <a:ext cx="11437356" cy="1522054"/>
            <a:chOff x="0" y="-38100"/>
            <a:chExt cx="3737049" cy="444538"/>
          </a:xfrm>
          <a:solidFill>
            <a:schemeClr val="accent2"/>
          </a:solidFill>
        </p:grpSpPr>
        <p:sp>
          <p:nvSpPr>
            <p:cNvPr id="5" name="Google Shape;220;p5">
              <a:extLst>
                <a:ext uri="{FF2B5EF4-FFF2-40B4-BE49-F238E27FC236}">
                  <a16:creationId xmlns:a16="http://schemas.microsoft.com/office/drawing/2014/main" id="{BC59FDA9-5B2A-308F-4A76-9025099159E1}"/>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6" name="Google Shape;221;p5">
              <a:extLst>
                <a:ext uri="{FF2B5EF4-FFF2-40B4-BE49-F238E27FC236}">
                  <a16:creationId xmlns:a16="http://schemas.microsoft.com/office/drawing/2014/main" id="{A3C0A68B-4656-49BB-DA36-4D852D1F7315}"/>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12" name="Google Shape;412;p13"/>
          <p:cNvCxnSpPr/>
          <p:nvPr/>
        </p:nvCxnSpPr>
        <p:spPr>
          <a:xfrm>
            <a:off x="328188" y="2073449"/>
            <a:ext cx="1310100" cy="0"/>
          </a:xfrm>
          <a:prstGeom prst="straightConnector1">
            <a:avLst/>
          </a:prstGeom>
          <a:noFill/>
          <a:ln w="95250" cap="flat" cmpd="sng">
            <a:solidFill>
              <a:srgbClr val="FFFFFF"/>
            </a:solidFill>
            <a:prstDash val="solid"/>
            <a:round/>
            <a:headEnd type="none" w="sm" len="sm"/>
            <a:tailEnd type="none" w="sm" len="sm"/>
          </a:ln>
        </p:spPr>
      </p:cxnSp>
      <p:sp>
        <p:nvSpPr>
          <p:cNvPr id="416" name="Google Shape;416;p13"/>
          <p:cNvSpPr/>
          <p:nvPr/>
        </p:nvSpPr>
        <p:spPr>
          <a:xfrm>
            <a:off x="15922387" y="794025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txBox="1"/>
          <p:nvPr/>
        </p:nvSpPr>
        <p:spPr>
          <a:xfrm>
            <a:off x="526327" y="122463"/>
            <a:ext cx="8617673" cy="207710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99" b="1" i="0" u="none" strike="noStrike" cap="none" dirty="0">
                <a:solidFill>
                  <a:schemeClr val="bg1"/>
                </a:solidFill>
                <a:latin typeface="Poppins"/>
                <a:ea typeface="Poppins"/>
                <a:cs typeface="Poppins"/>
                <a:sym typeface="Poppins"/>
              </a:rPr>
              <a:t>AKÁ JE NAJMENŠIA ODCHÝLKA POSUVNÉHO MERADLA?</a:t>
            </a:r>
            <a:endParaRPr lang="en-US" dirty="0">
              <a:solidFill>
                <a:schemeClr val="bg1"/>
              </a:solidFill>
            </a:endParaRPr>
          </a:p>
        </p:txBody>
      </p:sp>
      <p:sp>
        <p:nvSpPr>
          <p:cNvPr id="2" name="Freeform 21">
            <a:extLst>
              <a:ext uri="{FF2B5EF4-FFF2-40B4-BE49-F238E27FC236}">
                <a16:creationId xmlns:a16="http://schemas.microsoft.com/office/drawing/2014/main" id="{76317B4C-CD0A-3F10-E16C-08A2DDF4E36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339870F9-797F-10D3-3993-7F8B50B8D945}"/>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7" name="Freeform 21">
            <a:extLst>
              <a:ext uri="{FF2B5EF4-FFF2-40B4-BE49-F238E27FC236}">
                <a16:creationId xmlns:a16="http://schemas.microsoft.com/office/drawing/2014/main" id="{0BE50A2A-EC48-2D7C-3F12-FA01D732225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8" name="Obrázok 7">
            <a:extLst>
              <a:ext uri="{FF2B5EF4-FFF2-40B4-BE49-F238E27FC236}">
                <a16:creationId xmlns:a16="http://schemas.microsoft.com/office/drawing/2014/main" id="{73F4FA59-39E5-EE6C-41E7-0BC0484AA669}"/>
              </a:ext>
            </a:extLst>
          </p:cNvPr>
          <p:cNvPicPr>
            <a:picLocks noChangeAspect="1"/>
          </p:cNvPicPr>
          <p:nvPr/>
        </p:nvPicPr>
        <p:blipFill>
          <a:blip r:embed="rId5"/>
          <a:stretch>
            <a:fillRect/>
          </a:stretch>
        </p:blipFill>
        <p:spPr>
          <a:xfrm>
            <a:off x="13888623" y="251829"/>
            <a:ext cx="3106800" cy="684317"/>
          </a:xfrm>
          <a:prstGeom prst="rect">
            <a:avLst/>
          </a:prstGeom>
        </p:spPr>
      </p:pic>
      <p:sp>
        <p:nvSpPr>
          <p:cNvPr id="10" name="Google Shape;419;p13">
            <a:extLst>
              <a:ext uri="{FF2B5EF4-FFF2-40B4-BE49-F238E27FC236}">
                <a16:creationId xmlns:a16="http://schemas.microsoft.com/office/drawing/2014/main" id="{6EDB9943-1642-B7B0-097A-DBD7560C146C}"/>
              </a:ext>
            </a:extLst>
          </p:cNvPr>
          <p:cNvSpPr txBox="1"/>
          <p:nvPr/>
        </p:nvSpPr>
        <p:spPr>
          <a:xfrm>
            <a:off x="983238" y="2291245"/>
            <a:ext cx="6736684" cy="215443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El recuento mínimo de un calibrador Vernier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es la medida más pequeña que puede leer con precisión. Piense en ello como la marca más pequeña en una regla. El recuento mínimo es crucial porque nos dice con qué precisión puede medir el calibrador.</a:t>
            </a:r>
            <a:endParaRPr sz="2000" dirty="0">
              <a:latin typeface="Poppins" panose="00000500000000000000" pitchFamily="2" charset="-18"/>
              <a:cs typeface="Poppins" panose="00000500000000000000" pitchFamily="2" charset="-18"/>
            </a:endParaRPr>
          </a:p>
        </p:txBody>
      </p:sp>
      <p:sp>
        <p:nvSpPr>
          <p:cNvPr id="11" name="Google Shape;420;p13">
            <a:extLst>
              <a:ext uri="{FF2B5EF4-FFF2-40B4-BE49-F238E27FC236}">
                <a16:creationId xmlns:a16="http://schemas.microsoft.com/office/drawing/2014/main" id="{F69CFD12-28CE-F3C7-541B-2B8C8B85610A}"/>
              </a:ext>
            </a:extLst>
          </p:cNvPr>
          <p:cNvSpPr txBox="1"/>
          <p:nvPr/>
        </p:nvSpPr>
        <p:spPr>
          <a:xfrm>
            <a:off x="983238" y="4712613"/>
            <a:ext cx="6782146" cy="430887"/>
          </a:xfrm>
          <a:prstGeom prst="rect">
            <a:avLst/>
          </a:prstGeom>
          <a:noFill/>
          <a:ln>
            <a:noFill/>
          </a:ln>
        </p:spPr>
        <p:txBody>
          <a:bodyPr spcFirstLastPara="1" wrap="square" lIns="0" tIns="0" rIns="0" bIns="0" anchor="t" anchorCtr="0">
            <a:spAutoFit/>
          </a:bodyPr>
          <a:lstStyle/>
          <a:p>
            <a:pPr marL="0" marR="0" lvl="0" indent="0" rtl="0">
              <a:lnSpc>
                <a:spcPct val="140016"/>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 fórmula para el recuento mínimo de un calibre Vernier es:</a:t>
            </a:r>
            <a:endParaRPr sz="2000" dirty="0">
              <a:latin typeface="Poppins" panose="00000500000000000000" pitchFamily="2" charset="-18"/>
              <a:cs typeface="Poppins" panose="00000500000000000000" pitchFamily="2" charset="-18"/>
            </a:endParaRPr>
          </a:p>
        </p:txBody>
      </p:sp>
      <p:sp>
        <p:nvSpPr>
          <p:cNvPr id="12" name="Google Shape;421;p13">
            <a:extLst>
              <a:ext uri="{FF2B5EF4-FFF2-40B4-BE49-F238E27FC236}">
                <a16:creationId xmlns:a16="http://schemas.microsoft.com/office/drawing/2014/main" id="{CCC4435D-4879-2AC8-6F2A-C8248A6B2156}"/>
              </a:ext>
            </a:extLst>
          </p:cNvPr>
          <p:cNvSpPr txBox="1"/>
          <p:nvPr/>
        </p:nvSpPr>
        <p:spPr>
          <a:xfrm>
            <a:off x="977738" y="5866885"/>
            <a:ext cx="6742184"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s" sz="2000" b="1" i="0" u="none" strike="noStrike" cap="none" dirty="0">
                <a:solidFill>
                  <a:srgbClr val="D6001C"/>
                </a:solidFill>
                <a:latin typeface="Poppins" panose="00000500000000000000" pitchFamily="2" charset="-18"/>
                <a:ea typeface="Open Sans"/>
                <a:cs typeface="Poppins" panose="00000500000000000000" pitchFamily="2" charset="-18"/>
                <a:sym typeface="Open Sans"/>
              </a:rPr>
              <a:t>LC = (Valor de una división de la escala principal) / (Número de divisiones en la escala Vernier)</a:t>
            </a:r>
            <a:endParaRPr sz="2000" dirty="0">
              <a:latin typeface="Poppins" panose="00000500000000000000" pitchFamily="2" charset="-18"/>
              <a:cs typeface="Poppins" panose="00000500000000000000" pitchFamily="2" charset="-18"/>
            </a:endParaRPr>
          </a:p>
        </p:txBody>
      </p:sp>
      <p:sp>
        <p:nvSpPr>
          <p:cNvPr id="13" name="Google Shape;422;p13">
            <a:extLst>
              <a:ext uri="{FF2B5EF4-FFF2-40B4-BE49-F238E27FC236}">
                <a16:creationId xmlns:a16="http://schemas.microsoft.com/office/drawing/2014/main" id="{B93C27FF-E60E-4862-F7EA-697D6165B2E7}"/>
              </a:ext>
            </a:extLst>
          </p:cNvPr>
          <p:cNvSpPr txBox="1"/>
          <p:nvPr/>
        </p:nvSpPr>
        <p:spPr>
          <a:xfrm>
            <a:off x="9376999" y="2291245"/>
            <a:ext cx="7337700" cy="560153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Cómo funciona:</a:t>
            </a:r>
            <a:endParaRPr sz="2000" dirty="0">
              <a:latin typeface="Poppins" panose="00000500000000000000" pitchFamily="2" charset="-18"/>
              <a:cs typeface="Poppins" panose="00000500000000000000" pitchFamily="2" charset="-18"/>
            </a:endParaRPr>
          </a:p>
          <a:p>
            <a:pPr marL="539749" marR="0" lvl="1" indent="-250824" algn="l" rtl="0">
              <a:lnSpc>
                <a:spcPct val="140016"/>
              </a:lnSpc>
              <a:spcBef>
                <a:spcPts val="0"/>
              </a:spcBef>
              <a:spcAft>
                <a:spcPts val="0"/>
              </a:spcAft>
              <a:buClr>
                <a:srgbClr val="000000"/>
              </a:buClr>
              <a:buSzPts val="2199"/>
              <a:buFont typeface="Arial"/>
              <a:buChar char="•"/>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Combinación de escalas: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un pie de rey tiene dos escalas: la escala principal y la escala Vernier. La escala principal es como una regla normal y la escala Vernier es una escala más pequeña que se desliza a lo largo de la principal.</a:t>
            </a:r>
            <a:endParaRPr sz="2000" dirty="0">
              <a:latin typeface="Poppins" panose="00000500000000000000" pitchFamily="2" charset="-18"/>
              <a:cs typeface="Poppins" panose="00000500000000000000" pitchFamily="2" charset="-18"/>
            </a:endParaRPr>
          </a:p>
          <a:p>
            <a:pPr marL="539749" marR="0" lvl="1" indent="-250824" algn="l" rtl="0">
              <a:lnSpc>
                <a:spcPct val="140016"/>
              </a:lnSpc>
              <a:spcBef>
                <a:spcPts val="0"/>
              </a:spcBef>
              <a:spcAft>
                <a:spcPts val="0"/>
              </a:spcAft>
              <a:buClr>
                <a:srgbClr val="000000"/>
              </a:buClr>
              <a:buSzPts val="2199"/>
              <a:buFont typeface="Arial"/>
              <a:buChar char="•"/>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Cálculo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para encontrar el recuento mínimo, restamos el valor de una división más pequeña en la escala Vernier de la división más pequeña en la escala principal.</a:t>
            </a:r>
            <a:endParaRPr sz="2000" dirty="0">
              <a:latin typeface="Poppins" panose="00000500000000000000" pitchFamily="2" charset="-18"/>
              <a:cs typeface="Poppins" panose="00000500000000000000" pitchFamily="2" charset="-18"/>
            </a:endParaRPr>
          </a:p>
          <a:p>
            <a:pPr marL="539749" marR="0" lvl="1" indent="-250824" algn="l" rtl="0">
              <a:lnSpc>
                <a:spcPct val="140016"/>
              </a:lnSpc>
              <a:spcBef>
                <a:spcPts val="0"/>
              </a:spcBef>
              <a:spcAft>
                <a:spcPts val="0"/>
              </a:spcAft>
              <a:buClr>
                <a:srgbClr val="000000"/>
              </a:buClr>
              <a:buSzPts val="2199"/>
              <a:buFont typeface="Arial"/>
              <a:buChar char="•"/>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Valor típico: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para la mayoría de los calibradores Vernier, el recuento mínimo suele ser 0,01 cm o 0,1 mm. Esto significa que estos calibradores pueden medir con una precisión de una centésima de centímetro o una décima de milímetro.</a:t>
            </a:r>
            <a:endParaRPr sz="2000" dirty="0">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B8F63FDD-C0B6-4FE8-0F59-30D88DFE85C8}"/>
              </a:ext>
            </a:extLst>
          </p:cNvPr>
          <p:cNvPicPr>
            <a:picLocks noChangeAspect="1"/>
          </p:cNvPicPr>
          <p:nvPr/>
        </p:nvPicPr>
        <p:blipFill>
          <a:blip r:embed="rId6"/>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40482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grpSp>
        <p:nvGrpSpPr>
          <p:cNvPr id="7" name="Google Shape;219;p5">
            <a:extLst>
              <a:ext uri="{FF2B5EF4-FFF2-40B4-BE49-F238E27FC236}">
                <a16:creationId xmlns:a16="http://schemas.microsoft.com/office/drawing/2014/main" id="{032B9FD3-77B2-C0F0-3E52-A4C918150822}"/>
              </a:ext>
            </a:extLst>
          </p:cNvPr>
          <p:cNvGrpSpPr/>
          <p:nvPr/>
        </p:nvGrpSpPr>
        <p:grpSpPr>
          <a:xfrm>
            <a:off x="1" y="-7792"/>
            <a:ext cx="11437356" cy="1522054"/>
            <a:chOff x="0" y="-38100"/>
            <a:chExt cx="3737049" cy="444538"/>
          </a:xfrm>
          <a:solidFill>
            <a:schemeClr val="accent2"/>
          </a:solidFill>
        </p:grpSpPr>
        <p:sp>
          <p:nvSpPr>
            <p:cNvPr id="8" name="Google Shape;220;p5">
              <a:extLst>
                <a:ext uri="{FF2B5EF4-FFF2-40B4-BE49-F238E27FC236}">
                  <a16:creationId xmlns:a16="http://schemas.microsoft.com/office/drawing/2014/main" id="{7968675D-8ED1-3DFE-43AD-62DACF6DADD5}"/>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9" name="Google Shape;221;p5">
              <a:extLst>
                <a:ext uri="{FF2B5EF4-FFF2-40B4-BE49-F238E27FC236}">
                  <a16:creationId xmlns:a16="http://schemas.microsoft.com/office/drawing/2014/main" id="{D1E76E7A-5D1E-23FD-7717-65BD3BE64372}"/>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36" name="Google Shape;436;p14"/>
          <p:cNvCxnSpPr/>
          <p:nvPr/>
        </p:nvCxnSpPr>
        <p:spPr>
          <a:xfrm>
            <a:off x="393503" y="2073451"/>
            <a:ext cx="1310100" cy="0"/>
          </a:xfrm>
          <a:prstGeom prst="straightConnector1">
            <a:avLst/>
          </a:prstGeom>
          <a:noFill/>
          <a:ln w="95250" cap="flat" cmpd="sng">
            <a:solidFill>
              <a:srgbClr val="FFFFFF"/>
            </a:solidFill>
            <a:prstDash val="solid"/>
            <a:round/>
            <a:headEnd type="none" w="sm" len="sm"/>
            <a:tailEnd type="none" w="sm" len="sm"/>
          </a:ln>
        </p:spPr>
      </p:cxnSp>
      <p:sp>
        <p:nvSpPr>
          <p:cNvPr id="442" name="Google Shape;442;p14"/>
          <p:cNvSpPr txBox="1"/>
          <p:nvPr/>
        </p:nvSpPr>
        <p:spPr>
          <a:xfrm>
            <a:off x="526327" y="106134"/>
            <a:ext cx="11304312"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99" b="1" i="0" u="none" strike="noStrike" cap="none" dirty="0">
                <a:solidFill>
                  <a:schemeClr val="bg1"/>
                </a:solidFill>
                <a:latin typeface="Poppins"/>
                <a:ea typeface="Poppins"/>
                <a:cs typeface="Poppins"/>
                <a:sym typeface="Poppins"/>
              </a:rPr>
              <a:t>AKÁ JE NAJMENŠIA ODCHÝLKA DIGITÁLNEHO POSUVNÉHO MERADLA?</a:t>
            </a:r>
            <a:endParaRPr lang="en-US" dirty="0">
              <a:solidFill>
                <a:schemeClr val="bg1"/>
              </a:solidFill>
            </a:endParaRPr>
          </a:p>
        </p:txBody>
      </p:sp>
      <p:sp>
        <p:nvSpPr>
          <p:cNvPr id="3" name="Google Shape;440;p14">
            <a:extLst>
              <a:ext uri="{FF2B5EF4-FFF2-40B4-BE49-F238E27FC236}">
                <a16:creationId xmlns:a16="http://schemas.microsoft.com/office/drawing/2014/main" id="{4EC7AE9E-0B1C-7836-260A-ABEAB0720DAC}"/>
              </a:ext>
            </a:extLst>
          </p:cNvPr>
          <p:cNvSpPr/>
          <p:nvPr/>
        </p:nvSpPr>
        <p:spPr>
          <a:xfrm>
            <a:off x="16153680" y="7921666"/>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Freeform 21">
            <a:extLst>
              <a:ext uri="{FF2B5EF4-FFF2-40B4-BE49-F238E27FC236}">
                <a16:creationId xmlns:a16="http://schemas.microsoft.com/office/drawing/2014/main" id="{D2F00D41-27F3-98C8-7E3D-84A4E41528A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6" name="Freeform 46">
            <a:extLst>
              <a:ext uri="{FF2B5EF4-FFF2-40B4-BE49-F238E27FC236}">
                <a16:creationId xmlns:a16="http://schemas.microsoft.com/office/drawing/2014/main" id="{FA987733-D510-AA45-A915-87107AEE9A64}"/>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2" name="Freeform 21">
            <a:extLst>
              <a:ext uri="{FF2B5EF4-FFF2-40B4-BE49-F238E27FC236}">
                <a16:creationId xmlns:a16="http://schemas.microsoft.com/office/drawing/2014/main" id="{6B92FF4D-2FBE-D01C-6592-37FF324EA87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4" name="Obrázok 3">
            <a:extLst>
              <a:ext uri="{FF2B5EF4-FFF2-40B4-BE49-F238E27FC236}">
                <a16:creationId xmlns:a16="http://schemas.microsoft.com/office/drawing/2014/main" id="{1CA38C7B-7529-AE76-4DD4-B3D19057952B}"/>
              </a:ext>
            </a:extLst>
          </p:cNvPr>
          <p:cNvPicPr>
            <a:picLocks noChangeAspect="1"/>
          </p:cNvPicPr>
          <p:nvPr/>
        </p:nvPicPr>
        <p:blipFill>
          <a:blip r:embed="rId5"/>
          <a:stretch>
            <a:fillRect/>
          </a:stretch>
        </p:blipFill>
        <p:spPr>
          <a:xfrm>
            <a:off x="13888623" y="251829"/>
            <a:ext cx="3106800" cy="684317"/>
          </a:xfrm>
          <a:prstGeom prst="rect">
            <a:avLst/>
          </a:prstGeom>
        </p:spPr>
      </p:pic>
      <p:sp>
        <p:nvSpPr>
          <p:cNvPr id="10" name="Google Shape;443;p14">
            <a:extLst>
              <a:ext uri="{FF2B5EF4-FFF2-40B4-BE49-F238E27FC236}">
                <a16:creationId xmlns:a16="http://schemas.microsoft.com/office/drawing/2014/main" id="{5C0EC367-03B3-ECAC-0980-06C8AE3C85D3}"/>
              </a:ext>
            </a:extLst>
          </p:cNvPr>
          <p:cNvSpPr txBox="1"/>
          <p:nvPr/>
        </p:nvSpPr>
        <p:spPr>
          <a:xfrm>
            <a:off x="1121172" y="2073451"/>
            <a:ext cx="7231591" cy="258532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El recuento mínimo de un calibrador Vernier digital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se refiere a la medida más pequeña que este instrumento puede leer con precisión. A diferencia de los calibradores Vernier tradicionales, que requieren la lectura manual de las escalas, un calibrador Vernier digital muestra la medición directamente en una pantalla electrónica, lo que la hace más fácil y precisa.</a:t>
            </a:r>
            <a:endParaRPr sz="2000" dirty="0">
              <a:latin typeface="Poppins" panose="00000500000000000000" pitchFamily="2" charset="-18"/>
              <a:cs typeface="Poppins" panose="00000500000000000000" pitchFamily="2" charset="-18"/>
            </a:endParaRPr>
          </a:p>
        </p:txBody>
      </p:sp>
      <p:sp>
        <p:nvSpPr>
          <p:cNvPr id="11" name="Google Shape;444;p14">
            <a:extLst>
              <a:ext uri="{FF2B5EF4-FFF2-40B4-BE49-F238E27FC236}">
                <a16:creationId xmlns:a16="http://schemas.microsoft.com/office/drawing/2014/main" id="{A93E6CA0-CCAC-5E4A-1F96-02B1F1B93886}"/>
              </a:ext>
            </a:extLst>
          </p:cNvPr>
          <p:cNvSpPr txBox="1"/>
          <p:nvPr/>
        </p:nvSpPr>
        <p:spPr>
          <a:xfrm>
            <a:off x="9241972" y="2073451"/>
            <a:ext cx="7337700" cy="5170646"/>
          </a:xfrm>
          <a:prstGeom prst="rect">
            <a:avLst/>
          </a:prstGeom>
          <a:noFill/>
          <a:ln>
            <a:noFill/>
          </a:ln>
        </p:spPr>
        <p:txBody>
          <a:bodyPr spcFirstLastPara="1" wrap="square" lIns="0" tIns="0" rIns="0" bIns="0" anchor="t" anchorCtr="0">
            <a:spAutoFit/>
          </a:bodyPr>
          <a:lstStyle/>
          <a:p>
            <a:pPr marL="539749" marR="0" lvl="1" indent="-257174" algn="l" rtl="0">
              <a:lnSpc>
                <a:spcPct val="140016"/>
              </a:lnSpc>
              <a:spcBef>
                <a:spcPts val="0"/>
              </a:spcBef>
              <a:spcAft>
                <a:spcPts val="0"/>
              </a:spcAft>
              <a:buClr>
                <a:srgbClr val="000000"/>
              </a:buClr>
              <a:buSzPts val="2299"/>
              <a:buFont typeface="Arial"/>
              <a:buChar char="•"/>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Recuento mínimo típico: para la mayoría de los calibradores Vernier digitales, el recuento mínimo suele ser de 0,01 milímetros (mm) o 0,0005 pulgadas.</a:t>
            </a:r>
            <a:endParaRPr sz="2000" dirty="0">
              <a:latin typeface="Poppins" panose="00000500000000000000" pitchFamily="2" charset="-18"/>
              <a:cs typeface="Poppins" panose="00000500000000000000" pitchFamily="2" charset="-18"/>
            </a:endParaRPr>
          </a:p>
          <a:p>
            <a:pPr marL="539749" marR="0" lvl="1" indent="-257174" algn="l" rtl="0">
              <a:lnSpc>
                <a:spcPct val="140016"/>
              </a:lnSpc>
              <a:spcBef>
                <a:spcPts val="0"/>
              </a:spcBef>
              <a:spcAft>
                <a:spcPts val="0"/>
              </a:spcAft>
              <a:buClr>
                <a:srgbClr val="000000"/>
              </a:buClr>
              <a:buSzPts val="2299"/>
              <a:buFont typeface="Arial"/>
              <a:buChar char="•"/>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Alta precisión: este alto nivel de precisión permite realizar mediciones muy precisas, lo cual es esencial en campos como la ingeniería mecánica, la fabricación y la investigación científica.</a:t>
            </a:r>
            <a:endParaRPr sz="2000" dirty="0">
              <a:latin typeface="Poppins" panose="00000500000000000000" pitchFamily="2" charset="-18"/>
              <a:cs typeface="Poppins" panose="00000500000000000000" pitchFamily="2" charset="-18"/>
            </a:endParaRPr>
          </a:p>
          <a:p>
            <a:pPr marL="539749" marR="0" lvl="1" indent="-257174" algn="l" rtl="0">
              <a:lnSpc>
                <a:spcPct val="140016"/>
              </a:lnSpc>
              <a:spcBef>
                <a:spcPts val="0"/>
              </a:spcBef>
              <a:spcAft>
                <a:spcPts val="0"/>
              </a:spcAft>
              <a:buClr>
                <a:srgbClr val="000000"/>
              </a:buClr>
              <a:buSzPts val="2299"/>
              <a:buFont typeface="Arial"/>
              <a:buChar char="•"/>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Facilidad de uso: la pantalla digital elimina la necesidad de interpretar manualmente la báscula, reduciendo las posibilidades de error humano y haciéndola más accesible, especialmente para principiantes o en situaciones donde se necesitan mediciones rápidas y precisas.</a:t>
            </a:r>
            <a:endParaRPr sz="2000" dirty="0">
              <a:latin typeface="Poppins" panose="00000500000000000000" pitchFamily="2" charset="-18"/>
              <a:cs typeface="Poppins" panose="00000500000000000000" pitchFamily="2" charset="-18"/>
            </a:endParaRPr>
          </a:p>
        </p:txBody>
      </p:sp>
      <p:pic>
        <p:nvPicPr>
          <p:cNvPr id="12" name="Obrázok 11">
            <a:extLst>
              <a:ext uri="{FF2B5EF4-FFF2-40B4-BE49-F238E27FC236}">
                <a16:creationId xmlns:a16="http://schemas.microsoft.com/office/drawing/2014/main" id="{4965F250-59B1-9C3E-F867-435FDB0D3BF4}"/>
              </a:ext>
            </a:extLst>
          </p:cNvPr>
          <p:cNvPicPr>
            <a:picLocks noChangeAspect="1"/>
          </p:cNvPicPr>
          <p:nvPr/>
        </p:nvPicPr>
        <p:blipFill>
          <a:blip r:embed="rId6"/>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210280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0B762493-29C3-4397-F707-F5C3326A1B2D}"/>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B964D3D2-7AA7-6FA5-3214-C2C1AAD9146C}"/>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1FF81999-5126-2786-8CFC-04D8BDDC7E80}"/>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52" name="Google Shape;452;p15"/>
          <p:cNvCxnSpPr/>
          <p:nvPr/>
        </p:nvCxnSpPr>
        <p:spPr>
          <a:xfrm>
            <a:off x="238065" y="2089973"/>
            <a:ext cx="1310100" cy="0"/>
          </a:xfrm>
          <a:prstGeom prst="straightConnector1">
            <a:avLst/>
          </a:prstGeom>
          <a:noFill/>
          <a:ln w="95250" cap="flat" cmpd="sng">
            <a:solidFill>
              <a:srgbClr val="FFFFFF"/>
            </a:solidFill>
            <a:prstDash val="solid"/>
            <a:round/>
            <a:headEnd type="none" w="sm" len="sm"/>
            <a:tailEnd type="none" w="sm" len="sm"/>
          </a:ln>
        </p:spPr>
      </p:cxnSp>
      <p:grpSp>
        <p:nvGrpSpPr>
          <p:cNvPr id="455" name="Google Shape;455;p15"/>
          <p:cNvGrpSpPr/>
          <p:nvPr/>
        </p:nvGrpSpPr>
        <p:grpSpPr>
          <a:xfrm>
            <a:off x="7131186" y="2118169"/>
            <a:ext cx="9794153" cy="7695301"/>
            <a:chOff x="0" y="-38100"/>
            <a:chExt cx="2579530" cy="1880528"/>
          </a:xfrm>
        </p:grpSpPr>
        <p:sp>
          <p:nvSpPr>
            <p:cNvPr id="456" name="Google Shape;456;p15"/>
            <p:cNvSpPr/>
            <p:nvPr/>
          </p:nvSpPr>
          <p:spPr>
            <a:xfrm>
              <a:off x="0" y="0"/>
              <a:ext cx="2579530" cy="1842428"/>
            </a:xfrm>
            <a:custGeom>
              <a:avLst/>
              <a:gdLst/>
              <a:ahLst/>
              <a:cxnLst/>
              <a:rect l="l" t="t" r="r" b="b"/>
              <a:pathLst>
                <a:path w="2579530" h="1842428" extrusionOk="0">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txBox="1"/>
            <p:nvPr/>
          </p:nvSpPr>
          <p:spPr>
            <a:xfrm>
              <a:off x="0" y="-38100"/>
              <a:ext cx="2579530" cy="188052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8" name="Google Shape;458;p15"/>
          <p:cNvSpPr/>
          <p:nvPr/>
        </p:nvSpPr>
        <p:spPr>
          <a:xfrm>
            <a:off x="302673" y="3051147"/>
            <a:ext cx="5811333" cy="3066003"/>
          </a:xfrm>
          <a:custGeom>
            <a:avLst/>
            <a:gdLst/>
            <a:ahLst/>
            <a:cxnLst/>
            <a:rect l="l" t="t" r="r" b="b"/>
            <a:pathLst>
              <a:path w="5811333" h="3066003" extrusionOk="0">
                <a:moveTo>
                  <a:pt x="0" y="0"/>
                </a:moveTo>
                <a:lnTo>
                  <a:pt x="5811333" y="0"/>
                </a:lnTo>
                <a:lnTo>
                  <a:pt x="5811333" y="3066003"/>
                </a:lnTo>
                <a:lnTo>
                  <a:pt x="0" y="3066003"/>
                </a:lnTo>
                <a:lnTo>
                  <a:pt x="0" y="0"/>
                </a:lnTo>
                <a:close/>
              </a:path>
            </a:pathLst>
          </a:custGeom>
          <a:blipFill rotWithShape="1">
            <a:blip r:embed="rId3">
              <a:alphaModFix/>
            </a:blip>
            <a:stretch>
              <a:fillRect t="-12680" b="-13832"/>
            </a:stretch>
          </a:blipFill>
          <a:ln>
            <a:noFill/>
          </a:ln>
        </p:spPr>
      </p:sp>
      <p:sp>
        <p:nvSpPr>
          <p:cNvPr id="459" name="Google Shape;459;p15"/>
          <p:cNvSpPr/>
          <p:nvPr/>
        </p:nvSpPr>
        <p:spPr>
          <a:xfrm>
            <a:off x="302673" y="6620759"/>
            <a:ext cx="5811333" cy="2637541"/>
          </a:xfrm>
          <a:custGeom>
            <a:avLst/>
            <a:gdLst/>
            <a:ahLst/>
            <a:cxnLst/>
            <a:rect l="l" t="t" r="r" b="b"/>
            <a:pathLst>
              <a:path w="5811333" h="2637541" extrusionOk="0">
                <a:moveTo>
                  <a:pt x="0" y="0"/>
                </a:moveTo>
                <a:lnTo>
                  <a:pt x="5811333" y="0"/>
                </a:lnTo>
                <a:lnTo>
                  <a:pt x="5811333" y="2637541"/>
                </a:lnTo>
                <a:lnTo>
                  <a:pt x="0" y="2637541"/>
                </a:lnTo>
                <a:lnTo>
                  <a:pt x="0" y="0"/>
                </a:lnTo>
                <a:close/>
              </a:path>
            </a:pathLst>
          </a:custGeom>
          <a:blipFill rotWithShape="1">
            <a:blip r:embed="rId4">
              <a:alphaModFix/>
            </a:blip>
            <a:stretch>
              <a:fillRect t="-51934" b="-4863"/>
            </a:stretch>
          </a:blipFill>
          <a:ln>
            <a:noFill/>
          </a:ln>
        </p:spPr>
      </p:sp>
      <p:sp>
        <p:nvSpPr>
          <p:cNvPr id="460" name="Google Shape;460;p15"/>
          <p:cNvSpPr txBox="1"/>
          <p:nvPr/>
        </p:nvSpPr>
        <p:spPr>
          <a:xfrm>
            <a:off x="181704" y="653105"/>
            <a:ext cx="6463517"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i="0" u="none" strike="noStrike" cap="none" dirty="0">
                <a:solidFill>
                  <a:schemeClr val="bg1"/>
                </a:solidFill>
                <a:latin typeface="Poppins"/>
                <a:ea typeface="Poppins"/>
                <a:cs typeface="Poppins"/>
                <a:sym typeface="Poppins"/>
              </a:rPr>
              <a:t>AKO ČÍTAŤ POSUVNÉ MERADLO?</a:t>
            </a:r>
            <a:endParaRPr lang="en-US" dirty="0">
              <a:solidFill>
                <a:schemeClr val="bg1"/>
              </a:solidFill>
            </a:endParaRPr>
          </a:p>
        </p:txBody>
      </p:sp>
      <p:sp>
        <p:nvSpPr>
          <p:cNvPr id="2" name="Freeform 21">
            <a:extLst>
              <a:ext uri="{FF2B5EF4-FFF2-40B4-BE49-F238E27FC236}">
                <a16:creationId xmlns:a16="http://schemas.microsoft.com/office/drawing/2014/main" id="{528B8501-3E50-33E7-FF4C-4735229D5C9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sp>
        <p:nvSpPr>
          <p:cNvPr id="3" name="Freeform 46">
            <a:extLst>
              <a:ext uri="{FF2B5EF4-FFF2-40B4-BE49-F238E27FC236}">
                <a16:creationId xmlns:a16="http://schemas.microsoft.com/office/drawing/2014/main" id="{3606133C-EE56-352F-EBFD-3B352A294A2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6"/>
            <a:stretch>
              <a:fillRect/>
            </a:stretch>
          </a:blipFill>
        </p:spPr>
      </p:sp>
      <p:sp>
        <p:nvSpPr>
          <p:cNvPr id="7" name="Freeform 21">
            <a:extLst>
              <a:ext uri="{FF2B5EF4-FFF2-40B4-BE49-F238E27FC236}">
                <a16:creationId xmlns:a16="http://schemas.microsoft.com/office/drawing/2014/main" id="{0A6589F1-0BD1-C28F-F69B-DB6E60E37D6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pic>
        <p:nvPicPr>
          <p:cNvPr id="8" name="Obrázok 7">
            <a:extLst>
              <a:ext uri="{FF2B5EF4-FFF2-40B4-BE49-F238E27FC236}">
                <a16:creationId xmlns:a16="http://schemas.microsoft.com/office/drawing/2014/main" id="{D0F0F7DD-72E0-8C23-E2A7-15A225592B4C}"/>
              </a:ext>
            </a:extLst>
          </p:cNvPr>
          <p:cNvPicPr>
            <a:picLocks noChangeAspect="1"/>
          </p:cNvPicPr>
          <p:nvPr/>
        </p:nvPicPr>
        <p:blipFill>
          <a:blip r:embed="rId7"/>
          <a:stretch>
            <a:fillRect/>
          </a:stretch>
        </p:blipFill>
        <p:spPr>
          <a:xfrm>
            <a:off x="13888623" y="251829"/>
            <a:ext cx="3106800" cy="684317"/>
          </a:xfrm>
          <a:prstGeom prst="rect">
            <a:avLst/>
          </a:prstGeom>
        </p:spPr>
      </p:pic>
      <p:sp>
        <p:nvSpPr>
          <p:cNvPr id="9" name="Google Shape;461;p15">
            <a:extLst>
              <a:ext uri="{FF2B5EF4-FFF2-40B4-BE49-F238E27FC236}">
                <a16:creationId xmlns:a16="http://schemas.microsoft.com/office/drawing/2014/main" id="{9DCB92AC-3FEC-A798-C9C2-6AF7385831E4}"/>
              </a:ext>
            </a:extLst>
          </p:cNvPr>
          <p:cNvSpPr txBox="1"/>
          <p:nvPr/>
        </p:nvSpPr>
        <p:spPr>
          <a:xfrm>
            <a:off x="8034186" y="2677640"/>
            <a:ext cx="7988100" cy="5601533"/>
          </a:xfrm>
          <a:prstGeom prst="rect">
            <a:avLst/>
          </a:prstGeom>
          <a:noFill/>
          <a:ln>
            <a:noFill/>
          </a:ln>
        </p:spPr>
        <p:txBody>
          <a:bodyPr spcFirstLastPara="1" wrap="square" lIns="0" tIns="0" rIns="0" bIns="0" anchor="t" anchorCtr="0">
            <a:spAutoFit/>
          </a:bodyPr>
          <a:lstStyle/>
          <a:p>
            <a:pPr marL="739775" marR="0" lvl="1" indent="-457200" algn="l" rtl="0">
              <a:lnSpc>
                <a:spcPct val="140016"/>
              </a:lnSpc>
              <a:spcBef>
                <a:spcPts val="0"/>
              </a:spcBef>
              <a:spcAft>
                <a:spcPts val="0"/>
              </a:spcAft>
              <a:buClr>
                <a:srgbClr val="000000"/>
              </a:buClr>
              <a:buSzPts val="2299"/>
              <a:buFont typeface="+mj-lt"/>
              <a:buAutoNum type="arabicPeriod"/>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Para garantizar mediciones precisas, comience verificando la alineación de las escalas principal y vernier sin nada intermedio.</a:t>
            </a:r>
            <a:endParaRPr sz="2000" dirty="0">
              <a:latin typeface="Poppins" panose="00000500000000000000" pitchFamily="2" charset="-18"/>
              <a:cs typeface="Poppins" panose="00000500000000000000" pitchFamily="2" charset="-18"/>
            </a:endParaRPr>
          </a:p>
          <a:p>
            <a:pPr marL="739775" marR="0" lvl="1" indent="-457200" algn="l" rtl="0">
              <a:lnSpc>
                <a:spcPct val="140016"/>
              </a:lnSpc>
              <a:spcBef>
                <a:spcPts val="0"/>
              </a:spcBef>
              <a:spcAft>
                <a:spcPts val="0"/>
              </a:spcAft>
              <a:buClr>
                <a:srgbClr val="000000"/>
              </a:buClr>
              <a:buSzPts val="2299"/>
              <a:buFont typeface="+mj-lt"/>
              <a:buAutoNum type="arabicPeriod"/>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Cuando ambas escalas marcan cero, se elimina el error cero.</a:t>
            </a:r>
            <a:endParaRPr sz="2000" dirty="0">
              <a:latin typeface="Poppins" panose="00000500000000000000" pitchFamily="2" charset="-18"/>
              <a:cs typeface="Poppins" panose="00000500000000000000" pitchFamily="2" charset="-18"/>
            </a:endParaRPr>
          </a:p>
          <a:p>
            <a:pPr marL="739775" marR="0" lvl="1" indent="-457200" algn="l" rtl="0">
              <a:lnSpc>
                <a:spcPct val="140016"/>
              </a:lnSpc>
              <a:spcBef>
                <a:spcPts val="0"/>
              </a:spcBef>
              <a:spcAft>
                <a:spcPts val="0"/>
              </a:spcAft>
              <a:buClr>
                <a:srgbClr val="000000"/>
              </a:buClr>
              <a:buSzPts val="2299"/>
              <a:buFont typeface="+mj-lt"/>
              <a:buAutoNum type="arabicPeriod"/>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Introduzca una bola entre las mordazas del vernier, alineando la marca 0 en el vernier con la escala principal para obtener la lectura de la escala principal.</a:t>
            </a:r>
            <a:endParaRPr sz="2000" dirty="0">
              <a:latin typeface="Poppins" panose="00000500000000000000" pitchFamily="2" charset="-18"/>
              <a:cs typeface="Poppins" panose="00000500000000000000" pitchFamily="2" charset="-18"/>
            </a:endParaRPr>
          </a:p>
          <a:p>
            <a:pPr marL="739775" marR="0" lvl="1" indent="-457200" algn="l" rtl="0">
              <a:lnSpc>
                <a:spcPct val="140016"/>
              </a:lnSpc>
              <a:spcBef>
                <a:spcPts val="0"/>
              </a:spcBef>
              <a:spcAft>
                <a:spcPts val="0"/>
              </a:spcAft>
              <a:buClr>
                <a:srgbClr val="000000"/>
              </a:buClr>
              <a:buSzPts val="2299"/>
              <a:buFont typeface="+mj-lt"/>
              <a:buAutoNum type="arabicPeriod"/>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Identifique el punto en la escala vernier alineado con la escala principal para la lectura de la escala vernier.</a:t>
            </a:r>
            <a:endParaRPr sz="2000" dirty="0">
              <a:latin typeface="Poppins" panose="00000500000000000000" pitchFamily="2" charset="-18"/>
              <a:cs typeface="Poppins" panose="00000500000000000000" pitchFamily="2" charset="-18"/>
            </a:endParaRPr>
          </a:p>
          <a:p>
            <a:pPr marL="739775" marR="0" lvl="1" indent="-457200" algn="l" rtl="0">
              <a:lnSpc>
                <a:spcPct val="140016"/>
              </a:lnSpc>
              <a:spcBef>
                <a:spcPts val="0"/>
              </a:spcBef>
              <a:spcAft>
                <a:spcPts val="0"/>
              </a:spcAft>
              <a:buClr>
                <a:srgbClr val="000000"/>
              </a:buClr>
              <a:buSzPts val="2299"/>
              <a:buFont typeface="+mj-lt"/>
              <a:buAutoNum type="arabicPeriod"/>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Tenga en cuenta que las lecturas a menudo implican decimales, donde el número antes del decimal indica la lectura de la escala principal y el número después del decimal representa la lectura de la escala vernier.</a:t>
            </a:r>
            <a:endParaRPr sz="2000" dirty="0">
              <a:latin typeface="Poppins" panose="00000500000000000000" pitchFamily="2" charset="-18"/>
              <a:cs typeface="Poppins" panose="00000500000000000000" pitchFamily="2" charset="-18"/>
            </a:endParaRPr>
          </a:p>
        </p:txBody>
      </p:sp>
      <p:pic>
        <p:nvPicPr>
          <p:cNvPr id="10" name="Obrázok 9">
            <a:extLst>
              <a:ext uri="{FF2B5EF4-FFF2-40B4-BE49-F238E27FC236}">
                <a16:creationId xmlns:a16="http://schemas.microsoft.com/office/drawing/2014/main" id="{F74525DA-EA16-BC03-EF54-B45B7892C8A1}"/>
              </a:ext>
            </a:extLst>
          </p:cNvPr>
          <p:cNvPicPr>
            <a:picLocks noChangeAspect="1"/>
          </p:cNvPicPr>
          <p:nvPr/>
        </p:nvPicPr>
        <p:blipFill>
          <a:blip r:embed="rId8"/>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365850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16319E0D-DF66-F011-06E4-D00E10554809}"/>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5689B7FF-817A-A34C-4F75-AAFC6D055960}"/>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5F88C14C-6D4A-4A66-C6E9-9AA02A73C5A2}"/>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69" name="Google Shape;469;p16"/>
          <p:cNvCxnSpPr/>
          <p:nvPr/>
        </p:nvCxnSpPr>
        <p:spPr>
          <a:xfrm>
            <a:off x="515368" y="2090263"/>
            <a:ext cx="1310100" cy="0"/>
          </a:xfrm>
          <a:prstGeom prst="straightConnector1">
            <a:avLst/>
          </a:prstGeom>
          <a:noFill/>
          <a:ln w="95250" cap="flat" cmpd="sng">
            <a:solidFill>
              <a:srgbClr val="FFFFFF"/>
            </a:solidFill>
            <a:prstDash val="solid"/>
            <a:round/>
            <a:headEnd type="none" w="sm" len="sm"/>
            <a:tailEnd type="none" w="sm" len="sm"/>
          </a:ln>
        </p:spPr>
      </p:cxnSp>
      <p:grpSp>
        <p:nvGrpSpPr>
          <p:cNvPr id="472" name="Google Shape;472;p16"/>
          <p:cNvGrpSpPr/>
          <p:nvPr/>
        </p:nvGrpSpPr>
        <p:grpSpPr>
          <a:xfrm>
            <a:off x="7465147" y="4058653"/>
            <a:ext cx="9794153" cy="1588168"/>
            <a:chOff x="0" y="-38100"/>
            <a:chExt cx="2579530" cy="726036"/>
          </a:xfrm>
        </p:grpSpPr>
        <p:sp>
          <p:nvSpPr>
            <p:cNvPr id="473" name="Google Shape;473;p16"/>
            <p:cNvSpPr/>
            <p:nvPr/>
          </p:nvSpPr>
          <p:spPr>
            <a:xfrm>
              <a:off x="0" y="0"/>
              <a:ext cx="2579530" cy="687936"/>
            </a:xfrm>
            <a:custGeom>
              <a:avLst/>
              <a:gdLst/>
              <a:ahLst/>
              <a:cxnLst/>
              <a:rect l="l" t="t" r="r" b="b"/>
              <a:pathLst>
                <a:path w="2579530" h="687936" extrusionOk="0">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txBox="1"/>
            <p:nvPr/>
          </p:nvSpPr>
          <p:spPr>
            <a:xfrm>
              <a:off x="0" y="-38100"/>
              <a:ext cx="2579530" cy="7260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5" name="Google Shape;475;p16"/>
          <p:cNvSpPr/>
          <p:nvPr/>
        </p:nvSpPr>
        <p:spPr>
          <a:xfrm>
            <a:off x="409928" y="2548550"/>
            <a:ext cx="5482971" cy="6850930"/>
          </a:xfrm>
          <a:custGeom>
            <a:avLst/>
            <a:gdLst/>
            <a:ahLst/>
            <a:cxnLst/>
            <a:rect l="l" t="t" r="r" b="b"/>
            <a:pathLst>
              <a:path w="5482971" h="6850930" extrusionOk="0">
                <a:moveTo>
                  <a:pt x="0" y="0"/>
                </a:moveTo>
                <a:lnTo>
                  <a:pt x="5482971" y="0"/>
                </a:lnTo>
                <a:lnTo>
                  <a:pt x="5482971" y="6850930"/>
                </a:lnTo>
                <a:lnTo>
                  <a:pt x="0" y="6850930"/>
                </a:lnTo>
                <a:lnTo>
                  <a:pt x="0" y="0"/>
                </a:lnTo>
                <a:close/>
              </a:path>
            </a:pathLst>
          </a:custGeom>
          <a:blipFill rotWithShape="1">
            <a:blip r:embed="rId3">
              <a:alphaModFix/>
            </a:blip>
            <a:stretch>
              <a:fillRect t="-20121"/>
            </a:stretch>
          </a:blipFill>
          <a:ln>
            <a:noFill/>
          </a:ln>
        </p:spPr>
      </p:sp>
      <p:sp>
        <p:nvSpPr>
          <p:cNvPr id="2" name="Freeform 21">
            <a:extLst>
              <a:ext uri="{FF2B5EF4-FFF2-40B4-BE49-F238E27FC236}">
                <a16:creationId xmlns:a16="http://schemas.microsoft.com/office/drawing/2014/main" id="{C0A2A002-66C4-F371-D9AE-700816CA700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47860778-B4D2-BEF1-3E7A-1D2093D8FBBD}"/>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7" name="Freeform 21">
            <a:extLst>
              <a:ext uri="{FF2B5EF4-FFF2-40B4-BE49-F238E27FC236}">
                <a16:creationId xmlns:a16="http://schemas.microsoft.com/office/drawing/2014/main" id="{04237132-A977-40E4-EA2E-A38F23C0C18A}"/>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8" name="Obrázok 7">
            <a:extLst>
              <a:ext uri="{FF2B5EF4-FFF2-40B4-BE49-F238E27FC236}">
                <a16:creationId xmlns:a16="http://schemas.microsoft.com/office/drawing/2014/main" id="{6A342CE8-4D67-F431-34AB-5DB5F4106D6F}"/>
              </a:ext>
            </a:extLst>
          </p:cNvPr>
          <p:cNvPicPr>
            <a:picLocks noChangeAspect="1"/>
          </p:cNvPicPr>
          <p:nvPr/>
        </p:nvPicPr>
        <p:blipFill>
          <a:blip r:embed="rId6"/>
          <a:stretch>
            <a:fillRect/>
          </a:stretch>
        </p:blipFill>
        <p:spPr>
          <a:xfrm>
            <a:off x="13888623" y="251829"/>
            <a:ext cx="3106800" cy="684317"/>
          </a:xfrm>
          <a:prstGeom prst="rect">
            <a:avLst/>
          </a:prstGeom>
        </p:spPr>
      </p:pic>
      <p:sp>
        <p:nvSpPr>
          <p:cNvPr id="9" name="Google Shape;476;p16">
            <a:extLst>
              <a:ext uri="{FF2B5EF4-FFF2-40B4-BE49-F238E27FC236}">
                <a16:creationId xmlns:a16="http://schemas.microsoft.com/office/drawing/2014/main" id="{46E14ADC-365A-0C78-DC57-9C522C0AD62E}"/>
              </a:ext>
            </a:extLst>
          </p:cNvPr>
          <p:cNvSpPr txBox="1"/>
          <p:nvPr/>
        </p:nvSpPr>
        <p:spPr>
          <a:xfrm>
            <a:off x="540935" y="653105"/>
            <a:ext cx="562299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 sz="4500" b="1" i="0" u="none" strike="noStrike" cap="none" dirty="0">
                <a:solidFill>
                  <a:schemeClr val="bg1"/>
                </a:solidFill>
                <a:latin typeface="Poppins"/>
                <a:ea typeface="Poppins"/>
                <a:cs typeface="Poppins"/>
                <a:sym typeface="Poppins"/>
              </a:rPr>
              <a:t>VÍDEOS EDUCATIVOS</a:t>
            </a:r>
            <a:endParaRPr dirty="0">
              <a:solidFill>
                <a:schemeClr val="bg1"/>
              </a:solidFill>
            </a:endParaRPr>
          </a:p>
        </p:txBody>
      </p:sp>
      <p:sp>
        <p:nvSpPr>
          <p:cNvPr id="10" name="Google Shape;477;p16">
            <a:extLst>
              <a:ext uri="{FF2B5EF4-FFF2-40B4-BE49-F238E27FC236}">
                <a16:creationId xmlns:a16="http://schemas.microsoft.com/office/drawing/2014/main" id="{DAA1975A-C237-15AC-A994-0A5220FB523A}"/>
              </a:ext>
            </a:extLst>
          </p:cNvPr>
          <p:cNvSpPr txBox="1"/>
          <p:nvPr/>
        </p:nvSpPr>
        <p:spPr>
          <a:xfrm>
            <a:off x="7949766" y="4421708"/>
            <a:ext cx="8577461" cy="430887"/>
          </a:xfrm>
          <a:prstGeom prst="rect">
            <a:avLst/>
          </a:prstGeom>
          <a:noFill/>
          <a:ln>
            <a:noFill/>
          </a:ln>
        </p:spPr>
        <p:txBody>
          <a:bodyPr spcFirstLastPara="1" wrap="square" lIns="0" tIns="0" rIns="0" bIns="0" anchor="t" anchorCtr="0">
            <a:spAutoFit/>
          </a:bodyPr>
          <a:lstStyle/>
          <a:p>
            <a:pPr marL="367029" marR="0" lvl="1" algn="ctr" rtl="0">
              <a:lnSpc>
                <a:spcPct val="140011"/>
              </a:lnSpc>
              <a:spcBef>
                <a:spcPts val="0"/>
              </a:spcBef>
              <a:spcAft>
                <a:spcPts val="0"/>
              </a:spcAft>
              <a:buClr>
                <a:srgbClr val="000000"/>
              </a:buClr>
              <a:buSzPts val="3399"/>
            </a:pPr>
            <a:r>
              <a:rPr lang="en-US" sz="2000" b="1" u="sng" dirty="0">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1. Working principle of Vernier </a:t>
            </a:r>
            <a:r>
              <a:rPr lang="en-US" sz="2000" b="1" u="sng" dirty="0" err="1">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Calliper</a:t>
            </a:r>
            <a:endParaRPr sz="2000" dirty="0">
              <a:solidFill>
                <a:schemeClr val="tx1"/>
              </a:solidFill>
              <a:latin typeface="Poppins" panose="00000500000000000000" pitchFamily="2" charset="-18"/>
              <a:cs typeface="Poppins" panose="00000500000000000000" pitchFamily="2" charset="-18"/>
            </a:endParaRPr>
          </a:p>
        </p:txBody>
      </p:sp>
      <p:sp>
        <p:nvSpPr>
          <p:cNvPr id="11" name="Google Shape;478;p16">
            <a:extLst>
              <a:ext uri="{FF2B5EF4-FFF2-40B4-BE49-F238E27FC236}">
                <a16:creationId xmlns:a16="http://schemas.microsoft.com/office/drawing/2014/main" id="{4DDF8E0C-B720-320E-EC7D-F5A4626C93D0}"/>
              </a:ext>
            </a:extLst>
          </p:cNvPr>
          <p:cNvSpPr txBox="1"/>
          <p:nvPr/>
        </p:nvSpPr>
        <p:spPr>
          <a:xfrm>
            <a:off x="8197355" y="4855725"/>
            <a:ext cx="8577461" cy="430887"/>
          </a:xfrm>
          <a:prstGeom prst="rect">
            <a:avLst/>
          </a:prstGeom>
          <a:noFill/>
          <a:ln>
            <a:noFill/>
          </a:ln>
        </p:spPr>
        <p:txBody>
          <a:bodyPr spcFirstLastPara="1" wrap="square" lIns="0" tIns="0" rIns="0" bIns="0" anchor="t" anchorCtr="0">
            <a:spAutoFit/>
          </a:bodyPr>
          <a:lstStyle/>
          <a:p>
            <a:pPr marR="0" lvl="0" algn="ctr" rtl="0">
              <a:lnSpc>
                <a:spcPct val="140011"/>
              </a:lnSpc>
              <a:spcBef>
                <a:spcPts val="0"/>
              </a:spcBef>
              <a:spcAft>
                <a:spcPts val="0"/>
              </a:spcAft>
            </a:pPr>
            <a:r>
              <a:rPr lang="en-US" sz="2000" b="1" u="sng" dirty="0">
                <a:solidFill>
                  <a:schemeClr val="tx1"/>
                </a:solidFill>
                <a:latin typeface="Poppins" panose="00000500000000000000" pitchFamily="2" charset="-18"/>
                <a:ea typeface="Open Sans"/>
                <a:cs typeface="Poppins" panose="00000500000000000000" pitchFamily="2" charset="-18"/>
                <a:sym typeface="Open Sans"/>
                <a:hlinkClick r:id="rId8">
                  <a:extLst>
                    <a:ext uri="{A12FA001-AC4F-418D-AE19-62706E023703}">
                      <ahyp:hlinkClr xmlns:ahyp="http://schemas.microsoft.com/office/drawing/2018/hyperlinkcolor" val="tx"/>
                    </a:ext>
                  </a:extLst>
                </a:hlinkClick>
              </a:rPr>
              <a:t>2. How to read a </a:t>
            </a:r>
            <a:r>
              <a:rPr lang="en-US" sz="2000" b="1" u="sng" dirty="0" err="1">
                <a:solidFill>
                  <a:schemeClr val="tx1"/>
                </a:solidFill>
                <a:latin typeface="Poppins" panose="00000500000000000000" pitchFamily="2" charset="-18"/>
                <a:ea typeface="Open Sans"/>
                <a:cs typeface="Poppins" panose="00000500000000000000" pitchFamily="2" charset="-18"/>
                <a:sym typeface="Open Sans"/>
                <a:hlinkClick r:id="rId8">
                  <a:extLst>
                    <a:ext uri="{A12FA001-AC4F-418D-AE19-62706E023703}">
                      <ahyp:hlinkClr xmlns:ahyp="http://schemas.microsoft.com/office/drawing/2018/hyperlinkcolor" val="tx"/>
                    </a:ext>
                  </a:extLst>
                </a:hlinkClick>
              </a:rPr>
              <a:t>metrick</a:t>
            </a:r>
            <a:r>
              <a:rPr lang="en-US" sz="2000" b="1" u="sng" dirty="0">
                <a:solidFill>
                  <a:schemeClr val="tx1"/>
                </a:solidFill>
                <a:latin typeface="Poppins" panose="00000500000000000000" pitchFamily="2" charset="-18"/>
                <a:ea typeface="Open Sans"/>
                <a:cs typeface="Poppins" panose="00000500000000000000" pitchFamily="2" charset="-18"/>
                <a:sym typeface="Open Sans"/>
                <a:hlinkClick r:id="rId8">
                  <a:extLst>
                    <a:ext uri="{A12FA001-AC4F-418D-AE19-62706E023703}">
                      <ahyp:hlinkClr xmlns:ahyp="http://schemas.microsoft.com/office/drawing/2018/hyperlinkcolor" val="tx"/>
                    </a:ext>
                  </a:extLst>
                </a:hlinkClick>
              </a:rPr>
              <a:t> Vernier Caliper</a:t>
            </a:r>
            <a:endParaRPr sz="2000" dirty="0">
              <a:solidFill>
                <a:schemeClr val="tx1"/>
              </a:solidFill>
              <a:latin typeface="Poppins" panose="00000500000000000000" pitchFamily="2" charset="-18"/>
              <a:cs typeface="Poppins" panose="00000500000000000000" pitchFamily="2" charset="-18"/>
            </a:endParaRPr>
          </a:p>
        </p:txBody>
      </p:sp>
      <p:sp>
        <p:nvSpPr>
          <p:cNvPr id="12" name="Google Shape;479;p16">
            <a:extLst>
              <a:ext uri="{FF2B5EF4-FFF2-40B4-BE49-F238E27FC236}">
                <a16:creationId xmlns:a16="http://schemas.microsoft.com/office/drawing/2014/main" id="{9486A764-8644-54A9-6B54-63280A1F2641}"/>
              </a:ext>
            </a:extLst>
          </p:cNvPr>
          <p:cNvSpPr txBox="1"/>
          <p:nvPr/>
        </p:nvSpPr>
        <p:spPr>
          <a:xfrm>
            <a:off x="8197355" y="5730163"/>
            <a:ext cx="8577600" cy="116339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s" sz="1800" dirty="0">
                <a:latin typeface="Poppins" panose="00000500000000000000" pitchFamily="2" charset="-18"/>
                <a:ea typeface="Open Sans"/>
                <a:cs typeface="Poppins" panose="00000500000000000000" pitchFamily="2" charset="-18"/>
                <a:sym typeface="Open Sans"/>
              </a:rPr>
              <a:t>Fuente:</a:t>
            </a:r>
            <a:endParaRPr sz="1800" dirty="0">
              <a:latin typeface="Poppins" panose="00000500000000000000" pitchFamily="2" charset="-18"/>
              <a:ea typeface="Open Sans"/>
              <a:cs typeface="Poppins" panose="00000500000000000000" pitchFamily="2" charset="-18"/>
              <a:sym typeface="Open Sans"/>
            </a:endParaRPr>
          </a:p>
          <a:p>
            <a:pPr marL="457200" marR="0" lvl="0" indent="-336486" algn="l" rtl="0">
              <a:lnSpc>
                <a:spcPct val="140011"/>
              </a:lnSpc>
              <a:spcBef>
                <a:spcPts val="0"/>
              </a:spcBef>
              <a:spcAft>
                <a:spcPts val="0"/>
              </a:spcAft>
              <a:buSzPts val="1699"/>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“Working principle of Vernier </a:t>
            </a:r>
            <a:r>
              <a:rPr lang="en-US" sz="1800" dirty="0" err="1">
                <a:latin typeface="Poppins" panose="00000500000000000000" pitchFamily="2" charset="-18"/>
                <a:ea typeface="Open Sans"/>
                <a:cs typeface="Poppins" panose="00000500000000000000" pitchFamily="2" charset="-18"/>
                <a:sym typeface="Open Sans"/>
              </a:rPr>
              <a:t>Calliper</a:t>
            </a:r>
            <a:r>
              <a:rPr lang="en-US" sz="1800" dirty="0">
                <a:latin typeface="Poppins" panose="00000500000000000000" pitchFamily="2" charset="-18"/>
                <a:ea typeface="Open Sans"/>
                <a:cs typeface="Poppins" panose="00000500000000000000" pitchFamily="2" charset="-18"/>
                <a:sym typeface="Open Sans"/>
              </a:rPr>
              <a:t>” - tick Links</a:t>
            </a:r>
          </a:p>
          <a:p>
            <a:pPr marL="457200" marR="0" lvl="0" indent="-336486" algn="l" rtl="0">
              <a:lnSpc>
                <a:spcPct val="140011"/>
              </a:lnSpc>
              <a:spcBef>
                <a:spcPts val="0"/>
              </a:spcBef>
              <a:spcAft>
                <a:spcPts val="0"/>
              </a:spcAft>
              <a:buSzPts val="1699"/>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“How to read a </a:t>
            </a:r>
            <a:r>
              <a:rPr lang="en-US" sz="1800" dirty="0" err="1">
                <a:latin typeface="Poppins" panose="00000500000000000000" pitchFamily="2" charset="-18"/>
                <a:ea typeface="Open Sans"/>
                <a:cs typeface="Poppins" panose="00000500000000000000" pitchFamily="2" charset="-18"/>
                <a:sym typeface="Open Sans"/>
              </a:rPr>
              <a:t>metrick</a:t>
            </a:r>
            <a:r>
              <a:rPr lang="en-US" sz="1800" dirty="0">
                <a:latin typeface="Poppins" panose="00000500000000000000" pitchFamily="2" charset="-18"/>
                <a:ea typeface="Open Sans"/>
                <a:cs typeface="Poppins" panose="00000500000000000000" pitchFamily="2" charset="-18"/>
                <a:sym typeface="Open Sans"/>
              </a:rPr>
              <a:t> Vernier Caliper” - </a:t>
            </a:r>
            <a:r>
              <a:rPr lang="en-US" sz="1800" dirty="0" err="1">
                <a:latin typeface="Poppins" panose="00000500000000000000" pitchFamily="2" charset="-18"/>
                <a:ea typeface="Open Sans"/>
                <a:cs typeface="Poppins" panose="00000500000000000000" pitchFamily="2" charset="-18"/>
                <a:sym typeface="Open Sans"/>
              </a:rPr>
              <a:t>WeldNotes</a:t>
            </a:r>
            <a:endParaRPr lang="en-US" sz="1800" dirty="0">
              <a:latin typeface="Poppins" panose="00000500000000000000" pitchFamily="2" charset="-18"/>
              <a:ea typeface="Open Sans"/>
              <a:cs typeface="Poppins" panose="00000500000000000000" pitchFamily="2" charset="-18"/>
              <a:sym typeface="Open Sans"/>
            </a:endParaRPr>
          </a:p>
        </p:txBody>
      </p:sp>
      <p:pic>
        <p:nvPicPr>
          <p:cNvPr id="13" name="Obrázok 12">
            <a:extLst>
              <a:ext uri="{FF2B5EF4-FFF2-40B4-BE49-F238E27FC236}">
                <a16:creationId xmlns:a16="http://schemas.microsoft.com/office/drawing/2014/main" id="{A089470B-0AD6-DA50-ED7F-DFC156138C28}"/>
              </a:ext>
            </a:extLst>
          </p:cNvPr>
          <p:cNvPicPr>
            <a:picLocks noChangeAspect="1"/>
          </p:cNvPicPr>
          <p:nvPr/>
        </p:nvPicPr>
        <p:blipFill>
          <a:blip r:embed="rId9"/>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321841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grpSp>
        <p:nvGrpSpPr>
          <p:cNvPr id="6" name="Google Shape;188;p4">
            <a:extLst>
              <a:ext uri="{FF2B5EF4-FFF2-40B4-BE49-F238E27FC236}">
                <a16:creationId xmlns:a16="http://schemas.microsoft.com/office/drawing/2014/main" id="{690FE707-98E1-0997-6126-716541EADA21}"/>
              </a:ext>
            </a:extLst>
          </p:cNvPr>
          <p:cNvGrpSpPr/>
          <p:nvPr/>
        </p:nvGrpSpPr>
        <p:grpSpPr>
          <a:xfrm>
            <a:off x="0" y="0"/>
            <a:ext cx="6302829" cy="10287000"/>
            <a:chOff x="0" y="-38100"/>
            <a:chExt cx="1783202" cy="2747433"/>
          </a:xfrm>
          <a:solidFill>
            <a:schemeClr val="accent2"/>
          </a:solidFill>
        </p:grpSpPr>
        <p:sp>
          <p:nvSpPr>
            <p:cNvPr id="7" name="Google Shape;189;p4">
              <a:extLst>
                <a:ext uri="{FF2B5EF4-FFF2-40B4-BE49-F238E27FC236}">
                  <a16:creationId xmlns:a16="http://schemas.microsoft.com/office/drawing/2014/main" id="{A9B80606-9BB5-33A4-E1BC-6E4ED46F8786}"/>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8" name="Google Shape;190;p4">
              <a:extLst>
                <a:ext uri="{FF2B5EF4-FFF2-40B4-BE49-F238E27FC236}">
                  <a16:creationId xmlns:a16="http://schemas.microsoft.com/office/drawing/2014/main" id="{918B9050-CD2C-496B-772A-D1A5439CAB4A}"/>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87" name="Google Shape;487;p17"/>
          <p:cNvCxnSpPr/>
          <p:nvPr/>
        </p:nvCxnSpPr>
        <p:spPr>
          <a:xfrm>
            <a:off x="517949" y="1621840"/>
            <a:ext cx="1310100" cy="0"/>
          </a:xfrm>
          <a:prstGeom prst="straightConnector1">
            <a:avLst/>
          </a:prstGeom>
          <a:noFill/>
          <a:ln w="95250" cap="flat" cmpd="sng">
            <a:solidFill>
              <a:srgbClr val="FFFFFF"/>
            </a:solidFill>
            <a:prstDash val="solid"/>
            <a:round/>
            <a:headEnd type="none" w="sm" len="sm"/>
            <a:tailEnd type="none" w="sm" len="sm"/>
          </a:ln>
        </p:spPr>
      </p:cxnSp>
      <p:grpSp>
        <p:nvGrpSpPr>
          <p:cNvPr id="490" name="Google Shape;490;p17"/>
          <p:cNvGrpSpPr/>
          <p:nvPr/>
        </p:nvGrpSpPr>
        <p:grpSpPr>
          <a:xfrm>
            <a:off x="7417021" y="1621840"/>
            <a:ext cx="9794153" cy="7140131"/>
            <a:chOff x="0" y="-38100"/>
            <a:chExt cx="2579530" cy="1880528"/>
          </a:xfrm>
        </p:grpSpPr>
        <p:sp>
          <p:nvSpPr>
            <p:cNvPr id="491" name="Google Shape;491;p17"/>
            <p:cNvSpPr/>
            <p:nvPr/>
          </p:nvSpPr>
          <p:spPr>
            <a:xfrm>
              <a:off x="0" y="0"/>
              <a:ext cx="2579530" cy="1842428"/>
            </a:xfrm>
            <a:custGeom>
              <a:avLst/>
              <a:gdLst/>
              <a:ahLst/>
              <a:cxnLst/>
              <a:rect l="l" t="t" r="r" b="b"/>
              <a:pathLst>
                <a:path w="2579530" h="1842428" extrusionOk="0">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txBox="1"/>
            <p:nvPr/>
          </p:nvSpPr>
          <p:spPr>
            <a:xfrm>
              <a:off x="0" y="-38100"/>
              <a:ext cx="2579530" cy="188052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3" name="Google Shape;493;p17"/>
          <p:cNvSpPr/>
          <p:nvPr/>
        </p:nvSpPr>
        <p:spPr>
          <a:xfrm>
            <a:off x="370990" y="2133051"/>
            <a:ext cx="5482971" cy="6850930"/>
          </a:xfrm>
          <a:custGeom>
            <a:avLst/>
            <a:gdLst/>
            <a:ahLst/>
            <a:cxnLst/>
            <a:rect l="l" t="t" r="r" b="b"/>
            <a:pathLst>
              <a:path w="5482971" h="6850930" extrusionOk="0">
                <a:moveTo>
                  <a:pt x="0" y="0"/>
                </a:moveTo>
                <a:lnTo>
                  <a:pt x="5482971" y="0"/>
                </a:lnTo>
                <a:lnTo>
                  <a:pt x="5482971" y="6850930"/>
                </a:lnTo>
                <a:lnTo>
                  <a:pt x="0" y="6850930"/>
                </a:lnTo>
                <a:lnTo>
                  <a:pt x="0" y="0"/>
                </a:lnTo>
                <a:close/>
              </a:path>
            </a:pathLst>
          </a:custGeom>
          <a:blipFill rotWithShape="1">
            <a:blip r:embed="rId3">
              <a:alphaModFix/>
            </a:blip>
            <a:stretch>
              <a:fillRect t="-20121"/>
            </a:stretch>
          </a:blipFill>
          <a:ln>
            <a:noFill/>
          </a:ln>
        </p:spPr>
      </p:sp>
      <p:sp>
        <p:nvSpPr>
          <p:cNvPr id="2" name="Freeform 21">
            <a:extLst>
              <a:ext uri="{FF2B5EF4-FFF2-40B4-BE49-F238E27FC236}">
                <a16:creationId xmlns:a16="http://schemas.microsoft.com/office/drawing/2014/main" id="{5FDEF2A3-F03A-85F1-828E-686422DA5E4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5" name="Freeform 46">
            <a:extLst>
              <a:ext uri="{FF2B5EF4-FFF2-40B4-BE49-F238E27FC236}">
                <a16:creationId xmlns:a16="http://schemas.microsoft.com/office/drawing/2014/main" id="{34EC0597-3AE2-651F-8E7F-12BB0EFF994F}"/>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3" name="Freeform 21">
            <a:extLst>
              <a:ext uri="{FF2B5EF4-FFF2-40B4-BE49-F238E27FC236}">
                <a16:creationId xmlns:a16="http://schemas.microsoft.com/office/drawing/2014/main" id="{381ADFA3-70E5-F084-726E-6BCEF858CB0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0" name="Obrázok 9">
            <a:extLst>
              <a:ext uri="{FF2B5EF4-FFF2-40B4-BE49-F238E27FC236}">
                <a16:creationId xmlns:a16="http://schemas.microsoft.com/office/drawing/2014/main" id="{B776A53F-A5BE-9669-C68F-6508ABB81B81}"/>
              </a:ext>
            </a:extLst>
          </p:cNvPr>
          <p:cNvPicPr>
            <a:picLocks noChangeAspect="1"/>
          </p:cNvPicPr>
          <p:nvPr/>
        </p:nvPicPr>
        <p:blipFill>
          <a:blip r:embed="rId6"/>
          <a:stretch>
            <a:fillRect/>
          </a:stretch>
        </p:blipFill>
        <p:spPr>
          <a:xfrm>
            <a:off x="13888623" y="251829"/>
            <a:ext cx="3106800" cy="684317"/>
          </a:xfrm>
          <a:prstGeom prst="rect">
            <a:avLst/>
          </a:prstGeom>
        </p:spPr>
      </p:pic>
      <p:sp>
        <p:nvSpPr>
          <p:cNvPr id="11" name="Google Shape;496;p17">
            <a:extLst>
              <a:ext uri="{FF2B5EF4-FFF2-40B4-BE49-F238E27FC236}">
                <a16:creationId xmlns:a16="http://schemas.microsoft.com/office/drawing/2014/main" id="{190B5072-A049-81A4-F609-883034313353}"/>
              </a:ext>
            </a:extLst>
          </p:cNvPr>
          <p:cNvSpPr txBox="1"/>
          <p:nvPr/>
        </p:nvSpPr>
        <p:spPr>
          <a:xfrm>
            <a:off x="9095874" y="1885286"/>
            <a:ext cx="6345307" cy="64281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s" sz="3750" b="1" i="0" u="none" strike="noStrike" cap="none" dirty="0">
                <a:solidFill>
                  <a:srgbClr val="000000"/>
                </a:solidFill>
                <a:latin typeface="Open Sans"/>
                <a:ea typeface="Open Sans"/>
                <a:cs typeface="Open Sans"/>
                <a:sym typeface="Open Sans"/>
              </a:rPr>
              <a:t>¡Escanéame!</a:t>
            </a:r>
            <a:endParaRPr dirty="0"/>
          </a:p>
        </p:txBody>
      </p:sp>
      <p:sp>
        <p:nvSpPr>
          <p:cNvPr id="12" name="Google Shape;644;p30">
            <a:extLst>
              <a:ext uri="{FF2B5EF4-FFF2-40B4-BE49-F238E27FC236}">
                <a16:creationId xmlns:a16="http://schemas.microsoft.com/office/drawing/2014/main" id="{423E138C-D39B-42CF-A78D-2F85949240C7}"/>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s" sz="4500" b="1" i="0" u="none" strike="noStrike" cap="none" dirty="0">
                <a:solidFill>
                  <a:schemeClr val="bg1"/>
                </a:solidFill>
                <a:latin typeface="Poppins"/>
                <a:ea typeface="Poppins"/>
                <a:cs typeface="Poppins"/>
                <a:sym typeface="Poppins"/>
              </a:rPr>
              <a:t>AUTOEVALUACIÓN</a:t>
            </a:r>
            <a:r>
              <a:rPr lang="es" sz="4500" b="1" dirty="0">
                <a:solidFill>
                  <a:schemeClr val="bg1"/>
                </a:solidFill>
                <a:latin typeface="Poppins"/>
                <a:ea typeface="Poppins"/>
                <a:cs typeface="Poppins"/>
                <a:sym typeface="Poppins"/>
              </a:rPr>
              <a:t>​</a:t>
            </a:r>
            <a:endParaRPr dirty="0">
              <a:solidFill>
                <a:schemeClr val="bg1"/>
              </a:solidFill>
            </a:endParaRPr>
          </a:p>
        </p:txBody>
      </p:sp>
      <p:pic>
        <p:nvPicPr>
          <p:cNvPr id="14" name="Obrázok 13">
            <a:extLst>
              <a:ext uri="{FF2B5EF4-FFF2-40B4-BE49-F238E27FC236}">
                <a16:creationId xmlns:a16="http://schemas.microsoft.com/office/drawing/2014/main" id="{C784D818-B3E2-156F-A326-15D69FD5FBAB}"/>
              </a:ext>
            </a:extLst>
          </p:cNvPr>
          <p:cNvPicPr>
            <a:picLocks noChangeAspect="1"/>
          </p:cNvPicPr>
          <p:nvPr/>
        </p:nvPicPr>
        <p:blipFill>
          <a:blip r:embed="rId7"/>
          <a:stretch>
            <a:fillRect/>
          </a:stretch>
        </p:blipFill>
        <p:spPr>
          <a:xfrm>
            <a:off x="9630998" y="2672766"/>
            <a:ext cx="5810183" cy="5810183"/>
          </a:xfrm>
          <a:prstGeom prst="rect">
            <a:avLst/>
          </a:prstGeom>
        </p:spPr>
      </p:pic>
      <p:pic>
        <p:nvPicPr>
          <p:cNvPr id="4" name="Obrázok 3">
            <a:extLst>
              <a:ext uri="{FF2B5EF4-FFF2-40B4-BE49-F238E27FC236}">
                <a16:creationId xmlns:a16="http://schemas.microsoft.com/office/drawing/2014/main" id="{4CA195C0-747E-0656-AE40-08DA78DB98F7}"/>
              </a:ext>
            </a:extLst>
          </p:cNvPr>
          <p:cNvPicPr>
            <a:picLocks noChangeAspect="1"/>
          </p:cNvPicPr>
          <p:nvPr/>
        </p:nvPicPr>
        <p:blipFill>
          <a:blip r:embed="rId8"/>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191663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2036" t="-3957" r="-2035"/>
            </a:stretch>
          </a:blipFill>
          <a:ln>
            <a:noFill/>
          </a:ln>
        </p:spPr>
      </p:sp>
    </p:spTree>
    <p:extLst>
      <p:ext uri="{BB962C8B-B14F-4D97-AF65-F5344CB8AC3E}">
        <p14:creationId xmlns:p14="http://schemas.microsoft.com/office/powerpoint/2010/main" val="312182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2"/>
          <p:cNvGrpSpPr/>
          <p:nvPr/>
        </p:nvGrpSpPr>
        <p:grpSpPr>
          <a:xfrm>
            <a:off x="17259300" y="7060967"/>
            <a:ext cx="1028700" cy="3226033"/>
            <a:chOff x="0" y="-38100"/>
            <a:chExt cx="812800" cy="2548965"/>
          </a:xfrm>
          <a:solidFill>
            <a:schemeClr val="accent2"/>
          </a:solidFill>
        </p:grpSpPr>
        <p:sp>
          <p:nvSpPr>
            <p:cNvPr id="90" name="Google Shape;90;p2"/>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91" name="Google Shape;91;p2"/>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2"/>
          <p:cNvGrpSpPr/>
          <p:nvPr/>
        </p:nvGrpSpPr>
        <p:grpSpPr>
          <a:xfrm>
            <a:off x="0" y="7060967"/>
            <a:ext cx="11842469" cy="3226033"/>
            <a:chOff x="0" y="-38100"/>
            <a:chExt cx="9357013" cy="2548965"/>
          </a:xfrm>
        </p:grpSpPr>
        <p:sp>
          <p:nvSpPr>
            <p:cNvPr id="93" name="Google Shape;93;p2"/>
            <p:cNvSpPr/>
            <p:nvPr/>
          </p:nvSpPr>
          <p:spPr>
            <a:xfrm>
              <a:off x="0" y="0"/>
              <a:ext cx="9357013" cy="2510865"/>
            </a:xfrm>
            <a:custGeom>
              <a:avLst/>
              <a:gdLst/>
              <a:ahLst/>
              <a:cxnLst/>
              <a:rect l="l" t="t" r="r" b="b"/>
              <a:pathLst>
                <a:path w="9357013" h="2510865" extrusionOk="0">
                  <a:moveTo>
                    <a:pt x="0" y="0"/>
                  </a:moveTo>
                  <a:lnTo>
                    <a:pt x="9357013" y="0"/>
                  </a:lnTo>
                  <a:lnTo>
                    <a:pt x="9357013" y="2510865"/>
                  </a:lnTo>
                  <a:lnTo>
                    <a:pt x="0" y="2510865"/>
                  </a:lnTo>
                  <a:close/>
                </a:path>
              </a:pathLst>
            </a:custGeom>
            <a:solidFill>
              <a:srgbClr val="F6F6F6"/>
            </a:solidFill>
            <a:ln>
              <a:noFill/>
            </a:ln>
          </p:spPr>
        </p:sp>
        <p:sp>
          <p:nvSpPr>
            <p:cNvPr id="94" name="Google Shape;94;p2"/>
            <p:cNvSpPr txBox="1"/>
            <p:nvPr/>
          </p:nvSpPr>
          <p:spPr>
            <a:xfrm>
              <a:off x="0" y="-38100"/>
              <a:ext cx="9357013"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2"/>
          <p:cNvGrpSpPr/>
          <p:nvPr/>
        </p:nvGrpSpPr>
        <p:grpSpPr>
          <a:xfrm>
            <a:off x="17259300" y="0"/>
            <a:ext cx="1028700" cy="1028700"/>
            <a:chOff x="0" y="-38100"/>
            <a:chExt cx="812800" cy="850900"/>
          </a:xfrm>
          <a:solidFill>
            <a:schemeClr val="accent2"/>
          </a:solidFill>
        </p:grpSpPr>
        <p:sp>
          <p:nvSpPr>
            <p:cNvPr id="96" name="Google Shape;9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97" name="Google Shape;97;p2"/>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4" name="Google Shape;104;p2"/>
          <p:cNvSpPr txBox="1"/>
          <p:nvPr/>
        </p:nvSpPr>
        <p:spPr>
          <a:xfrm>
            <a:off x="2221847" y="1689541"/>
            <a:ext cx="11967665" cy="320087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10400" b="1" i="0" u="none" strike="noStrike" cap="none" dirty="0">
                <a:solidFill>
                  <a:srgbClr val="000000"/>
                </a:solidFill>
                <a:latin typeface="Poppins"/>
                <a:ea typeface="Poppins"/>
                <a:cs typeface="Poppins"/>
                <a:sym typeface="Poppins"/>
              </a:rPr>
              <a:t>CALIBRADORES VARNIER</a:t>
            </a:r>
          </a:p>
        </p:txBody>
      </p:sp>
      <p:pic>
        <p:nvPicPr>
          <p:cNvPr id="4" name="Obrázok 3">
            <a:extLst>
              <a:ext uri="{FF2B5EF4-FFF2-40B4-BE49-F238E27FC236}">
                <a16:creationId xmlns:a16="http://schemas.microsoft.com/office/drawing/2014/main" id="{F0F2D924-A01A-B5B7-279A-A2560AEE01EA}"/>
              </a:ext>
            </a:extLst>
          </p:cNvPr>
          <p:cNvPicPr>
            <a:picLocks noChangeAspect="1"/>
          </p:cNvPicPr>
          <p:nvPr/>
        </p:nvPicPr>
        <p:blipFill>
          <a:blip r:embed="rId3"/>
          <a:stretch>
            <a:fillRect/>
          </a:stretch>
        </p:blipFill>
        <p:spPr>
          <a:xfrm rot="786409">
            <a:off x="12606436" y="2162792"/>
            <a:ext cx="4877481" cy="4877481"/>
          </a:xfrm>
          <a:prstGeom prst="rect">
            <a:avLst/>
          </a:prstGeom>
        </p:spPr>
      </p:pic>
      <p:sp>
        <p:nvSpPr>
          <p:cNvPr id="3" name="Freeform 21">
            <a:extLst>
              <a:ext uri="{FF2B5EF4-FFF2-40B4-BE49-F238E27FC236}">
                <a16:creationId xmlns:a16="http://schemas.microsoft.com/office/drawing/2014/main" id="{5C9534B6-1756-2307-B9CB-191C963CEEC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5" name="Freeform 46">
            <a:extLst>
              <a:ext uri="{FF2B5EF4-FFF2-40B4-BE49-F238E27FC236}">
                <a16:creationId xmlns:a16="http://schemas.microsoft.com/office/drawing/2014/main" id="{8E7C413A-B04E-F338-CE50-17EB1FA3667F}"/>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7" name="BlokTextu 6">
            <a:extLst>
              <a:ext uri="{FF2B5EF4-FFF2-40B4-BE49-F238E27FC236}">
                <a16:creationId xmlns:a16="http://schemas.microsoft.com/office/drawing/2014/main" id="{D5A73703-EFCE-ECF9-9089-0CDE94AAB6C5}"/>
              </a:ext>
            </a:extLst>
          </p:cNvPr>
          <p:cNvSpPr txBox="1"/>
          <p:nvPr/>
        </p:nvSpPr>
        <p:spPr>
          <a:xfrm>
            <a:off x="6481707" y="7364831"/>
            <a:ext cx="5082383" cy="4924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NonCommercial</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ShareAlike</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3.0 License</a:t>
            </a:r>
            <a:r>
              <a:rPr kumimoji="0" lang="en-GB" altLang="sk-SK" sz="1400" b="1" i="0" u="none" strike="noStrike" cap="none" normalizeH="0" baseline="0" dirty="0">
                <a:ln>
                  <a:noFill/>
                </a:ln>
                <a:solidFill>
                  <a:schemeClr val="tx1"/>
                </a:solidFill>
                <a:effectLst/>
                <a:ea typeface="Calibri" panose="020F0502020204030204" pitchFamily="34" charset="0"/>
              </a:rPr>
              <a:t>.</a:t>
            </a:r>
            <a:endParaRPr kumimoji="0" lang="en-GB" altLang="sk-SK" sz="2400" b="0" i="0" u="none" strike="noStrike" cap="none" normalizeH="0" baseline="0" dirty="0">
              <a:ln>
                <a:noFill/>
              </a:ln>
              <a:solidFill>
                <a:schemeClr val="tx1"/>
              </a:solidFill>
              <a:effectLst/>
            </a:endParaRPr>
          </a:p>
        </p:txBody>
      </p:sp>
      <p:sp>
        <p:nvSpPr>
          <p:cNvPr id="8" name="BlokTextu 7">
            <a:extLst>
              <a:ext uri="{FF2B5EF4-FFF2-40B4-BE49-F238E27FC236}">
                <a16:creationId xmlns:a16="http://schemas.microsoft.com/office/drawing/2014/main" id="{E8AFE42B-C685-3324-B383-24A0D11FB788}"/>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s-ES" sz="1200">
                <a:solidFill>
                  <a:srgbClr val="000000"/>
                </a:solidFill>
                <a:effectLst/>
                <a:latin typeface="Calibri" panose="020F0502020204030204" pitchFamily="34" charset="0"/>
                <a:ea typeface="Calibri" panose="020F050202020403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sk-SK" sz="1200" dirty="0">
              <a:effectLst/>
              <a:latin typeface="Calibri" panose="020F0502020204030204" pitchFamily="34" charset="0"/>
              <a:ea typeface="Calibri" panose="020F0502020204030204" pitchFamily="34" charset="0"/>
            </a:endParaRPr>
          </a:p>
        </p:txBody>
      </p:sp>
      <p:grpSp>
        <p:nvGrpSpPr>
          <p:cNvPr id="9" name="Group 11">
            <a:extLst>
              <a:ext uri="{FF2B5EF4-FFF2-40B4-BE49-F238E27FC236}">
                <a16:creationId xmlns:a16="http://schemas.microsoft.com/office/drawing/2014/main" id="{797B6572-28E2-728C-DE72-0D667B1E465B}"/>
              </a:ext>
            </a:extLst>
          </p:cNvPr>
          <p:cNvGrpSpPr/>
          <p:nvPr/>
        </p:nvGrpSpPr>
        <p:grpSpPr>
          <a:xfrm>
            <a:off x="0" y="139830"/>
            <a:ext cx="1668996" cy="10147170"/>
            <a:chOff x="0" y="0"/>
            <a:chExt cx="446365" cy="2709333"/>
          </a:xfrm>
          <a:solidFill>
            <a:srgbClr val="CC5B60"/>
          </a:solidFill>
        </p:grpSpPr>
        <p:sp>
          <p:nvSpPr>
            <p:cNvPr id="10" name="Freeform 12">
              <a:extLst>
                <a:ext uri="{FF2B5EF4-FFF2-40B4-BE49-F238E27FC236}">
                  <a16:creationId xmlns:a16="http://schemas.microsoft.com/office/drawing/2014/main" id="{AB648E5C-DC72-24CF-83D9-702151E6CD74}"/>
                </a:ext>
              </a:extLst>
            </p:cNvPr>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11" name="TextBox 13">
              <a:extLst>
                <a:ext uri="{FF2B5EF4-FFF2-40B4-BE49-F238E27FC236}">
                  <a16:creationId xmlns:a16="http://schemas.microsoft.com/office/drawing/2014/main" id="{A4AEE1AE-E8BF-FC48-3267-12CF80ED1257}"/>
                </a:ext>
              </a:extLst>
            </p:cNvPr>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2" name="BlokTextu 25">
            <a:extLst>
              <a:ext uri="{FF2B5EF4-FFF2-40B4-BE49-F238E27FC236}">
                <a16:creationId xmlns:a16="http://schemas.microsoft.com/office/drawing/2014/main" id="{C4B6EF47-3848-4FDC-A6F1-59F63B95A825}"/>
              </a:ext>
            </a:extLst>
          </p:cNvPr>
          <p:cNvSpPr txBox="1"/>
          <p:nvPr/>
        </p:nvSpPr>
        <p:spPr>
          <a:xfrm>
            <a:off x="2221847" y="4926799"/>
            <a:ext cx="11523792" cy="58477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oppins" panose="00000500000000000000" pitchFamily="2" charset="-18"/>
                <a:cs typeface="Poppins" panose="00000500000000000000" pitchFamily="2" charset="-18"/>
              </a:rPr>
              <a:t>Project number: 2021-1-DE02-KA220-VET-000029587</a:t>
            </a:r>
          </a:p>
        </p:txBody>
      </p:sp>
      <p:pic>
        <p:nvPicPr>
          <p:cNvPr id="14" name="Obrázok 13">
            <a:extLst>
              <a:ext uri="{FF2B5EF4-FFF2-40B4-BE49-F238E27FC236}">
                <a16:creationId xmlns:a16="http://schemas.microsoft.com/office/drawing/2014/main" id="{DF823418-2356-AC28-54B8-4D824719B618}"/>
              </a:ext>
            </a:extLst>
          </p:cNvPr>
          <p:cNvPicPr>
            <a:picLocks noChangeAspect="1"/>
          </p:cNvPicPr>
          <p:nvPr/>
        </p:nvPicPr>
        <p:blipFill>
          <a:blip r:embed="rId6"/>
          <a:stretch>
            <a:fillRect/>
          </a:stretch>
        </p:blipFill>
        <p:spPr>
          <a:xfrm>
            <a:off x="13888623" y="251829"/>
            <a:ext cx="3106800" cy="684317"/>
          </a:xfrm>
          <a:prstGeom prst="rect">
            <a:avLst/>
          </a:prstGeom>
        </p:spPr>
      </p:pic>
      <p:pic>
        <p:nvPicPr>
          <p:cNvPr id="13" name="Obrázok 12">
            <a:extLst>
              <a:ext uri="{FF2B5EF4-FFF2-40B4-BE49-F238E27FC236}">
                <a16:creationId xmlns:a16="http://schemas.microsoft.com/office/drawing/2014/main" id="{4AE91B88-571D-0C89-C555-3C2351F4A1F0}"/>
              </a:ext>
            </a:extLst>
          </p:cNvPr>
          <p:cNvPicPr>
            <a:picLocks noChangeAspect="1"/>
          </p:cNvPicPr>
          <p:nvPr/>
        </p:nvPicPr>
        <p:blipFill>
          <a:blip r:embed="rId7"/>
          <a:stretch>
            <a:fillRect/>
          </a:stretch>
        </p:blipFill>
        <p:spPr>
          <a:xfrm>
            <a:off x="13650686" y="204855"/>
            <a:ext cx="3499487" cy="734175"/>
          </a:xfrm>
          <a:prstGeom prst="rect">
            <a:avLst/>
          </a:prstGeom>
        </p:spPr>
      </p:pic>
      <p:pic>
        <p:nvPicPr>
          <p:cNvPr id="15" name="Picture 3" descr="A black and white sign with a person in a circle&#10;&#10;Description automatically generated">
            <a:hlinkClick r:id="rId8"/>
            <a:extLst>
              <a:ext uri="{FF2B5EF4-FFF2-40B4-BE49-F238E27FC236}">
                <a16:creationId xmlns:a16="http://schemas.microsoft.com/office/drawing/2014/main" id="{7B8A7EE2-8C83-CBE0-F82A-3356CE20984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50644" y="7374571"/>
            <a:ext cx="4393827" cy="1542145"/>
          </a:xfrm>
          <a:prstGeom prst="rect">
            <a:avLst/>
          </a:prstGeom>
          <a:noFill/>
          <a:ln>
            <a:noFill/>
          </a:ln>
        </p:spPr>
      </p:pic>
      <p:sp>
        <p:nvSpPr>
          <p:cNvPr id="16" name="BlokTextu 26">
            <a:extLst>
              <a:ext uri="{FF2B5EF4-FFF2-40B4-BE49-F238E27FC236}">
                <a16:creationId xmlns:a16="http://schemas.microsoft.com/office/drawing/2014/main" id="{F1A9E791-0062-1E67-E9D5-A435D852753B}"/>
              </a:ext>
            </a:extLst>
          </p:cNvPr>
          <p:cNvSpPr txBox="1"/>
          <p:nvPr/>
        </p:nvSpPr>
        <p:spPr>
          <a:xfrm>
            <a:off x="2250965" y="5501194"/>
            <a:ext cx="11523792" cy="47000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2400" dirty="0">
                <a:effectLst/>
                <a:latin typeface="Calibri" panose="020F0502020204030204" pitchFamily="34" charset="0"/>
                <a:ea typeface="Times New Roman" panose="02020603050405020304" pitchFamily="18" charset="0"/>
              </a:rPr>
              <a:t>PR3/A2: Material de </a:t>
            </a:r>
            <a:r>
              <a:rPr lang="en-US" sz="2400" dirty="0" err="1">
                <a:effectLst/>
                <a:latin typeface="Calibri" panose="020F0502020204030204" pitchFamily="34" charset="0"/>
                <a:ea typeface="Times New Roman" panose="02020603050405020304" pitchFamily="18" charset="0"/>
              </a:rPr>
              <a:t>autoformación</a:t>
            </a:r>
            <a:r>
              <a:rPr lang="en-US" sz="2400" dirty="0">
                <a:effectLst/>
                <a:latin typeface="Calibri" panose="020F0502020204030204" pitchFamily="34" charset="0"/>
                <a:ea typeface="Times New Roman" panose="02020603050405020304" pitchFamily="18" charset="0"/>
              </a:rPr>
              <a:t> para </a:t>
            </a:r>
            <a:r>
              <a:rPr lang="en-US" sz="2400" dirty="0" err="1">
                <a:effectLst/>
                <a:latin typeface="Calibri" panose="020F0502020204030204" pitchFamily="34" charset="0"/>
                <a:ea typeface="Times New Roman" panose="02020603050405020304" pitchFamily="18" charset="0"/>
              </a:rPr>
              <a:t>enriquecer</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los</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experimentos</a:t>
            </a:r>
            <a:r>
              <a:rPr lang="en-US" sz="2400" dirty="0">
                <a:effectLst/>
                <a:latin typeface="Calibri" panose="020F0502020204030204" pitchFamily="34" charset="0"/>
                <a:ea typeface="Times New Roman" panose="02020603050405020304" pitchFamily="18" charset="0"/>
              </a:rPr>
              <a:t> online </a:t>
            </a:r>
            <a:r>
              <a:rPr lang="en-US" sz="2400" dirty="0" err="1">
                <a:effectLst/>
                <a:latin typeface="Calibri" panose="020F0502020204030204" pitchFamily="34" charset="0"/>
                <a:ea typeface="Times New Roman" panose="02020603050405020304" pitchFamily="18" charset="0"/>
              </a:rPr>
              <a:t>actuales</a:t>
            </a:r>
            <a:endParaRPr lang="sk-SK"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27923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3"/>
          <p:cNvGrpSpPr/>
          <p:nvPr/>
        </p:nvGrpSpPr>
        <p:grpSpPr>
          <a:xfrm>
            <a:off x="6457766" y="7060967"/>
            <a:ext cx="11830234" cy="3226033"/>
            <a:chOff x="0" y="-38100"/>
            <a:chExt cx="9347345" cy="2548965"/>
          </a:xfrm>
        </p:grpSpPr>
        <p:sp>
          <p:nvSpPr>
            <p:cNvPr id="116" name="Google Shape;116;p3"/>
            <p:cNvSpPr/>
            <p:nvPr/>
          </p:nvSpPr>
          <p:spPr>
            <a:xfrm>
              <a:off x="0" y="0"/>
              <a:ext cx="9347345" cy="2510865"/>
            </a:xfrm>
            <a:custGeom>
              <a:avLst/>
              <a:gdLst/>
              <a:ahLst/>
              <a:cxnLst/>
              <a:rect l="l" t="t" r="r" b="b"/>
              <a:pathLst>
                <a:path w="9347345" h="2510865" extrusionOk="0">
                  <a:moveTo>
                    <a:pt x="0" y="0"/>
                  </a:moveTo>
                  <a:lnTo>
                    <a:pt x="9347345" y="0"/>
                  </a:lnTo>
                  <a:lnTo>
                    <a:pt x="9347345" y="2510865"/>
                  </a:lnTo>
                  <a:lnTo>
                    <a:pt x="0" y="2510865"/>
                  </a:lnTo>
                  <a:close/>
                </a:path>
              </a:pathLst>
            </a:custGeom>
            <a:solidFill>
              <a:srgbClr val="F6F6F6"/>
            </a:solidFill>
            <a:ln>
              <a:noFill/>
            </a:ln>
          </p:spPr>
        </p:sp>
        <p:sp>
          <p:nvSpPr>
            <p:cNvPr id="117" name="Google Shape;117;p3"/>
            <p:cNvSpPr txBox="1"/>
            <p:nvPr/>
          </p:nvSpPr>
          <p:spPr>
            <a:xfrm>
              <a:off x="0" y="-38100"/>
              <a:ext cx="9347345"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8" name="Google Shape;118;p3"/>
          <p:cNvPicPr preferRelativeResize="0"/>
          <p:nvPr/>
        </p:nvPicPr>
        <p:blipFill rotWithShape="1">
          <a:blip r:embed="rId3">
            <a:alphaModFix/>
          </a:blip>
          <a:srcRect l="32418" r="32418"/>
          <a:stretch/>
        </p:blipFill>
        <p:spPr>
          <a:xfrm>
            <a:off x="1028700" y="-1"/>
            <a:ext cx="5429066" cy="10287001"/>
          </a:xfrm>
          <a:prstGeom prst="rect">
            <a:avLst/>
          </a:prstGeom>
          <a:noFill/>
          <a:ln>
            <a:noFill/>
          </a:ln>
        </p:spPr>
      </p:pic>
      <p:grpSp>
        <p:nvGrpSpPr>
          <p:cNvPr id="119" name="Google Shape;119;p3"/>
          <p:cNvGrpSpPr/>
          <p:nvPr/>
        </p:nvGrpSpPr>
        <p:grpSpPr>
          <a:xfrm>
            <a:off x="17259300" y="0"/>
            <a:ext cx="1045294" cy="10287000"/>
            <a:chOff x="0" y="-38100"/>
            <a:chExt cx="446365" cy="2747433"/>
          </a:xfrm>
          <a:solidFill>
            <a:schemeClr val="accent2"/>
          </a:solidFill>
        </p:grpSpPr>
        <p:sp>
          <p:nvSpPr>
            <p:cNvPr id="120" name="Google Shape;120;p3"/>
            <p:cNvSpPr/>
            <p:nvPr/>
          </p:nvSpPr>
          <p:spPr>
            <a:xfrm>
              <a:off x="0" y="0"/>
              <a:ext cx="446365" cy="2709333"/>
            </a:xfrm>
            <a:custGeom>
              <a:avLst/>
              <a:gdLst/>
              <a:ahLst/>
              <a:cxnLst/>
              <a:rect l="l" t="t" r="r" b="b"/>
              <a:pathLst>
                <a:path w="446365" h="2709333" extrusionOk="0">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0" y="-38100"/>
              <a:ext cx="446365"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3"/>
          <p:cNvGrpSpPr/>
          <p:nvPr/>
        </p:nvGrpSpPr>
        <p:grpSpPr>
          <a:xfrm>
            <a:off x="0" y="7060967"/>
            <a:ext cx="1028700" cy="3226033"/>
            <a:chOff x="0" y="-38100"/>
            <a:chExt cx="812800" cy="2548965"/>
          </a:xfrm>
          <a:solidFill>
            <a:schemeClr val="accent2"/>
          </a:solidFill>
        </p:grpSpPr>
        <p:sp>
          <p:nvSpPr>
            <p:cNvPr id="123" name="Google Shape;123;p3"/>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124" name="Google Shape;124;p3"/>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5" name="Google Shape;125;p3"/>
          <p:cNvGrpSpPr/>
          <p:nvPr/>
        </p:nvGrpSpPr>
        <p:grpSpPr>
          <a:xfrm>
            <a:off x="0" y="0"/>
            <a:ext cx="1028700" cy="1028700"/>
            <a:chOff x="0" y="-38100"/>
            <a:chExt cx="812800" cy="850900"/>
          </a:xfrm>
          <a:solidFill>
            <a:schemeClr val="accent2"/>
          </a:solidFill>
        </p:grpSpPr>
        <p:sp>
          <p:nvSpPr>
            <p:cNvPr id="126" name="Google Shape;126;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127" name="Google Shape;127;p3"/>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8" name="Google Shape;128;p3"/>
          <p:cNvGrpSpPr/>
          <p:nvPr/>
        </p:nvGrpSpPr>
        <p:grpSpPr>
          <a:xfrm>
            <a:off x="7297118" y="1725861"/>
            <a:ext cx="969409" cy="973196"/>
            <a:chOff x="0" y="-3175"/>
            <a:chExt cx="812800" cy="815975"/>
          </a:xfrm>
          <a:solidFill>
            <a:schemeClr val="accent2"/>
          </a:solidFill>
        </p:grpSpPr>
        <p:sp>
          <p:nvSpPr>
            <p:cNvPr id="129" name="Google Shape;12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0" name="Google Shape;13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01</a:t>
              </a:r>
              <a:endParaRPr dirty="0"/>
            </a:p>
          </p:txBody>
        </p:sp>
      </p:grpSp>
      <p:grpSp>
        <p:nvGrpSpPr>
          <p:cNvPr id="131" name="Google Shape;131;p3"/>
          <p:cNvGrpSpPr/>
          <p:nvPr/>
        </p:nvGrpSpPr>
        <p:grpSpPr>
          <a:xfrm>
            <a:off x="7297118" y="2613625"/>
            <a:ext cx="969409" cy="973196"/>
            <a:chOff x="0" y="-3175"/>
            <a:chExt cx="812800" cy="815975"/>
          </a:xfrm>
          <a:solidFill>
            <a:schemeClr val="accent2"/>
          </a:solidFill>
        </p:grpSpPr>
        <p:sp>
          <p:nvSpPr>
            <p:cNvPr id="132" name="Google Shape;13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3" name="Google Shape;13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02</a:t>
              </a:r>
              <a:endParaRPr/>
            </a:p>
          </p:txBody>
        </p:sp>
      </p:grpSp>
      <p:grpSp>
        <p:nvGrpSpPr>
          <p:cNvPr id="134" name="Google Shape;134;p3"/>
          <p:cNvGrpSpPr/>
          <p:nvPr/>
        </p:nvGrpSpPr>
        <p:grpSpPr>
          <a:xfrm>
            <a:off x="7297118" y="3501389"/>
            <a:ext cx="969409" cy="973196"/>
            <a:chOff x="0" y="-3175"/>
            <a:chExt cx="812800" cy="815975"/>
          </a:xfrm>
          <a:solidFill>
            <a:schemeClr val="accent2"/>
          </a:solidFill>
        </p:grpSpPr>
        <p:sp>
          <p:nvSpPr>
            <p:cNvPr id="135" name="Google Shape;135;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6" name="Google Shape;136;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03</a:t>
              </a:r>
              <a:endParaRPr/>
            </a:p>
          </p:txBody>
        </p:sp>
      </p:grpSp>
      <p:grpSp>
        <p:nvGrpSpPr>
          <p:cNvPr id="137" name="Google Shape;137;p3"/>
          <p:cNvGrpSpPr/>
          <p:nvPr/>
        </p:nvGrpSpPr>
        <p:grpSpPr>
          <a:xfrm>
            <a:off x="7297118" y="4377362"/>
            <a:ext cx="969409" cy="973196"/>
            <a:chOff x="0" y="-3175"/>
            <a:chExt cx="812800" cy="815975"/>
          </a:xfrm>
          <a:solidFill>
            <a:schemeClr val="accent2"/>
          </a:solidFill>
        </p:grpSpPr>
        <p:sp>
          <p:nvSpPr>
            <p:cNvPr id="138" name="Google Shape;138;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9" name="Google Shape;139;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04</a:t>
              </a:r>
              <a:endParaRPr/>
            </a:p>
          </p:txBody>
        </p:sp>
      </p:grpSp>
      <p:grpSp>
        <p:nvGrpSpPr>
          <p:cNvPr id="140" name="Google Shape;140;p3"/>
          <p:cNvGrpSpPr/>
          <p:nvPr/>
        </p:nvGrpSpPr>
        <p:grpSpPr>
          <a:xfrm>
            <a:off x="7297118" y="5147139"/>
            <a:ext cx="969409" cy="929986"/>
            <a:chOff x="0" y="-3175"/>
            <a:chExt cx="812800" cy="779746"/>
          </a:xfrm>
          <a:solidFill>
            <a:schemeClr val="accent2"/>
          </a:solidFill>
        </p:grpSpPr>
        <p:sp>
          <p:nvSpPr>
            <p:cNvPr id="141" name="Google Shape;141;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42" name="Google Shape;142;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05</a:t>
              </a:r>
              <a:endParaRPr/>
            </a:p>
          </p:txBody>
        </p:sp>
      </p:grpSp>
      <p:grpSp>
        <p:nvGrpSpPr>
          <p:cNvPr id="143" name="Google Shape;143;p3"/>
          <p:cNvGrpSpPr/>
          <p:nvPr/>
        </p:nvGrpSpPr>
        <p:grpSpPr>
          <a:xfrm>
            <a:off x="7297118" y="5931830"/>
            <a:ext cx="969409" cy="973196"/>
            <a:chOff x="0" y="-3175"/>
            <a:chExt cx="812800" cy="815975"/>
          </a:xfrm>
          <a:solidFill>
            <a:schemeClr val="accent2"/>
          </a:solidFill>
        </p:grpSpPr>
        <p:sp>
          <p:nvSpPr>
            <p:cNvPr id="144" name="Google Shape;144;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45" name="Google Shape;145;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06</a:t>
              </a:r>
              <a:endParaRPr/>
            </a:p>
          </p:txBody>
        </p:sp>
      </p:grpSp>
      <p:sp>
        <p:nvSpPr>
          <p:cNvPr id="153" name="Google Shape;153;p3"/>
          <p:cNvSpPr/>
          <p:nvPr/>
        </p:nvSpPr>
        <p:spPr>
          <a:xfrm>
            <a:off x="12919457" y="8414693"/>
            <a:ext cx="3744615" cy="374461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3"/>
          <p:cNvGrpSpPr/>
          <p:nvPr/>
        </p:nvGrpSpPr>
        <p:grpSpPr>
          <a:xfrm>
            <a:off x="7297118" y="6816638"/>
            <a:ext cx="969409" cy="973196"/>
            <a:chOff x="0" y="-3175"/>
            <a:chExt cx="812800" cy="815975"/>
          </a:xfrm>
          <a:solidFill>
            <a:schemeClr val="accent2"/>
          </a:solidFill>
        </p:grpSpPr>
        <p:sp>
          <p:nvSpPr>
            <p:cNvPr id="156" name="Google Shape;15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7" name="Google Shape;15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07</a:t>
              </a:r>
              <a:endParaRPr/>
            </a:p>
          </p:txBody>
        </p:sp>
      </p:grpSp>
      <p:grpSp>
        <p:nvGrpSpPr>
          <p:cNvPr id="158" name="Google Shape;158;p3"/>
          <p:cNvGrpSpPr/>
          <p:nvPr/>
        </p:nvGrpSpPr>
        <p:grpSpPr>
          <a:xfrm>
            <a:off x="7313712" y="7625138"/>
            <a:ext cx="969409" cy="973196"/>
            <a:chOff x="0" y="-3175"/>
            <a:chExt cx="812800" cy="815975"/>
          </a:xfrm>
          <a:solidFill>
            <a:schemeClr val="accent2"/>
          </a:solidFill>
        </p:grpSpPr>
        <p:sp>
          <p:nvSpPr>
            <p:cNvPr id="159" name="Google Shape;15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0" name="Google Shape;16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08</a:t>
              </a:r>
              <a:endParaRPr/>
            </a:p>
          </p:txBody>
        </p:sp>
      </p:grpSp>
      <p:grpSp>
        <p:nvGrpSpPr>
          <p:cNvPr id="161" name="Google Shape;161;p3"/>
          <p:cNvGrpSpPr/>
          <p:nvPr/>
        </p:nvGrpSpPr>
        <p:grpSpPr>
          <a:xfrm>
            <a:off x="7313712" y="8525203"/>
            <a:ext cx="969409" cy="973196"/>
            <a:chOff x="0" y="-3175"/>
            <a:chExt cx="812800" cy="815975"/>
          </a:xfrm>
          <a:solidFill>
            <a:schemeClr val="accent2"/>
          </a:solidFill>
        </p:grpSpPr>
        <p:sp>
          <p:nvSpPr>
            <p:cNvPr id="162" name="Google Shape;16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3" name="Google Shape;16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09</a:t>
              </a:r>
              <a:endParaRPr dirty="0"/>
            </a:p>
          </p:txBody>
        </p:sp>
      </p:grpSp>
      <p:sp>
        <p:nvSpPr>
          <p:cNvPr id="169" name="Google Shape;169;p3"/>
          <p:cNvSpPr txBox="1"/>
          <p:nvPr/>
        </p:nvSpPr>
        <p:spPr>
          <a:xfrm>
            <a:off x="7297118" y="534444"/>
            <a:ext cx="7494647" cy="145982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6776" b="1" i="0" u="none" strike="noStrike" cap="none">
                <a:solidFill>
                  <a:srgbClr val="000000"/>
                </a:solidFill>
                <a:latin typeface="Poppins"/>
                <a:ea typeface="Poppins"/>
                <a:cs typeface="Poppins"/>
                <a:sym typeface="Poppins"/>
              </a:rPr>
              <a:t>CONTENIDO</a:t>
            </a:r>
            <a:endParaRPr dirty="0"/>
          </a:p>
        </p:txBody>
      </p:sp>
      <p:sp>
        <p:nvSpPr>
          <p:cNvPr id="170" name="Google Shape;170;p3"/>
          <p:cNvSpPr txBox="1"/>
          <p:nvPr/>
        </p:nvSpPr>
        <p:spPr>
          <a:xfrm>
            <a:off x="8447729" y="1979403"/>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What is a Vernier caliper?</a:t>
            </a:r>
            <a:endParaRPr sz="2000" dirty="0">
              <a:latin typeface="Poppins" panose="00000500000000000000" pitchFamily="2" charset="-18"/>
              <a:cs typeface="Poppins" panose="00000500000000000000" pitchFamily="2" charset="-18"/>
            </a:endParaRPr>
          </a:p>
        </p:txBody>
      </p:sp>
      <p:sp>
        <p:nvSpPr>
          <p:cNvPr id="171" name="Google Shape;171;p3"/>
          <p:cNvSpPr txBox="1"/>
          <p:nvPr/>
        </p:nvSpPr>
        <p:spPr>
          <a:xfrm>
            <a:off x="8447729" y="2867166"/>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Parts of a vernier caliper</a:t>
            </a:r>
            <a:endParaRPr sz="2000" dirty="0">
              <a:latin typeface="Poppins" panose="00000500000000000000" pitchFamily="2" charset="-18"/>
              <a:cs typeface="Poppins" panose="00000500000000000000" pitchFamily="2" charset="-18"/>
            </a:endParaRPr>
          </a:p>
        </p:txBody>
      </p:sp>
      <p:sp>
        <p:nvSpPr>
          <p:cNvPr id="172" name="Google Shape;172;p3"/>
          <p:cNvSpPr txBox="1"/>
          <p:nvPr/>
        </p:nvSpPr>
        <p:spPr>
          <a:xfrm>
            <a:off x="8447729" y="3754930"/>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a:latin typeface="Poppins" panose="00000500000000000000" pitchFamily="2" charset="-18"/>
                <a:cs typeface="Poppins" panose="00000500000000000000" pitchFamily="2" charset="-18"/>
              </a:rPr>
              <a:t>How to use a vernier caliper</a:t>
            </a:r>
            <a:endParaRPr sz="2000" dirty="0">
              <a:latin typeface="Poppins" panose="00000500000000000000" pitchFamily="2" charset="-18"/>
              <a:cs typeface="Poppins" panose="00000500000000000000" pitchFamily="2" charset="-18"/>
            </a:endParaRPr>
          </a:p>
        </p:txBody>
      </p:sp>
      <p:sp>
        <p:nvSpPr>
          <p:cNvPr id="173" name="Google Shape;173;p3"/>
          <p:cNvSpPr txBox="1"/>
          <p:nvPr/>
        </p:nvSpPr>
        <p:spPr>
          <a:xfrm>
            <a:off x="8431400" y="4696219"/>
            <a:ext cx="899118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What is the smallest division value of a digital vernier caliper?</a:t>
            </a:r>
            <a:endParaRPr sz="2000" dirty="0">
              <a:latin typeface="Poppins" panose="00000500000000000000" pitchFamily="2" charset="-18"/>
              <a:cs typeface="Poppins" panose="00000500000000000000" pitchFamily="2" charset="-18"/>
            </a:endParaRPr>
          </a:p>
        </p:txBody>
      </p:sp>
      <p:sp>
        <p:nvSpPr>
          <p:cNvPr id="174" name="Google Shape;174;p3"/>
          <p:cNvSpPr txBox="1"/>
          <p:nvPr/>
        </p:nvSpPr>
        <p:spPr>
          <a:xfrm>
            <a:off x="8447729" y="5379075"/>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pl-PL" sz="2000" b="0" i="0" u="none" strike="noStrike" cap="none">
                <a:solidFill>
                  <a:srgbClr val="000000"/>
                </a:solidFill>
                <a:latin typeface="Poppins" panose="00000500000000000000" pitchFamily="2" charset="-18"/>
                <a:ea typeface="Open Sans"/>
                <a:cs typeface="Poppins" panose="00000500000000000000" pitchFamily="2" charset="-18"/>
                <a:sym typeface="Open Sans"/>
              </a:rPr>
              <a:t>What is zero error?</a:t>
            </a:r>
            <a:endParaRPr lang="pl-PL" sz="2000" dirty="0">
              <a:latin typeface="Poppins" panose="00000500000000000000" pitchFamily="2" charset="-18"/>
              <a:cs typeface="Poppins" panose="00000500000000000000" pitchFamily="2" charset="-18"/>
            </a:endParaRPr>
          </a:p>
        </p:txBody>
      </p:sp>
      <p:sp>
        <p:nvSpPr>
          <p:cNvPr id="175" name="Google Shape;175;p3"/>
          <p:cNvSpPr txBox="1"/>
          <p:nvPr/>
        </p:nvSpPr>
        <p:spPr>
          <a:xfrm>
            <a:off x="8431400" y="6197078"/>
            <a:ext cx="7351823"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Common errors in reading measurements with a vernier caliper</a:t>
            </a:r>
            <a:endParaRPr sz="2000" dirty="0">
              <a:latin typeface="Poppins" panose="00000500000000000000" pitchFamily="2" charset="-18"/>
              <a:cs typeface="Poppins" panose="00000500000000000000" pitchFamily="2" charset="-18"/>
            </a:endParaRPr>
          </a:p>
        </p:txBody>
      </p:sp>
      <p:sp>
        <p:nvSpPr>
          <p:cNvPr id="176" name="Google Shape;176;p3"/>
          <p:cNvSpPr txBox="1"/>
          <p:nvPr/>
        </p:nvSpPr>
        <p:spPr>
          <a:xfrm>
            <a:off x="8447729" y="707017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Applications of vernier calipers</a:t>
            </a:r>
            <a:endParaRPr sz="2000" dirty="0">
              <a:latin typeface="Poppins" panose="00000500000000000000" pitchFamily="2" charset="-18"/>
              <a:cs typeface="Poppins" panose="00000500000000000000" pitchFamily="2" charset="-18"/>
            </a:endParaRPr>
          </a:p>
        </p:txBody>
      </p:sp>
      <p:sp>
        <p:nvSpPr>
          <p:cNvPr id="177" name="Google Shape;177;p3"/>
          <p:cNvSpPr txBox="1"/>
          <p:nvPr/>
        </p:nvSpPr>
        <p:spPr>
          <a:xfrm>
            <a:off x="8466779" y="787867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Safety precautions</a:t>
            </a:r>
            <a:endParaRPr sz="2000" dirty="0">
              <a:latin typeface="Poppins" panose="00000500000000000000" pitchFamily="2" charset="-18"/>
              <a:cs typeface="Poppins" panose="00000500000000000000" pitchFamily="2" charset="-18"/>
            </a:endParaRPr>
          </a:p>
        </p:txBody>
      </p:sp>
      <p:sp>
        <p:nvSpPr>
          <p:cNvPr id="178" name="Google Shape;178;p3"/>
          <p:cNvSpPr txBox="1"/>
          <p:nvPr/>
        </p:nvSpPr>
        <p:spPr>
          <a:xfrm>
            <a:off x="8466779" y="8778744"/>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i="0" u="none" strike="noStrike" cap="none">
                <a:solidFill>
                  <a:schemeClr val="tx1"/>
                </a:solidFill>
                <a:latin typeface="Poppins"/>
                <a:ea typeface="Poppins"/>
                <a:cs typeface="Poppins"/>
                <a:sym typeface="Poppins"/>
              </a:rPr>
              <a:t>What is the smallest deviation of a vernier caliper?</a:t>
            </a:r>
            <a:endParaRPr lang="pl-PL" sz="2000" dirty="0">
              <a:solidFill>
                <a:schemeClr val="tx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AB4553EE-33FE-1CD6-D0BA-9554D4A63C9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BBF81AB0-5F76-CCB3-735F-F3EB33E4007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grpSp>
        <p:nvGrpSpPr>
          <p:cNvPr id="7" name="Google Shape;161;p3">
            <a:extLst>
              <a:ext uri="{FF2B5EF4-FFF2-40B4-BE49-F238E27FC236}">
                <a16:creationId xmlns:a16="http://schemas.microsoft.com/office/drawing/2014/main" id="{67CE183D-22FA-0227-2AFF-9009AC66D859}"/>
              </a:ext>
            </a:extLst>
          </p:cNvPr>
          <p:cNvGrpSpPr/>
          <p:nvPr/>
        </p:nvGrpSpPr>
        <p:grpSpPr>
          <a:xfrm>
            <a:off x="12888146" y="1787388"/>
            <a:ext cx="969409" cy="973196"/>
            <a:chOff x="0" y="-3175"/>
            <a:chExt cx="812800" cy="815975"/>
          </a:xfrm>
          <a:solidFill>
            <a:schemeClr val="accent2"/>
          </a:solidFill>
        </p:grpSpPr>
        <p:sp>
          <p:nvSpPr>
            <p:cNvPr id="8" name="Google Shape;162;p3">
              <a:extLst>
                <a:ext uri="{FF2B5EF4-FFF2-40B4-BE49-F238E27FC236}">
                  <a16:creationId xmlns:a16="http://schemas.microsoft.com/office/drawing/2014/main" id="{D54FCCB5-FC41-DDC5-5E54-6D607575F4E2}"/>
                </a:ext>
              </a:extLst>
            </p:cNvPr>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9" name="Google Shape;163;p3">
              <a:extLst>
                <a:ext uri="{FF2B5EF4-FFF2-40B4-BE49-F238E27FC236}">
                  <a16:creationId xmlns:a16="http://schemas.microsoft.com/office/drawing/2014/main" id="{7C988D95-6E94-923F-D745-A6356122376F}"/>
                </a:ext>
              </a:extLst>
            </p:cNvPr>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SK" sz="3399" b="0" i="0" u="none" strike="noStrike" cap="none" dirty="0">
                  <a:solidFill>
                    <a:srgbClr val="FFFFFF"/>
                  </a:solidFill>
                  <a:latin typeface="Arial"/>
                  <a:ea typeface="Arial"/>
                  <a:cs typeface="Arial"/>
                  <a:sym typeface="Arial"/>
                </a:rPr>
                <a:t>1</a:t>
              </a:r>
              <a:r>
                <a:rPr lang="en-US" sz="3399" b="0" i="0" u="none" strike="noStrike" cap="none" dirty="0">
                  <a:solidFill>
                    <a:srgbClr val="FFFFFF"/>
                  </a:solidFill>
                  <a:latin typeface="Arial"/>
                  <a:ea typeface="Arial"/>
                  <a:cs typeface="Arial"/>
                  <a:sym typeface="Arial"/>
                </a:rPr>
                <a:t>0</a:t>
              </a:r>
              <a:endParaRPr dirty="0"/>
            </a:p>
          </p:txBody>
        </p:sp>
      </p:grpSp>
      <p:sp>
        <p:nvSpPr>
          <p:cNvPr id="11" name="BlokTextu 10">
            <a:extLst>
              <a:ext uri="{FF2B5EF4-FFF2-40B4-BE49-F238E27FC236}">
                <a16:creationId xmlns:a16="http://schemas.microsoft.com/office/drawing/2014/main" id="{FE151DEC-01AC-FA4D-A4F3-4B619879AFB7}"/>
              </a:ext>
            </a:extLst>
          </p:cNvPr>
          <p:cNvSpPr txBox="1"/>
          <p:nvPr/>
        </p:nvSpPr>
        <p:spPr>
          <a:xfrm>
            <a:off x="13895190" y="1866570"/>
            <a:ext cx="3123502" cy="707886"/>
          </a:xfrm>
          <a:prstGeom prst="rect">
            <a:avLst/>
          </a:prstGeom>
          <a:noFill/>
        </p:spPr>
        <p:txBody>
          <a:bodyPr wrap="square">
            <a:spAutoFit/>
          </a:bodyPr>
          <a:lstStyle/>
          <a:p>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How to read a vernier caliper?</a:t>
            </a:r>
            <a:endParaRPr lang="sk-SK" sz="2000" dirty="0"/>
          </a:p>
        </p:txBody>
      </p:sp>
      <p:sp>
        <p:nvSpPr>
          <p:cNvPr id="4" name="Freeform 21">
            <a:extLst>
              <a:ext uri="{FF2B5EF4-FFF2-40B4-BE49-F238E27FC236}">
                <a16:creationId xmlns:a16="http://schemas.microsoft.com/office/drawing/2014/main" id="{ED90F263-CAF5-A943-9262-A15C037280A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D582090B-501E-B4FD-B45A-7B86EEC00331}"/>
              </a:ext>
            </a:extLst>
          </p:cNvPr>
          <p:cNvPicPr>
            <a:picLocks noChangeAspect="1"/>
          </p:cNvPicPr>
          <p:nvPr/>
        </p:nvPicPr>
        <p:blipFill>
          <a:blip r:embed="rId6"/>
          <a:stretch>
            <a:fillRect/>
          </a:stretch>
        </p:blipFill>
        <p:spPr>
          <a:xfrm>
            <a:off x="13888623" y="251829"/>
            <a:ext cx="3106800" cy="684317"/>
          </a:xfrm>
          <a:prstGeom prst="rect">
            <a:avLst/>
          </a:prstGeom>
        </p:spPr>
      </p:pic>
      <p:pic>
        <p:nvPicPr>
          <p:cNvPr id="6" name="Obrázok 5">
            <a:extLst>
              <a:ext uri="{FF2B5EF4-FFF2-40B4-BE49-F238E27FC236}">
                <a16:creationId xmlns:a16="http://schemas.microsoft.com/office/drawing/2014/main" id="{32A165D6-C3C8-42B5-A278-DCCFFC2F3E12}"/>
              </a:ext>
            </a:extLst>
          </p:cNvPr>
          <p:cNvPicPr>
            <a:picLocks noChangeAspect="1"/>
          </p:cNvPicPr>
          <p:nvPr/>
        </p:nvPicPr>
        <p:blipFill>
          <a:blip r:embed="rId7"/>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298836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4"/>
          <p:cNvGrpSpPr/>
          <p:nvPr/>
        </p:nvGrpSpPr>
        <p:grpSpPr>
          <a:xfrm>
            <a:off x="0" y="0"/>
            <a:ext cx="6770594" cy="10287000"/>
            <a:chOff x="0" y="-38100"/>
            <a:chExt cx="1783202" cy="2747433"/>
          </a:xfrm>
          <a:solidFill>
            <a:schemeClr val="accent2"/>
          </a:solidFill>
        </p:grpSpPr>
        <p:sp>
          <p:nvSpPr>
            <p:cNvPr id="189" name="Google Shape;189;p4"/>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190" name="Google Shape;190;p4"/>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91" name="Google Shape;191;p4"/>
          <p:cNvCxnSpPr/>
          <p:nvPr/>
        </p:nvCxnSpPr>
        <p:spPr>
          <a:xfrm>
            <a:off x="916626" y="2233317"/>
            <a:ext cx="1310100" cy="0"/>
          </a:xfrm>
          <a:prstGeom prst="straightConnector1">
            <a:avLst/>
          </a:prstGeom>
          <a:noFill/>
          <a:ln w="95250" cap="flat" cmpd="sng">
            <a:solidFill>
              <a:srgbClr val="FFFFFF"/>
            </a:solidFill>
            <a:prstDash val="solid"/>
            <a:round/>
            <a:headEnd type="none" w="sm" len="sm"/>
            <a:tailEnd type="none" w="sm" len="sm"/>
          </a:ln>
        </p:spPr>
      </p:cxnSp>
      <p:sp>
        <p:nvSpPr>
          <p:cNvPr id="194" name="Google Shape;194;p4"/>
          <p:cNvSpPr/>
          <p:nvPr/>
        </p:nvSpPr>
        <p:spPr>
          <a:xfrm>
            <a:off x="15740861" y="6749958"/>
            <a:ext cx="4596322" cy="459632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7620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txBox="1"/>
          <p:nvPr/>
        </p:nvSpPr>
        <p:spPr>
          <a:xfrm>
            <a:off x="916626" y="716120"/>
            <a:ext cx="5853968"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99" b="1" i="0" u="none" strike="noStrike" cap="none" dirty="0">
                <a:solidFill>
                  <a:schemeClr val="bg1"/>
                </a:solidFill>
                <a:latin typeface="Poppins"/>
                <a:ea typeface="Poppins"/>
                <a:cs typeface="Poppins"/>
                <a:sym typeface="Poppins"/>
              </a:rPr>
              <a:t>ČO JE POSUVNÉ MERADLO VERNIER?</a:t>
            </a:r>
          </a:p>
        </p:txBody>
      </p:sp>
      <p:sp>
        <p:nvSpPr>
          <p:cNvPr id="2" name="Freeform 21">
            <a:extLst>
              <a:ext uri="{FF2B5EF4-FFF2-40B4-BE49-F238E27FC236}">
                <a16:creationId xmlns:a16="http://schemas.microsoft.com/office/drawing/2014/main" id="{0CAAEA2A-9ACA-A98A-8A36-D0F242CEDA7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D5957ACA-3877-F867-E89F-36A4580167DD}"/>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56AC5484-1800-352B-2CF8-A43C4E6039C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5" name="Obrázok 4">
            <a:extLst>
              <a:ext uri="{FF2B5EF4-FFF2-40B4-BE49-F238E27FC236}">
                <a16:creationId xmlns:a16="http://schemas.microsoft.com/office/drawing/2014/main" id="{8B257752-8006-CB6F-9453-C24B2025D111}"/>
              </a:ext>
            </a:extLst>
          </p:cNvPr>
          <p:cNvPicPr>
            <a:picLocks noChangeAspect="1"/>
          </p:cNvPicPr>
          <p:nvPr/>
        </p:nvPicPr>
        <p:blipFill>
          <a:blip r:embed="rId5"/>
          <a:stretch>
            <a:fillRect/>
          </a:stretch>
        </p:blipFill>
        <p:spPr>
          <a:xfrm>
            <a:off x="13888623" y="251829"/>
            <a:ext cx="3106800" cy="684317"/>
          </a:xfrm>
          <a:prstGeom prst="rect">
            <a:avLst/>
          </a:prstGeom>
        </p:spPr>
      </p:pic>
      <p:sp>
        <p:nvSpPr>
          <p:cNvPr id="6" name="Google Shape;192;p4">
            <a:extLst>
              <a:ext uri="{FF2B5EF4-FFF2-40B4-BE49-F238E27FC236}">
                <a16:creationId xmlns:a16="http://schemas.microsoft.com/office/drawing/2014/main" id="{3F3729BD-791B-8857-DE10-A8AF39FA63FB}"/>
              </a:ext>
            </a:extLst>
          </p:cNvPr>
          <p:cNvSpPr txBox="1"/>
          <p:nvPr/>
        </p:nvSpPr>
        <p:spPr>
          <a:xfrm>
            <a:off x="7931128" y="3051389"/>
            <a:ext cx="9328172" cy="2862322"/>
          </a:xfrm>
          <a:prstGeom prst="rect">
            <a:avLst/>
          </a:prstGeom>
          <a:noFill/>
          <a:ln>
            <a:noFill/>
          </a:ln>
        </p:spPr>
        <p:txBody>
          <a:bodyPr spcFirstLastPara="1" wrap="square" lIns="0" tIns="0" rIns="0" bIns="0" anchor="t" anchorCtr="0">
            <a:spAutoFit/>
          </a:bodyPr>
          <a:lstStyle/>
          <a:p>
            <a:pPr marL="0" marR="0" lvl="0" indent="0" algn="just" rtl="0">
              <a:lnSpc>
                <a:spcPct val="155022"/>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 mandíbula fija se utiliza para medir el exterior de un objeto, mientras que la mandíbula móvil se utiliza para medir el interior de un objeto. Un dispositivo que se utiliza para medir distancias muy pequeñas se llama pie de rey. Este es un dispositivo que se utiliza para medir distancias con una precisión de 0,1 mm. Este dispositivo fue inventado por el famoso matemático francés Pierre Vernier en 1631 y de ahí su nombre es Escala Vernier.</a:t>
            </a:r>
            <a:endParaRPr sz="2000" dirty="0">
              <a:latin typeface="Poppins" panose="00000500000000000000" pitchFamily="2" charset="-18"/>
              <a:cs typeface="Poppins" panose="00000500000000000000" pitchFamily="2" charset="-18"/>
            </a:endParaRPr>
          </a:p>
        </p:txBody>
      </p:sp>
      <p:sp>
        <p:nvSpPr>
          <p:cNvPr id="7" name="Google Shape;206;p4">
            <a:extLst>
              <a:ext uri="{FF2B5EF4-FFF2-40B4-BE49-F238E27FC236}">
                <a16:creationId xmlns:a16="http://schemas.microsoft.com/office/drawing/2014/main" id="{B75DD09B-D654-F0D6-88D6-43B66704C413}"/>
              </a:ext>
            </a:extLst>
          </p:cNvPr>
          <p:cNvSpPr txBox="1"/>
          <p:nvPr/>
        </p:nvSpPr>
        <p:spPr>
          <a:xfrm>
            <a:off x="916626" y="3051389"/>
            <a:ext cx="5251531" cy="2862322"/>
          </a:xfrm>
          <a:prstGeom prst="rect">
            <a:avLst/>
          </a:prstGeom>
          <a:noFill/>
          <a:ln>
            <a:noFill/>
          </a:ln>
        </p:spPr>
        <p:txBody>
          <a:bodyPr spcFirstLastPara="1" wrap="square" lIns="0" tIns="0" rIns="0" bIns="0" anchor="t" anchorCtr="0">
            <a:spAutoFit/>
          </a:bodyPr>
          <a:lstStyle/>
          <a:p>
            <a:pPr marL="0" marR="0" lvl="0" indent="0" algn="just" rtl="0">
              <a:lnSpc>
                <a:spcPct val="155022"/>
              </a:lnSpc>
              <a:spcBef>
                <a:spcPts val="0"/>
              </a:spcBef>
              <a:spcAft>
                <a:spcPts val="0"/>
              </a:spcAft>
              <a:buNone/>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El calibrador Vernier es un instrumento de medición de precisión que se utiliza para medir las dimensiones internas y externas de un objeto. Consta de dos partes principales:</a:t>
            </a:r>
            <a:endParaRPr sz="2000" dirty="0">
              <a:latin typeface="Poppins" panose="00000500000000000000" pitchFamily="2" charset="-18"/>
              <a:cs typeface="Poppins" panose="00000500000000000000" pitchFamily="2" charset="-18"/>
            </a:endParaRPr>
          </a:p>
          <a:p>
            <a:pPr marL="539749" marR="0" lvl="1" indent="-269874" algn="just" rtl="0">
              <a:lnSpc>
                <a:spcPct val="155022"/>
              </a:lnSpc>
              <a:spcBef>
                <a:spcPts val="0"/>
              </a:spcBef>
              <a:spcAft>
                <a:spcPts val="0"/>
              </a:spcAft>
              <a:buClr>
                <a:srgbClr val="FFFFFF"/>
              </a:buClr>
              <a:buSzPts val="2499"/>
              <a:buFont typeface="Arial"/>
              <a:buChar char="•"/>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Mandíbula fija</a:t>
            </a:r>
            <a:endParaRPr sz="2000" dirty="0">
              <a:latin typeface="Poppins" panose="00000500000000000000" pitchFamily="2" charset="-18"/>
              <a:cs typeface="Poppins" panose="00000500000000000000" pitchFamily="2" charset="-18"/>
            </a:endParaRPr>
          </a:p>
          <a:p>
            <a:pPr marL="539749" marR="0" lvl="1" indent="-269874" algn="just" rtl="0">
              <a:lnSpc>
                <a:spcPct val="155022"/>
              </a:lnSpc>
              <a:spcBef>
                <a:spcPts val="0"/>
              </a:spcBef>
              <a:spcAft>
                <a:spcPts val="0"/>
              </a:spcAft>
              <a:buClr>
                <a:srgbClr val="FFFFFF"/>
              </a:buClr>
              <a:buSzPts val="2499"/>
              <a:buFont typeface="Arial"/>
              <a:buChar char="•"/>
            </a:pPr>
            <a:r>
              <a:rPr lang="es"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Mandíbula móvil</a:t>
            </a:r>
            <a:endParaRPr sz="2000" dirty="0">
              <a:latin typeface="Poppins" panose="00000500000000000000" pitchFamily="2" charset="-18"/>
              <a:cs typeface="Poppins" panose="00000500000000000000" pitchFamily="2" charset="-18"/>
            </a:endParaRPr>
          </a:p>
        </p:txBody>
      </p:sp>
      <p:pic>
        <p:nvPicPr>
          <p:cNvPr id="8" name="Obrázok 7">
            <a:extLst>
              <a:ext uri="{FF2B5EF4-FFF2-40B4-BE49-F238E27FC236}">
                <a16:creationId xmlns:a16="http://schemas.microsoft.com/office/drawing/2014/main" id="{3BA3EB1E-1596-3445-8A4A-383733B623A5}"/>
              </a:ext>
            </a:extLst>
          </p:cNvPr>
          <p:cNvPicPr>
            <a:picLocks noChangeAspect="1"/>
          </p:cNvPicPr>
          <p:nvPr/>
        </p:nvPicPr>
        <p:blipFill>
          <a:blip r:embed="rId6"/>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325426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5"/>
          <p:cNvGrpSpPr/>
          <p:nvPr/>
        </p:nvGrpSpPr>
        <p:grpSpPr>
          <a:xfrm>
            <a:off x="72960" y="6757806"/>
            <a:ext cx="5421286" cy="2944050"/>
            <a:chOff x="0" y="-38100"/>
            <a:chExt cx="1427828" cy="775388"/>
          </a:xfrm>
          <a:solidFill>
            <a:schemeClr val="accent2"/>
          </a:solidFill>
        </p:grpSpPr>
        <p:sp>
          <p:nvSpPr>
            <p:cNvPr id="214" name="Google Shape;214;p5"/>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txBox="1"/>
            <p:nvPr/>
          </p:nvSpPr>
          <p:spPr>
            <a:xfrm>
              <a:off x="0" y="-38100"/>
              <a:ext cx="1427828" cy="77538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6" name="Google Shape;216;p5"/>
          <p:cNvGrpSpPr/>
          <p:nvPr/>
        </p:nvGrpSpPr>
        <p:grpSpPr>
          <a:xfrm>
            <a:off x="4677090" y="6757803"/>
            <a:ext cx="5421320" cy="2944071"/>
            <a:chOff x="0" y="-38100"/>
            <a:chExt cx="1427828" cy="775388"/>
          </a:xfrm>
          <a:solidFill>
            <a:schemeClr val="accent2"/>
          </a:solidFill>
        </p:grpSpPr>
        <p:sp>
          <p:nvSpPr>
            <p:cNvPr id="217" name="Google Shape;217;p5"/>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txBox="1"/>
            <p:nvPr/>
          </p:nvSpPr>
          <p:spPr>
            <a:xfrm>
              <a:off x="0" y="-38100"/>
              <a:ext cx="1427828" cy="77538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9" name="Google Shape;219;p5"/>
          <p:cNvGrpSpPr/>
          <p:nvPr/>
        </p:nvGrpSpPr>
        <p:grpSpPr>
          <a:xfrm>
            <a:off x="1" y="-7792"/>
            <a:ext cx="11437356" cy="1522054"/>
            <a:chOff x="0" y="-38100"/>
            <a:chExt cx="3737049" cy="444538"/>
          </a:xfrm>
          <a:solidFill>
            <a:schemeClr val="accent2"/>
          </a:solidFill>
        </p:grpSpPr>
        <p:sp>
          <p:nvSpPr>
            <p:cNvPr id="220" name="Google Shape;220;p5"/>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221" name="Google Shape;221;p5"/>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4" name="Google Shape;224;p5"/>
          <p:cNvSpPr txBox="1"/>
          <p:nvPr/>
        </p:nvSpPr>
        <p:spPr>
          <a:xfrm>
            <a:off x="1028700" y="219075"/>
            <a:ext cx="10769833"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US" sz="4500" b="1" i="0" u="none" strike="noStrike" cap="none" dirty="0">
                <a:solidFill>
                  <a:srgbClr val="FFFFFF"/>
                </a:solidFill>
                <a:latin typeface="Poppins"/>
                <a:ea typeface="Poppins"/>
                <a:cs typeface="Poppins"/>
                <a:sym typeface="Poppins"/>
              </a:rPr>
              <a:t>ČASTI POSUVNÉHO MERADLA</a:t>
            </a:r>
          </a:p>
        </p:txBody>
      </p:sp>
      <p:grpSp>
        <p:nvGrpSpPr>
          <p:cNvPr id="225" name="Google Shape;225;p5"/>
          <p:cNvGrpSpPr/>
          <p:nvPr/>
        </p:nvGrpSpPr>
        <p:grpSpPr>
          <a:xfrm>
            <a:off x="629400" y="2197048"/>
            <a:ext cx="4308460" cy="7079004"/>
            <a:chOff x="0" y="-38100"/>
            <a:chExt cx="1134731" cy="1205101"/>
          </a:xfrm>
        </p:grpSpPr>
        <p:sp>
          <p:nvSpPr>
            <p:cNvPr id="226" name="Google Shape;226;p5"/>
            <p:cNvSpPr/>
            <p:nvPr/>
          </p:nvSpPr>
          <p:spPr>
            <a:xfrm>
              <a:off x="0" y="0"/>
              <a:ext cx="1134731" cy="1167001"/>
            </a:xfrm>
            <a:custGeom>
              <a:avLst/>
              <a:gdLst/>
              <a:ahLst/>
              <a:cxnLst/>
              <a:rect l="l" t="t" r="r" b="b"/>
              <a:pathLst>
                <a:path w="1134731" h="1167001" extrusionOk="0">
                  <a:moveTo>
                    <a:pt x="91643" y="0"/>
                  </a:moveTo>
                  <a:lnTo>
                    <a:pt x="1043088" y="0"/>
                  </a:lnTo>
                  <a:cubicBezTo>
                    <a:pt x="1093701" y="0"/>
                    <a:pt x="1134731" y="41030"/>
                    <a:pt x="1134731" y="91643"/>
                  </a:cubicBezTo>
                  <a:lnTo>
                    <a:pt x="1134731" y="1075358"/>
                  </a:lnTo>
                  <a:cubicBezTo>
                    <a:pt x="1134731" y="1125971"/>
                    <a:pt x="1093701" y="1167001"/>
                    <a:pt x="1043088" y="1167001"/>
                  </a:cubicBezTo>
                  <a:lnTo>
                    <a:pt x="91643" y="1167001"/>
                  </a:lnTo>
                  <a:cubicBezTo>
                    <a:pt x="41030" y="1167001"/>
                    <a:pt x="0" y="1125971"/>
                    <a:pt x="0" y="1075358"/>
                  </a:cubicBezTo>
                  <a:lnTo>
                    <a:pt x="0" y="91643"/>
                  </a:lnTo>
                  <a:cubicBezTo>
                    <a:pt x="0" y="41030"/>
                    <a:pt x="41030" y="0"/>
                    <a:pt x="9164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txBox="1"/>
            <p:nvPr/>
          </p:nvSpPr>
          <p:spPr>
            <a:xfrm>
              <a:off x="0" y="-38100"/>
              <a:ext cx="1134731" cy="120510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8" name="Google Shape;228;p5"/>
          <p:cNvGrpSpPr/>
          <p:nvPr/>
        </p:nvGrpSpPr>
        <p:grpSpPr>
          <a:xfrm>
            <a:off x="5147425" y="2197056"/>
            <a:ext cx="4308460" cy="7079004"/>
            <a:chOff x="0" y="-38100"/>
            <a:chExt cx="1134731" cy="1205101"/>
          </a:xfrm>
        </p:grpSpPr>
        <p:sp>
          <p:nvSpPr>
            <p:cNvPr id="229" name="Google Shape;229;p5"/>
            <p:cNvSpPr/>
            <p:nvPr/>
          </p:nvSpPr>
          <p:spPr>
            <a:xfrm>
              <a:off x="0" y="0"/>
              <a:ext cx="1134731" cy="1167001"/>
            </a:xfrm>
            <a:custGeom>
              <a:avLst/>
              <a:gdLst/>
              <a:ahLst/>
              <a:cxnLst/>
              <a:rect l="l" t="t" r="r" b="b"/>
              <a:pathLst>
                <a:path w="1134731" h="1167001" extrusionOk="0">
                  <a:moveTo>
                    <a:pt x="91643" y="0"/>
                  </a:moveTo>
                  <a:lnTo>
                    <a:pt x="1043088" y="0"/>
                  </a:lnTo>
                  <a:cubicBezTo>
                    <a:pt x="1093701" y="0"/>
                    <a:pt x="1134731" y="41030"/>
                    <a:pt x="1134731" y="91643"/>
                  </a:cubicBezTo>
                  <a:lnTo>
                    <a:pt x="1134731" y="1075358"/>
                  </a:lnTo>
                  <a:cubicBezTo>
                    <a:pt x="1134731" y="1125971"/>
                    <a:pt x="1093701" y="1167001"/>
                    <a:pt x="1043088" y="1167001"/>
                  </a:cubicBezTo>
                  <a:lnTo>
                    <a:pt x="91643" y="1167001"/>
                  </a:lnTo>
                  <a:cubicBezTo>
                    <a:pt x="41030" y="1167001"/>
                    <a:pt x="0" y="1125971"/>
                    <a:pt x="0" y="1075358"/>
                  </a:cubicBezTo>
                  <a:lnTo>
                    <a:pt x="0" y="91643"/>
                  </a:lnTo>
                  <a:cubicBezTo>
                    <a:pt x="0" y="41030"/>
                    <a:pt x="41030" y="0"/>
                    <a:pt x="9164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txBox="1"/>
            <p:nvPr/>
          </p:nvSpPr>
          <p:spPr>
            <a:xfrm>
              <a:off x="0" y="-38100"/>
              <a:ext cx="1134731" cy="120510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1" name="Google Shape;231;p5"/>
          <p:cNvSpPr/>
          <p:nvPr/>
        </p:nvSpPr>
        <p:spPr>
          <a:xfrm>
            <a:off x="10045500" y="3246993"/>
            <a:ext cx="7569200" cy="3784600"/>
          </a:xfrm>
          <a:custGeom>
            <a:avLst/>
            <a:gdLst/>
            <a:ahLst/>
            <a:cxnLst/>
            <a:rect l="l" t="t" r="r" b="b"/>
            <a:pathLst>
              <a:path w="812800" h="406400" extrusionOk="0">
                <a:moveTo>
                  <a:pt x="609600" y="0"/>
                </a:moveTo>
                <a:cubicBezTo>
                  <a:pt x="721830" y="0"/>
                  <a:pt x="812800" y="90970"/>
                  <a:pt x="812800" y="203200"/>
                </a:cubicBezTo>
                <a:cubicBezTo>
                  <a:pt x="812800" y="315430"/>
                  <a:pt x="721830" y="406400"/>
                  <a:pt x="609600" y="406400"/>
                </a:cubicBezTo>
                <a:lnTo>
                  <a:pt x="203200" y="406400"/>
                </a:lnTo>
                <a:cubicBezTo>
                  <a:pt x="90970" y="406400"/>
                  <a:pt x="0" y="315430"/>
                  <a:pt x="0" y="203200"/>
                </a:cubicBezTo>
                <a:cubicBezTo>
                  <a:pt x="0" y="90970"/>
                  <a:pt x="90970" y="0"/>
                  <a:pt x="203200" y="0"/>
                </a:cubicBezTo>
                <a:lnTo>
                  <a:pt x="609600" y="0"/>
                </a:lnTo>
              </a:path>
            </a:pathLst>
          </a:custGeom>
          <a:blipFill rotWithShape="1">
            <a:blip r:embed="rId3">
              <a:alphaModFix/>
            </a:blip>
            <a:stretch>
              <a:fillRect l="-1759" r="-461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30554646-145E-2FDC-B95D-B9208CEA12E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E093E33D-DBC5-7DF2-1E7C-B3BD37463B47}"/>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Freeform 21">
            <a:extLst>
              <a:ext uri="{FF2B5EF4-FFF2-40B4-BE49-F238E27FC236}">
                <a16:creationId xmlns:a16="http://schemas.microsoft.com/office/drawing/2014/main" id="{C4CD50DD-5483-0389-E2C0-9D2898C577D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21261E0A-AC8B-6A98-AABE-77B7AE7ED064}"/>
              </a:ext>
            </a:extLst>
          </p:cNvPr>
          <p:cNvPicPr>
            <a:picLocks noChangeAspect="1"/>
          </p:cNvPicPr>
          <p:nvPr/>
        </p:nvPicPr>
        <p:blipFill>
          <a:blip r:embed="rId6"/>
          <a:stretch>
            <a:fillRect/>
          </a:stretch>
        </p:blipFill>
        <p:spPr>
          <a:xfrm>
            <a:off x="13888623" y="251829"/>
            <a:ext cx="3106800" cy="684317"/>
          </a:xfrm>
          <a:prstGeom prst="rect">
            <a:avLst/>
          </a:prstGeom>
        </p:spPr>
      </p:pic>
      <p:sp>
        <p:nvSpPr>
          <p:cNvPr id="6" name="Google Shape;232;p5">
            <a:extLst>
              <a:ext uri="{FF2B5EF4-FFF2-40B4-BE49-F238E27FC236}">
                <a16:creationId xmlns:a16="http://schemas.microsoft.com/office/drawing/2014/main" id="{2524557E-0C53-B148-724E-8E239066BDA4}"/>
              </a:ext>
            </a:extLst>
          </p:cNvPr>
          <p:cNvSpPr txBox="1"/>
          <p:nvPr/>
        </p:nvSpPr>
        <p:spPr>
          <a:xfrm>
            <a:off x="945400" y="2647210"/>
            <a:ext cx="3731700" cy="517064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La escala principal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es una escala graduada que se utiliza para medir la longitud total de un objeto.</a:t>
            </a:r>
            <a:endParaRPr sz="2000" dirty="0">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La escala vernier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es una segunda escala que se utiliza para medir pequeños incrementos de longitud.</a:t>
            </a:r>
            <a:endParaRPr sz="2000" dirty="0">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La mandíbula fija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es la mandíbula estacionaria del calibrador Vernier. Se utiliza para medir el exterior de un objeto.</a:t>
            </a:r>
            <a:endParaRPr sz="2000" dirty="0">
              <a:latin typeface="Poppins" panose="00000500000000000000" pitchFamily="2" charset="-18"/>
              <a:cs typeface="Poppins" panose="00000500000000000000" pitchFamily="2" charset="-18"/>
            </a:endParaRPr>
          </a:p>
        </p:txBody>
      </p:sp>
      <p:sp>
        <p:nvSpPr>
          <p:cNvPr id="7" name="Google Shape;233;p5">
            <a:extLst>
              <a:ext uri="{FF2B5EF4-FFF2-40B4-BE49-F238E27FC236}">
                <a16:creationId xmlns:a16="http://schemas.microsoft.com/office/drawing/2014/main" id="{EF37711F-15AC-8E84-D2DC-DE6694343A4B}"/>
              </a:ext>
            </a:extLst>
          </p:cNvPr>
          <p:cNvSpPr txBox="1"/>
          <p:nvPr/>
        </p:nvSpPr>
        <p:spPr>
          <a:xfrm>
            <a:off x="5435795" y="2647210"/>
            <a:ext cx="3731700" cy="473975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a:solidFill>
                  <a:srgbClr val="000000"/>
                </a:solidFill>
                <a:latin typeface="Poppins" panose="00000500000000000000" pitchFamily="2" charset="-18"/>
                <a:ea typeface="Open Sans"/>
                <a:cs typeface="Poppins" panose="00000500000000000000" pitchFamily="2" charset="-18"/>
                <a:sym typeface="Open Sans"/>
              </a:rPr>
              <a:t>Mandíbula móvil: </a:t>
            </a:r>
            <a:r>
              <a:rPr lang="e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la mandíbula móvil es la mandíbula móvil del calibrador Vernier. Se utiliza para medir el interior de un objeto.</a:t>
            </a:r>
            <a:endParaRPr sz="2000">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1" i="0" u="none" strike="noStrike" cap="none">
                <a:solidFill>
                  <a:srgbClr val="000000"/>
                </a:solidFill>
                <a:latin typeface="Poppins" panose="00000500000000000000" pitchFamily="2" charset="-18"/>
                <a:ea typeface="Open Sans"/>
                <a:cs typeface="Poppins" panose="00000500000000000000" pitchFamily="2" charset="-18"/>
                <a:sym typeface="Open Sans"/>
              </a:rPr>
              <a:t>Tornillo de ajuste a cero: </a:t>
            </a:r>
            <a:r>
              <a:rPr lang="e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el tornillo de ajuste a cero se utiliza para garantizar que el calibrador Vernier esté correctamente puesto a cero antes de realizar una medición.</a:t>
            </a:r>
            <a:endParaRPr sz="2000">
              <a:latin typeface="Poppins" panose="00000500000000000000" pitchFamily="2" charset="-18"/>
              <a:cs typeface="Poppins" panose="00000500000000000000" pitchFamily="2" charset="-18"/>
            </a:endParaRPr>
          </a:p>
        </p:txBody>
      </p:sp>
      <p:pic>
        <p:nvPicPr>
          <p:cNvPr id="8" name="Obrázok 7">
            <a:extLst>
              <a:ext uri="{FF2B5EF4-FFF2-40B4-BE49-F238E27FC236}">
                <a16:creationId xmlns:a16="http://schemas.microsoft.com/office/drawing/2014/main" id="{BC9842E9-364E-6501-2BE4-7B19806A0A1E}"/>
              </a:ext>
            </a:extLst>
          </p:cNvPr>
          <p:cNvPicPr>
            <a:picLocks noChangeAspect="1"/>
          </p:cNvPicPr>
          <p:nvPr/>
        </p:nvPicPr>
        <p:blipFill>
          <a:blip r:embed="rId7"/>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351865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4" name="Google Shape;219;p5">
            <a:extLst>
              <a:ext uri="{FF2B5EF4-FFF2-40B4-BE49-F238E27FC236}">
                <a16:creationId xmlns:a16="http://schemas.microsoft.com/office/drawing/2014/main" id="{B4EB8D42-27B3-5A76-A8DC-8FB872AE234F}"/>
              </a:ext>
            </a:extLst>
          </p:cNvPr>
          <p:cNvGrpSpPr/>
          <p:nvPr/>
        </p:nvGrpSpPr>
        <p:grpSpPr>
          <a:xfrm>
            <a:off x="1" y="-7792"/>
            <a:ext cx="11437356" cy="1522054"/>
            <a:chOff x="0" y="-38100"/>
            <a:chExt cx="3737049" cy="444538"/>
          </a:xfrm>
          <a:solidFill>
            <a:schemeClr val="accent2"/>
          </a:solidFill>
        </p:grpSpPr>
        <p:sp>
          <p:nvSpPr>
            <p:cNvPr id="5" name="Google Shape;220;p5">
              <a:extLst>
                <a:ext uri="{FF2B5EF4-FFF2-40B4-BE49-F238E27FC236}">
                  <a16:creationId xmlns:a16="http://schemas.microsoft.com/office/drawing/2014/main" id="{90B199D2-1291-5330-D483-ED2A9E5477F7}"/>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6" name="Google Shape;221;p5">
              <a:extLst>
                <a:ext uri="{FF2B5EF4-FFF2-40B4-BE49-F238E27FC236}">
                  <a16:creationId xmlns:a16="http://schemas.microsoft.com/office/drawing/2014/main" id="{14C3480A-B580-A359-EF6D-50886E1A7B1A}"/>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8" name="Google Shape;238;g2e897d5bc1a_0_0"/>
          <p:cNvGrpSpPr/>
          <p:nvPr/>
        </p:nvGrpSpPr>
        <p:grpSpPr>
          <a:xfrm>
            <a:off x="486087" y="6851379"/>
            <a:ext cx="5421320" cy="2944496"/>
            <a:chOff x="0" y="-38100"/>
            <a:chExt cx="1427828" cy="775500"/>
          </a:xfrm>
          <a:solidFill>
            <a:schemeClr val="accent2"/>
          </a:solidFill>
        </p:grpSpPr>
        <p:sp>
          <p:nvSpPr>
            <p:cNvPr id="239" name="Google Shape;239;g2e897d5bc1a_0_0"/>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2e897d5bc1a_0_0"/>
            <p:cNvSpPr txBox="1"/>
            <p:nvPr/>
          </p:nvSpPr>
          <p:spPr>
            <a:xfrm>
              <a:off x="0" y="-38100"/>
              <a:ext cx="1427700" cy="7755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7" name="Google Shape;247;g2e897d5bc1a_0_0"/>
          <p:cNvGrpSpPr/>
          <p:nvPr/>
        </p:nvGrpSpPr>
        <p:grpSpPr>
          <a:xfrm>
            <a:off x="1159378" y="1284987"/>
            <a:ext cx="4308460" cy="9002013"/>
            <a:chOff x="0" y="-38100"/>
            <a:chExt cx="1134731" cy="1720200"/>
          </a:xfrm>
        </p:grpSpPr>
        <p:sp>
          <p:nvSpPr>
            <p:cNvPr id="248" name="Google Shape;248;g2e897d5bc1a_0_0"/>
            <p:cNvSpPr/>
            <p:nvPr/>
          </p:nvSpPr>
          <p:spPr>
            <a:xfrm>
              <a:off x="0" y="0"/>
              <a:ext cx="1134731" cy="1682047"/>
            </a:xfrm>
            <a:custGeom>
              <a:avLst/>
              <a:gdLst/>
              <a:ahLst/>
              <a:cxnLst/>
              <a:rect l="l" t="t" r="r" b="b"/>
              <a:pathLst>
                <a:path w="1134731" h="1682047" extrusionOk="0">
                  <a:moveTo>
                    <a:pt x="91643" y="0"/>
                  </a:moveTo>
                  <a:lnTo>
                    <a:pt x="1043088" y="0"/>
                  </a:lnTo>
                  <a:cubicBezTo>
                    <a:pt x="1093701" y="0"/>
                    <a:pt x="1134731" y="41030"/>
                    <a:pt x="1134731" y="91643"/>
                  </a:cubicBezTo>
                  <a:lnTo>
                    <a:pt x="1134731" y="1590404"/>
                  </a:lnTo>
                  <a:cubicBezTo>
                    <a:pt x="1134731" y="1641017"/>
                    <a:pt x="1093701" y="1682047"/>
                    <a:pt x="1043088" y="1682047"/>
                  </a:cubicBezTo>
                  <a:lnTo>
                    <a:pt x="91643" y="1682047"/>
                  </a:lnTo>
                  <a:cubicBezTo>
                    <a:pt x="41030" y="1682047"/>
                    <a:pt x="0" y="1641017"/>
                    <a:pt x="0" y="1590404"/>
                  </a:cubicBezTo>
                  <a:lnTo>
                    <a:pt x="0" y="91643"/>
                  </a:lnTo>
                  <a:cubicBezTo>
                    <a:pt x="0" y="41030"/>
                    <a:pt x="41030" y="0"/>
                    <a:pt x="9164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g2e897d5bc1a_0_0"/>
            <p:cNvSpPr txBox="1"/>
            <p:nvPr/>
          </p:nvSpPr>
          <p:spPr>
            <a:xfrm>
              <a:off x="0" y="-38100"/>
              <a:ext cx="1134600" cy="1720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1" name="Google Shape;241;g2e897d5bc1a_0_0"/>
          <p:cNvGrpSpPr/>
          <p:nvPr/>
        </p:nvGrpSpPr>
        <p:grpSpPr>
          <a:xfrm>
            <a:off x="5468324" y="6851379"/>
            <a:ext cx="5421320" cy="2944496"/>
            <a:chOff x="0" y="-38100"/>
            <a:chExt cx="1427828" cy="775500"/>
          </a:xfrm>
          <a:solidFill>
            <a:schemeClr val="accent2"/>
          </a:solidFill>
        </p:grpSpPr>
        <p:sp>
          <p:nvSpPr>
            <p:cNvPr id="242" name="Google Shape;242;g2e897d5bc1a_0_0"/>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g2e897d5bc1a_0_0"/>
            <p:cNvSpPr txBox="1"/>
            <p:nvPr/>
          </p:nvSpPr>
          <p:spPr>
            <a:xfrm>
              <a:off x="0" y="-38100"/>
              <a:ext cx="1427700" cy="7755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2" name="Google Shape;252;g2e897d5bc1a_0_0"/>
          <p:cNvGrpSpPr/>
          <p:nvPr/>
        </p:nvGrpSpPr>
        <p:grpSpPr>
          <a:xfrm>
            <a:off x="5687378" y="1284987"/>
            <a:ext cx="4401549" cy="9002013"/>
            <a:chOff x="0" y="-38100"/>
            <a:chExt cx="1159248" cy="1720200"/>
          </a:xfrm>
        </p:grpSpPr>
        <p:sp>
          <p:nvSpPr>
            <p:cNvPr id="253" name="Google Shape;253;g2e897d5bc1a_0_0"/>
            <p:cNvSpPr/>
            <p:nvPr/>
          </p:nvSpPr>
          <p:spPr>
            <a:xfrm>
              <a:off x="0" y="0"/>
              <a:ext cx="1159248" cy="1682047"/>
            </a:xfrm>
            <a:custGeom>
              <a:avLst/>
              <a:gdLst/>
              <a:ahLst/>
              <a:cxnLst/>
              <a:rect l="l" t="t" r="r" b="b"/>
              <a:pathLst>
                <a:path w="1159248" h="1682047" extrusionOk="0">
                  <a:moveTo>
                    <a:pt x="89705" y="0"/>
                  </a:moveTo>
                  <a:lnTo>
                    <a:pt x="1069543" y="0"/>
                  </a:lnTo>
                  <a:cubicBezTo>
                    <a:pt x="1093334" y="0"/>
                    <a:pt x="1116151" y="9451"/>
                    <a:pt x="1132974" y="26274"/>
                  </a:cubicBezTo>
                  <a:cubicBezTo>
                    <a:pt x="1149797" y="43097"/>
                    <a:pt x="1159248" y="65914"/>
                    <a:pt x="1159248" y="89705"/>
                  </a:cubicBezTo>
                  <a:lnTo>
                    <a:pt x="1159248" y="1592342"/>
                  </a:lnTo>
                  <a:cubicBezTo>
                    <a:pt x="1159248" y="1616133"/>
                    <a:pt x="1149797" y="1638950"/>
                    <a:pt x="1132974" y="1655773"/>
                  </a:cubicBezTo>
                  <a:cubicBezTo>
                    <a:pt x="1116151" y="1672596"/>
                    <a:pt x="1093334" y="1682047"/>
                    <a:pt x="1069543" y="1682047"/>
                  </a:cubicBezTo>
                  <a:lnTo>
                    <a:pt x="89705" y="1682047"/>
                  </a:lnTo>
                  <a:cubicBezTo>
                    <a:pt x="65914" y="1682047"/>
                    <a:pt x="43097" y="1672596"/>
                    <a:pt x="26274" y="1655773"/>
                  </a:cubicBezTo>
                  <a:cubicBezTo>
                    <a:pt x="9451" y="1638950"/>
                    <a:pt x="0" y="1616133"/>
                    <a:pt x="0" y="1592342"/>
                  </a:cubicBezTo>
                  <a:lnTo>
                    <a:pt x="0" y="89705"/>
                  </a:lnTo>
                  <a:cubicBezTo>
                    <a:pt x="0" y="65914"/>
                    <a:pt x="9451" y="43097"/>
                    <a:pt x="26274" y="26274"/>
                  </a:cubicBezTo>
                  <a:cubicBezTo>
                    <a:pt x="43097" y="9451"/>
                    <a:pt x="65914" y="0"/>
                    <a:pt x="89705"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g2e897d5bc1a_0_0"/>
            <p:cNvSpPr txBox="1"/>
            <p:nvPr/>
          </p:nvSpPr>
          <p:spPr>
            <a:xfrm>
              <a:off x="0" y="-38100"/>
              <a:ext cx="1159200" cy="1720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6" name="Google Shape;256;g2e897d5bc1a_0_0"/>
          <p:cNvSpPr/>
          <p:nvPr/>
        </p:nvSpPr>
        <p:spPr>
          <a:xfrm>
            <a:off x="10404507" y="3314937"/>
            <a:ext cx="7569200" cy="3784600"/>
          </a:xfrm>
          <a:custGeom>
            <a:avLst/>
            <a:gdLst/>
            <a:ahLst/>
            <a:cxnLst/>
            <a:rect l="l" t="t" r="r" b="b"/>
            <a:pathLst>
              <a:path w="812800" h="406400" extrusionOk="0">
                <a:moveTo>
                  <a:pt x="609600" y="0"/>
                </a:moveTo>
                <a:cubicBezTo>
                  <a:pt x="721830" y="0"/>
                  <a:pt x="812800" y="90970"/>
                  <a:pt x="812800" y="203200"/>
                </a:cubicBezTo>
                <a:cubicBezTo>
                  <a:pt x="812800" y="315430"/>
                  <a:pt x="721830" y="406400"/>
                  <a:pt x="609600" y="406400"/>
                </a:cubicBezTo>
                <a:lnTo>
                  <a:pt x="203200" y="406400"/>
                </a:lnTo>
                <a:cubicBezTo>
                  <a:pt x="90970" y="406400"/>
                  <a:pt x="0" y="315430"/>
                  <a:pt x="0" y="203200"/>
                </a:cubicBezTo>
                <a:cubicBezTo>
                  <a:pt x="0" y="90970"/>
                  <a:pt x="90970" y="0"/>
                  <a:pt x="203200" y="0"/>
                </a:cubicBezTo>
                <a:lnTo>
                  <a:pt x="609600" y="0"/>
                </a:lnTo>
              </a:path>
            </a:pathLst>
          </a:custGeom>
          <a:blipFill rotWithShape="1">
            <a:blip r:embed="rId3">
              <a:alphaModFix/>
            </a:blip>
            <a:stretch>
              <a:fillRect l="-1759" r="-461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Freeform 21">
            <a:extLst>
              <a:ext uri="{FF2B5EF4-FFF2-40B4-BE49-F238E27FC236}">
                <a16:creationId xmlns:a16="http://schemas.microsoft.com/office/drawing/2014/main" id="{55EBEA6F-0783-6861-FFDB-EE08B45AD26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4CD7B3B8-98E3-3B41-2868-A0D69714FF85}"/>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7" name="Google Shape;224;p5">
            <a:extLst>
              <a:ext uri="{FF2B5EF4-FFF2-40B4-BE49-F238E27FC236}">
                <a16:creationId xmlns:a16="http://schemas.microsoft.com/office/drawing/2014/main" id="{B3AA6B17-4970-21ED-BF02-B92C952DA377}"/>
              </a:ext>
            </a:extLst>
          </p:cNvPr>
          <p:cNvSpPr txBox="1"/>
          <p:nvPr/>
        </p:nvSpPr>
        <p:spPr>
          <a:xfrm>
            <a:off x="1028700" y="219075"/>
            <a:ext cx="10769833"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US" sz="4500" b="1" i="0" u="none" strike="noStrike" cap="none" dirty="0">
                <a:solidFill>
                  <a:srgbClr val="FFFFFF"/>
                </a:solidFill>
                <a:latin typeface="Poppins"/>
                <a:ea typeface="Poppins"/>
                <a:cs typeface="Poppins"/>
                <a:sym typeface="Poppins"/>
              </a:rPr>
              <a:t>ČASTI POSUVNÉHO MERADLA</a:t>
            </a:r>
          </a:p>
        </p:txBody>
      </p:sp>
      <p:sp>
        <p:nvSpPr>
          <p:cNvPr id="8" name="Freeform 21">
            <a:extLst>
              <a:ext uri="{FF2B5EF4-FFF2-40B4-BE49-F238E27FC236}">
                <a16:creationId xmlns:a16="http://schemas.microsoft.com/office/drawing/2014/main" id="{9E34FB7C-1405-5028-14E4-2BEBF9D4009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9" name="Obrázok 8">
            <a:extLst>
              <a:ext uri="{FF2B5EF4-FFF2-40B4-BE49-F238E27FC236}">
                <a16:creationId xmlns:a16="http://schemas.microsoft.com/office/drawing/2014/main" id="{84C26C6D-828F-36FF-0DA5-5A457DE1F6AB}"/>
              </a:ext>
            </a:extLst>
          </p:cNvPr>
          <p:cNvPicPr>
            <a:picLocks noChangeAspect="1"/>
          </p:cNvPicPr>
          <p:nvPr/>
        </p:nvPicPr>
        <p:blipFill>
          <a:blip r:embed="rId6"/>
          <a:stretch>
            <a:fillRect/>
          </a:stretch>
        </p:blipFill>
        <p:spPr>
          <a:xfrm>
            <a:off x="13888623" y="251829"/>
            <a:ext cx="3106800" cy="684317"/>
          </a:xfrm>
          <a:prstGeom prst="rect">
            <a:avLst/>
          </a:prstGeom>
        </p:spPr>
      </p:pic>
      <p:sp>
        <p:nvSpPr>
          <p:cNvPr id="10" name="Google Shape;257;g2e897d5bc1a_0_0">
            <a:extLst>
              <a:ext uri="{FF2B5EF4-FFF2-40B4-BE49-F238E27FC236}">
                <a16:creationId xmlns:a16="http://schemas.microsoft.com/office/drawing/2014/main" id="{5E9CE796-0F7F-C13B-752C-A9A84C38CB4D}"/>
              </a:ext>
            </a:extLst>
          </p:cNvPr>
          <p:cNvSpPr txBox="1"/>
          <p:nvPr/>
        </p:nvSpPr>
        <p:spPr>
          <a:xfrm>
            <a:off x="1447752" y="1571017"/>
            <a:ext cx="3731700" cy="689419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Tornillo de bloqueo: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el tornillo de bloqueo se utiliza para asegurar la mandíbula móvil en su lugar después de realizar una medición.</a:t>
            </a:r>
            <a:endParaRPr sz="2000" dirty="0">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Mandíbulas inferiores: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las mandíbulas del calibrador Vernier, una característica clave, incluyen una mandíbula fija conectada a la escala principal y una mandíbula móvil conectada a la escala vernier.</a:t>
            </a:r>
            <a:endParaRPr sz="2000" dirty="0">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Mandíbulas superiores: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de menor tamaño que las mandíbulas inferiores, las mandíbulas superiores, unidas a la parte superior del nonio, incluyen una parte fija y otra móvil.</a:t>
            </a:r>
            <a:endParaRPr sz="2000" dirty="0">
              <a:latin typeface="Poppins" panose="00000500000000000000" pitchFamily="2" charset="-18"/>
              <a:cs typeface="Poppins" panose="00000500000000000000" pitchFamily="2" charset="-18"/>
            </a:endParaRPr>
          </a:p>
        </p:txBody>
      </p:sp>
      <p:sp>
        <p:nvSpPr>
          <p:cNvPr id="11" name="Google Shape;258;g2e897d5bc1a_0_0">
            <a:extLst>
              <a:ext uri="{FF2B5EF4-FFF2-40B4-BE49-F238E27FC236}">
                <a16:creationId xmlns:a16="http://schemas.microsoft.com/office/drawing/2014/main" id="{B10469A1-FCF3-B72D-A83B-592453E6F6A4}"/>
              </a:ext>
            </a:extLst>
          </p:cNvPr>
          <p:cNvSpPr txBox="1"/>
          <p:nvPr/>
        </p:nvSpPr>
        <p:spPr>
          <a:xfrm>
            <a:off x="6022291" y="1649192"/>
            <a:ext cx="3731700" cy="646330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Tornillo de profundidad: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mida la profundidad de la jarra fácilmente con la varilla de profundidad al final de la escala principal.</a:t>
            </a:r>
            <a:endParaRPr sz="2000" dirty="0">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Tornillo de mariposa: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el tornillo de mariposa, en la parte inferior de la escala vernier, garantiza un agarre seguro para facilitar el deslizamiento de las mandíbulas.</a:t>
            </a:r>
            <a:endParaRPr sz="2000" dirty="0">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Tornillo de bloqueo: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 función principal del tornillo de bloqueo es asegurar las mandíbulas en su lugar una vez que el objeto está firmemente sujeto, lo que facilita lecturas precisas.</a:t>
            </a:r>
            <a:endParaRPr sz="2000" dirty="0">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endParaRP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endParaRPr>
          </a:p>
        </p:txBody>
      </p:sp>
      <p:pic>
        <p:nvPicPr>
          <p:cNvPr id="12" name="Obrázok 11">
            <a:extLst>
              <a:ext uri="{FF2B5EF4-FFF2-40B4-BE49-F238E27FC236}">
                <a16:creationId xmlns:a16="http://schemas.microsoft.com/office/drawing/2014/main" id="{2400D2DE-6BCC-DC9C-F3D0-75C198202657}"/>
              </a:ext>
            </a:extLst>
          </p:cNvPr>
          <p:cNvPicPr>
            <a:picLocks noChangeAspect="1"/>
          </p:cNvPicPr>
          <p:nvPr/>
        </p:nvPicPr>
        <p:blipFill>
          <a:blip r:embed="rId7"/>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2944150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19EEC6B5-7C3B-B08E-3A28-E04151724E16}"/>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DE843A25-BBE3-0466-3317-4B2A3741AD9F}"/>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3B569577-EA5A-DACA-CD0B-CB7D53F610F9}"/>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66" name="Google Shape;266;p6"/>
          <p:cNvCxnSpPr/>
          <p:nvPr/>
        </p:nvCxnSpPr>
        <p:spPr>
          <a:xfrm>
            <a:off x="433656" y="2160338"/>
            <a:ext cx="1310100" cy="0"/>
          </a:xfrm>
          <a:prstGeom prst="straightConnector1">
            <a:avLst/>
          </a:prstGeom>
          <a:noFill/>
          <a:ln w="95250" cap="flat" cmpd="sng">
            <a:solidFill>
              <a:srgbClr val="FFFFFF"/>
            </a:solidFill>
            <a:prstDash val="solid"/>
            <a:round/>
            <a:headEnd type="none" w="sm" len="sm"/>
            <a:tailEnd type="none" w="sm" len="sm"/>
          </a:ln>
        </p:spPr>
      </p:cxnSp>
      <p:sp>
        <p:nvSpPr>
          <p:cNvPr id="2" name="Freeform 21">
            <a:extLst>
              <a:ext uri="{FF2B5EF4-FFF2-40B4-BE49-F238E27FC236}">
                <a16:creationId xmlns:a16="http://schemas.microsoft.com/office/drawing/2014/main" id="{CE4B29C9-4517-B6D2-3F45-4A1054243D5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11410F71-FE91-2ACB-F7FF-7266ADDEFD83}"/>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7" name="Google Shape;269;p6">
            <a:extLst>
              <a:ext uri="{FF2B5EF4-FFF2-40B4-BE49-F238E27FC236}">
                <a16:creationId xmlns:a16="http://schemas.microsoft.com/office/drawing/2014/main" id="{94D89C1B-F011-20BE-A6FD-7DB1EFE4BF60}"/>
              </a:ext>
            </a:extLst>
          </p:cNvPr>
          <p:cNvSpPr/>
          <p:nvPr/>
        </p:nvSpPr>
        <p:spPr>
          <a:xfrm>
            <a:off x="876437" y="2922815"/>
            <a:ext cx="4332378" cy="6562079"/>
          </a:xfrm>
          <a:custGeom>
            <a:avLst/>
            <a:gdLst/>
            <a:ahLst/>
            <a:cxnLst/>
            <a:rect l="l" t="t" r="r" b="b"/>
            <a:pathLst>
              <a:path w="4656661" h="6989360" extrusionOk="0">
                <a:moveTo>
                  <a:pt x="0" y="0"/>
                </a:moveTo>
                <a:lnTo>
                  <a:pt x="4656661" y="0"/>
                </a:lnTo>
                <a:lnTo>
                  <a:pt x="4656661" y="6989360"/>
                </a:lnTo>
                <a:lnTo>
                  <a:pt x="0" y="6989360"/>
                </a:lnTo>
                <a:lnTo>
                  <a:pt x="0" y="0"/>
                </a:lnTo>
                <a:close/>
              </a:path>
            </a:pathLst>
          </a:custGeom>
          <a:blipFill rotWithShape="1">
            <a:blip r:embed="rId5">
              <a:alphaModFix/>
            </a:blip>
            <a:stretch>
              <a:fillRect/>
            </a:stretch>
          </a:blipFill>
          <a:ln>
            <a:noFill/>
          </a:ln>
        </p:spPr>
      </p:sp>
      <p:sp>
        <p:nvSpPr>
          <p:cNvPr id="8" name="Google Shape;282;p7">
            <a:extLst>
              <a:ext uri="{FF2B5EF4-FFF2-40B4-BE49-F238E27FC236}">
                <a16:creationId xmlns:a16="http://schemas.microsoft.com/office/drawing/2014/main" id="{70FDCFCF-9C6E-7C9E-4D3A-CF5EFCA26D9A}"/>
              </a:ext>
            </a:extLst>
          </p:cNvPr>
          <p:cNvSpPr txBox="1"/>
          <p:nvPr/>
        </p:nvSpPr>
        <p:spPr>
          <a:xfrm>
            <a:off x="393976" y="653105"/>
            <a:ext cx="562299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i="0" u="none" strike="noStrike" cap="none" dirty="0">
                <a:solidFill>
                  <a:schemeClr val="bg1"/>
                </a:solidFill>
                <a:latin typeface="Poppins"/>
                <a:ea typeface="Poppins"/>
                <a:cs typeface="Poppins"/>
                <a:sym typeface="Poppins"/>
              </a:rPr>
              <a:t>AKO POUŽÍVAŤ POSUVNÉ MERADLO</a:t>
            </a:r>
            <a:endParaRPr lang="en-US" dirty="0">
              <a:solidFill>
                <a:schemeClr val="bg1"/>
              </a:solidFill>
            </a:endParaRPr>
          </a:p>
        </p:txBody>
      </p:sp>
      <p:sp>
        <p:nvSpPr>
          <p:cNvPr id="9" name="Freeform 21">
            <a:extLst>
              <a:ext uri="{FF2B5EF4-FFF2-40B4-BE49-F238E27FC236}">
                <a16:creationId xmlns:a16="http://schemas.microsoft.com/office/drawing/2014/main" id="{6EDCD405-F5A3-A56B-5DBB-9ADFAF67BE2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0" name="Obrázok 9">
            <a:extLst>
              <a:ext uri="{FF2B5EF4-FFF2-40B4-BE49-F238E27FC236}">
                <a16:creationId xmlns:a16="http://schemas.microsoft.com/office/drawing/2014/main" id="{E6CFF868-AF7A-3603-39DB-A46E88409463}"/>
              </a:ext>
            </a:extLst>
          </p:cNvPr>
          <p:cNvPicPr>
            <a:picLocks noChangeAspect="1"/>
          </p:cNvPicPr>
          <p:nvPr/>
        </p:nvPicPr>
        <p:blipFill>
          <a:blip r:embed="rId6"/>
          <a:stretch>
            <a:fillRect/>
          </a:stretch>
        </p:blipFill>
        <p:spPr>
          <a:xfrm>
            <a:off x="13888623" y="251829"/>
            <a:ext cx="3106800" cy="684317"/>
          </a:xfrm>
          <a:prstGeom prst="rect">
            <a:avLst/>
          </a:prstGeom>
        </p:spPr>
      </p:pic>
      <p:sp>
        <p:nvSpPr>
          <p:cNvPr id="11" name="Google Shape;270;p6">
            <a:extLst>
              <a:ext uri="{FF2B5EF4-FFF2-40B4-BE49-F238E27FC236}">
                <a16:creationId xmlns:a16="http://schemas.microsoft.com/office/drawing/2014/main" id="{D31E5BAA-3824-0E9A-94AA-001C64BA861D}"/>
              </a:ext>
            </a:extLst>
          </p:cNvPr>
          <p:cNvSpPr txBox="1"/>
          <p:nvPr/>
        </p:nvSpPr>
        <p:spPr>
          <a:xfrm>
            <a:off x="6736485" y="1116055"/>
            <a:ext cx="10621500" cy="8586966"/>
          </a:xfrm>
          <a:prstGeom prst="rect">
            <a:avLst/>
          </a:prstGeom>
          <a:noFill/>
          <a:ln>
            <a:noFill/>
          </a:ln>
        </p:spPr>
        <p:txBody>
          <a:bodyPr spcFirstLastPara="1" wrap="square" lIns="0" tIns="0" rIns="0" bIns="0" anchor="t" anchorCtr="0">
            <a:spAutoFit/>
          </a:bodyPr>
          <a:lstStyle/>
          <a:p>
            <a:pPr marL="0" marR="0" lvl="0" indent="0" algn="just" rtl="0">
              <a:lnSpc>
                <a:spcPct val="155000"/>
              </a:lnSpc>
              <a:spcBef>
                <a:spcPts val="0"/>
              </a:spcBef>
              <a:spcAft>
                <a:spcPts val="0"/>
              </a:spcAft>
              <a:buNone/>
            </a:pPr>
            <a:r>
              <a:rPr lang="es" sz="18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Para utilizar un pie de rey, siga estos pasos:</a:t>
            </a:r>
            <a:endParaRPr lang="sk-SK" sz="1800" b="1" i="0" u="none" strike="noStrike" cap="none" dirty="0">
              <a:solidFill>
                <a:srgbClr val="000000"/>
              </a:solidFill>
              <a:latin typeface="Poppins" panose="00000500000000000000" pitchFamily="2" charset="-18"/>
              <a:ea typeface="Open Sans"/>
              <a:cs typeface="Poppins" panose="00000500000000000000" pitchFamily="2" charset="-18"/>
              <a:sym typeface="Open Sans"/>
            </a:endParaRPr>
          </a:p>
          <a:p>
            <a:pPr marL="457200" marR="0" lvl="0" indent="-457200" algn="just" rtl="0">
              <a:lnSpc>
                <a:spcPct val="155000"/>
              </a:lnSpc>
              <a:spcBef>
                <a:spcPts val="0"/>
              </a:spcBef>
              <a:spcAft>
                <a:spcPts val="0"/>
              </a:spcAft>
              <a:buFont typeface="+mj-lt"/>
              <a:buAutoNum type="arabicPeriod"/>
            </a:pPr>
            <a:r>
              <a:rPr lang="es" sz="18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Asegúrese de que el calibrador Vernier esté correctamente puesto a cero. Para hacer esto, afloje el tornillo de bloqueo y ajuste la mandíbula móvil hasta que la marca cero en la escala vernier se alinee con la marca cero en la </a:t>
            </a:r>
            <a:r>
              <a:rPr lang="es" sz="18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escala principal. </a:t>
            </a:r>
            <a:r>
              <a:rPr lang="es" sz="18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Abra suavemente las mandíbulas y coloque el objeto entre ellas, perpendicular a las mandíbulas del calibrador;</a:t>
            </a:r>
            <a:endParaRPr lang="sk-SK" sz="1800" dirty="0">
              <a:latin typeface="Poppins" panose="00000500000000000000" pitchFamily="2" charset="-18"/>
              <a:ea typeface="Open Sans"/>
              <a:cs typeface="Poppins" panose="00000500000000000000" pitchFamily="2" charset="-18"/>
            </a:endParaRPr>
          </a:p>
          <a:p>
            <a:pPr marL="457200" marR="0" lvl="0" indent="-457200" algn="just" rtl="0">
              <a:lnSpc>
                <a:spcPct val="155000"/>
              </a:lnSpc>
              <a:spcBef>
                <a:spcPts val="0"/>
              </a:spcBef>
              <a:spcAft>
                <a:spcPts val="0"/>
              </a:spcAft>
              <a:buFont typeface="+mj-lt"/>
              <a:buAutoNum type="arabicPeriod"/>
            </a:pPr>
            <a:r>
              <a:rPr lang="es" sz="18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Apriete las mandíbulas hasta que sujeten firmemente el objeto;</a:t>
            </a:r>
            <a:endParaRPr sz="1800" dirty="0">
              <a:latin typeface="Poppins" panose="00000500000000000000" pitchFamily="2" charset="-18"/>
              <a:cs typeface="Poppins" panose="00000500000000000000" pitchFamily="2" charset="-18"/>
            </a:endParaRPr>
          </a:p>
          <a:p>
            <a:pPr marL="457200" marR="0" lvl="0" indent="-457200" algn="just" rtl="0">
              <a:lnSpc>
                <a:spcPct val="155000"/>
              </a:lnSpc>
              <a:spcBef>
                <a:spcPts val="0"/>
              </a:spcBef>
              <a:spcAft>
                <a:spcPts val="0"/>
              </a:spcAft>
              <a:buFont typeface="+mj-lt"/>
              <a:buAutoNum type="arabicPeriod"/>
            </a:pPr>
            <a:r>
              <a:rPr lang="es" sz="18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Alinee los puntos cero deslizando la escala Vernier a lo largo de la escala principal hasta que la marca cero en la escala Vernier se alinee lo más cerca posible con una marca en la escala principal;</a:t>
            </a:r>
            <a:endParaRPr sz="1800" dirty="0">
              <a:latin typeface="Poppins" panose="00000500000000000000" pitchFamily="2" charset="-18"/>
              <a:cs typeface="Poppins" panose="00000500000000000000" pitchFamily="2" charset="-18"/>
            </a:endParaRPr>
          </a:p>
          <a:p>
            <a:pPr marL="457200" marR="0" lvl="0" indent="-457200" algn="just" rtl="0">
              <a:lnSpc>
                <a:spcPct val="155000"/>
              </a:lnSpc>
              <a:spcBef>
                <a:spcPts val="0"/>
              </a:spcBef>
              <a:spcAft>
                <a:spcPts val="0"/>
              </a:spcAft>
              <a:buFont typeface="+mj-lt"/>
              <a:buAutoNum type="arabicPeriod"/>
            </a:pPr>
            <a:r>
              <a:rPr lang="es" sz="18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Una vez que los puntos cero estén alineados, lea el valor en la escala principal inmediatamente a la izquierda del punto cero en la escala Vernier;</a:t>
            </a:r>
            <a:endParaRPr sz="1800" dirty="0">
              <a:latin typeface="Poppins" panose="00000500000000000000" pitchFamily="2" charset="-18"/>
              <a:cs typeface="Poppins" panose="00000500000000000000" pitchFamily="2" charset="-18"/>
            </a:endParaRPr>
          </a:p>
          <a:p>
            <a:pPr marL="457200" marR="0" lvl="0" indent="-457200" algn="just" rtl="0">
              <a:lnSpc>
                <a:spcPct val="155000"/>
              </a:lnSpc>
              <a:spcBef>
                <a:spcPts val="0"/>
              </a:spcBef>
              <a:spcAft>
                <a:spcPts val="0"/>
              </a:spcAft>
              <a:buFont typeface="+mj-lt"/>
              <a:buAutoNum type="arabicPeriod"/>
            </a:pPr>
            <a:r>
              <a:rPr lang="es" sz="18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Mire la escala Vernier para determinar qué línea se alinea más estrechamente con una línea en la escala principal. El número en la escala Vernier que se alinea con un número en la escala principal representa la parte fraccionaria de la medición;</a:t>
            </a:r>
            <a:endParaRPr sz="1800" dirty="0">
              <a:latin typeface="Poppins" panose="00000500000000000000" pitchFamily="2" charset="-18"/>
              <a:cs typeface="Poppins" panose="00000500000000000000" pitchFamily="2" charset="-18"/>
            </a:endParaRPr>
          </a:p>
          <a:p>
            <a:pPr marL="457200" marR="0" lvl="0" indent="-457200" algn="just" rtl="0">
              <a:lnSpc>
                <a:spcPct val="155000"/>
              </a:lnSpc>
              <a:spcBef>
                <a:spcPts val="0"/>
              </a:spcBef>
              <a:spcAft>
                <a:spcPts val="0"/>
              </a:spcAft>
              <a:buFont typeface="+mj-lt"/>
              <a:buAutoNum type="arabicPeriod"/>
            </a:pPr>
            <a:r>
              <a:rPr lang="es" sz="18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Para calcular la medida total, sume la unidad de medida completa de la escala principal a la parte fraccionaria de la escala Vernier;</a:t>
            </a:r>
            <a:endParaRPr sz="1800" dirty="0">
              <a:latin typeface="Poppins" panose="00000500000000000000" pitchFamily="2" charset="-18"/>
              <a:cs typeface="Poppins" panose="00000500000000000000" pitchFamily="2" charset="-18"/>
            </a:endParaRPr>
          </a:p>
          <a:p>
            <a:pPr marL="457200" marR="0" lvl="0" indent="-457200" algn="just" rtl="0">
              <a:lnSpc>
                <a:spcPct val="155000"/>
              </a:lnSpc>
              <a:spcBef>
                <a:spcPts val="0"/>
              </a:spcBef>
              <a:spcAft>
                <a:spcPts val="0"/>
              </a:spcAft>
              <a:buFont typeface="+mj-lt"/>
              <a:buAutoNum type="arabicPeriod"/>
            </a:pPr>
            <a:r>
              <a:rPr lang="es" sz="18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Este sistema de lectura de doble escala permite que los calibradores Vernier alcancen una alta precisión. Sin embargo, la precisión es esencial al leer los calibradores Vernier, ya que incluso una ligera desalineación puede provocar errores de medición.</a:t>
            </a:r>
            <a:endParaRPr sz="1800" dirty="0">
              <a:latin typeface="Poppins" panose="00000500000000000000" pitchFamily="2" charset="-18"/>
              <a:cs typeface="Poppins" panose="00000500000000000000" pitchFamily="2" charset="-18"/>
            </a:endParaRPr>
          </a:p>
        </p:txBody>
      </p:sp>
      <p:pic>
        <p:nvPicPr>
          <p:cNvPr id="12" name="Obrázok 11">
            <a:extLst>
              <a:ext uri="{FF2B5EF4-FFF2-40B4-BE49-F238E27FC236}">
                <a16:creationId xmlns:a16="http://schemas.microsoft.com/office/drawing/2014/main" id="{3037EA85-8426-7301-2D85-32248405A9D6}"/>
              </a:ext>
            </a:extLst>
          </p:cNvPr>
          <p:cNvPicPr>
            <a:picLocks noChangeAspect="1"/>
          </p:cNvPicPr>
          <p:nvPr/>
        </p:nvPicPr>
        <p:blipFill>
          <a:blip r:embed="rId7"/>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204360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EAC7E1F1-471B-FF95-982F-D23526A6B1EC}"/>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BFC5F8B1-E84A-CCCE-44B7-D84DDE61501F}"/>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5AA6CB26-4B92-4A66-F6B3-2F2E2B5BE45E}"/>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79" name="Google Shape;279;p7"/>
          <p:cNvCxnSpPr/>
          <p:nvPr/>
        </p:nvCxnSpPr>
        <p:spPr>
          <a:xfrm>
            <a:off x="377645" y="3196596"/>
            <a:ext cx="1310100" cy="0"/>
          </a:xfrm>
          <a:prstGeom prst="straightConnector1">
            <a:avLst/>
          </a:prstGeom>
          <a:noFill/>
          <a:ln w="95250" cap="flat" cmpd="sng">
            <a:solidFill>
              <a:srgbClr val="FFFFFF"/>
            </a:solidFill>
            <a:prstDash val="solid"/>
            <a:round/>
            <a:headEnd type="none" w="sm" len="sm"/>
            <a:tailEnd type="none" w="sm" len="sm"/>
          </a:ln>
        </p:spPr>
      </p:cxnSp>
      <p:sp>
        <p:nvSpPr>
          <p:cNvPr id="282" name="Google Shape;282;p7"/>
          <p:cNvSpPr txBox="1"/>
          <p:nvPr/>
        </p:nvSpPr>
        <p:spPr>
          <a:xfrm>
            <a:off x="339918" y="382295"/>
            <a:ext cx="5622992" cy="276998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AKÁ JE NAJMENŠIA DELIACA HODNOTA POSUVNÉHO MERADLA</a:t>
            </a:r>
            <a:endParaRPr lang="en-US" sz="4500" b="1" dirty="0">
              <a:solidFill>
                <a:schemeClr val="bg1"/>
              </a:solidFill>
              <a:latin typeface="Poppins" panose="00000500000000000000" pitchFamily="2" charset="-18"/>
              <a:cs typeface="Poppins" panose="00000500000000000000" pitchFamily="2" charset="-18"/>
            </a:endParaRPr>
          </a:p>
        </p:txBody>
      </p:sp>
      <p:grpSp>
        <p:nvGrpSpPr>
          <p:cNvPr id="287" name="Google Shape;287;p7"/>
          <p:cNvGrpSpPr/>
          <p:nvPr/>
        </p:nvGrpSpPr>
        <p:grpSpPr>
          <a:xfrm>
            <a:off x="7131186" y="2871048"/>
            <a:ext cx="5372214" cy="2608231"/>
            <a:chOff x="0" y="-38100"/>
            <a:chExt cx="1339560" cy="686942"/>
          </a:xfrm>
        </p:grpSpPr>
        <p:sp>
          <p:nvSpPr>
            <p:cNvPr id="288" name="Google Shape;288;p7"/>
            <p:cNvSpPr/>
            <p:nvPr/>
          </p:nvSpPr>
          <p:spPr>
            <a:xfrm>
              <a:off x="0" y="0"/>
              <a:ext cx="1339560" cy="648842"/>
            </a:xfrm>
            <a:custGeom>
              <a:avLst/>
              <a:gdLst/>
              <a:ahLst/>
              <a:cxnLst/>
              <a:rect l="l" t="t" r="r" b="b"/>
              <a:pathLst>
                <a:path w="1339560" h="648842" extrusionOk="0">
                  <a:moveTo>
                    <a:pt x="77630" y="0"/>
                  </a:moveTo>
                  <a:lnTo>
                    <a:pt x="1261930" y="0"/>
                  </a:lnTo>
                  <a:cubicBezTo>
                    <a:pt x="1304804" y="0"/>
                    <a:pt x="1339560" y="34756"/>
                    <a:pt x="1339560" y="77630"/>
                  </a:cubicBezTo>
                  <a:lnTo>
                    <a:pt x="1339560" y="571211"/>
                  </a:lnTo>
                  <a:cubicBezTo>
                    <a:pt x="1339560" y="614085"/>
                    <a:pt x="1304804" y="648842"/>
                    <a:pt x="1261930" y="648842"/>
                  </a:cubicBezTo>
                  <a:lnTo>
                    <a:pt x="77630" y="648842"/>
                  </a:lnTo>
                  <a:cubicBezTo>
                    <a:pt x="34756" y="648842"/>
                    <a:pt x="0" y="614085"/>
                    <a:pt x="0" y="571211"/>
                  </a:cubicBezTo>
                  <a:lnTo>
                    <a:pt x="0" y="77630"/>
                  </a:lnTo>
                  <a:cubicBezTo>
                    <a:pt x="0" y="34756"/>
                    <a:pt x="34756" y="0"/>
                    <a:pt x="77630"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Poppins" panose="00000500000000000000" pitchFamily="2" charset="-18"/>
                <a:cs typeface="Poppins" panose="00000500000000000000" pitchFamily="2" charset="-18"/>
              </a:endParaRPr>
            </a:p>
          </p:txBody>
        </p:sp>
        <p:sp>
          <p:nvSpPr>
            <p:cNvPr id="289" name="Google Shape;289;p7"/>
            <p:cNvSpPr txBox="1"/>
            <p:nvPr/>
          </p:nvSpPr>
          <p:spPr>
            <a:xfrm>
              <a:off x="0" y="-38100"/>
              <a:ext cx="1339560" cy="68694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2000" b="0" i="0" u="none" strike="noStrike" cap="none">
                <a:solidFill>
                  <a:schemeClr val="dk1"/>
                </a:solidFill>
                <a:latin typeface="Poppins" panose="00000500000000000000" pitchFamily="2" charset="-18"/>
                <a:ea typeface="Calibri"/>
                <a:cs typeface="Poppins" panose="00000500000000000000" pitchFamily="2" charset="-18"/>
                <a:sym typeface="Calibri"/>
              </a:endParaRPr>
            </a:p>
          </p:txBody>
        </p:sp>
      </p:grpSp>
      <p:grpSp>
        <p:nvGrpSpPr>
          <p:cNvPr id="291" name="Google Shape;291;p7"/>
          <p:cNvGrpSpPr/>
          <p:nvPr/>
        </p:nvGrpSpPr>
        <p:grpSpPr>
          <a:xfrm>
            <a:off x="7131186" y="5699609"/>
            <a:ext cx="6889614" cy="2252405"/>
            <a:chOff x="0" y="-38100"/>
            <a:chExt cx="1702720" cy="686942"/>
          </a:xfrm>
        </p:grpSpPr>
        <p:sp>
          <p:nvSpPr>
            <p:cNvPr id="292" name="Google Shape;292;p7"/>
            <p:cNvSpPr/>
            <p:nvPr/>
          </p:nvSpPr>
          <p:spPr>
            <a:xfrm>
              <a:off x="0" y="0"/>
              <a:ext cx="1702720" cy="648842"/>
            </a:xfrm>
            <a:custGeom>
              <a:avLst/>
              <a:gdLst/>
              <a:ahLst/>
              <a:cxnLst/>
              <a:rect l="l" t="t" r="r" b="b"/>
              <a:pathLst>
                <a:path w="1702720" h="648842" extrusionOk="0">
                  <a:moveTo>
                    <a:pt x="61073" y="0"/>
                  </a:moveTo>
                  <a:lnTo>
                    <a:pt x="1641647" y="0"/>
                  </a:lnTo>
                  <a:cubicBezTo>
                    <a:pt x="1657845" y="0"/>
                    <a:pt x="1673379" y="6434"/>
                    <a:pt x="1684832" y="17888"/>
                  </a:cubicBezTo>
                  <a:cubicBezTo>
                    <a:pt x="1696285" y="29341"/>
                    <a:pt x="1702720" y="44875"/>
                    <a:pt x="1702720" y="61073"/>
                  </a:cubicBezTo>
                  <a:lnTo>
                    <a:pt x="1702720" y="587769"/>
                  </a:lnTo>
                  <a:cubicBezTo>
                    <a:pt x="1702720" y="603966"/>
                    <a:pt x="1696285" y="619500"/>
                    <a:pt x="1684832" y="630954"/>
                  </a:cubicBezTo>
                  <a:cubicBezTo>
                    <a:pt x="1673379" y="642407"/>
                    <a:pt x="1657845" y="648842"/>
                    <a:pt x="1641647" y="648842"/>
                  </a:cubicBezTo>
                  <a:lnTo>
                    <a:pt x="61073" y="648842"/>
                  </a:lnTo>
                  <a:cubicBezTo>
                    <a:pt x="44875" y="648842"/>
                    <a:pt x="29341" y="642407"/>
                    <a:pt x="17888" y="630954"/>
                  </a:cubicBezTo>
                  <a:cubicBezTo>
                    <a:pt x="6434" y="619500"/>
                    <a:pt x="0" y="603966"/>
                    <a:pt x="0" y="587769"/>
                  </a:cubicBezTo>
                  <a:lnTo>
                    <a:pt x="0" y="61073"/>
                  </a:lnTo>
                  <a:cubicBezTo>
                    <a:pt x="0" y="44875"/>
                    <a:pt x="6434" y="29341"/>
                    <a:pt x="17888" y="17888"/>
                  </a:cubicBezTo>
                  <a:cubicBezTo>
                    <a:pt x="29341" y="6434"/>
                    <a:pt x="44875" y="0"/>
                    <a:pt x="6107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txBox="1"/>
            <p:nvPr/>
          </p:nvSpPr>
          <p:spPr>
            <a:xfrm>
              <a:off x="0" y="-38100"/>
              <a:ext cx="1702720" cy="68694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Freeform 21">
            <a:extLst>
              <a:ext uri="{FF2B5EF4-FFF2-40B4-BE49-F238E27FC236}">
                <a16:creationId xmlns:a16="http://schemas.microsoft.com/office/drawing/2014/main" id="{50E18A03-D871-0DA1-E82B-FD16EE6AC60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01F89348-A368-3BDD-B743-A444822B0096}"/>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7" name="Freeform 21">
            <a:extLst>
              <a:ext uri="{FF2B5EF4-FFF2-40B4-BE49-F238E27FC236}">
                <a16:creationId xmlns:a16="http://schemas.microsoft.com/office/drawing/2014/main" id="{91DC5F8B-6FFD-1DF8-22EC-3036DD833A0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8" name="Obrázok 7">
            <a:extLst>
              <a:ext uri="{FF2B5EF4-FFF2-40B4-BE49-F238E27FC236}">
                <a16:creationId xmlns:a16="http://schemas.microsoft.com/office/drawing/2014/main" id="{2797B9CB-3465-01BA-50A5-650377BD77F1}"/>
              </a:ext>
            </a:extLst>
          </p:cNvPr>
          <p:cNvPicPr>
            <a:picLocks noChangeAspect="1"/>
          </p:cNvPicPr>
          <p:nvPr/>
        </p:nvPicPr>
        <p:blipFill>
          <a:blip r:embed="rId5"/>
          <a:stretch>
            <a:fillRect/>
          </a:stretch>
        </p:blipFill>
        <p:spPr>
          <a:xfrm>
            <a:off x="13888623" y="251829"/>
            <a:ext cx="3106800" cy="684317"/>
          </a:xfrm>
          <a:prstGeom prst="rect">
            <a:avLst/>
          </a:prstGeom>
        </p:spPr>
      </p:pic>
      <p:sp>
        <p:nvSpPr>
          <p:cNvPr id="9" name="Google Shape;283;p7">
            <a:extLst>
              <a:ext uri="{FF2B5EF4-FFF2-40B4-BE49-F238E27FC236}">
                <a16:creationId xmlns:a16="http://schemas.microsoft.com/office/drawing/2014/main" id="{8C340D05-F9FB-2116-96E5-2F02BF78EC95}"/>
              </a:ext>
            </a:extLst>
          </p:cNvPr>
          <p:cNvSpPr txBox="1"/>
          <p:nvPr/>
        </p:nvSpPr>
        <p:spPr>
          <a:xfrm>
            <a:off x="-56936" y="3536706"/>
            <a:ext cx="6416700" cy="861774"/>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 fórmula matemática para el recuento mínimo del calibre Vernier es:</a:t>
            </a:r>
            <a:endParaRPr sz="2000" dirty="0">
              <a:latin typeface="Poppins" panose="00000500000000000000" pitchFamily="2" charset="-18"/>
              <a:cs typeface="Poppins" panose="00000500000000000000" pitchFamily="2" charset="-18"/>
            </a:endParaRPr>
          </a:p>
        </p:txBody>
      </p:sp>
      <p:sp>
        <p:nvSpPr>
          <p:cNvPr id="10" name="Google Shape;284;p7">
            <a:extLst>
              <a:ext uri="{FF2B5EF4-FFF2-40B4-BE49-F238E27FC236}">
                <a16:creationId xmlns:a16="http://schemas.microsoft.com/office/drawing/2014/main" id="{19584522-E5B4-F0C5-F17E-44A0A0D6773E}"/>
              </a:ext>
            </a:extLst>
          </p:cNvPr>
          <p:cNvSpPr txBox="1"/>
          <p:nvPr/>
        </p:nvSpPr>
        <p:spPr>
          <a:xfrm>
            <a:off x="872614" y="4509513"/>
            <a:ext cx="4557600" cy="60324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s" sz="2800" b="1" i="0" u="none" strike="noStrike" cap="none" dirty="0">
                <a:solidFill>
                  <a:srgbClr val="FFFFFF"/>
                </a:solidFill>
                <a:latin typeface="Poppins" panose="00000500000000000000" pitchFamily="2" charset="-18"/>
                <a:ea typeface="Poppins"/>
                <a:cs typeface="Poppins" panose="00000500000000000000" pitchFamily="2" charset="-18"/>
                <a:sym typeface="Poppins"/>
              </a:rPr>
              <a:t>VC = 1 MSD – 1 VSD</a:t>
            </a:r>
            <a:endParaRPr sz="2800" dirty="0">
              <a:latin typeface="Poppins" panose="00000500000000000000" pitchFamily="2" charset="-18"/>
              <a:cs typeface="Poppins" panose="00000500000000000000" pitchFamily="2" charset="-18"/>
            </a:endParaRPr>
          </a:p>
        </p:txBody>
      </p:sp>
      <p:sp>
        <p:nvSpPr>
          <p:cNvPr id="11" name="Google Shape;285;p7">
            <a:extLst>
              <a:ext uri="{FF2B5EF4-FFF2-40B4-BE49-F238E27FC236}">
                <a16:creationId xmlns:a16="http://schemas.microsoft.com/office/drawing/2014/main" id="{151CCE8A-72E2-237E-4D2F-70B004A6B615}"/>
              </a:ext>
            </a:extLst>
          </p:cNvPr>
          <p:cNvSpPr txBox="1"/>
          <p:nvPr/>
        </p:nvSpPr>
        <p:spPr>
          <a:xfrm>
            <a:off x="89709" y="5181046"/>
            <a:ext cx="6163927" cy="1292662"/>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Si hay n divisiones en la escala Vernier, entonces si coinciden con (n-1) división en la escala principal, ahora el recuento mínimo de la escala Vernier es:</a:t>
            </a:r>
            <a:endParaRPr sz="2000" dirty="0">
              <a:latin typeface="Poppins" panose="00000500000000000000" pitchFamily="2" charset="-18"/>
              <a:cs typeface="Poppins" panose="00000500000000000000" pitchFamily="2" charset="-18"/>
            </a:endParaRPr>
          </a:p>
        </p:txBody>
      </p:sp>
      <p:sp>
        <p:nvSpPr>
          <p:cNvPr id="12" name="Google Shape;286;p7">
            <a:extLst>
              <a:ext uri="{FF2B5EF4-FFF2-40B4-BE49-F238E27FC236}">
                <a16:creationId xmlns:a16="http://schemas.microsoft.com/office/drawing/2014/main" id="{D8A76BF8-17AE-6A0C-19AA-7C1E9FBD4FC3}"/>
              </a:ext>
            </a:extLst>
          </p:cNvPr>
          <p:cNvSpPr txBox="1"/>
          <p:nvPr/>
        </p:nvSpPr>
        <p:spPr>
          <a:xfrm>
            <a:off x="952114" y="7191366"/>
            <a:ext cx="4398600" cy="60324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s" sz="2800" b="1" i="0" u="none" strike="noStrike" cap="none" dirty="0">
                <a:solidFill>
                  <a:srgbClr val="FFFFFF"/>
                </a:solidFill>
                <a:latin typeface="Poppins" panose="00000500000000000000" pitchFamily="2" charset="-18"/>
                <a:ea typeface="Poppins"/>
                <a:cs typeface="Poppins" panose="00000500000000000000" pitchFamily="2" charset="-18"/>
                <a:sym typeface="Poppins"/>
              </a:rPr>
              <a:t>LC = (1 – {n-1}/n)DME</a:t>
            </a:r>
            <a:endParaRPr sz="2800" dirty="0">
              <a:latin typeface="Poppins" panose="00000500000000000000" pitchFamily="2" charset="-18"/>
              <a:cs typeface="Poppins" panose="00000500000000000000" pitchFamily="2" charset="-18"/>
            </a:endParaRPr>
          </a:p>
        </p:txBody>
      </p:sp>
      <p:sp>
        <p:nvSpPr>
          <p:cNvPr id="13" name="Google Shape;290;p7">
            <a:extLst>
              <a:ext uri="{FF2B5EF4-FFF2-40B4-BE49-F238E27FC236}">
                <a16:creationId xmlns:a16="http://schemas.microsoft.com/office/drawing/2014/main" id="{724A1572-9B6C-E4B6-6839-9B0B708F99E8}"/>
              </a:ext>
            </a:extLst>
          </p:cNvPr>
          <p:cNvSpPr txBox="1"/>
          <p:nvPr/>
        </p:nvSpPr>
        <p:spPr>
          <a:xfrm>
            <a:off x="7131186" y="3303210"/>
            <a:ext cx="5372214" cy="1723549"/>
          </a:xfrm>
          <a:prstGeom prst="rect">
            <a:avLst/>
          </a:prstGeom>
          <a:noFill/>
          <a:ln>
            <a:noFill/>
          </a:ln>
        </p:spPr>
        <p:txBody>
          <a:bodyPr spcFirstLastPara="1" wrap="square" lIns="0" tIns="0" rIns="0" bIns="0" anchor="t" anchorCtr="0">
            <a:spAutoFit/>
          </a:bodyPr>
          <a:lstStyle/>
          <a:p>
            <a:pPr marL="539749" marR="0" lvl="1" indent="-269874" algn="l" rtl="0">
              <a:lnSpc>
                <a:spcPct val="140016"/>
              </a:lnSpc>
              <a:spcBef>
                <a:spcPts val="0"/>
              </a:spcBef>
              <a:spcAft>
                <a:spcPts val="0"/>
              </a:spcAft>
              <a:buClr>
                <a:srgbClr val="000000"/>
              </a:buClr>
              <a:buSzPts val="2499"/>
              <a:buFont typeface="Arial"/>
              <a:buChar char="•"/>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VC es la constante Vernier</a:t>
            </a:r>
            <a:endParaRPr sz="2000" dirty="0">
              <a:latin typeface="Poppins" panose="00000500000000000000" pitchFamily="2" charset="-18"/>
              <a:cs typeface="Poppins" panose="00000500000000000000" pitchFamily="2" charset="-18"/>
            </a:endParaRPr>
          </a:p>
          <a:p>
            <a:pPr marL="539749" marR="0" lvl="1" indent="-269874" algn="l" rtl="0">
              <a:lnSpc>
                <a:spcPct val="140016"/>
              </a:lnSpc>
              <a:spcBef>
                <a:spcPts val="0"/>
              </a:spcBef>
              <a:spcAft>
                <a:spcPts val="0"/>
              </a:spcAft>
              <a:buClr>
                <a:srgbClr val="000000"/>
              </a:buClr>
              <a:buSzPts val="2499"/>
              <a:buFont typeface="Arial"/>
              <a:buChar char="•"/>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MSD es la División de Escala Principal</a:t>
            </a:r>
            <a:endParaRPr sz="2000" dirty="0">
              <a:latin typeface="Poppins" panose="00000500000000000000" pitchFamily="2" charset="-18"/>
              <a:cs typeface="Poppins" panose="00000500000000000000" pitchFamily="2" charset="-18"/>
            </a:endParaRPr>
          </a:p>
          <a:p>
            <a:pPr marL="539749" marR="0" lvl="1" indent="-269874" algn="l" rtl="0">
              <a:lnSpc>
                <a:spcPct val="140016"/>
              </a:lnSpc>
              <a:spcBef>
                <a:spcPts val="0"/>
              </a:spcBef>
              <a:spcAft>
                <a:spcPts val="0"/>
              </a:spcAft>
              <a:buClr>
                <a:srgbClr val="000000"/>
              </a:buClr>
              <a:buSzPts val="2499"/>
              <a:buFont typeface="Arial"/>
              <a:buChar char="•"/>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VSD es la división de escala Vernier</a:t>
            </a:r>
            <a:endParaRPr sz="2000" dirty="0">
              <a:latin typeface="Poppins" panose="00000500000000000000" pitchFamily="2" charset="-18"/>
              <a:cs typeface="Poppins" panose="00000500000000000000" pitchFamily="2" charset="-18"/>
            </a:endParaRPr>
          </a:p>
          <a:p>
            <a:pPr marL="539749" marR="0" lvl="1" indent="-269874" algn="l" rtl="0">
              <a:lnSpc>
                <a:spcPct val="140016"/>
              </a:lnSpc>
              <a:spcBef>
                <a:spcPts val="0"/>
              </a:spcBef>
              <a:spcAft>
                <a:spcPts val="0"/>
              </a:spcAft>
              <a:buClr>
                <a:srgbClr val="000000"/>
              </a:buClr>
              <a:buSzPts val="2499"/>
              <a:buFont typeface="Arial"/>
              <a:buChar char="•"/>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LC es el menor recuento</a:t>
            </a:r>
            <a:endParaRPr sz="2000" dirty="0">
              <a:latin typeface="Poppins" panose="00000500000000000000" pitchFamily="2" charset="-18"/>
              <a:cs typeface="Poppins" panose="00000500000000000000" pitchFamily="2" charset="-18"/>
            </a:endParaRPr>
          </a:p>
        </p:txBody>
      </p:sp>
      <p:sp>
        <p:nvSpPr>
          <p:cNvPr id="14" name="Google Shape;294;p7">
            <a:extLst>
              <a:ext uri="{FF2B5EF4-FFF2-40B4-BE49-F238E27FC236}">
                <a16:creationId xmlns:a16="http://schemas.microsoft.com/office/drawing/2014/main" id="{62945A52-411D-469A-A0A2-B2609CB1A615}"/>
              </a:ext>
            </a:extLst>
          </p:cNvPr>
          <p:cNvSpPr txBox="1"/>
          <p:nvPr/>
        </p:nvSpPr>
        <p:spPr>
          <a:xfrm>
            <a:off x="7375574" y="6020173"/>
            <a:ext cx="6220626"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Por ejemplo,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si la escala principal tiene divisiones de 1 mm y la escala vernier tiene 25 divisiones, entonces el recuento mínimo del calibrador vernier es 0,01 mm.</a:t>
            </a:r>
            <a:endParaRPr sz="2000" dirty="0">
              <a:latin typeface="Poppins" panose="00000500000000000000" pitchFamily="2" charset="-18"/>
              <a:cs typeface="Poppins" panose="00000500000000000000" pitchFamily="2" charset="-18"/>
            </a:endParaRPr>
          </a:p>
        </p:txBody>
      </p:sp>
      <p:pic>
        <p:nvPicPr>
          <p:cNvPr id="15" name="Obrázok 14">
            <a:extLst>
              <a:ext uri="{FF2B5EF4-FFF2-40B4-BE49-F238E27FC236}">
                <a16:creationId xmlns:a16="http://schemas.microsoft.com/office/drawing/2014/main" id="{A3425140-F523-7ABE-CB6B-8C2162480BE7}"/>
              </a:ext>
            </a:extLst>
          </p:cNvPr>
          <p:cNvPicPr>
            <a:picLocks noChangeAspect="1"/>
          </p:cNvPicPr>
          <p:nvPr/>
        </p:nvPicPr>
        <p:blipFill>
          <a:blip r:embed="rId6"/>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209095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5" name="Google Shape;219;p5">
            <a:extLst>
              <a:ext uri="{FF2B5EF4-FFF2-40B4-BE49-F238E27FC236}">
                <a16:creationId xmlns:a16="http://schemas.microsoft.com/office/drawing/2014/main" id="{B96C664D-E501-4C3F-1F4B-E7A9CF7388E4}"/>
              </a:ext>
            </a:extLst>
          </p:cNvPr>
          <p:cNvGrpSpPr/>
          <p:nvPr/>
        </p:nvGrpSpPr>
        <p:grpSpPr>
          <a:xfrm>
            <a:off x="1" y="-7792"/>
            <a:ext cx="11437356" cy="1522054"/>
            <a:chOff x="0" y="-38100"/>
            <a:chExt cx="3737049" cy="444538"/>
          </a:xfrm>
          <a:solidFill>
            <a:schemeClr val="accent2"/>
          </a:solidFill>
        </p:grpSpPr>
        <p:sp>
          <p:nvSpPr>
            <p:cNvPr id="6" name="Google Shape;220;p5">
              <a:extLst>
                <a:ext uri="{FF2B5EF4-FFF2-40B4-BE49-F238E27FC236}">
                  <a16:creationId xmlns:a16="http://schemas.microsoft.com/office/drawing/2014/main" id="{A5080A95-5894-905C-E692-382F1DCD43DD}"/>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7" name="Google Shape;221;p5">
              <a:extLst>
                <a:ext uri="{FF2B5EF4-FFF2-40B4-BE49-F238E27FC236}">
                  <a16:creationId xmlns:a16="http://schemas.microsoft.com/office/drawing/2014/main" id="{75AF726C-A985-4E6E-0CFD-15D04BE750DD}"/>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08" name="Google Shape;308;p8"/>
          <p:cNvCxnSpPr/>
          <p:nvPr/>
        </p:nvCxnSpPr>
        <p:spPr>
          <a:xfrm>
            <a:off x="311859" y="2073451"/>
            <a:ext cx="1310100" cy="0"/>
          </a:xfrm>
          <a:prstGeom prst="straightConnector1">
            <a:avLst/>
          </a:prstGeom>
          <a:noFill/>
          <a:ln w="95250" cap="flat" cmpd="sng">
            <a:solidFill>
              <a:srgbClr val="FFFFFF"/>
            </a:solidFill>
            <a:prstDash val="solid"/>
            <a:round/>
            <a:headEnd type="none" w="sm" len="sm"/>
            <a:tailEnd type="none" w="sm" len="sm"/>
          </a:ln>
        </p:spPr>
      </p:cxnSp>
      <p:sp>
        <p:nvSpPr>
          <p:cNvPr id="311" name="Google Shape;311;p8"/>
          <p:cNvSpPr/>
          <p:nvPr/>
        </p:nvSpPr>
        <p:spPr>
          <a:xfrm>
            <a:off x="774489" y="5143500"/>
            <a:ext cx="9888380" cy="3335273"/>
          </a:xfrm>
          <a:custGeom>
            <a:avLst/>
            <a:gdLst/>
            <a:ahLst/>
            <a:cxnLst/>
            <a:rect l="l" t="t" r="r" b="b"/>
            <a:pathLst>
              <a:path w="9888380" h="3335273" extrusionOk="0">
                <a:moveTo>
                  <a:pt x="0" y="0"/>
                </a:moveTo>
                <a:lnTo>
                  <a:pt x="9888380" y="0"/>
                </a:lnTo>
                <a:lnTo>
                  <a:pt x="9888380" y="3335273"/>
                </a:lnTo>
                <a:lnTo>
                  <a:pt x="0" y="3335273"/>
                </a:lnTo>
                <a:lnTo>
                  <a:pt x="0" y="0"/>
                </a:lnTo>
                <a:close/>
              </a:path>
            </a:pathLst>
          </a:custGeom>
          <a:blipFill rotWithShape="1">
            <a:blip r:embed="rId3">
              <a:alphaModFix/>
            </a:blip>
            <a:stretch>
              <a:fillRect/>
            </a:stretch>
          </a:blipFill>
          <a:ln>
            <a:noFill/>
          </a:ln>
        </p:spPr>
      </p:sp>
      <p:sp>
        <p:nvSpPr>
          <p:cNvPr id="313" name="Google Shape;313;p8"/>
          <p:cNvSpPr/>
          <p:nvPr/>
        </p:nvSpPr>
        <p:spPr>
          <a:xfrm>
            <a:off x="15649759" y="7643307"/>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txBox="1"/>
          <p:nvPr/>
        </p:nvSpPr>
        <p:spPr>
          <a:xfrm>
            <a:off x="890697" y="310868"/>
            <a:ext cx="6690902"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499" b="1" i="0" u="none" strike="noStrike" cap="none" dirty="0">
                <a:solidFill>
                  <a:schemeClr val="bg1"/>
                </a:solidFill>
                <a:latin typeface="Poppins"/>
                <a:ea typeface="Poppins"/>
                <a:cs typeface="Poppins"/>
                <a:sym typeface="Poppins"/>
              </a:rPr>
              <a:t>ČO JE NULOVÁ CHYBA?</a:t>
            </a:r>
          </a:p>
        </p:txBody>
      </p:sp>
      <p:sp>
        <p:nvSpPr>
          <p:cNvPr id="2" name="Obdĺžnik 1">
            <a:extLst>
              <a:ext uri="{FF2B5EF4-FFF2-40B4-BE49-F238E27FC236}">
                <a16:creationId xmlns:a16="http://schemas.microsoft.com/office/drawing/2014/main" id="{41AE03A4-7003-2709-1EC3-87C30AE6AA2C}"/>
              </a:ext>
            </a:extLst>
          </p:cNvPr>
          <p:cNvSpPr/>
          <p:nvPr/>
        </p:nvSpPr>
        <p:spPr>
          <a:xfrm>
            <a:off x="1089950" y="6661589"/>
            <a:ext cx="2041071" cy="538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Freeform 21">
            <a:extLst>
              <a:ext uri="{FF2B5EF4-FFF2-40B4-BE49-F238E27FC236}">
                <a16:creationId xmlns:a16="http://schemas.microsoft.com/office/drawing/2014/main" id="{6C21D693-9240-F0AC-BE37-F91F888E2C6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00AEF26B-67BF-64AC-7B31-A81844EA8BE1}"/>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8" name="Freeform 21">
            <a:extLst>
              <a:ext uri="{FF2B5EF4-FFF2-40B4-BE49-F238E27FC236}">
                <a16:creationId xmlns:a16="http://schemas.microsoft.com/office/drawing/2014/main" id="{C177C26D-4BD5-8E83-A12C-771C52B0F35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9" name="Obrázok 8">
            <a:extLst>
              <a:ext uri="{FF2B5EF4-FFF2-40B4-BE49-F238E27FC236}">
                <a16:creationId xmlns:a16="http://schemas.microsoft.com/office/drawing/2014/main" id="{21761EFC-727B-E22F-7691-839907590FF9}"/>
              </a:ext>
            </a:extLst>
          </p:cNvPr>
          <p:cNvPicPr>
            <a:picLocks noChangeAspect="1"/>
          </p:cNvPicPr>
          <p:nvPr/>
        </p:nvPicPr>
        <p:blipFill>
          <a:blip r:embed="rId6"/>
          <a:stretch>
            <a:fillRect/>
          </a:stretch>
        </p:blipFill>
        <p:spPr>
          <a:xfrm>
            <a:off x="13888623" y="251829"/>
            <a:ext cx="3106800" cy="684317"/>
          </a:xfrm>
          <a:prstGeom prst="rect">
            <a:avLst/>
          </a:prstGeom>
        </p:spPr>
      </p:pic>
      <p:sp>
        <p:nvSpPr>
          <p:cNvPr id="10" name="Google Shape;319;p8">
            <a:extLst>
              <a:ext uri="{FF2B5EF4-FFF2-40B4-BE49-F238E27FC236}">
                <a16:creationId xmlns:a16="http://schemas.microsoft.com/office/drawing/2014/main" id="{BBA606FC-1894-A412-EF92-531957C3EDA0}"/>
              </a:ext>
            </a:extLst>
          </p:cNvPr>
          <p:cNvSpPr txBox="1"/>
          <p:nvPr/>
        </p:nvSpPr>
        <p:spPr>
          <a:xfrm>
            <a:off x="890697" y="1923109"/>
            <a:ext cx="7179268" cy="258532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El error cero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es la condición en la que el dispositivo de medición registra una lectura cuando no debería haber ninguna lectura. Esto ocurre cuando el calibrador Vernier se coloca en su posición cerrada, por lo que las mordazas de medición están en contacto entre sí, pero el cero en la escala Vernier no coincide con el cero en la escala principal.</a:t>
            </a:r>
            <a:endParaRPr sz="2000" dirty="0">
              <a:latin typeface="Poppins" panose="00000500000000000000" pitchFamily="2" charset="-18"/>
              <a:cs typeface="Poppins" panose="00000500000000000000" pitchFamily="2" charset="-18"/>
            </a:endParaRPr>
          </a:p>
        </p:txBody>
      </p:sp>
      <p:sp>
        <p:nvSpPr>
          <p:cNvPr id="11" name="Google Shape;320;p8">
            <a:extLst>
              <a:ext uri="{FF2B5EF4-FFF2-40B4-BE49-F238E27FC236}">
                <a16:creationId xmlns:a16="http://schemas.microsoft.com/office/drawing/2014/main" id="{F420CAB7-942C-D2AE-532A-0AAAE0D6B6BA}"/>
              </a:ext>
            </a:extLst>
          </p:cNvPr>
          <p:cNvSpPr txBox="1"/>
          <p:nvPr/>
        </p:nvSpPr>
        <p:spPr>
          <a:xfrm>
            <a:off x="10403801" y="1923109"/>
            <a:ext cx="7294605"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a:solidFill>
                  <a:srgbClr val="000000"/>
                </a:solidFill>
                <a:latin typeface="Poppins" panose="00000500000000000000" pitchFamily="2" charset="-18"/>
                <a:ea typeface="Open Sans"/>
                <a:cs typeface="Poppins" panose="00000500000000000000" pitchFamily="2" charset="-18"/>
                <a:sym typeface="Open Sans"/>
              </a:rPr>
              <a:t>Existen dos tipos de errores cero que son:</a:t>
            </a:r>
            <a:endParaRPr sz="2000">
              <a:latin typeface="Poppins" panose="00000500000000000000" pitchFamily="2" charset="-18"/>
              <a:cs typeface="Poppins" panose="00000500000000000000" pitchFamily="2" charset="-18"/>
            </a:endParaRPr>
          </a:p>
          <a:p>
            <a:pPr marL="539749" marR="0" lvl="1" indent="-269874" algn="l" rtl="0">
              <a:lnSpc>
                <a:spcPct val="140016"/>
              </a:lnSpc>
              <a:spcBef>
                <a:spcPts val="0"/>
              </a:spcBef>
              <a:spcAft>
                <a:spcPts val="0"/>
              </a:spcAft>
              <a:buClr>
                <a:srgbClr val="000000"/>
              </a:buClr>
              <a:buSzPts val="2499"/>
              <a:buFont typeface="Arial"/>
              <a:buChar char="•"/>
            </a:pPr>
            <a:r>
              <a:rPr lang="e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Error cero positivo</a:t>
            </a:r>
            <a:endParaRPr sz="2000">
              <a:latin typeface="Poppins" panose="00000500000000000000" pitchFamily="2" charset="-18"/>
              <a:cs typeface="Poppins" panose="00000500000000000000" pitchFamily="2" charset="-18"/>
            </a:endParaRPr>
          </a:p>
          <a:p>
            <a:pPr marL="539749" marR="0" lvl="1" indent="-269874" algn="l" rtl="0">
              <a:lnSpc>
                <a:spcPct val="140016"/>
              </a:lnSpc>
              <a:spcBef>
                <a:spcPts val="0"/>
              </a:spcBef>
              <a:spcAft>
                <a:spcPts val="0"/>
              </a:spcAft>
              <a:buClr>
                <a:srgbClr val="000000"/>
              </a:buClr>
              <a:buSzPts val="2499"/>
              <a:buFont typeface="Arial"/>
              <a:buChar char="•"/>
            </a:pPr>
            <a:r>
              <a:rPr lang="e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Error negativo</a:t>
            </a:r>
            <a:endParaRPr sz="2000">
              <a:latin typeface="Poppins" panose="00000500000000000000" pitchFamily="2" charset="-18"/>
              <a:cs typeface="Poppins" panose="00000500000000000000" pitchFamily="2" charset="-18"/>
            </a:endParaRPr>
          </a:p>
        </p:txBody>
      </p:sp>
      <p:pic>
        <p:nvPicPr>
          <p:cNvPr id="12" name="Obrázok 11">
            <a:extLst>
              <a:ext uri="{FF2B5EF4-FFF2-40B4-BE49-F238E27FC236}">
                <a16:creationId xmlns:a16="http://schemas.microsoft.com/office/drawing/2014/main" id="{E2C027F0-E911-3D0E-5D07-95F3CCAF2C82}"/>
              </a:ext>
            </a:extLst>
          </p:cNvPr>
          <p:cNvPicPr>
            <a:picLocks noChangeAspect="1"/>
          </p:cNvPicPr>
          <p:nvPr/>
        </p:nvPicPr>
        <p:blipFill>
          <a:blip r:embed="rId7"/>
          <a:stretch>
            <a:fillRect/>
          </a:stretch>
        </p:blipFill>
        <p:spPr>
          <a:xfrm>
            <a:off x="13650686" y="204855"/>
            <a:ext cx="3499487" cy="734175"/>
          </a:xfrm>
          <a:prstGeom prst="rect">
            <a:avLst/>
          </a:prstGeom>
        </p:spPr>
      </p:pic>
    </p:spTree>
    <p:extLst>
      <p:ext uri="{BB962C8B-B14F-4D97-AF65-F5344CB8AC3E}">
        <p14:creationId xmlns:p14="http://schemas.microsoft.com/office/powerpoint/2010/main" val="31165031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2259</Words>
  <Application>Microsoft Office PowerPoint</Application>
  <PresentationFormat>Vlastná</PresentationFormat>
  <Paragraphs>134</Paragraphs>
  <Slides>19</Slides>
  <Notes>18</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19</vt:i4>
      </vt:variant>
    </vt:vector>
  </HeadingPairs>
  <TitlesOfParts>
    <vt:vector size="24" baseType="lpstr">
      <vt:lpstr>Open Sans</vt:lpstr>
      <vt:lpstr>Poppins</vt:lpstr>
      <vt:lpstr>Arial</vt:lpstr>
      <vt:lpstr>Calibri</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Myroslava Makhynia</cp:lastModifiedBy>
  <cp:revision>12</cp:revision>
  <dcterms:created xsi:type="dcterms:W3CDTF">2006-08-16T00:00:00Z</dcterms:created>
  <dcterms:modified xsi:type="dcterms:W3CDTF">2024-09-23T20:13:08Z</dcterms:modified>
</cp:coreProperties>
</file>