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348" r:id="rId3"/>
    <p:sldId id="372"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71" r:id="rId21"/>
  </p:sldIdLst>
  <p:sldSz cx="18288000" cy="10287000"/>
  <p:notesSz cx="6858000" cy="9144000"/>
  <p:embeddedFontLst>
    <p:embeddedFont>
      <p:font typeface="Open Sans" pitchFamily="2" charset="0"/>
      <p:regular r:id="rId23"/>
      <p:bold r:id="rId24"/>
      <p:italic r:id="rId25"/>
      <p:boldItalic r:id="rId26"/>
    </p:embeddedFont>
    <p:embeddedFont>
      <p:font typeface="Poppins" panose="00000500000000000000" pitchFamily="2" charset="-18"/>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iBmcc247ibhnvf7kTyI1IIZVt8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7CD0A8-15DF-4127-9F59-323F7F8E186D}">
  <a:tblStyle styleId="{297CD0A8-15DF-4127-9F59-323F7F8E18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p:cViewPr>
        <p:scale>
          <a:sx n="50" d="100"/>
          <a:sy n="50" d="100"/>
        </p:scale>
        <p:origin x="508"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12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128" Type="http://schemas.openxmlformats.org/officeDocument/2006/relationships/viewProps" Target="viewProps.xml"/><Relationship Id="rId13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2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126"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FA398E3D-7431-4CE4-BC25-29119FAF2375}"/>
    <pc:docChg chg="undo redo custSel addSld delSld modSld sldOrd">
      <pc:chgData name="Myroslava Makhynia" userId="7bb0f5b9-dfee-454e-9f70-e4fa02f019ef" providerId="ADAL" clId="{FA398E3D-7431-4CE4-BC25-29119FAF2375}" dt="2024-08-03T15:17:12.425" v="1529"/>
      <pc:docMkLst>
        <pc:docMk/>
      </pc:docMkLst>
      <pc:sldChg chg="modSp mod">
        <pc:chgData name="Myroslava Makhynia" userId="7bb0f5b9-dfee-454e-9f70-e4fa02f019ef" providerId="ADAL" clId="{FA398E3D-7431-4CE4-BC25-29119FAF2375}" dt="2024-08-02T21:42:01.478" v="87" actId="1038"/>
        <pc:sldMkLst>
          <pc:docMk/>
          <pc:sldMk cId="0" sldId="257"/>
        </pc:sldMkLst>
        <pc:spChg chg="mod">
          <ac:chgData name="Myroslava Makhynia" userId="7bb0f5b9-dfee-454e-9f70-e4fa02f019ef" providerId="ADAL" clId="{FA398E3D-7431-4CE4-BC25-29119FAF2375}" dt="2024-08-02T21:42:01.478" v="87" actId="1038"/>
          <ac:spMkLst>
            <pc:docMk/>
            <pc:sldMk cId="0" sldId="257"/>
            <ac:spMk id="110" creationId="{00000000-0000-0000-0000-000000000000}"/>
          </ac:spMkLst>
        </pc:spChg>
        <pc:grpChg chg="mod">
          <ac:chgData name="Myroslava Makhynia" userId="7bb0f5b9-dfee-454e-9f70-e4fa02f019ef" providerId="ADAL" clId="{FA398E3D-7431-4CE4-BC25-29119FAF2375}" dt="2024-08-02T21:41:38.808" v="66" actId="14100"/>
          <ac:grpSpMkLst>
            <pc:docMk/>
            <pc:sldMk cId="0" sldId="257"/>
            <ac:grpSpMk id="5" creationId="{486EDEEC-28B3-75A3-DC88-6AD4BE745D31}"/>
          </ac:grpSpMkLst>
        </pc:grpChg>
      </pc:sldChg>
      <pc:sldChg chg="modSp mod">
        <pc:chgData name="Myroslava Makhynia" userId="7bb0f5b9-dfee-454e-9f70-e4fa02f019ef" providerId="ADAL" clId="{FA398E3D-7431-4CE4-BC25-29119FAF2375}" dt="2024-08-02T21:42:36.179" v="93" actId="14100"/>
        <pc:sldMkLst>
          <pc:docMk/>
          <pc:sldMk cId="0" sldId="258"/>
        </pc:sldMkLst>
        <pc:grpChg chg="mod">
          <ac:chgData name="Myroslava Makhynia" userId="7bb0f5b9-dfee-454e-9f70-e4fa02f019ef" providerId="ADAL" clId="{FA398E3D-7431-4CE4-BC25-29119FAF2375}" dt="2024-08-02T21:42:36.179" v="93" actId="14100"/>
          <ac:grpSpMkLst>
            <pc:docMk/>
            <pc:sldMk cId="0" sldId="258"/>
            <ac:grpSpMk id="116" creationId="{00000000-0000-0000-0000-000000000000}"/>
          </ac:grpSpMkLst>
        </pc:grpChg>
      </pc:sldChg>
      <pc:sldChg chg="addSp delSp modSp add mod">
        <pc:chgData name="Myroslava Makhynia" userId="7bb0f5b9-dfee-454e-9f70-e4fa02f019ef" providerId="ADAL" clId="{FA398E3D-7431-4CE4-BC25-29119FAF2375}" dt="2024-08-02T21:41:51.482" v="67"/>
        <pc:sldMkLst>
          <pc:docMk/>
          <pc:sldMk cId="462644851" sldId="276"/>
        </pc:sldMkLst>
        <pc:spChg chg="del">
          <ac:chgData name="Myroslava Makhynia" userId="7bb0f5b9-dfee-454e-9f70-e4fa02f019ef" providerId="ADAL" clId="{FA398E3D-7431-4CE4-BC25-29119FAF2375}" dt="2024-08-02T21:40:47.472" v="29" actId="478"/>
          <ac:spMkLst>
            <pc:docMk/>
            <pc:sldMk cId="462644851" sldId="276"/>
            <ac:spMk id="2" creationId="{54238D92-5DDF-4D6B-311C-38D879EEC0FA}"/>
          </ac:spMkLst>
        </pc:spChg>
        <pc:spChg chg="add mod">
          <ac:chgData name="Myroslava Makhynia" userId="7bb0f5b9-dfee-454e-9f70-e4fa02f019ef" providerId="ADAL" clId="{FA398E3D-7431-4CE4-BC25-29119FAF2375}" dt="2024-08-02T21:40:24.546" v="20"/>
          <ac:spMkLst>
            <pc:docMk/>
            <pc:sldMk cId="462644851" sldId="276"/>
            <ac:spMk id="3" creationId="{AD28C35A-FE96-A2F9-3F52-1C1369A2D2A2}"/>
          </ac:spMkLst>
        </pc:spChg>
        <pc:spChg chg="add mod">
          <ac:chgData name="Myroslava Makhynia" userId="7bb0f5b9-dfee-454e-9f70-e4fa02f019ef" providerId="ADAL" clId="{FA398E3D-7431-4CE4-BC25-29119FAF2375}" dt="2024-08-02T21:40:24.546" v="20"/>
          <ac:spMkLst>
            <pc:docMk/>
            <pc:sldMk cId="462644851" sldId="276"/>
            <ac:spMk id="4" creationId="{5F936120-0084-E5F9-0545-644E025B2719}"/>
          </ac:spMkLst>
        </pc:spChg>
        <pc:spChg chg="mod">
          <ac:chgData name="Myroslava Makhynia" userId="7bb0f5b9-dfee-454e-9f70-e4fa02f019ef" providerId="ADAL" clId="{FA398E3D-7431-4CE4-BC25-29119FAF2375}" dt="2024-08-02T21:41:26.448" v="64"/>
          <ac:spMkLst>
            <pc:docMk/>
            <pc:sldMk cId="462644851" sldId="276"/>
            <ac:spMk id="6" creationId="{B52D40F3-5EFD-30AD-7233-21D389A2E74E}"/>
          </ac:spMkLst>
        </pc:spChg>
        <pc:spChg chg="mod">
          <ac:chgData name="Myroslava Makhynia" userId="7bb0f5b9-dfee-454e-9f70-e4fa02f019ef" providerId="ADAL" clId="{FA398E3D-7431-4CE4-BC25-29119FAF2375}" dt="2024-08-02T21:41:26.448" v="64"/>
          <ac:spMkLst>
            <pc:docMk/>
            <pc:sldMk cId="462644851" sldId="276"/>
            <ac:spMk id="7" creationId="{E743D1CA-4DDE-A375-57BC-04A7D862C791}"/>
          </ac:spMkLst>
        </pc:spChg>
        <pc:spChg chg="add mod">
          <ac:chgData name="Myroslava Makhynia" userId="7bb0f5b9-dfee-454e-9f70-e4fa02f019ef" providerId="ADAL" clId="{FA398E3D-7431-4CE4-BC25-29119FAF2375}" dt="2024-08-02T21:41:51.482" v="67"/>
          <ac:spMkLst>
            <pc:docMk/>
            <pc:sldMk cId="462644851" sldId="276"/>
            <ac:spMk id="9" creationId="{60A48776-9C0C-3D88-41B6-228ECDF423C8}"/>
          </ac:spMkLst>
        </pc:spChg>
        <pc:spChg chg="add mod">
          <ac:chgData name="Myroslava Makhynia" userId="7bb0f5b9-dfee-454e-9f70-e4fa02f019ef" providerId="ADAL" clId="{FA398E3D-7431-4CE4-BC25-29119FAF2375}" dt="2024-08-02T21:41:51.482" v="67"/>
          <ac:spMkLst>
            <pc:docMk/>
            <pc:sldMk cId="462644851" sldId="276"/>
            <ac:spMk id="10" creationId="{D4F832F4-85BF-7D9E-A4CD-C3A31589217A}"/>
          </ac:spMkLst>
        </pc:spChg>
        <pc:spChg chg="mod">
          <ac:chgData name="Myroslava Makhynia" userId="7bb0f5b9-dfee-454e-9f70-e4fa02f019ef" providerId="ADAL" clId="{FA398E3D-7431-4CE4-BC25-29119FAF2375}" dt="2024-08-02T21:40:33.976" v="24" actId="207"/>
          <ac:spMkLst>
            <pc:docMk/>
            <pc:sldMk cId="462644851" sldId="276"/>
            <ac:spMk id="90" creationId="{00000000-0000-0000-0000-000000000000}"/>
          </ac:spMkLst>
        </pc:spChg>
        <pc:spChg chg="mod">
          <ac:chgData name="Myroslava Makhynia" userId="7bb0f5b9-dfee-454e-9f70-e4fa02f019ef" providerId="ADAL" clId="{FA398E3D-7431-4CE4-BC25-29119FAF2375}" dt="2024-08-02T21:40:33.976" v="24" actId="207"/>
          <ac:spMkLst>
            <pc:docMk/>
            <pc:sldMk cId="462644851" sldId="276"/>
            <ac:spMk id="91"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6" creationId="{00000000-0000-0000-0000-000000000000}"/>
          </ac:spMkLst>
        </pc:spChg>
        <pc:spChg chg="mod">
          <ac:chgData name="Myroslava Makhynia" userId="7bb0f5b9-dfee-454e-9f70-e4fa02f019ef" providerId="ADAL" clId="{FA398E3D-7431-4CE4-BC25-29119FAF2375}" dt="2024-08-02T21:40:28.944" v="22" actId="207"/>
          <ac:spMkLst>
            <pc:docMk/>
            <pc:sldMk cId="462644851" sldId="276"/>
            <ac:spMk id="97"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99" creationId="{00000000-0000-0000-0000-000000000000}"/>
          </ac:spMkLst>
        </pc:spChg>
        <pc:spChg chg="mod">
          <ac:chgData name="Myroslava Makhynia" userId="7bb0f5b9-dfee-454e-9f70-e4fa02f019ef" providerId="ADAL" clId="{FA398E3D-7431-4CE4-BC25-29119FAF2375}" dt="2024-08-02T21:40:36.426" v="25" actId="207"/>
          <ac:spMkLst>
            <pc:docMk/>
            <pc:sldMk cId="462644851" sldId="276"/>
            <ac:spMk id="100" creationId="{00000000-0000-0000-0000-000000000000}"/>
          </ac:spMkLst>
        </pc:spChg>
        <pc:spChg chg="del">
          <ac:chgData name="Myroslava Makhynia" userId="7bb0f5b9-dfee-454e-9f70-e4fa02f019ef" providerId="ADAL" clId="{FA398E3D-7431-4CE4-BC25-29119FAF2375}" dt="2024-08-02T21:40:48.639" v="30" actId="478"/>
          <ac:spMkLst>
            <pc:docMk/>
            <pc:sldMk cId="462644851" sldId="276"/>
            <ac:spMk id="108" creationId="{00000000-0000-0000-0000-000000000000}"/>
          </ac:spMkLst>
        </pc:spChg>
        <pc:spChg chg="mod">
          <ac:chgData name="Myroslava Makhynia" userId="7bb0f5b9-dfee-454e-9f70-e4fa02f019ef" providerId="ADAL" clId="{FA398E3D-7431-4CE4-BC25-29119FAF2375}" dt="2024-08-02T21:41:15.543" v="62" actId="1076"/>
          <ac:spMkLst>
            <pc:docMk/>
            <pc:sldMk cId="462644851" sldId="276"/>
            <ac:spMk id="110" creationId="{00000000-0000-0000-0000-000000000000}"/>
          </ac:spMkLst>
        </pc:spChg>
        <pc:grpChg chg="add mod">
          <ac:chgData name="Myroslava Makhynia" userId="7bb0f5b9-dfee-454e-9f70-e4fa02f019ef" providerId="ADAL" clId="{FA398E3D-7431-4CE4-BC25-29119FAF2375}" dt="2024-08-02T21:41:31.341" v="65" actId="14100"/>
          <ac:grpSpMkLst>
            <pc:docMk/>
            <pc:sldMk cId="462644851" sldId="276"/>
            <ac:grpSpMk id="5" creationId="{E7D8D377-2A3D-F46D-DCED-946FC18C08B8}"/>
          </ac:grpSpMkLst>
        </pc:grpChg>
        <pc:grpChg chg="mod">
          <ac:chgData name="Myroslava Makhynia" userId="7bb0f5b9-dfee-454e-9f70-e4fa02f019ef" providerId="ADAL" clId="{FA398E3D-7431-4CE4-BC25-29119FAF2375}" dt="2024-08-02T21:40:33.976" v="24" actId="207"/>
          <ac:grpSpMkLst>
            <pc:docMk/>
            <pc:sldMk cId="462644851" sldId="276"/>
            <ac:grpSpMk id="89" creationId="{00000000-0000-0000-0000-000000000000}"/>
          </ac:grpSpMkLst>
        </pc:grpChg>
        <pc:grpChg chg="mod">
          <ac:chgData name="Myroslava Makhynia" userId="7bb0f5b9-dfee-454e-9f70-e4fa02f019ef" providerId="ADAL" clId="{FA398E3D-7431-4CE4-BC25-29119FAF2375}" dt="2024-08-02T21:40:31.871" v="23" actId="14100"/>
          <ac:grpSpMkLst>
            <pc:docMk/>
            <pc:sldMk cId="462644851" sldId="276"/>
            <ac:grpSpMk id="95" creationId="{00000000-0000-0000-0000-000000000000}"/>
          </ac:grpSpMkLst>
        </pc:grpChg>
        <pc:grpChg chg="del mod">
          <ac:chgData name="Myroslava Makhynia" userId="7bb0f5b9-dfee-454e-9f70-e4fa02f019ef" providerId="ADAL" clId="{FA398E3D-7431-4CE4-BC25-29119FAF2375}" dt="2024-08-02T21:41:25.692" v="63" actId="478"/>
          <ac:grpSpMkLst>
            <pc:docMk/>
            <pc:sldMk cId="462644851" sldId="276"/>
            <ac:grpSpMk id="98" creationId="{00000000-0000-0000-0000-000000000000}"/>
          </ac:grpSpMkLst>
        </pc:grpChg>
        <pc:grpChg chg="del">
          <ac:chgData name="Myroslava Makhynia" userId="7bb0f5b9-dfee-454e-9f70-e4fa02f019ef" providerId="ADAL" clId="{FA398E3D-7431-4CE4-BC25-29119FAF2375}" dt="2024-08-02T21:40:26.727" v="21" actId="478"/>
          <ac:grpSpMkLst>
            <pc:docMk/>
            <pc:sldMk cId="462644851" sldId="276"/>
            <ac:grpSpMk id="101" creationId="{00000000-0000-0000-0000-000000000000}"/>
          </ac:grpSpMkLst>
        </pc:grpChg>
        <pc:grpChg chg="del">
          <ac:chgData name="Myroslava Makhynia" userId="7bb0f5b9-dfee-454e-9f70-e4fa02f019ef" providerId="ADAL" clId="{FA398E3D-7431-4CE4-BC25-29119FAF2375}" dt="2024-08-02T21:40:50.055" v="31" actId="478"/>
          <ac:grpSpMkLst>
            <pc:docMk/>
            <pc:sldMk cId="462644851" sldId="276"/>
            <ac:grpSpMk id="104" creationId="{00000000-0000-0000-0000-000000000000}"/>
          </ac:grpSpMkLst>
        </pc:grpChg>
        <pc:picChg chg="add mod">
          <ac:chgData name="Myroslava Makhynia" userId="7bb0f5b9-dfee-454e-9f70-e4fa02f019ef" providerId="ADAL" clId="{FA398E3D-7431-4CE4-BC25-29119FAF2375}" dt="2024-08-02T21:41:51.482" v="67"/>
          <ac:picMkLst>
            <pc:docMk/>
            <pc:sldMk cId="462644851" sldId="276"/>
            <ac:picMk id="8" creationId="{066AB583-16BE-29A3-78F8-B79AD9DF52BE}"/>
          </ac:picMkLst>
        </pc:picChg>
      </pc:sldChg>
      <pc:sldChg chg="addSp delSp modSp add mod">
        <pc:chgData name="Myroslava Makhynia" userId="7bb0f5b9-dfee-454e-9f70-e4fa02f019ef" providerId="ADAL" clId="{FA398E3D-7431-4CE4-BC25-29119FAF2375}" dt="2024-08-02T22:51:14.609" v="1491" actId="1036"/>
        <pc:sldMkLst>
          <pc:docMk/>
          <pc:sldMk cId="1746494883" sldId="277"/>
        </pc:sldMkLst>
        <pc:spChg chg="mod">
          <ac:chgData name="Myroslava Makhynia" userId="7bb0f5b9-dfee-454e-9f70-e4fa02f019ef" providerId="ADAL" clId="{FA398E3D-7431-4CE4-BC25-29119FAF2375}" dt="2024-08-02T21:42:45.839" v="95"/>
          <ac:spMkLst>
            <pc:docMk/>
            <pc:sldMk cId="1746494883" sldId="277"/>
            <ac:spMk id="3" creationId="{B84CDBEC-5DC5-73BE-3A2F-770686529453}"/>
          </ac:spMkLst>
        </pc:spChg>
        <pc:spChg chg="mod">
          <ac:chgData name="Myroslava Makhynia" userId="7bb0f5b9-dfee-454e-9f70-e4fa02f019ef" providerId="ADAL" clId="{FA398E3D-7431-4CE4-BC25-29119FAF2375}" dt="2024-08-02T21:42:45.839" v="95"/>
          <ac:spMkLst>
            <pc:docMk/>
            <pc:sldMk cId="1746494883" sldId="277"/>
            <ac:spMk id="4" creationId="{B82733BC-24CC-4DAF-93DC-724A535212D1}"/>
          </ac:spMkLst>
        </pc:spChg>
        <pc:spChg chg="add mod">
          <ac:chgData name="Myroslava Makhynia" userId="7bb0f5b9-dfee-454e-9f70-e4fa02f019ef" providerId="ADAL" clId="{FA398E3D-7431-4CE4-BC25-29119FAF2375}" dt="2024-08-02T21:42:56.720" v="98"/>
          <ac:spMkLst>
            <pc:docMk/>
            <pc:sldMk cId="1746494883" sldId="277"/>
            <ac:spMk id="5" creationId="{33897369-0909-993B-E1D3-C3F88E6A72E0}"/>
          </ac:spMkLst>
        </pc:spChg>
        <pc:spChg chg="add mod">
          <ac:chgData name="Myroslava Makhynia" userId="7bb0f5b9-dfee-454e-9f70-e4fa02f019ef" providerId="ADAL" clId="{FA398E3D-7431-4CE4-BC25-29119FAF2375}" dt="2024-08-02T21:42:56.720" v="98"/>
          <ac:spMkLst>
            <pc:docMk/>
            <pc:sldMk cId="1746494883" sldId="277"/>
            <ac:spMk id="6" creationId="{48DA5CD1-FC33-DE41-E865-BFEB126EEB7E}"/>
          </ac:spMkLst>
        </pc:spChg>
        <pc:spChg chg="mod">
          <ac:chgData name="Myroslava Makhynia" userId="7bb0f5b9-dfee-454e-9f70-e4fa02f019ef" providerId="ADAL" clId="{FA398E3D-7431-4CE4-BC25-29119FAF2375}" dt="2024-08-02T21:42:13.054" v="88" actId="207"/>
          <ac:spMkLst>
            <pc:docMk/>
            <pc:sldMk cId="1746494883" sldId="277"/>
            <ac:spMk id="117"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18"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0"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1"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3" creationId="{00000000-0000-0000-0000-000000000000}"/>
          </ac:spMkLst>
        </pc:spChg>
        <pc:spChg chg="mod">
          <ac:chgData name="Myroslava Makhynia" userId="7bb0f5b9-dfee-454e-9f70-e4fa02f019ef" providerId="ADAL" clId="{FA398E3D-7431-4CE4-BC25-29119FAF2375}" dt="2024-08-02T21:42:13.054" v="88" actId="207"/>
          <ac:spMkLst>
            <pc:docMk/>
            <pc:sldMk cId="1746494883" sldId="277"/>
            <ac:spMk id="12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2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3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42" creationId="{00000000-0000-0000-0000-000000000000}"/>
          </ac:spMkLst>
        </pc:spChg>
        <pc:spChg chg="mod ord topLvl">
          <ac:chgData name="Myroslava Makhynia" userId="7bb0f5b9-dfee-454e-9f70-e4fa02f019ef" providerId="ADAL" clId="{FA398E3D-7431-4CE4-BC25-29119FAF2375}" dt="2024-08-02T21:47:30.270" v="199" actId="166"/>
          <ac:spMkLst>
            <pc:docMk/>
            <pc:sldMk cId="1746494883" sldId="277"/>
            <ac:spMk id="150" creationId="{00000000-0000-0000-0000-000000000000}"/>
          </ac:spMkLst>
        </pc:spChg>
        <pc:spChg chg="del mod topLvl">
          <ac:chgData name="Myroslava Makhynia" userId="7bb0f5b9-dfee-454e-9f70-e4fa02f019ef" providerId="ADAL" clId="{FA398E3D-7431-4CE4-BC25-29119FAF2375}" dt="2024-08-02T21:45:19.702" v="126" actId="478"/>
          <ac:spMkLst>
            <pc:docMk/>
            <pc:sldMk cId="1746494883" sldId="277"/>
            <ac:spMk id="15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5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63" creationId="{00000000-0000-0000-0000-000000000000}"/>
          </ac:spMkLst>
        </pc:spChg>
        <pc:spChg chg="del">
          <ac:chgData name="Myroslava Makhynia" userId="7bb0f5b9-dfee-454e-9f70-e4fa02f019ef" providerId="ADAL" clId="{FA398E3D-7431-4CE4-BC25-29119FAF2375}" dt="2024-08-02T21:42:47.644" v="96" actId="478"/>
          <ac:spMkLst>
            <pc:docMk/>
            <pc:sldMk cId="1746494883" sldId="277"/>
            <ac:spMk id="164" creationId="{00000000-0000-0000-0000-000000000000}"/>
          </ac:spMkLst>
        </pc:spChg>
        <pc:spChg chg="del">
          <ac:chgData name="Myroslava Makhynia" userId="7bb0f5b9-dfee-454e-9f70-e4fa02f019ef" providerId="ADAL" clId="{FA398E3D-7431-4CE4-BC25-29119FAF2375}" dt="2024-08-02T21:42:48.742" v="97" actId="478"/>
          <ac:spMkLst>
            <pc:docMk/>
            <pc:sldMk cId="1746494883" sldId="277"/>
            <ac:spMk id="165"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66" creationId="{00000000-0000-0000-0000-000000000000}"/>
          </ac:spMkLst>
        </pc:spChg>
        <pc:spChg chg="mod">
          <ac:chgData name="Myroslava Makhynia" userId="7bb0f5b9-dfee-454e-9f70-e4fa02f019ef" providerId="ADAL" clId="{FA398E3D-7431-4CE4-BC25-29119FAF2375}" dt="2024-08-02T21:48:02.392" v="204" actId="1035"/>
          <ac:spMkLst>
            <pc:docMk/>
            <pc:sldMk cId="1746494883" sldId="277"/>
            <ac:spMk id="167" creationId="{00000000-0000-0000-0000-000000000000}"/>
          </ac:spMkLst>
        </pc:spChg>
        <pc:spChg chg="mod">
          <ac:chgData name="Myroslava Makhynia" userId="7bb0f5b9-dfee-454e-9f70-e4fa02f019ef" providerId="ADAL" clId="{FA398E3D-7431-4CE4-BC25-29119FAF2375}" dt="2024-08-02T21:48:07.802" v="213" actId="1035"/>
          <ac:spMkLst>
            <pc:docMk/>
            <pc:sldMk cId="1746494883" sldId="277"/>
            <ac:spMk id="168" creationId="{00000000-0000-0000-0000-000000000000}"/>
          </ac:spMkLst>
        </pc:spChg>
        <pc:spChg chg="mod">
          <ac:chgData name="Myroslava Makhynia" userId="7bb0f5b9-dfee-454e-9f70-e4fa02f019ef" providerId="ADAL" clId="{FA398E3D-7431-4CE4-BC25-29119FAF2375}" dt="2024-08-02T21:48:12.290" v="221" actId="1035"/>
          <ac:spMkLst>
            <pc:docMk/>
            <pc:sldMk cId="1746494883" sldId="277"/>
            <ac:spMk id="169" creationId="{00000000-0000-0000-0000-000000000000}"/>
          </ac:spMkLst>
        </pc:spChg>
        <pc:spChg chg="mod">
          <ac:chgData name="Myroslava Makhynia" userId="7bb0f5b9-dfee-454e-9f70-e4fa02f019ef" providerId="ADAL" clId="{FA398E3D-7431-4CE4-BC25-29119FAF2375}" dt="2024-08-02T21:45:35.048" v="131" actId="20577"/>
          <ac:spMkLst>
            <pc:docMk/>
            <pc:sldMk cId="1746494883" sldId="277"/>
            <ac:spMk id="170" creationId="{00000000-0000-0000-0000-000000000000}"/>
          </ac:spMkLst>
        </pc:spChg>
        <pc:spChg chg="mod">
          <ac:chgData name="Myroslava Makhynia" userId="7bb0f5b9-dfee-454e-9f70-e4fa02f019ef" providerId="ADAL" clId="{FA398E3D-7431-4CE4-BC25-29119FAF2375}" dt="2024-08-02T21:45:38.392" v="132" actId="20577"/>
          <ac:spMkLst>
            <pc:docMk/>
            <pc:sldMk cId="1746494883" sldId="277"/>
            <ac:spMk id="171" creationId="{00000000-0000-0000-0000-000000000000}"/>
          </ac:spMkLst>
        </pc:spChg>
        <pc:spChg chg="mod">
          <ac:chgData name="Myroslava Makhynia" userId="7bb0f5b9-dfee-454e-9f70-e4fa02f019ef" providerId="ADAL" clId="{FA398E3D-7431-4CE4-BC25-29119FAF2375}" dt="2024-08-02T21:45:43.167" v="133" actId="20577"/>
          <ac:spMkLst>
            <pc:docMk/>
            <pc:sldMk cId="1746494883" sldId="277"/>
            <ac:spMk id="172"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5"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78"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0"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1"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3"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4"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6"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7"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89" creationId="{00000000-0000-0000-0000-000000000000}"/>
          </ac:spMkLst>
        </pc:spChg>
        <pc:spChg chg="mod">
          <ac:chgData name="Myroslava Makhynia" userId="7bb0f5b9-dfee-454e-9f70-e4fa02f019ef" providerId="ADAL" clId="{FA398E3D-7431-4CE4-BC25-29119FAF2375}" dt="2024-08-02T21:47:56.784" v="200" actId="207"/>
          <ac:spMkLst>
            <pc:docMk/>
            <pc:sldMk cId="1746494883" sldId="277"/>
            <ac:spMk id="190" creationId="{00000000-0000-0000-0000-000000000000}"/>
          </ac:spMkLst>
        </pc:spChg>
        <pc:spChg chg="mod">
          <ac:chgData name="Myroslava Makhynia" userId="7bb0f5b9-dfee-454e-9f70-e4fa02f019ef" providerId="ADAL" clId="{FA398E3D-7431-4CE4-BC25-29119FAF2375}" dt="2024-08-02T21:43:53.159" v="119" actId="1076"/>
          <ac:spMkLst>
            <pc:docMk/>
            <pc:sldMk cId="1746494883" sldId="277"/>
            <ac:spMk id="191" creationId="{00000000-0000-0000-0000-000000000000}"/>
          </ac:spMkLst>
        </pc:spChg>
        <pc:spChg chg="mod">
          <ac:chgData name="Myroslava Makhynia" userId="7bb0f5b9-dfee-454e-9f70-e4fa02f019ef" providerId="ADAL" clId="{FA398E3D-7431-4CE4-BC25-29119FAF2375}" dt="2024-08-02T21:44:39.064" v="120" actId="1076"/>
          <ac:spMkLst>
            <pc:docMk/>
            <pc:sldMk cId="1746494883" sldId="277"/>
            <ac:spMk id="192" creationId="{00000000-0000-0000-0000-000000000000}"/>
          </ac:spMkLst>
        </pc:spChg>
        <pc:spChg chg="mod">
          <ac:chgData name="Myroslava Makhynia" userId="7bb0f5b9-dfee-454e-9f70-e4fa02f019ef" providerId="ADAL" clId="{FA398E3D-7431-4CE4-BC25-29119FAF2375}" dt="2024-08-02T21:48:21.542" v="224" actId="1035"/>
          <ac:spMkLst>
            <pc:docMk/>
            <pc:sldMk cId="1746494883" sldId="277"/>
            <ac:spMk id="193" creationId="{00000000-0000-0000-0000-000000000000}"/>
          </ac:spMkLst>
        </pc:spChg>
        <pc:spChg chg="mod">
          <ac:chgData name="Myroslava Makhynia" userId="7bb0f5b9-dfee-454e-9f70-e4fa02f019ef" providerId="ADAL" clId="{FA398E3D-7431-4CE4-BC25-29119FAF2375}" dt="2024-08-02T21:48:25.227" v="227" actId="1035"/>
          <ac:spMkLst>
            <pc:docMk/>
            <pc:sldMk cId="1746494883" sldId="277"/>
            <ac:spMk id="194" creationId="{00000000-0000-0000-0000-000000000000}"/>
          </ac:spMkLst>
        </pc:spChg>
        <pc:spChg chg="mod">
          <ac:chgData name="Myroslava Makhynia" userId="7bb0f5b9-dfee-454e-9f70-e4fa02f019ef" providerId="ADAL" clId="{FA398E3D-7431-4CE4-BC25-29119FAF2375}" dt="2024-08-02T21:46:12.454" v="157" actId="1035"/>
          <ac:spMkLst>
            <pc:docMk/>
            <pc:sldMk cId="1746494883" sldId="277"/>
            <ac:spMk id="195" creationId="{00000000-0000-0000-0000-000000000000}"/>
          </ac:spMkLst>
        </pc:spChg>
        <pc:spChg chg="mod">
          <ac:chgData name="Myroslava Makhynia" userId="7bb0f5b9-dfee-454e-9f70-e4fa02f019ef" providerId="ADAL" clId="{FA398E3D-7431-4CE4-BC25-29119FAF2375}" dt="2024-08-02T21:48:29.406" v="230" actId="1035"/>
          <ac:spMkLst>
            <pc:docMk/>
            <pc:sldMk cId="1746494883" sldId="277"/>
            <ac:spMk id="196" creationId="{00000000-0000-0000-0000-000000000000}"/>
          </ac:spMkLst>
        </pc:spChg>
        <pc:spChg chg="del mod">
          <ac:chgData name="Myroslava Makhynia" userId="7bb0f5b9-dfee-454e-9f70-e4fa02f019ef" providerId="ADAL" clId="{FA398E3D-7431-4CE4-BC25-29119FAF2375}" dt="2024-08-02T22:51:04.904" v="1470" actId="478"/>
          <ac:spMkLst>
            <pc:docMk/>
            <pc:sldMk cId="1746494883" sldId="277"/>
            <ac:spMk id="197"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8"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199" creationId="{00000000-0000-0000-0000-000000000000}"/>
          </ac:spMkLst>
        </pc:spChg>
        <pc:spChg chg="mod">
          <ac:chgData name="Myroslava Makhynia" userId="7bb0f5b9-dfee-454e-9f70-e4fa02f019ef" providerId="ADAL" clId="{FA398E3D-7431-4CE4-BC25-29119FAF2375}" dt="2024-08-02T22:51:14.609" v="1491" actId="1036"/>
          <ac:spMkLst>
            <pc:docMk/>
            <pc:sldMk cId="1746494883" sldId="277"/>
            <ac:spMk id="200" creationId="{00000000-0000-0000-0000-000000000000}"/>
          </ac:spMkLst>
        </pc:spChg>
        <pc:grpChg chg="add mod">
          <ac:chgData name="Myroslava Makhynia" userId="7bb0f5b9-dfee-454e-9f70-e4fa02f019ef" providerId="ADAL" clId="{FA398E3D-7431-4CE4-BC25-29119FAF2375}" dt="2024-08-02T21:45:15.412" v="124" actId="14100"/>
          <ac:grpSpMkLst>
            <pc:docMk/>
            <pc:sldMk cId="1746494883" sldId="277"/>
            <ac:grpSpMk id="2" creationId="{453AA141-C5A9-D632-6547-53C71A4CA4E0}"/>
          </ac:grpSpMkLst>
        </pc:grpChg>
        <pc:grpChg chg="del mod">
          <ac:chgData name="Myroslava Makhynia" userId="7bb0f5b9-dfee-454e-9f70-e4fa02f019ef" providerId="ADAL" clId="{FA398E3D-7431-4CE4-BC25-29119FAF2375}" dt="2024-08-02T21:42:45.108" v="94" actId="478"/>
          <ac:grpSpMkLst>
            <pc:docMk/>
            <pc:sldMk cId="1746494883" sldId="277"/>
            <ac:grpSpMk id="116" creationId="{00000000-0000-0000-0000-000000000000}"/>
          </ac:grpSpMkLst>
        </pc:grpChg>
        <pc:grpChg chg="mod">
          <ac:chgData name="Myroslava Makhynia" userId="7bb0f5b9-dfee-454e-9f70-e4fa02f019ef" providerId="ADAL" clId="{FA398E3D-7431-4CE4-BC25-29119FAF2375}" dt="2024-08-02T21:42:13.054" v="88" actId="207"/>
          <ac:grpSpMkLst>
            <pc:docMk/>
            <pc:sldMk cId="1746494883" sldId="277"/>
            <ac:grpSpMk id="119" creationId="{00000000-0000-0000-0000-000000000000}"/>
          </ac:grpSpMkLst>
        </pc:grpChg>
        <pc:grpChg chg="mod">
          <ac:chgData name="Myroslava Makhynia" userId="7bb0f5b9-dfee-454e-9f70-e4fa02f019ef" providerId="ADAL" clId="{FA398E3D-7431-4CE4-BC25-29119FAF2375}" dt="2024-08-02T21:43:43.297" v="117" actId="14100"/>
          <ac:grpSpMkLst>
            <pc:docMk/>
            <pc:sldMk cId="1746494883" sldId="277"/>
            <ac:grpSpMk id="12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25" creationId="{00000000-0000-0000-0000-000000000000}"/>
          </ac:grpSpMkLst>
        </pc:grpChg>
        <pc:grpChg chg="mod">
          <ac:chgData name="Myroslava Makhynia" userId="7bb0f5b9-dfee-454e-9f70-e4fa02f019ef" providerId="ADAL" clId="{FA398E3D-7431-4CE4-BC25-29119FAF2375}" dt="2024-08-02T21:48:02.392" v="204" actId="1035"/>
          <ac:grpSpMkLst>
            <pc:docMk/>
            <pc:sldMk cId="1746494883" sldId="277"/>
            <ac:grpSpMk id="128" creationId="{00000000-0000-0000-0000-000000000000}"/>
          </ac:grpSpMkLst>
        </pc:grpChg>
        <pc:grpChg chg="mod">
          <ac:chgData name="Myroslava Makhynia" userId="7bb0f5b9-dfee-454e-9f70-e4fa02f019ef" providerId="ADAL" clId="{FA398E3D-7431-4CE4-BC25-29119FAF2375}" dt="2024-08-02T21:48:07.802" v="213" actId="1035"/>
          <ac:grpSpMkLst>
            <pc:docMk/>
            <pc:sldMk cId="1746494883" sldId="277"/>
            <ac:grpSpMk id="131" creationId="{00000000-0000-0000-0000-000000000000}"/>
          </ac:grpSpMkLst>
        </pc:grpChg>
        <pc:grpChg chg="mod">
          <ac:chgData name="Myroslava Makhynia" userId="7bb0f5b9-dfee-454e-9f70-e4fa02f019ef" providerId="ADAL" clId="{FA398E3D-7431-4CE4-BC25-29119FAF2375}" dt="2024-08-02T21:48:12.290" v="221" actId="1035"/>
          <ac:grpSpMkLst>
            <pc:docMk/>
            <pc:sldMk cId="1746494883" sldId="277"/>
            <ac:grpSpMk id="134"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37"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40" creationId="{00000000-0000-0000-0000-000000000000}"/>
          </ac:grpSpMkLst>
        </pc:grpChg>
        <pc:grpChg chg="del">
          <ac:chgData name="Myroslava Makhynia" userId="7bb0f5b9-dfee-454e-9f70-e4fa02f019ef" providerId="ADAL" clId="{FA398E3D-7431-4CE4-BC25-29119FAF2375}" dt="2024-08-02T21:42:16.526" v="89" actId="478"/>
          <ac:grpSpMkLst>
            <pc:docMk/>
            <pc:sldMk cId="1746494883" sldId="277"/>
            <ac:grpSpMk id="143" creationId="{00000000-0000-0000-0000-000000000000}"/>
          </ac:grpSpMkLst>
        </pc:grpChg>
        <pc:grpChg chg="del">
          <ac:chgData name="Myroslava Makhynia" userId="7bb0f5b9-dfee-454e-9f70-e4fa02f019ef" providerId="ADAL" clId="{FA398E3D-7431-4CE4-BC25-29119FAF2375}" dt="2024-08-02T21:42:17.995" v="90" actId="478"/>
          <ac:grpSpMkLst>
            <pc:docMk/>
            <pc:sldMk cId="1746494883" sldId="277"/>
            <ac:grpSpMk id="146" creationId="{00000000-0000-0000-0000-000000000000}"/>
          </ac:grpSpMkLst>
        </pc:grpChg>
        <pc:grpChg chg="del mod">
          <ac:chgData name="Myroslava Makhynia" userId="7bb0f5b9-dfee-454e-9f70-e4fa02f019ef" providerId="ADAL" clId="{FA398E3D-7431-4CE4-BC25-29119FAF2375}" dt="2024-08-02T21:45:19.702" v="126" actId="478"/>
          <ac:grpSpMkLst>
            <pc:docMk/>
            <pc:sldMk cId="1746494883" sldId="277"/>
            <ac:grpSpMk id="149"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2"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55" creationId="{00000000-0000-0000-0000-000000000000}"/>
          </ac:grpSpMkLst>
        </pc:grpChg>
        <pc:grpChg chg="mod">
          <ac:chgData name="Myroslava Makhynia" userId="7bb0f5b9-dfee-454e-9f70-e4fa02f019ef" providerId="ADAL" clId="{FA398E3D-7431-4CE4-BC25-29119FAF2375}" dt="2024-08-02T21:48:21.542" v="224" actId="1035"/>
          <ac:grpSpMkLst>
            <pc:docMk/>
            <pc:sldMk cId="1746494883" sldId="277"/>
            <ac:grpSpMk id="158" creationId="{00000000-0000-0000-0000-000000000000}"/>
          </ac:grpSpMkLst>
        </pc:grpChg>
        <pc:grpChg chg="mod">
          <ac:chgData name="Myroslava Makhynia" userId="7bb0f5b9-dfee-454e-9f70-e4fa02f019ef" providerId="ADAL" clId="{FA398E3D-7431-4CE4-BC25-29119FAF2375}" dt="2024-08-02T21:48:25.227" v="227" actId="1035"/>
          <ac:grpSpMkLst>
            <pc:docMk/>
            <pc:sldMk cId="1746494883" sldId="277"/>
            <ac:grpSpMk id="161" creationId="{00000000-0000-0000-0000-000000000000}"/>
          </ac:grpSpMkLst>
        </pc:grpChg>
        <pc:grpChg chg="mod">
          <ac:chgData name="Myroslava Makhynia" userId="7bb0f5b9-dfee-454e-9f70-e4fa02f019ef" providerId="ADAL" clId="{FA398E3D-7431-4CE4-BC25-29119FAF2375}" dt="2024-08-02T21:47:56.784" v="200" actId="207"/>
          <ac:grpSpMkLst>
            <pc:docMk/>
            <pc:sldMk cId="1746494883" sldId="277"/>
            <ac:grpSpMk id="173" creationId="{00000000-0000-0000-0000-000000000000}"/>
          </ac:grpSpMkLst>
        </pc:grpChg>
        <pc:grpChg chg="mod">
          <ac:chgData name="Myroslava Makhynia" userId="7bb0f5b9-dfee-454e-9f70-e4fa02f019ef" providerId="ADAL" clId="{FA398E3D-7431-4CE4-BC25-29119FAF2375}" dt="2024-08-02T21:48:29.406" v="230" actId="1035"/>
          <ac:grpSpMkLst>
            <pc:docMk/>
            <pc:sldMk cId="1746494883" sldId="277"/>
            <ac:grpSpMk id="176" creationId="{00000000-0000-0000-0000-000000000000}"/>
          </ac:grpSpMkLst>
        </pc:grpChg>
        <pc:grpChg chg="mod">
          <ac:chgData name="Myroslava Makhynia" userId="7bb0f5b9-dfee-454e-9f70-e4fa02f019ef" providerId="ADAL" clId="{FA398E3D-7431-4CE4-BC25-29119FAF2375}" dt="2024-08-02T21:48:34.398" v="238" actId="1035"/>
          <ac:grpSpMkLst>
            <pc:docMk/>
            <pc:sldMk cId="1746494883" sldId="277"/>
            <ac:grpSpMk id="179" creationId="{00000000-0000-0000-0000-000000000000}"/>
          </ac:grpSpMkLst>
        </pc:grpChg>
        <pc:grpChg chg="mod">
          <ac:chgData name="Myroslava Makhynia" userId="7bb0f5b9-dfee-454e-9f70-e4fa02f019ef" providerId="ADAL" clId="{FA398E3D-7431-4CE4-BC25-29119FAF2375}" dt="2024-08-02T21:48:40.253" v="250" actId="1035"/>
          <ac:grpSpMkLst>
            <pc:docMk/>
            <pc:sldMk cId="1746494883" sldId="277"/>
            <ac:grpSpMk id="182" creationId="{00000000-0000-0000-0000-000000000000}"/>
          </ac:grpSpMkLst>
        </pc:grpChg>
        <pc:grpChg chg="mod">
          <ac:chgData name="Myroslava Makhynia" userId="7bb0f5b9-dfee-454e-9f70-e4fa02f019ef" providerId="ADAL" clId="{FA398E3D-7431-4CE4-BC25-29119FAF2375}" dt="2024-08-02T21:48:47.142" v="265" actId="1035"/>
          <ac:grpSpMkLst>
            <pc:docMk/>
            <pc:sldMk cId="1746494883" sldId="277"/>
            <ac:grpSpMk id="185" creationId="{00000000-0000-0000-0000-000000000000}"/>
          </ac:grpSpMkLst>
        </pc:grpChg>
        <pc:grpChg chg="del mod">
          <ac:chgData name="Myroslava Makhynia" userId="7bb0f5b9-dfee-454e-9f70-e4fa02f019ef" providerId="ADAL" clId="{FA398E3D-7431-4CE4-BC25-29119FAF2375}" dt="2024-08-02T22:51:01.462" v="1469" actId="478"/>
          <ac:grpSpMkLst>
            <pc:docMk/>
            <pc:sldMk cId="1746494883" sldId="277"/>
            <ac:grpSpMk id="188" creationId="{00000000-0000-0000-0000-000000000000}"/>
          </ac:grpSpMkLst>
        </pc:grpChg>
        <pc:picChg chg="mod">
          <ac:chgData name="Myroslava Makhynia" userId="7bb0f5b9-dfee-454e-9f70-e4fa02f019ef" providerId="ADAL" clId="{FA398E3D-7431-4CE4-BC25-29119FAF2375}" dt="2024-08-02T21:43:47.576" v="118" actId="14100"/>
          <ac:picMkLst>
            <pc:docMk/>
            <pc:sldMk cId="1746494883" sldId="277"/>
            <ac:picMk id="115" creationId="{00000000-0000-0000-0000-000000000000}"/>
          </ac:picMkLst>
        </pc:picChg>
      </pc:sldChg>
      <pc:sldChg chg="addSp delSp modSp add mod">
        <pc:chgData name="Myroslava Makhynia" userId="7bb0f5b9-dfee-454e-9f70-e4fa02f019ef" providerId="ADAL" clId="{FA398E3D-7431-4CE4-BC25-29119FAF2375}" dt="2024-08-02T22:14:41.587" v="942"/>
        <pc:sldMkLst>
          <pc:docMk/>
          <pc:sldMk cId="1785027003" sldId="278"/>
        </pc:sldMkLst>
        <pc:spChg chg="add mod">
          <ac:chgData name="Myroslava Makhynia" userId="7bb0f5b9-dfee-454e-9f70-e4fa02f019ef" providerId="ADAL" clId="{FA398E3D-7431-4CE4-BC25-29119FAF2375}" dt="2024-08-02T21:42:59.111" v="99"/>
          <ac:spMkLst>
            <pc:docMk/>
            <pc:sldMk cId="1785027003" sldId="278"/>
            <ac:spMk id="2" creationId="{6D8A22EB-6421-5E84-F4FC-DAF07A3983BD}"/>
          </ac:spMkLst>
        </pc:spChg>
        <pc:spChg chg="add mod">
          <ac:chgData name="Myroslava Makhynia" userId="7bb0f5b9-dfee-454e-9f70-e4fa02f019ef" providerId="ADAL" clId="{FA398E3D-7431-4CE4-BC25-29119FAF2375}" dt="2024-08-02T21:42:59.111" v="99"/>
          <ac:spMkLst>
            <pc:docMk/>
            <pc:sldMk cId="1785027003" sldId="278"/>
            <ac:spMk id="3" creationId="{C31B1EC4-2B8F-1A78-25D2-68139DF296CB}"/>
          </ac:spMkLst>
        </pc:spChg>
        <pc:spChg chg="mod">
          <ac:chgData name="Myroslava Makhynia" userId="7bb0f5b9-dfee-454e-9f70-e4fa02f019ef" providerId="ADAL" clId="{FA398E3D-7431-4CE4-BC25-29119FAF2375}" dt="2024-08-02T21:50:11.447" v="345" actId="207"/>
          <ac:spMkLst>
            <pc:docMk/>
            <pc:sldMk cId="1785027003" sldId="278"/>
            <ac:spMk id="206" creationId="{00000000-0000-0000-0000-000000000000}"/>
          </ac:spMkLst>
        </pc:spChg>
        <pc:spChg chg="mod">
          <ac:chgData name="Myroslava Makhynia" userId="7bb0f5b9-dfee-454e-9f70-e4fa02f019ef" providerId="ADAL" clId="{FA398E3D-7431-4CE4-BC25-29119FAF2375}" dt="2024-08-02T21:50:11.447" v="345" actId="207"/>
          <ac:spMkLst>
            <pc:docMk/>
            <pc:sldMk cId="1785027003" sldId="278"/>
            <ac:spMk id="207" creationId="{00000000-0000-0000-0000-000000000000}"/>
          </ac:spMkLst>
        </pc:spChg>
        <pc:spChg chg="mod">
          <ac:chgData name="Myroslava Makhynia" userId="7bb0f5b9-dfee-454e-9f70-e4fa02f019ef" providerId="ADAL" clId="{FA398E3D-7431-4CE4-BC25-29119FAF2375}" dt="2024-08-02T22:14:41.587" v="942"/>
          <ac:spMkLst>
            <pc:docMk/>
            <pc:sldMk cId="1785027003" sldId="278"/>
            <ac:spMk id="209" creationId="{00000000-0000-0000-0000-000000000000}"/>
          </ac:spMkLst>
        </pc:spChg>
        <pc:spChg chg="del">
          <ac:chgData name="Myroslava Makhynia" userId="7bb0f5b9-dfee-454e-9f70-e4fa02f019ef" providerId="ADAL" clId="{FA398E3D-7431-4CE4-BC25-29119FAF2375}" dt="2024-08-02T21:50:21.294" v="350" actId="478"/>
          <ac:spMkLst>
            <pc:docMk/>
            <pc:sldMk cId="1785027003" sldId="278"/>
            <ac:spMk id="219" creationId="{00000000-0000-0000-0000-000000000000}"/>
          </ac:spMkLst>
        </pc:spChg>
        <pc:spChg chg="del">
          <ac:chgData name="Myroslava Makhynia" userId="7bb0f5b9-dfee-454e-9f70-e4fa02f019ef" providerId="ADAL" clId="{FA398E3D-7431-4CE4-BC25-29119FAF2375}" dt="2024-08-02T21:50:19.902" v="349" actId="478"/>
          <ac:spMkLst>
            <pc:docMk/>
            <pc:sldMk cId="1785027003" sldId="278"/>
            <ac:spMk id="220" creationId="{00000000-0000-0000-0000-000000000000}"/>
          </ac:spMkLst>
        </pc:spChg>
        <pc:spChg chg="mod">
          <ac:chgData name="Myroslava Makhynia" userId="7bb0f5b9-dfee-454e-9f70-e4fa02f019ef" providerId="ADAL" clId="{FA398E3D-7431-4CE4-BC25-29119FAF2375}" dt="2024-08-02T21:50:07.825" v="343" actId="1076"/>
          <ac:spMkLst>
            <pc:docMk/>
            <pc:sldMk cId="1785027003" sldId="278"/>
            <ac:spMk id="221" creationId="{00000000-0000-0000-0000-000000000000}"/>
          </ac:spMkLst>
        </pc:spChg>
        <pc:spChg chg="mod">
          <ac:chgData name="Myroslava Makhynia" userId="7bb0f5b9-dfee-454e-9f70-e4fa02f019ef" providerId="ADAL" clId="{FA398E3D-7431-4CE4-BC25-29119FAF2375}" dt="2024-08-02T21:49:56.403" v="335" actId="207"/>
          <ac:spMkLst>
            <pc:docMk/>
            <pc:sldMk cId="1785027003" sldId="278"/>
            <ac:spMk id="222" creationId="{00000000-0000-0000-0000-000000000000}"/>
          </ac:spMkLst>
        </pc:spChg>
        <pc:grpChg chg="mod">
          <ac:chgData name="Myroslava Makhynia" userId="7bb0f5b9-dfee-454e-9f70-e4fa02f019ef" providerId="ADAL" clId="{FA398E3D-7431-4CE4-BC25-29119FAF2375}" dt="2024-08-02T21:50:15.104" v="346" actId="14100"/>
          <ac:grpSpMkLst>
            <pc:docMk/>
            <pc:sldMk cId="1785027003" sldId="278"/>
            <ac:grpSpMk id="205" creationId="{00000000-0000-0000-0000-000000000000}"/>
          </ac:grpSpMkLst>
        </pc:grpChg>
        <pc:grpChg chg="del">
          <ac:chgData name="Myroslava Makhynia" userId="7bb0f5b9-dfee-454e-9f70-e4fa02f019ef" providerId="ADAL" clId="{FA398E3D-7431-4CE4-BC25-29119FAF2375}" dt="2024-08-02T21:50:16.373" v="347" actId="478"/>
          <ac:grpSpMkLst>
            <pc:docMk/>
            <pc:sldMk cId="1785027003" sldId="278"/>
            <ac:grpSpMk id="210" creationId="{00000000-0000-0000-0000-000000000000}"/>
          </ac:grpSpMkLst>
        </pc:grpChg>
        <pc:grpChg chg="del">
          <ac:chgData name="Myroslava Makhynia" userId="7bb0f5b9-dfee-454e-9f70-e4fa02f019ef" providerId="ADAL" clId="{FA398E3D-7431-4CE4-BC25-29119FAF2375}" dt="2024-08-02T21:50:18.306" v="348" actId="478"/>
          <ac:grpSpMkLst>
            <pc:docMk/>
            <pc:sldMk cId="1785027003" sldId="278"/>
            <ac:grpSpMk id="213" creationId="{00000000-0000-0000-0000-000000000000}"/>
          </ac:grpSpMkLst>
        </pc:grpChg>
        <pc:grpChg chg="del">
          <ac:chgData name="Myroslava Makhynia" userId="7bb0f5b9-dfee-454e-9f70-e4fa02f019ef" providerId="ADAL" clId="{FA398E3D-7431-4CE4-BC25-29119FAF2375}" dt="2024-08-02T21:50:09.467" v="344" actId="478"/>
          <ac:grpSpMkLst>
            <pc:docMk/>
            <pc:sldMk cId="1785027003" sldId="278"/>
            <ac:grpSpMk id="216" creationId="{00000000-0000-0000-0000-000000000000}"/>
          </ac:grpSpMkLst>
        </pc:grpChg>
        <pc:cxnChg chg="mod">
          <ac:chgData name="Myroslava Makhynia" userId="7bb0f5b9-dfee-454e-9f70-e4fa02f019ef" providerId="ADAL" clId="{FA398E3D-7431-4CE4-BC25-29119FAF2375}" dt="2024-08-02T21:50:00.989" v="341" actId="1035"/>
          <ac:cxnSpMkLst>
            <pc:docMk/>
            <pc:sldMk cId="1785027003" sldId="278"/>
            <ac:cxnSpMk id="208" creationId="{00000000-0000-0000-0000-000000000000}"/>
          </ac:cxnSpMkLst>
        </pc:cxnChg>
      </pc:sldChg>
      <pc:sldChg chg="addSp delSp modSp add mod">
        <pc:chgData name="Myroslava Makhynia" userId="7bb0f5b9-dfee-454e-9f70-e4fa02f019ef" providerId="ADAL" clId="{FA398E3D-7431-4CE4-BC25-29119FAF2375}" dt="2024-08-02T22:17:13.372" v="1012" actId="1035"/>
        <pc:sldMkLst>
          <pc:docMk/>
          <pc:sldMk cId="1390032432" sldId="279"/>
        </pc:sldMkLst>
        <pc:spChg chg="add mod">
          <ac:chgData name="Myroslava Makhynia" userId="7bb0f5b9-dfee-454e-9f70-e4fa02f019ef" providerId="ADAL" clId="{FA398E3D-7431-4CE4-BC25-29119FAF2375}" dt="2024-08-02T21:43:01.634" v="100"/>
          <ac:spMkLst>
            <pc:docMk/>
            <pc:sldMk cId="1390032432" sldId="279"/>
            <ac:spMk id="2" creationId="{36589A3E-A5CA-ACD8-8684-EFAC52D94A42}"/>
          </ac:spMkLst>
        </pc:spChg>
        <pc:spChg chg="add mod">
          <ac:chgData name="Myroslava Makhynia" userId="7bb0f5b9-dfee-454e-9f70-e4fa02f019ef" providerId="ADAL" clId="{FA398E3D-7431-4CE4-BC25-29119FAF2375}" dt="2024-08-02T21:43:01.634" v="100"/>
          <ac:spMkLst>
            <pc:docMk/>
            <pc:sldMk cId="1390032432" sldId="279"/>
            <ac:spMk id="3" creationId="{12083A17-6AC8-CA4A-88F7-978E2DDDEE99}"/>
          </ac:spMkLst>
        </pc:spChg>
        <pc:spChg chg="mod">
          <ac:chgData name="Myroslava Makhynia" userId="7bb0f5b9-dfee-454e-9f70-e4fa02f019ef" providerId="ADAL" clId="{FA398E3D-7431-4CE4-BC25-29119FAF2375}" dt="2024-08-02T21:50:46.261" v="352" actId="207"/>
          <ac:spMkLst>
            <pc:docMk/>
            <pc:sldMk cId="1390032432" sldId="279"/>
            <ac:spMk id="228"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29"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1"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2"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4"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5"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7" creationId="{00000000-0000-0000-0000-000000000000}"/>
          </ac:spMkLst>
        </pc:spChg>
        <pc:spChg chg="mod">
          <ac:chgData name="Myroslava Makhynia" userId="7bb0f5b9-dfee-454e-9f70-e4fa02f019ef" providerId="ADAL" clId="{FA398E3D-7431-4CE4-BC25-29119FAF2375}" dt="2024-08-02T21:50:46.261" v="352" actId="207"/>
          <ac:spMkLst>
            <pc:docMk/>
            <pc:sldMk cId="1390032432" sldId="279"/>
            <ac:spMk id="238" creationId="{00000000-0000-0000-0000-000000000000}"/>
          </ac:spMkLst>
        </pc:spChg>
        <pc:spChg chg="del">
          <ac:chgData name="Myroslava Makhynia" userId="7bb0f5b9-dfee-454e-9f70-e4fa02f019ef" providerId="ADAL" clId="{FA398E3D-7431-4CE4-BC25-29119FAF2375}" dt="2024-08-02T21:52:23.390" v="373" actId="478"/>
          <ac:spMkLst>
            <pc:docMk/>
            <pc:sldMk cId="1390032432" sldId="279"/>
            <ac:spMk id="239" creationId="{00000000-0000-0000-0000-000000000000}"/>
          </ac:spMkLst>
        </pc:spChg>
        <pc:spChg chg="del">
          <ac:chgData name="Myroslava Makhynia" userId="7bb0f5b9-dfee-454e-9f70-e4fa02f019ef" providerId="ADAL" clId="{FA398E3D-7431-4CE4-BC25-29119FAF2375}" dt="2024-08-02T21:52:21.455" v="372" actId="478"/>
          <ac:spMkLst>
            <pc:docMk/>
            <pc:sldMk cId="1390032432" sldId="279"/>
            <ac:spMk id="240" creationId="{00000000-0000-0000-0000-000000000000}"/>
          </ac:spMkLst>
        </pc:spChg>
        <pc:spChg chg="mod">
          <ac:chgData name="Myroslava Makhynia" userId="7bb0f5b9-dfee-454e-9f70-e4fa02f019ef" providerId="ADAL" clId="{FA398E3D-7431-4CE4-BC25-29119FAF2375}" dt="2024-08-02T22:16:02.446" v="989" actId="1037"/>
          <ac:spMkLst>
            <pc:docMk/>
            <pc:sldMk cId="1390032432" sldId="279"/>
            <ac:spMk id="241" creationId="{00000000-0000-0000-0000-000000000000}"/>
          </ac:spMkLst>
        </pc:spChg>
        <pc:spChg chg="mod">
          <ac:chgData name="Myroslava Makhynia" userId="7bb0f5b9-dfee-454e-9f70-e4fa02f019ef" providerId="ADAL" clId="{FA398E3D-7431-4CE4-BC25-29119FAF2375}" dt="2024-08-02T22:17:05.154" v="990"/>
          <ac:spMkLst>
            <pc:docMk/>
            <pc:sldMk cId="1390032432" sldId="279"/>
            <ac:spMk id="242" creationId="{00000000-0000-0000-0000-000000000000}"/>
          </ac:spMkLst>
        </pc:spChg>
        <pc:spChg chg="mod">
          <ac:chgData name="Myroslava Makhynia" userId="7bb0f5b9-dfee-454e-9f70-e4fa02f019ef" providerId="ADAL" clId="{FA398E3D-7431-4CE4-BC25-29119FAF2375}" dt="2024-08-02T22:17:13.372" v="1012" actId="1035"/>
          <ac:spMkLst>
            <pc:docMk/>
            <pc:sldMk cId="1390032432" sldId="279"/>
            <ac:spMk id="243" creationId="{00000000-0000-0000-0000-000000000000}"/>
          </ac:spMkLst>
        </pc:spChg>
        <pc:spChg chg="mod">
          <ac:chgData name="Myroslava Makhynia" userId="7bb0f5b9-dfee-454e-9f70-e4fa02f019ef" providerId="ADAL" clId="{FA398E3D-7431-4CE4-BC25-29119FAF2375}" dt="2024-08-02T21:51:57.396" v="365" actId="1036"/>
          <ac:spMkLst>
            <pc:docMk/>
            <pc:sldMk cId="1390032432" sldId="279"/>
            <ac:spMk id="244" creationId="{00000000-0000-0000-0000-000000000000}"/>
          </ac:spMkLst>
        </pc:spChg>
        <pc:spChg chg="mod">
          <ac:chgData name="Myroslava Makhynia" userId="7bb0f5b9-dfee-454e-9f70-e4fa02f019ef" providerId="ADAL" clId="{FA398E3D-7431-4CE4-BC25-29119FAF2375}" dt="2024-08-02T21:52:00.767" v="366" actId="1076"/>
          <ac:spMkLst>
            <pc:docMk/>
            <pc:sldMk cId="1390032432" sldId="279"/>
            <ac:spMk id="245" creationId="{00000000-0000-0000-0000-000000000000}"/>
          </ac:spMkLst>
        </pc:spChg>
        <pc:spChg chg="mod">
          <ac:chgData name="Myroslava Makhynia" userId="7bb0f5b9-dfee-454e-9f70-e4fa02f019ef" providerId="ADAL" clId="{FA398E3D-7431-4CE4-BC25-29119FAF2375}" dt="2024-08-02T21:52:05.819" v="367" actId="1076"/>
          <ac:spMkLst>
            <pc:docMk/>
            <pc:sldMk cId="1390032432" sldId="279"/>
            <ac:spMk id="246" creationId="{00000000-0000-0000-0000-000000000000}"/>
          </ac:spMkLst>
        </pc:spChg>
        <pc:spChg chg="mod">
          <ac:chgData name="Myroslava Makhynia" userId="7bb0f5b9-dfee-454e-9f70-e4fa02f019ef" providerId="ADAL" clId="{FA398E3D-7431-4CE4-BC25-29119FAF2375}" dt="2024-08-02T21:52:09.130" v="368" actId="1076"/>
          <ac:spMkLst>
            <pc:docMk/>
            <pc:sldMk cId="1390032432" sldId="279"/>
            <ac:spMk id="247" creationId="{00000000-0000-0000-0000-000000000000}"/>
          </ac:spMkLst>
        </pc:spChg>
        <pc:spChg chg="mod">
          <ac:chgData name="Myroslava Makhynia" userId="7bb0f5b9-dfee-454e-9f70-e4fa02f019ef" providerId="ADAL" clId="{FA398E3D-7431-4CE4-BC25-29119FAF2375}" dt="2024-08-02T21:52:17.155" v="371" actId="1037"/>
          <ac:spMkLst>
            <pc:docMk/>
            <pc:sldMk cId="1390032432" sldId="279"/>
            <ac:spMk id="248" creationId="{00000000-0000-0000-0000-000000000000}"/>
          </ac:spMkLst>
        </pc:spChg>
        <pc:grpChg chg="mod">
          <ac:chgData name="Myroslava Makhynia" userId="7bb0f5b9-dfee-454e-9f70-e4fa02f019ef" providerId="ADAL" clId="{FA398E3D-7431-4CE4-BC25-29119FAF2375}" dt="2024-08-02T21:50:46.261" v="352" actId="207"/>
          <ac:grpSpMkLst>
            <pc:docMk/>
            <pc:sldMk cId="1390032432" sldId="279"/>
            <ac:grpSpMk id="227" creationId="{00000000-0000-0000-0000-000000000000}"/>
          </ac:grpSpMkLst>
        </pc:grpChg>
        <pc:grpChg chg="mod">
          <ac:chgData name="Myroslava Makhynia" userId="7bb0f5b9-dfee-454e-9f70-e4fa02f019ef" providerId="ADAL" clId="{FA398E3D-7431-4CE4-BC25-29119FAF2375}" dt="2024-08-02T21:51:37.427" v="359" actId="1076"/>
          <ac:grpSpMkLst>
            <pc:docMk/>
            <pc:sldMk cId="1390032432" sldId="279"/>
            <ac:grpSpMk id="230" creationId="{00000000-0000-0000-0000-000000000000}"/>
          </ac:grpSpMkLst>
        </pc:grpChg>
        <pc:grpChg chg="mod">
          <ac:chgData name="Myroslava Makhynia" userId="7bb0f5b9-dfee-454e-9f70-e4fa02f019ef" providerId="ADAL" clId="{FA398E3D-7431-4CE4-BC25-29119FAF2375}" dt="2024-08-02T21:50:46.261" v="352" actId="207"/>
          <ac:grpSpMkLst>
            <pc:docMk/>
            <pc:sldMk cId="1390032432" sldId="279"/>
            <ac:grpSpMk id="233" creationId="{00000000-0000-0000-0000-000000000000}"/>
          </ac:grpSpMkLst>
        </pc:grpChg>
        <pc:grpChg chg="mod">
          <ac:chgData name="Myroslava Makhynia" userId="7bb0f5b9-dfee-454e-9f70-e4fa02f019ef" providerId="ADAL" clId="{FA398E3D-7431-4CE4-BC25-29119FAF2375}" dt="2024-08-02T21:51:00.134" v="354" actId="14100"/>
          <ac:grpSpMkLst>
            <pc:docMk/>
            <pc:sldMk cId="1390032432" sldId="279"/>
            <ac:grpSpMk id="236" creationId="{00000000-0000-0000-0000-000000000000}"/>
          </ac:grpSpMkLst>
        </pc:grpChg>
      </pc:sldChg>
      <pc:sldChg chg="addSp delSp modSp add mod ord">
        <pc:chgData name="Myroslava Makhynia" userId="7bb0f5b9-dfee-454e-9f70-e4fa02f019ef" providerId="ADAL" clId="{FA398E3D-7431-4CE4-BC25-29119FAF2375}" dt="2024-08-02T22:25:25.400" v="1081" actId="20578"/>
        <pc:sldMkLst>
          <pc:docMk/>
          <pc:sldMk cId="663457708" sldId="280"/>
        </pc:sldMkLst>
        <pc:spChg chg="add mod">
          <ac:chgData name="Myroslava Makhynia" userId="7bb0f5b9-dfee-454e-9f70-e4fa02f019ef" providerId="ADAL" clId="{FA398E3D-7431-4CE4-BC25-29119FAF2375}" dt="2024-08-02T21:43:03.939" v="101"/>
          <ac:spMkLst>
            <pc:docMk/>
            <pc:sldMk cId="663457708" sldId="280"/>
            <ac:spMk id="2" creationId="{DD25A7E2-DE97-13F4-A312-4025A160B000}"/>
          </ac:spMkLst>
        </pc:spChg>
        <pc:spChg chg="add mod">
          <ac:chgData name="Myroslava Makhynia" userId="7bb0f5b9-dfee-454e-9f70-e4fa02f019ef" providerId="ADAL" clId="{FA398E3D-7431-4CE4-BC25-29119FAF2375}" dt="2024-08-02T21:43:03.939" v="101"/>
          <ac:spMkLst>
            <pc:docMk/>
            <pc:sldMk cId="663457708" sldId="280"/>
            <ac:spMk id="3" creationId="{2E397C2F-17B5-8A4A-8752-82C337919A98}"/>
          </ac:spMkLst>
        </pc:spChg>
        <pc:spChg chg="mod">
          <ac:chgData name="Myroslava Makhynia" userId="7bb0f5b9-dfee-454e-9f70-e4fa02f019ef" providerId="ADAL" clId="{FA398E3D-7431-4CE4-BC25-29119FAF2375}" dt="2024-08-02T21:52:52.064" v="405" actId="207"/>
          <ac:spMkLst>
            <pc:docMk/>
            <pc:sldMk cId="663457708" sldId="280"/>
            <ac:spMk id="254" creationId="{00000000-0000-0000-0000-000000000000}"/>
          </ac:spMkLst>
        </pc:spChg>
        <pc:spChg chg="mod">
          <ac:chgData name="Myroslava Makhynia" userId="7bb0f5b9-dfee-454e-9f70-e4fa02f019ef" providerId="ADAL" clId="{FA398E3D-7431-4CE4-BC25-29119FAF2375}" dt="2024-08-02T21:52:52.064" v="405" actId="207"/>
          <ac:spMkLst>
            <pc:docMk/>
            <pc:sldMk cId="663457708" sldId="280"/>
            <ac:spMk id="255" creationId="{00000000-0000-0000-0000-000000000000}"/>
          </ac:spMkLst>
        </pc:spChg>
        <pc:spChg chg="del">
          <ac:chgData name="Myroslava Makhynia" userId="7bb0f5b9-dfee-454e-9f70-e4fa02f019ef" providerId="ADAL" clId="{FA398E3D-7431-4CE4-BC25-29119FAF2375}" dt="2024-08-02T21:52:29.566" v="374" actId="478"/>
          <ac:spMkLst>
            <pc:docMk/>
            <pc:sldMk cId="663457708" sldId="280"/>
            <ac:spMk id="257" creationId="{00000000-0000-0000-0000-000000000000}"/>
          </ac:spMkLst>
        </pc:spChg>
        <pc:spChg chg="del">
          <ac:chgData name="Myroslava Makhynia" userId="7bb0f5b9-dfee-454e-9f70-e4fa02f019ef" providerId="ADAL" clId="{FA398E3D-7431-4CE4-BC25-29119FAF2375}" dt="2024-08-02T21:52:30.847" v="375" actId="478"/>
          <ac:spMkLst>
            <pc:docMk/>
            <pc:sldMk cId="663457708" sldId="280"/>
            <ac:spMk id="258" creationId="{00000000-0000-0000-0000-000000000000}"/>
          </ac:spMkLst>
        </pc:spChg>
        <pc:spChg chg="mod">
          <ac:chgData name="Myroslava Makhynia" userId="7bb0f5b9-dfee-454e-9f70-e4fa02f019ef" providerId="ADAL" clId="{FA398E3D-7431-4CE4-BC25-29119FAF2375}" dt="2024-08-02T22:25:01.716" v="1078" actId="1076"/>
          <ac:spMkLst>
            <pc:docMk/>
            <pc:sldMk cId="663457708" sldId="280"/>
            <ac:spMk id="259" creationId="{00000000-0000-0000-0000-000000000000}"/>
          </ac:spMkLst>
        </pc:spChg>
        <pc:spChg chg="mod">
          <ac:chgData name="Myroslava Makhynia" userId="7bb0f5b9-dfee-454e-9f70-e4fa02f019ef" providerId="ADAL" clId="{FA398E3D-7431-4CE4-BC25-29119FAF2375}" dt="2024-08-02T21:52:49.726" v="404" actId="1076"/>
          <ac:spMkLst>
            <pc:docMk/>
            <pc:sldMk cId="663457708" sldId="280"/>
            <ac:spMk id="260" creationId="{00000000-0000-0000-0000-000000000000}"/>
          </ac:spMkLst>
        </pc:spChg>
        <pc:spChg chg="mod">
          <ac:chgData name="Myroslava Makhynia" userId="7bb0f5b9-dfee-454e-9f70-e4fa02f019ef" providerId="ADAL" clId="{FA398E3D-7431-4CE4-BC25-29119FAF2375}" dt="2024-08-02T22:21:40.371" v="1031" actId="1038"/>
          <ac:spMkLst>
            <pc:docMk/>
            <pc:sldMk cId="663457708" sldId="280"/>
            <ac:spMk id="261" creationId="{00000000-0000-0000-0000-000000000000}"/>
          </ac:spMkLst>
        </pc:spChg>
        <pc:grpChg chg="mod">
          <ac:chgData name="Myroslava Makhynia" userId="7bb0f5b9-dfee-454e-9f70-e4fa02f019ef" providerId="ADAL" clId="{FA398E3D-7431-4CE4-BC25-29119FAF2375}" dt="2024-08-02T21:52:54.354" v="406" actId="14100"/>
          <ac:grpSpMkLst>
            <pc:docMk/>
            <pc:sldMk cId="663457708" sldId="280"/>
            <ac:grpSpMk id="253" creationId="{00000000-0000-0000-0000-000000000000}"/>
          </ac:grpSpMkLst>
        </pc:grpChg>
        <pc:cxnChg chg="mod">
          <ac:chgData name="Myroslava Makhynia" userId="7bb0f5b9-dfee-454e-9f70-e4fa02f019ef" providerId="ADAL" clId="{FA398E3D-7431-4CE4-BC25-29119FAF2375}" dt="2024-08-02T22:21:47.296" v="1035" actId="1037"/>
          <ac:cxnSpMkLst>
            <pc:docMk/>
            <pc:sldMk cId="663457708" sldId="280"/>
            <ac:cxnSpMk id="256" creationId="{00000000-0000-0000-0000-000000000000}"/>
          </ac:cxnSpMkLst>
        </pc:cxnChg>
      </pc:sldChg>
      <pc:sldChg chg="addSp delSp modSp add mod">
        <pc:chgData name="Myroslava Makhynia" userId="7bb0f5b9-dfee-454e-9f70-e4fa02f019ef" providerId="ADAL" clId="{FA398E3D-7431-4CE4-BC25-29119FAF2375}" dt="2024-08-02T22:27:29.732" v="1090" actId="20577"/>
        <pc:sldMkLst>
          <pc:docMk/>
          <pc:sldMk cId="781424839" sldId="281"/>
        </pc:sldMkLst>
        <pc:spChg chg="add mod">
          <ac:chgData name="Myroslava Makhynia" userId="7bb0f5b9-dfee-454e-9f70-e4fa02f019ef" providerId="ADAL" clId="{FA398E3D-7431-4CE4-BC25-29119FAF2375}" dt="2024-08-02T21:43:06.548" v="102"/>
          <ac:spMkLst>
            <pc:docMk/>
            <pc:sldMk cId="781424839" sldId="281"/>
            <ac:spMk id="2" creationId="{A0F4B003-C347-E97F-4A1C-5DD035066D58}"/>
          </ac:spMkLst>
        </pc:spChg>
        <pc:spChg chg="add mod">
          <ac:chgData name="Myroslava Makhynia" userId="7bb0f5b9-dfee-454e-9f70-e4fa02f019ef" providerId="ADAL" clId="{FA398E3D-7431-4CE4-BC25-29119FAF2375}" dt="2024-08-02T21:43:06.548" v="102"/>
          <ac:spMkLst>
            <pc:docMk/>
            <pc:sldMk cId="781424839" sldId="281"/>
            <ac:spMk id="3" creationId="{F670FD51-84FC-6532-C1C7-0FE9401C76A2}"/>
          </ac:spMkLst>
        </pc:spChg>
        <pc:spChg chg="mod">
          <ac:chgData name="Myroslava Makhynia" userId="7bb0f5b9-dfee-454e-9f70-e4fa02f019ef" providerId="ADAL" clId="{FA398E3D-7431-4CE4-BC25-29119FAF2375}" dt="2024-08-02T21:53:26.326" v="441" actId="207"/>
          <ac:spMkLst>
            <pc:docMk/>
            <pc:sldMk cId="781424839" sldId="281"/>
            <ac:spMk id="267" creationId="{00000000-0000-0000-0000-000000000000}"/>
          </ac:spMkLst>
        </pc:spChg>
        <pc:spChg chg="mod">
          <ac:chgData name="Myroslava Makhynia" userId="7bb0f5b9-dfee-454e-9f70-e4fa02f019ef" providerId="ADAL" clId="{FA398E3D-7431-4CE4-BC25-29119FAF2375}" dt="2024-08-02T21:53:26.326" v="441" actId="207"/>
          <ac:spMkLst>
            <pc:docMk/>
            <pc:sldMk cId="781424839" sldId="281"/>
            <ac:spMk id="268" creationId="{00000000-0000-0000-0000-000000000000}"/>
          </ac:spMkLst>
        </pc:spChg>
        <pc:spChg chg="del">
          <ac:chgData name="Myroslava Makhynia" userId="7bb0f5b9-dfee-454e-9f70-e4fa02f019ef" providerId="ADAL" clId="{FA398E3D-7431-4CE4-BC25-29119FAF2375}" dt="2024-08-02T21:53:01.425" v="408" actId="478"/>
          <ac:spMkLst>
            <pc:docMk/>
            <pc:sldMk cId="781424839" sldId="281"/>
            <ac:spMk id="270" creationId="{00000000-0000-0000-0000-000000000000}"/>
          </ac:spMkLst>
        </pc:spChg>
        <pc:spChg chg="del">
          <ac:chgData name="Myroslava Makhynia" userId="7bb0f5b9-dfee-454e-9f70-e4fa02f019ef" providerId="ADAL" clId="{FA398E3D-7431-4CE4-BC25-29119FAF2375}" dt="2024-08-02T21:53:00.266" v="407" actId="478"/>
          <ac:spMkLst>
            <pc:docMk/>
            <pc:sldMk cId="781424839" sldId="281"/>
            <ac:spMk id="271" creationId="{00000000-0000-0000-0000-000000000000}"/>
          </ac:spMkLst>
        </pc:spChg>
        <pc:spChg chg="mod">
          <ac:chgData name="Myroslava Makhynia" userId="7bb0f5b9-dfee-454e-9f70-e4fa02f019ef" providerId="ADAL" clId="{FA398E3D-7431-4CE4-BC25-29119FAF2375}" dt="2024-08-02T21:53:06.705" v="409" actId="1076"/>
          <ac:spMkLst>
            <pc:docMk/>
            <pc:sldMk cId="781424839" sldId="281"/>
            <ac:spMk id="272" creationId="{00000000-0000-0000-0000-000000000000}"/>
          </ac:spMkLst>
        </pc:spChg>
        <pc:spChg chg="mod">
          <ac:chgData name="Myroslava Makhynia" userId="7bb0f5b9-dfee-454e-9f70-e4fa02f019ef" providerId="ADAL" clId="{FA398E3D-7431-4CE4-BC25-29119FAF2375}" dt="2024-08-02T22:25:45.990" v="1088" actId="207"/>
          <ac:spMkLst>
            <pc:docMk/>
            <pc:sldMk cId="781424839" sldId="281"/>
            <ac:spMk id="273" creationId="{00000000-0000-0000-0000-000000000000}"/>
          </ac:spMkLst>
        </pc:spChg>
        <pc:spChg chg="mod">
          <ac:chgData name="Myroslava Makhynia" userId="7bb0f5b9-dfee-454e-9f70-e4fa02f019ef" providerId="ADAL" clId="{FA398E3D-7431-4CE4-BC25-29119FAF2375}" dt="2024-08-02T22:27:29.732" v="1090" actId="20577"/>
          <ac:spMkLst>
            <pc:docMk/>
            <pc:sldMk cId="781424839" sldId="281"/>
            <ac:spMk id="274" creationId="{00000000-0000-0000-0000-000000000000}"/>
          </ac:spMkLst>
        </pc:spChg>
        <pc:grpChg chg="mod">
          <ac:chgData name="Myroslava Makhynia" userId="7bb0f5b9-dfee-454e-9f70-e4fa02f019ef" providerId="ADAL" clId="{FA398E3D-7431-4CE4-BC25-29119FAF2375}" dt="2024-08-02T21:53:34.308" v="443" actId="14100"/>
          <ac:grpSpMkLst>
            <pc:docMk/>
            <pc:sldMk cId="781424839" sldId="281"/>
            <ac:grpSpMk id="266" creationId="{00000000-0000-0000-0000-000000000000}"/>
          </ac:grpSpMkLst>
        </pc:grpChg>
        <pc:cxnChg chg="mod">
          <ac:chgData name="Myroslava Makhynia" userId="7bb0f5b9-dfee-454e-9f70-e4fa02f019ef" providerId="ADAL" clId="{FA398E3D-7431-4CE4-BC25-29119FAF2375}" dt="2024-08-02T21:53:19.916" v="439" actId="1038"/>
          <ac:cxnSpMkLst>
            <pc:docMk/>
            <pc:sldMk cId="781424839" sldId="281"/>
            <ac:cxnSpMk id="269" creationId="{00000000-0000-0000-0000-000000000000}"/>
          </ac:cxnSpMkLst>
        </pc:cxnChg>
      </pc:sldChg>
      <pc:sldChg chg="addSp delSp modSp add mod">
        <pc:chgData name="Myroslava Makhynia" userId="7bb0f5b9-dfee-454e-9f70-e4fa02f019ef" providerId="ADAL" clId="{FA398E3D-7431-4CE4-BC25-29119FAF2375}" dt="2024-08-02T22:28:54.126" v="1113" actId="20577"/>
        <pc:sldMkLst>
          <pc:docMk/>
          <pc:sldMk cId="3952561665" sldId="282"/>
        </pc:sldMkLst>
        <pc:spChg chg="add mod">
          <ac:chgData name="Myroslava Makhynia" userId="7bb0f5b9-dfee-454e-9f70-e4fa02f019ef" providerId="ADAL" clId="{FA398E3D-7431-4CE4-BC25-29119FAF2375}" dt="2024-08-02T21:43:08.806" v="103"/>
          <ac:spMkLst>
            <pc:docMk/>
            <pc:sldMk cId="3952561665" sldId="282"/>
            <ac:spMk id="2" creationId="{D60E676A-1B17-83E6-1B21-04BBDFC43C9C}"/>
          </ac:spMkLst>
        </pc:spChg>
        <pc:spChg chg="add mod">
          <ac:chgData name="Myroslava Makhynia" userId="7bb0f5b9-dfee-454e-9f70-e4fa02f019ef" providerId="ADAL" clId="{FA398E3D-7431-4CE4-BC25-29119FAF2375}" dt="2024-08-02T21:43:08.806" v="103"/>
          <ac:spMkLst>
            <pc:docMk/>
            <pc:sldMk cId="3952561665" sldId="282"/>
            <ac:spMk id="3" creationId="{3F3E0CCE-70A1-B5E4-79E5-168C203B238A}"/>
          </ac:spMkLst>
        </pc:spChg>
        <pc:spChg chg="mod">
          <ac:chgData name="Myroslava Makhynia" userId="7bb0f5b9-dfee-454e-9f70-e4fa02f019ef" providerId="ADAL" clId="{FA398E3D-7431-4CE4-BC25-29119FAF2375}" dt="2024-08-02T21:56:24.195" v="538" actId="207"/>
          <ac:spMkLst>
            <pc:docMk/>
            <pc:sldMk cId="3952561665" sldId="282"/>
            <ac:spMk id="280" creationId="{00000000-0000-0000-0000-000000000000}"/>
          </ac:spMkLst>
        </pc:spChg>
        <pc:spChg chg="mod">
          <ac:chgData name="Myroslava Makhynia" userId="7bb0f5b9-dfee-454e-9f70-e4fa02f019ef" providerId="ADAL" clId="{FA398E3D-7431-4CE4-BC25-29119FAF2375}" dt="2024-08-02T21:56:24.195" v="538" actId="207"/>
          <ac:spMkLst>
            <pc:docMk/>
            <pc:sldMk cId="3952561665" sldId="282"/>
            <ac:spMk id="281" creationId="{00000000-0000-0000-0000-000000000000}"/>
          </ac:spMkLst>
        </pc:spChg>
        <pc:spChg chg="mod topLvl">
          <ac:chgData name="Myroslava Makhynia" userId="7bb0f5b9-dfee-454e-9f70-e4fa02f019ef" providerId="ADAL" clId="{FA398E3D-7431-4CE4-BC25-29119FAF2375}" dt="2024-08-02T21:55:23.917" v="521" actId="478"/>
          <ac:spMkLst>
            <pc:docMk/>
            <pc:sldMk cId="3952561665" sldId="282"/>
            <ac:spMk id="283" creationId="{00000000-0000-0000-0000-000000000000}"/>
          </ac:spMkLst>
        </pc:spChg>
        <pc:spChg chg="del mod topLvl">
          <ac:chgData name="Myroslava Makhynia" userId="7bb0f5b9-dfee-454e-9f70-e4fa02f019ef" providerId="ADAL" clId="{FA398E3D-7431-4CE4-BC25-29119FAF2375}" dt="2024-08-02T21:55:23.917" v="521" actId="478"/>
          <ac:spMkLst>
            <pc:docMk/>
            <pc:sldMk cId="3952561665" sldId="282"/>
            <ac:spMk id="284" creationId="{00000000-0000-0000-0000-000000000000}"/>
          </ac:spMkLst>
        </pc:spChg>
        <pc:spChg chg="del">
          <ac:chgData name="Myroslava Makhynia" userId="7bb0f5b9-dfee-454e-9f70-e4fa02f019ef" providerId="ADAL" clId="{FA398E3D-7431-4CE4-BC25-29119FAF2375}" dt="2024-08-02T21:54:51.851" v="507" actId="478"/>
          <ac:spMkLst>
            <pc:docMk/>
            <pc:sldMk cId="3952561665" sldId="282"/>
            <ac:spMk id="289" creationId="{00000000-0000-0000-0000-000000000000}"/>
          </ac:spMkLst>
        </pc:spChg>
        <pc:spChg chg="del">
          <ac:chgData name="Myroslava Makhynia" userId="7bb0f5b9-dfee-454e-9f70-e4fa02f019ef" providerId="ADAL" clId="{FA398E3D-7431-4CE4-BC25-29119FAF2375}" dt="2024-08-02T21:55:32.221" v="524" actId="478"/>
          <ac:spMkLst>
            <pc:docMk/>
            <pc:sldMk cId="3952561665" sldId="282"/>
            <ac:spMk id="290" creationId="{00000000-0000-0000-0000-000000000000}"/>
          </ac:spMkLst>
        </pc:spChg>
        <pc:spChg chg="mod topLvl">
          <ac:chgData name="Myroslava Makhynia" userId="7bb0f5b9-dfee-454e-9f70-e4fa02f019ef" providerId="ADAL" clId="{FA398E3D-7431-4CE4-BC25-29119FAF2375}" dt="2024-08-02T21:55:52.300" v="530" actId="1076"/>
          <ac:spMkLst>
            <pc:docMk/>
            <pc:sldMk cId="3952561665" sldId="282"/>
            <ac:spMk id="292" creationId="{00000000-0000-0000-0000-000000000000}"/>
          </ac:spMkLst>
        </pc:spChg>
        <pc:spChg chg="del mod topLvl">
          <ac:chgData name="Myroslava Makhynia" userId="7bb0f5b9-dfee-454e-9f70-e4fa02f019ef" providerId="ADAL" clId="{FA398E3D-7431-4CE4-BC25-29119FAF2375}" dt="2024-08-02T21:55:30.659" v="523" actId="478"/>
          <ac:spMkLst>
            <pc:docMk/>
            <pc:sldMk cId="3952561665" sldId="282"/>
            <ac:spMk id="293" creationId="{00000000-0000-0000-0000-000000000000}"/>
          </ac:spMkLst>
        </pc:spChg>
        <pc:spChg chg="mod">
          <ac:chgData name="Myroslava Makhynia" userId="7bb0f5b9-dfee-454e-9f70-e4fa02f019ef" providerId="ADAL" clId="{FA398E3D-7431-4CE4-BC25-29119FAF2375}" dt="2024-08-02T21:55:00.233" v="508" actId="14100"/>
          <ac:spMkLst>
            <pc:docMk/>
            <pc:sldMk cId="3952561665" sldId="282"/>
            <ac:spMk id="295" creationId="{00000000-0000-0000-0000-000000000000}"/>
          </ac:spMkLst>
        </pc:spChg>
        <pc:spChg chg="mod">
          <ac:chgData name="Myroslava Makhynia" userId="7bb0f5b9-dfee-454e-9f70-e4fa02f019ef" providerId="ADAL" clId="{FA398E3D-7431-4CE4-BC25-29119FAF2375}" dt="2024-08-02T22:27:50.506" v="1102" actId="20577"/>
          <ac:spMkLst>
            <pc:docMk/>
            <pc:sldMk cId="3952561665" sldId="282"/>
            <ac:spMk id="296" creationId="{00000000-0000-0000-0000-000000000000}"/>
          </ac:spMkLst>
        </pc:spChg>
        <pc:grpChg chg="mod">
          <ac:chgData name="Myroslava Makhynia" userId="7bb0f5b9-dfee-454e-9f70-e4fa02f019ef" providerId="ADAL" clId="{FA398E3D-7431-4CE4-BC25-29119FAF2375}" dt="2024-08-02T21:56:26.671" v="539" actId="14100"/>
          <ac:grpSpMkLst>
            <pc:docMk/>
            <pc:sldMk cId="3952561665" sldId="282"/>
            <ac:grpSpMk id="279" creationId="{00000000-0000-0000-0000-000000000000}"/>
          </ac:grpSpMkLst>
        </pc:grpChg>
        <pc:grpChg chg="del mod">
          <ac:chgData name="Myroslava Makhynia" userId="7bb0f5b9-dfee-454e-9f70-e4fa02f019ef" providerId="ADAL" clId="{FA398E3D-7431-4CE4-BC25-29119FAF2375}" dt="2024-08-02T21:55:23.917" v="521" actId="478"/>
          <ac:grpSpMkLst>
            <pc:docMk/>
            <pc:sldMk cId="3952561665" sldId="282"/>
            <ac:grpSpMk id="282" creationId="{00000000-0000-0000-0000-000000000000}"/>
          </ac:grpSpMkLst>
        </pc:grpChg>
        <pc:grpChg chg="del mod">
          <ac:chgData name="Myroslava Makhynia" userId="7bb0f5b9-dfee-454e-9f70-e4fa02f019ef" providerId="ADAL" clId="{FA398E3D-7431-4CE4-BC25-29119FAF2375}" dt="2024-08-02T21:55:30.659" v="523" actId="478"/>
          <ac:grpSpMkLst>
            <pc:docMk/>
            <pc:sldMk cId="3952561665" sldId="282"/>
            <ac:grpSpMk id="291" creationId="{00000000-0000-0000-0000-000000000000}"/>
          </ac:grpSpMkLst>
        </pc:grpChg>
        <pc:graphicFrameChg chg="mod modGraphic">
          <ac:chgData name="Myroslava Makhynia" userId="7bb0f5b9-dfee-454e-9f70-e4fa02f019ef" providerId="ADAL" clId="{FA398E3D-7431-4CE4-BC25-29119FAF2375}" dt="2024-08-02T22:28:54.126" v="1113" actId="20577"/>
          <ac:graphicFrameMkLst>
            <pc:docMk/>
            <pc:sldMk cId="3952561665" sldId="282"/>
            <ac:graphicFrameMk id="294" creationId="{00000000-0000-0000-0000-000000000000}"/>
          </ac:graphicFrameMkLst>
        </pc:graphicFrameChg>
        <pc:cxnChg chg="mod">
          <ac:chgData name="Myroslava Makhynia" userId="7bb0f5b9-dfee-454e-9f70-e4fa02f019ef" providerId="ADAL" clId="{FA398E3D-7431-4CE4-BC25-29119FAF2375}" dt="2024-08-02T21:55:07.766" v="516" actId="1038"/>
          <ac:cxnSpMkLst>
            <pc:docMk/>
            <pc:sldMk cId="3952561665" sldId="282"/>
            <ac:cxnSpMk id="288" creationId="{00000000-0000-0000-0000-000000000000}"/>
          </ac:cxnSpMkLst>
        </pc:cxnChg>
      </pc:sldChg>
      <pc:sldChg chg="addSp delSp modSp add mod">
        <pc:chgData name="Myroslava Makhynia" userId="7bb0f5b9-dfee-454e-9f70-e4fa02f019ef" providerId="ADAL" clId="{FA398E3D-7431-4CE4-BC25-29119FAF2375}" dt="2024-08-02T22:28:12.694" v="1112" actId="20577"/>
        <pc:sldMkLst>
          <pc:docMk/>
          <pc:sldMk cId="1761647439" sldId="283"/>
        </pc:sldMkLst>
        <pc:spChg chg="add mod">
          <ac:chgData name="Myroslava Makhynia" userId="7bb0f5b9-dfee-454e-9f70-e4fa02f019ef" providerId="ADAL" clId="{FA398E3D-7431-4CE4-BC25-29119FAF2375}" dt="2024-08-02T21:43:11.236" v="104"/>
          <ac:spMkLst>
            <pc:docMk/>
            <pc:sldMk cId="1761647439" sldId="283"/>
            <ac:spMk id="2" creationId="{5B2B8912-DC9E-06F5-B876-B6B60A4D30A7}"/>
          </ac:spMkLst>
        </pc:spChg>
        <pc:spChg chg="add del mod">
          <ac:chgData name="Myroslava Makhynia" userId="7bb0f5b9-dfee-454e-9f70-e4fa02f019ef" providerId="ADAL" clId="{FA398E3D-7431-4CE4-BC25-29119FAF2375}" dt="2024-08-02T21:57:24.889" v="558" actId="478"/>
          <ac:spMkLst>
            <pc:docMk/>
            <pc:sldMk cId="1761647439" sldId="283"/>
            <ac:spMk id="3" creationId="{CB199ADE-E539-D85D-B382-E610A421609E}"/>
          </ac:spMkLst>
        </pc:spChg>
        <pc:spChg chg="mod">
          <ac:chgData name="Myroslava Makhynia" userId="7bb0f5b9-dfee-454e-9f70-e4fa02f019ef" providerId="ADAL" clId="{FA398E3D-7431-4CE4-BC25-29119FAF2375}" dt="2024-08-02T21:57:39.343" v="564" actId="207"/>
          <ac:spMkLst>
            <pc:docMk/>
            <pc:sldMk cId="1761647439" sldId="283"/>
            <ac:spMk id="302" creationId="{00000000-0000-0000-0000-000000000000}"/>
          </ac:spMkLst>
        </pc:spChg>
        <pc:spChg chg="mod">
          <ac:chgData name="Myroslava Makhynia" userId="7bb0f5b9-dfee-454e-9f70-e4fa02f019ef" providerId="ADAL" clId="{FA398E3D-7431-4CE4-BC25-29119FAF2375}" dt="2024-08-02T21:57:39.343" v="564" actId="207"/>
          <ac:spMkLst>
            <pc:docMk/>
            <pc:sldMk cId="1761647439" sldId="283"/>
            <ac:spMk id="303" creationId="{00000000-0000-0000-0000-000000000000}"/>
          </ac:spMkLst>
        </pc:spChg>
        <pc:spChg chg="del">
          <ac:chgData name="Myroslava Makhynia" userId="7bb0f5b9-dfee-454e-9f70-e4fa02f019ef" providerId="ADAL" clId="{FA398E3D-7431-4CE4-BC25-29119FAF2375}" dt="2024-08-02T21:57:20.013" v="555" actId="478"/>
          <ac:spMkLst>
            <pc:docMk/>
            <pc:sldMk cId="1761647439" sldId="283"/>
            <ac:spMk id="308" creationId="{00000000-0000-0000-0000-000000000000}"/>
          </ac:spMkLst>
        </pc:spChg>
        <pc:spChg chg="del">
          <ac:chgData name="Myroslava Makhynia" userId="7bb0f5b9-dfee-454e-9f70-e4fa02f019ef" providerId="ADAL" clId="{FA398E3D-7431-4CE4-BC25-29119FAF2375}" dt="2024-08-02T21:57:18.810" v="554" actId="478"/>
          <ac:spMkLst>
            <pc:docMk/>
            <pc:sldMk cId="1761647439" sldId="283"/>
            <ac:spMk id="309" creationId="{00000000-0000-0000-0000-000000000000}"/>
          </ac:spMkLst>
        </pc:spChg>
        <pc:spChg chg="mod topLvl">
          <ac:chgData name="Myroslava Makhynia" userId="7bb0f5b9-dfee-454e-9f70-e4fa02f019ef" providerId="ADAL" clId="{FA398E3D-7431-4CE4-BC25-29119FAF2375}" dt="2024-08-02T21:57:31.116" v="562" actId="1076"/>
          <ac:spMkLst>
            <pc:docMk/>
            <pc:sldMk cId="1761647439" sldId="283"/>
            <ac:spMk id="314" creationId="{00000000-0000-0000-0000-000000000000}"/>
          </ac:spMkLst>
        </pc:spChg>
        <pc:spChg chg="del mod topLvl">
          <ac:chgData name="Myroslava Makhynia" userId="7bb0f5b9-dfee-454e-9f70-e4fa02f019ef" providerId="ADAL" clId="{FA398E3D-7431-4CE4-BC25-29119FAF2375}" dt="2024-08-02T21:57:29.269" v="561" actId="478"/>
          <ac:spMkLst>
            <pc:docMk/>
            <pc:sldMk cId="1761647439" sldId="283"/>
            <ac:spMk id="315" creationId="{00000000-0000-0000-0000-000000000000}"/>
          </ac:spMkLst>
        </pc:spChg>
        <pc:spChg chg="mod">
          <ac:chgData name="Myroslava Makhynia" userId="7bb0f5b9-dfee-454e-9f70-e4fa02f019ef" providerId="ADAL" clId="{FA398E3D-7431-4CE4-BC25-29119FAF2375}" dt="2024-08-02T21:57:16.383" v="553" actId="1076"/>
          <ac:spMkLst>
            <pc:docMk/>
            <pc:sldMk cId="1761647439" sldId="283"/>
            <ac:spMk id="316" creationId="{00000000-0000-0000-0000-000000000000}"/>
          </ac:spMkLst>
        </pc:spChg>
        <pc:spChg chg="mod">
          <ac:chgData name="Myroslava Makhynia" userId="7bb0f5b9-dfee-454e-9f70-e4fa02f019ef" providerId="ADAL" clId="{FA398E3D-7431-4CE4-BC25-29119FAF2375}" dt="2024-08-02T21:56:50.743" v="546" actId="1076"/>
          <ac:spMkLst>
            <pc:docMk/>
            <pc:sldMk cId="1761647439" sldId="283"/>
            <ac:spMk id="317" creationId="{00000000-0000-0000-0000-000000000000}"/>
          </ac:spMkLst>
        </pc:spChg>
        <pc:spChg chg="mod">
          <ac:chgData name="Myroslava Makhynia" userId="7bb0f5b9-dfee-454e-9f70-e4fa02f019ef" providerId="ADAL" clId="{FA398E3D-7431-4CE4-BC25-29119FAF2375}" dt="2024-08-02T22:28:12.694" v="1112" actId="20577"/>
          <ac:spMkLst>
            <pc:docMk/>
            <pc:sldMk cId="1761647439" sldId="283"/>
            <ac:spMk id="318" creationId="{00000000-0000-0000-0000-000000000000}"/>
          </ac:spMkLst>
        </pc:spChg>
        <pc:grpChg chg="mod">
          <ac:chgData name="Myroslava Makhynia" userId="7bb0f5b9-dfee-454e-9f70-e4fa02f019ef" providerId="ADAL" clId="{FA398E3D-7431-4CE4-BC25-29119FAF2375}" dt="2024-08-02T21:57:42.298" v="565" actId="14100"/>
          <ac:grpSpMkLst>
            <pc:docMk/>
            <pc:sldMk cId="1761647439" sldId="283"/>
            <ac:grpSpMk id="301" creationId="{00000000-0000-0000-0000-000000000000}"/>
          </ac:grpSpMkLst>
        </pc:grpChg>
        <pc:grpChg chg="del">
          <ac:chgData name="Myroslava Makhynia" userId="7bb0f5b9-dfee-454e-9f70-e4fa02f019ef" providerId="ADAL" clId="{FA398E3D-7431-4CE4-BC25-29119FAF2375}" dt="2024-08-02T21:56:34.357" v="541" actId="478"/>
          <ac:grpSpMkLst>
            <pc:docMk/>
            <pc:sldMk cId="1761647439" sldId="283"/>
            <ac:grpSpMk id="304" creationId="{00000000-0000-0000-0000-000000000000}"/>
          </ac:grpSpMkLst>
        </pc:grpChg>
        <pc:grpChg chg="del">
          <ac:chgData name="Myroslava Makhynia" userId="7bb0f5b9-dfee-454e-9f70-e4fa02f019ef" providerId="ADAL" clId="{FA398E3D-7431-4CE4-BC25-29119FAF2375}" dt="2024-08-02T21:56:33.490" v="540" actId="478"/>
          <ac:grpSpMkLst>
            <pc:docMk/>
            <pc:sldMk cId="1761647439" sldId="283"/>
            <ac:grpSpMk id="310" creationId="{00000000-0000-0000-0000-000000000000}"/>
          </ac:grpSpMkLst>
        </pc:grpChg>
        <pc:grpChg chg="add del mod">
          <ac:chgData name="Myroslava Makhynia" userId="7bb0f5b9-dfee-454e-9f70-e4fa02f019ef" providerId="ADAL" clId="{FA398E3D-7431-4CE4-BC25-29119FAF2375}" dt="2024-08-02T21:57:29.269" v="561" actId="478"/>
          <ac:grpSpMkLst>
            <pc:docMk/>
            <pc:sldMk cId="1761647439" sldId="283"/>
            <ac:grpSpMk id="313" creationId="{00000000-0000-0000-0000-000000000000}"/>
          </ac:grpSpMkLst>
        </pc:grpChg>
        <pc:cxnChg chg="mod">
          <ac:chgData name="Myroslava Makhynia" userId="7bb0f5b9-dfee-454e-9f70-e4fa02f019ef" providerId="ADAL" clId="{FA398E3D-7431-4CE4-BC25-29119FAF2375}" dt="2024-08-02T21:56:53.502" v="547" actId="1076"/>
          <ac:cxnSpMkLst>
            <pc:docMk/>
            <pc:sldMk cId="1761647439" sldId="283"/>
            <ac:cxnSpMk id="307" creationId="{00000000-0000-0000-0000-000000000000}"/>
          </ac:cxnSpMkLst>
        </pc:cxnChg>
      </pc:sldChg>
      <pc:sldChg chg="addSp delSp modSp add mod">
        <pc:chgData name="Myroslava Makhynia" userId="7bb0f5b9-dfee-454e-9f70-e4fa02f019ef" providerId="ADAL" clId="{FA398E3D-7431-4CE4-BC25-29119FAF2375}" dt="2024-08-02T22:31:18.811" v="1167" actId="20577"/>
        <pc:sldMkLst>
          <pc:docMk/>
          <pc:sldMk cId="3674828340" sldId="284"/>
        </pc:sldMkLst>
        <pc:spChg chg="add mod">
          <ac:chgData name="Myroslava Makhynia" userId="7bb0f5b9-dfee-454e-9f70-e4fa02f019ef" providerId="ADAL" clId="{FA398E3D-7431-4CE4-BC25-29119FAF2375}" dt="2024-08-02T21:43:13.789" v="105"/>
          <ac:spMkLst>
            <pc:docMk/>
            <pc:sldMk cId="3674828340" sldId="284"/>
            <ac:spMk id="2" creationId="{25C1E878-A3B6-E0C8-AB32-68A3C3572099}"/>
          </ac:spMkLst>
        </pc:spChg>
        <pc:spChg chg="add mod">
          <ac:chgData name="Myroslava Makhynia" userId="7bb0f5b9-dfee-454e-9f70-e4fa02f019ef" providerId="ADAL" clId="{FA398E3D-7431-4CE4-BC25-29119FAF2375}" dt="2024-08-02T21:43:13.789" v="105"/>
          <ac:spMkLst>
            <pc:docMk/>
            <pc:sldMk cId="3674828340" sldId="284"/>
            <ac:spMk id="3" creationId="{DDDF28C6-D1CC-A0EA-933E-6F5379746D47}"/>
          </ac:spMkLst>
        </pc:spChg>
        <pc:spChg chg="mod topLvl">
          <ac:chgData name="Myroslava Makhynia" userId="7bb0f5b9-dfee-454e-9f70-e4fa02f019ef" providerId="ADAL" clId="{FA398E3D-7431-4CE4-BC25-29119FAF2375}" dt="2024-08-02T21:59:22.857" v="591" actId="207"/>
          <ac:spMkLst>
            <pc:docMk/>
            <pc:sldMk cId="3674828340" sldId="284"/>
            <ac:spMk id="324" creationId="{00000000-0000-0000-0000-000000000000}"/>
          </ac:spMkLst>
        </pc:spChg>
        <pc:spChg chg="del mod topLvl">
          <ac:chgData name="Myroslava Makhynia" userId="7bb0f5b9-dfee-454e-9f70-e4fa02f019ef" providerId="ADAL" clId="{FA398E3D-7431-4CE4-BC25-29119FAF2375}" dt="2024-08-02T21:58:35.781" v="580" actId="478"/>
          <ac:spMkLst>
            <pc:docMk/>
            <pc:sldMk cId="3674828340" sldId="284"/>
            <ac:spMk id="325" creationId="{00000000-0000-0000-0000-000000000000}"/>
          </ac:spMkLst>
        </pc:spChg>
        <pc:spChg chg="del">
          <ac:chgData name="Myroslava Makhynia" userId="7bb0f5b9-dfee-454e-9f70-e4fa02f019ef" providerId="ADAL" clId="{FA398E3D-7431-4CE4-BC25-29119FAF2375}" dt="2024-08-02T21:58:49.340" v="584" actId="478"/>
          <ac:spMkLst>
            <pc:docMk/>
            <pc:sldMk cId="3674828340" sldId="284"/>
            <ac:spMk id="330" creationId="{00000000-0000-0000-0000-000000000000}"/>
          </ac:spMkLst>
        </pc:spChg>
        <pc:spChg chg="del">
          <ac:chgData name="Myroslava Makhynia" userId="7bb0f5b9-dfee-454e-9f70-e4fa02f019ef" providerId="ADAL" clId="{FA398E3D-7431-4CE4-BC25-29119FAF2375}" dt="2024-08-02T21:58:47.771" v="583" actId="478"/>
          <ac:spMkLst>
            <pc:docMk/>
            <pc:sldMk cId="3674828340" sldId="284"/>
            <ac:spMk id="331" creationId="{00000000-0000-0000-0000-000000000000}"/>
          </ac:spMkLst>
        </pc:spChg>
        <pc:spChg chg="mod topLvl">
          <ac:chgData name="Myroslava Makhynia" userId="7bb0f5b9-dfee-454e-9f70-e4fa02f019ef" providerId="ADAL" clId="{FA398E3D-7431-4CE4-BC25-29119FAF2375}" dt="2024-08-02T21:58:56.201" v="587" actId="1076"/>
          <ac:spMkLst>
            <pc:docMk/>
            <pc:sldMk cId="3674828340" sldId="284"/>
            <ac:spMk id="336" creationId="{00000000-0000-0000-0000-000000000000}"/>
          </ac:spMkLst>
        </pc:spChg>
        <pc:spChg chg="del mod topLvl">
          <ac:chgData name="Myroslava Makhynia" userId="7bb0f5b9-dfee-454e-9f70-e4fa02f019ef" providerId="ADAL" clId="{FA398E3D-7431-4CE4-BC25-29119FAF2375}" dt="2024-08-02T21:58:53.317" v="586" actId="478"/>
          <ac:spMkLst>
            <pc:docMk/>
            <pc:sldMk cId="3674828340" sldId="284"/>
            <ac:spMk id="337" creationId="{00000000-0000-0000-0000-000000000000}"/>
          </ac:spMkLst>
        </pc:spChg>
        <pc:spChg chg="mod">
          <ac:chgData name="Myroslava Makhynia" userId="7bb0f5b9-dfee-454e-9f70-e4fa02f019ef" providerId="ADAL" clId="{FA398E3D-7431-4CE4-BC25-29119FAF2375}" dt="2024-08-02T21:58:24.491" v="577" actId="1076"/>
          <ac:spMkLst>
            <pc:docMk/>
            <pc:sldMk cId="3674828340" sldId="284"/>
            <ac:spMk id="339" creationId="{00000000-0000-0000-0000-000000000000}"/>
          </ac:spMkLst>
        </pc:spChg>
        <pc:spChg chg="mod">
          <ac:chgData name="Myroslava Makhynia" userId="7bb0f5b9-dfee-454e-9f70-e4fa02f019ef" providerId="ADAL" clId="{FA398E3D-7431-4CE4-BC25-29119FAF2375}" dt="2024-08-02T22:31:18.811" v="1167" actId="20577"/>
          <ac:spMkLst>
            <pc:docMk/>
            <pc:sldMk cId="3674828340" sldId="284"/>
            <ac:spMk id="340" creationId="{00000000-0000-0000-0000-000000000000}"/>
          </ac:spMkLst>
        </pc:spChg>
        <pc:grpChg chg="del mod">
          <ac:chgData name="Myroslava Makhynia" userId="7bb0f5b9-dfee-454e-9f70-e4fa02f019ef" providerId="ADAL" clId="{FA398E3D-7431-4CE4-BC25-29119FAF2375}" dt="2024-08-02T21:58:35.781" v="580" actId="478"/>
          <ac:grpSpMkLst>
            <pc:docMk/>
            <pc:sldMk cId="3674828340" sldId="284"/>
            <ac:grpSpMk id="323" creationId="{00000000-0000-0000-0000-000000000000}"/>
          </ac:grpSpMkLst>
        </pc:grpChg>
        <pc:grpChg chg="del">
          <ac:chgData name="Myroslava Makhynia" userId="7bb0f5b9-dfee-454e-9f70-e4fa02f019ef" providerId="ADAL" clId="{FA398E3D-7431-4CE4-BC25-29119FAF2375}" dt="2024-08-02T21:57:46.568" v="566" actId="478"/>
          <ac:grpSpMkLst>
            <pc:docMk/>
            <pc:sldMk cId="3674828340" sldId="284"/>
            <ac:grpSpMk id="326" creationId="{00000000-0000-0000-0000-000000000000}"/>
          </ac:grpSpMkLst>
        </pc:grpChg>
        <pc:grpChg chg="del">
          <ac:chgData name="Myroslava Makhynia" userId="7bb0f5b9-dfee-454e-9f70-e4fa02f019ef" providerId="ADAL" clId="{FA398E3D-7431-4CE4-BC25-29119FAF2375}" dt="2024-08-02T21:57:47.949" v="567" actId="478"/>
          <ac:grpSpMkLst>
            <pc:docMk/>
            <pc:sldMk cId="3674828340" sldId="284"/>
            <ac:grpSpMk id="332" creationId="{00000000-0000-0000-0000-000000000000}"/>
          </ac:grpSpMkLst>
        </pc:grpChg>
        <pc:grpChg chg="del mod">
          <ac:chgData name="Myroslava Makhynia" userId="7bb0f5b9-dfee-454e-9f70-e4fa02f019ef" providerId="ADAL" clId="{FA398E3D-7431-4CE4-BC25-29119FAF2375}" dt="2024-08-02T21:58:53.317" v="586" actId="478"/>
          <ac:grpSpMkLst>
            <pc:docMk/>
            <pc:sldMk cId="3674828340" sldId="284"/>
            <ac:grpSpMk id="335" creationId="{00000000-0000-0000-0000-000000000000}"/>
          </ac:grpSpMkLst>
        </pc:grpChg>
        <pc:graphicFrameChg chg="mod modGraphic">
          <ac:chgData name="Myroslava Makhynia" userId="7bb0f5b9-dfee-454e-9f70-e4fa02f019ef" providerId="ADAL" clId="{FA398E3D-7431-4CE4-BC25-29119FAF2375}" dt="2024-08-02T22:29:43.101" v="1134" actId="20577"/>
          <ac:graphicFrameMkLst>
            <pc:docMk/>
            <pc:sldMk cId="3674828340" sldId="284"/>
            <ac:graphicFrameMk id="338" creationId="{00000000-0000-0000-0000-000000000000}"/>
          </ac:graphicFrameMkLst>
        </pc:graphicFrameChg>
        <pc:cxnChg chg="mod">
          <ac:chgData name="Myroslava Makhynia" userId="7bb0f5b9-dfee-454e-9f70-e4fa02f019ef" providerId="ADAL" clId="{FA398E3D-7431-4CE4-BC25-29119FAF2375}" dt="2024-08-02T21:58:27.629" v="578" actId="1076"/>
          <ac:cxnSpMkLst>
            <pc:docMk/>
            <pc:sldMk cId="3674828340" sldId="284"/>
            <ac:cxnSpMk id="329" creationId="{00000000-0000-0000-0000-000000000000}"/>
          </ac:cxnSpMkLst>
        </pc:cxnChg>
      </pc:sldChg>
      <pc:sldChg chg="addSp delSp modSp add mod">
        <pc:chgData name="Myroslava Makhynia" userId="7bb0f5b9-dfee-454e-9f70-e4fa02f019ef" providerId="ADAL" clId="{FA398E3D-7431-4CE4-BC25-29119FAF2375}" dt="2024-08-02T22:33:55.540" v="1175"/>
        <pc:sldMkLst>
          <pc:docMk/>
          <pc:sldMk cId="2453203087" sldId="285"/>
        </pc:sldMkLst>
        <pc:spChg chg="add mod">
          <ac:chgData name="Myroslava Makhynia" userId="7bb0f5b9-dfee-454e-9f70-e4fa02f019ef" providerId="ADAL" clId="{FA398E3D-7431-4CE4-BC25-29119FAF2375}" dt="2024-08-02T21:43:15.402" v="106"/>
          <ac:spMkLst>
            <pc:docMk/>
            <pc:sldMk cId="2453203087" sldId="285"/>
            <ac:spMk id="2" creationId="{18CCB7B8-045D-7DE6-6C43-83163ED5679D}"/>
          </ac:spMkLst>
        </pc:spChg>
        <pc:spChg chg="add mod">
          <ac:chgData name="Myroslava Makhynia" userId="7bb0f5b9-dfee-454e-9f70-e4fa02f019ef" providerId="ADAL" clId="{FA398E3D-7431-4CE4-BC25-29119FAF2375}" dt="2024-08-02T21:43:15.402" v="106"/>
          <ac:spMkLst>
            <pc:docMk/>
            <pc:sldMk cId="2453203087" sldId="285"/>
            <ac:spMk id="3" creationId="{1131AC54-3EA1-AEA6-43FA-1293D7B3F3E6}"/>
          </ac:spMkLst>
        </pc:spChg>
        <pc:spChg chg="add mod ord">
          <ac:chgData name="Myroslava Makhynia" userId="7bb0f5b9-dfee-454e-9f70-e4fa02f019ef" providerId="ADAL" clId="{FA398E3D-7431-4CE4-BC25-29119FAF2375}" dt="2024-08-02T22:00:13.542" v="633" actId="1076"/>
          <ac:spMkLst>
            <pc:docMk/>
            <pc:sldMk cId="2453203087" sldId="285"/>
            <ac:spMk id="4" creationId="{E2A74003-BA5A-3F7A-DCF9-C36C47A0FF1D}"/>
          </ac:spMkLst>
        </pc:spChg>
        <pc:spChg chg="del">
          <ac:chgData name="Myroslava Makhynia" userId="7bb0f5b9-dfee-454e-9f70-e4fa02f019ef" providerId="ADAL" clId="{FA398E3D-7431-4CE4-BC25-29119FAF2375}" dt="2024-08-02T21:59:41.069" v="600" actId="478"/>
          <ac:spMkLst>
            <pc:docMk/>
            <pc:sldMk cId="2453203087" sldId="285"/>
            <ac:spMk id="352" creationId="{00000000-0000-0000-0000-000000000000}"/>
          </ac:spMkLst>
        </pc:spChg>
        <pc:spChg chg="del">
          <ac:chgData name="Myroslava Makhynia" userId="7bb0f5b9-dfee-454e-9f70-e4fa02f019ef" providerId="ADAL" clId="{FA398E3D-7431-4CE4-BC25-29119FAF2375}" dt="2024-08-02T21:59:39.838" v="599" actId="478"/>
          <ac:spMkLst>
            <pc:docMk/>
            <pc:sldMk cId="2453203087" sldId="285"/>
            <ac:spMk id="353" creationId="{00000000-0000-0000-0000-000000000000}"/>
          </ac:spMkLst>
        </pc:spChg>
        <pc:spChg chg="mod topLvl">
          <ac:chgData name="Myroslava Makhynia" userId="7bb0f5b9-dfee-454e-9f70-e4fa02f019ef" providerId="ADAL" clId="{FA398E3D-7431-4CE4-BC25-29119FAF2375}" dt="2024-08-02T21:59:43.977" v="601" actId="1076"/>
          <ac:spMkLst>
            <pc:docMk/>
            <pc:sldMk cId="2453203087" sldId="285"/>
            <ac:spMk id="358" creationId="{00000000-0000-0000-0000-000000000000}"/>
          </ac:spMkLst>
        </pc:spChg>
        <pc:spChg chg="del mod topLvl">
          <ac:chgData name="Myroslava Makhynia" userId="7bb0f5b9-dfee-454e-9f70-e4fa02f019ef" providerId="ADAL" clId="{FA398E3D-7431-4CE4-BC25-29119FAF2375}" dt="2024-08-02T21:59:38.335" v="598" actId="478"/>
          <ac:spMkLst>
            <pc:docMk/>
            <pc:sldMk cId="2453203087" sldId="285"/>
            <ac:spMk id="359" creationId="{00000000-0000-0000-0000-000000000000}"/>
          </ac:spMkLst>
        </pc:spChg>
        <pc:spChg chg="mod">
          <ac:chgData name="Myroslava Makhynia" userId="7bb0f5b9-dfee-454e-9f70-e4fa02f019ef" providerId="ADAL" clId="{FA398E3D-7431-4CE4-BC25-29119FAF2375}" dt="2024-08-02T22:32:36.149" v="1174" actId="113"/>
          <ac:spMkLst>
            <pc:docMk/>
            <pc:sldMk cId="2453203087" sldId="285"/>
            <ac:spMk id="361" creationId="{00000000-0000-0000-0000-000000000000}"/>
          </ac:spMkLst>
        </pc:spChg>
        <pc:spChg chg="mod">
          <ac:chgData name="Myroslava Makhynia" userId="7bb0f5b9-dfee-454e-9f70-e4fa02f019ef" providerId="ADAL" clId="{FA398E3D-7431-4CE4-BC25-29119FAF2375}" dt="2024-08-02T22:33:55.540" v="1175"/>
          <ac:spMkLst>
            <pc:docMk/>
            <pc:sldMk cId="2453203087" sldId="285"/>
            <ac:spMk id="362" creationId="{00000000-0000-0000-0000-000000000000}"/>
          </ac:spMkLst>
        </pc:spChg>
        <pc:grpChg chg="del">
          <ac:chgData name="Myroslava Makhynia" userId="7bb0f5b9-dfee-454e-9f70-e4fa02f019ef" providerId="ADAL" clId="{FA398E3D-7431-4CE4-BC25-29119FAF2375}" dt="2024-08-02T21:59:27.286" v="592" actId="478"/>
          <ac:grpSpMkLst>
            <pc:docMk/>
            <pc:sldMk cId="2453203087" sldId="285"/>
            <ac:grpSpMk id="345" creationId="{00000000-0000-0000-0000-000000000000}"/>
          </ac:grpSpMkLst>
        </pc:grpChg>
        <pc:grpChg chg="del">
          <ac:chgData name="Myroslava Makhynia" userId="7bb0f5b9-dfee-454e-9f70-e4fa02f019ef" providerId="ADAL" clId="{FA398E3D-7431-4CE4-BC25-29119FAF2375}" dt="2024-08-02T21:59:33.404" v="596" actId="478"/>
          <ac:grpSpMkLst>
            <pc:docMk/>
            <pc:sldMk cId="2453203087" sldId="285"/>
            <ac:grpSpMk id="348" creationId="{00000000-0000-0000-0000-000000000000}"/>
          </ac:grpSpMkLst>
        </pc:grpChg>
        <pc:grpChg chg="del">
          <ac:chgData name="Myroslava Makhynia" userId="7bb0f5b9-dfee-454e-9f70-e4fa02f019ef" providerId="ADAL" clId="{FA398E3D-7431-4CE4-BC25-29119FAF2375}" dt="2024-08-02T21:59:32.483" v="595" actId="478"/>
          <ac:grpSpMkLst>
            <pc:docMk/>
            <pc:sldMk cId="2453203087" sldId="285"/>
            <ac:grpSpMk id="354" creationId="{00000000-0000-0000-0000-000000000000}"/>
          </ac:grpSpMkLst>
        </pc:grpChg>
        <pc:grpChg chg="del mod">
          <ac:chgData name="Myroslava Makhynia" userId="7bb0f5b9-dfee-454e-9f70-e4fa02f019ef" providerId="ADAL" clId="{FA398E3D-7431-4CE4-BC25-29119FAF2375}" dt="2024-08-02T21:59:38.335" v="598" actId="478"/>
          <ac:grpSpMkLst>
            <pc:docMk/>
            <pc:sldMk cId="2453203087" sldId="285"/>
            <ac:grpSpMk id="357" creationId="{00000000-0000-0000-0000-000000000000}"/>
          </ac:grpSpMkLst>
        </pc:grpChg>
        <pc:cxnChg chg="mod">
          <ac:chgData name="Myroslava Makhynia" userId="7bb0f5b9-dfee-454e-9f70-e4fa02f019ef" providerId="ADAL" clId="{FA398E3D-7431-4CE4-BC25-29119FAF2375}" dt="2024-08-02T22:00:22.639" v="637" actId="1036"/>
          <ac:cxnSpMkLst>
            <pc:docMk/>
            <pc:sldMk cId="2453203087" sldId="285"/>
            <ac:cxnSpMk id="351" creationId="{00000000-0000-0000-0000-000000000000}"/>
          </ac:cxnSpMkLst>
        </pc:cxnChg>
      </pc:sldChg>
      <pc:sldChg chg="addSp delSp modSp add mod">
        <pc:chgData name="Myroslava Makhynia" userId="7bb0f5b9-dfee-454e-9f70-e4fa02f019ef" providerId="ADAL" clId="{FA398E3D-7431-4CE4-BC25-29119FAF2375}" dt="2024-08-02T22:40:31.742" v="1373" actId="113"/>
        <pc:sldMkLst>
          <pc:docMk/>
          <pc:sldMk cId="3220670272" sldId="286"/>
        </pc:sldMkLst>
        <pc:spChg chg="add mod">
          <ac:chgData name="Myroslava Makhynia" userId="7bb0f5b9-dfee-454e-9f70-e4fa02f019ef" providerId="ADAL" clId="{FA398E3D-7431-4CE4-BC25-29119FAF2375}" dt="2024-08-02T21:43:17.598" v="107"/>
          <ac:spMkLst>
            <pc:docMk/>
            <pc:sldMk cId="3220670272" sldId="286"/>
            <ac:spMk id="2" creationId="{07054D35-52F0-73B8-7D3A-5CAF3905D5E3}"/>
          </ac:spMkLst>
        </pc:spChg>
        <pc:spChg chg="add mod">
          <ac:chgData name="Myroslava Makhynia" userId="7bb0f5b9-dfee-454e-9f70-e4fa02f019ef" providerId="ADAL" clId="{FA398E3D-7431-4CE4-BC25-29119FAF2375}" dt="2024-08-02T21:43:17.598" v="107"/>
          <ac:spMkLst>
            <pc:docMk/>
            <pc:sldMk cId="3220670272" sldId="286"/>
            <ac:spMk id="3" creationId="{9495C383-3698-A44E-FADD-EBFD51294457}"/>
          </ac:spMkLst>
        </pc:spChg>
        <pc:spChg chg="mod">
          <ac:chgData name="Myroslava Makhynia" userId="7bb0f5b9-dfee-454e-9f70-e4fa02f019ef" providerId="ADAL" clId="{FA398E3D-7431-4CE4-BC25-29119FAF2375}" dt="2024-08-02T22:00:46.042" v="641" actId="207"/>
          <ac:spMkLst>
            <pc:docMk/>
            <pc:sldMk cId="3220670272" sldId="286"/>
            <ac:spMk id="368"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69"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1"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2"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4"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5"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7" creationId="{00000000-0000-0000-0000-000000000000}"/>
          </ac:spMkLst>
        </pc:spChg>
        <pc:spChg chg="mod">
          <ac:chgData name="Myroslava Makhynia" userId="7bb0f5b9-dfee-454e-9f70-e4fa02f019ef" providerId="ADAL" clId="{FA398E3D-7431-4CE4-BC25-29119FAF2375}" dt="2024-08-02T22:00:46.042" v="641" actId="207"/>
          <ac:spMkLst>
            <pc:docMk/>
            <pc:sldMk cId="3220670272" sldId="286"/>
            <ac:spMk id="378" creationId="{00000000-0000-0000-0000-000000000000}"/>
          </ac:spMkLst>
        </pc:spChg>
        <pc:spChg chg="del">
          <ac:chgData name="Myroslava Makhynia" userId="7bb0f5b9-dfee-454e-9f70-e4fa02f019ef" providerId="ADAL" clId="{FA398E3D-7431-4CE4-BC25-29119FAF2375}" dt="2024-08-02T22:00:32.990" v="640" actId="478"/>
          <ac:spMkLst>
            <pc:docMk/>
            <pc:sldMk cId="3220670272" sldId="286"/>
            <ac:spMk id="379" creationId="{00000000-0000-0000-0000-000000000000}"/>
          </ac:spMkLst>
        </pc:spChg>
        <pc:spChg chg="del">
          <ac:chgData name="Myroslava Makhynia" userId="7bb0f5b9-dfee-454e-9f70-e4fa02f019ef" providerId="ADAL" clId="{FA398E3D-7431-4CE4-BC25-29119FAF2375}" dt="2024-08-02T22:00:31.835" v="639" actId="478"/>
          <ac:spMkLst>
            <pc:docMk/>
            <pc:sldMk cId="3220670272" sldId="286"/>
            <ac:spMk id="380" creationId="{00000000-0000-0000-0000-000000000000}"/>
          </ac:spMkLst>
        </pc:spChg>
        <pc:spChg chg="mod">
          <ac:chgData name="Myroslava Makhynia" userId="7bb0f5b9-dfee-454e-9f70-e4fa02f019ef" providerId="ADAL" clId="{FA398E3D-7431-4CE4-BC25-29119FAF2375}" dt="2024-08-02T22:40:31.742" v="1373" actId="113"/>
          <ac:spMkLst>
            <pc:docMk/>
            <pc:sldMk cId="3220670272" sldId="286"/>
            <ac:spMk id="381" creationId="{00000000-0000-0000-0000-000000000000}"/>
          </ac:spMkLst>
        </pc:spChg>
        <pc:spChg chg="mod">
          <ac:chgData name="Myroslava Makhynia" userId="7bb0f5b9-dfee-454e-9f70-e4fa02f019ef" providerId="ADAL" clId="{FA398E3D-7431-4CE4-BC25-29119FAF2375}" dt="2024-08-02T22:34:51.938" v="1182" actId="113"/>
          <ac:spMkLst>
            <pc:docMk/>
            <pc:sldMk cId="3220670272" sldId="286"/>
            <ac:spMk id="382" creationId="{00000000-0000-0000-0000-000000000000}"/>
          </ac:spMkLst>
        </pc:spChg>
        <pc:spChg chg="mod">
          <ac:chgData name="Myroslava Makhynia" userId="7bb0f5b9-dfee-454e-9f70-e4fa02f019ef" providerId="ADAL" clId="{FA398E3D-7431-4CE4-BC25-29119FAF2375}" dt="2024-08-02T22:37:02.567" v="1195" actId="20577"/>
          <ac:spMkLst>
            <pc:docMk/>
            <pc:sldMk cId="3220670272" sldId="286"/>
            <ac:spMk id="383"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4" creationId="{00000000-0000-0000-0000-000000000000}"/>
          </ac:spMkLst>
        </pc:spChg>
        <pc:spChg chg="del mod">
          <ac:chgData name="Myroslava Makhynia" userId="7bb0f5b9-dfee-454e-9f70-e4fa02f019ef" providerId="ADAL" clId="{FA398E3D-7431-4CE4-BC25-29119FAF2375}" dt="2024-08-02T22:36:10.326" v="1184" actId="478"/>
          <ac:spMkLst>
            <pc:docMk/>
            <pc:sldMk cId="3220670272" sldId="286"/>
            <ac:spMk id="385" creationId="{00000000-0000-0000-0000-000000000000}"/>
          </ac:spMkLst>
        </pc:spChg>
        <pc:spChg chg="mod">
          <ac:chgData name="Myroslava Makhynia" userId="7bb0f5b9-dfee-454e-9f70-e4fa02f019ef" providerId="ADAL" clId="{FA398E3D-7431-4CE4-BC25-29119FAF2375}" dt="2024-08-02T22:02:20.530" v="683" actId="207"/>
          <ac:spMkLst>
            <pc:docMk/>
            <pc:sldMk cId="3220670272" sldId="286"/>
            <ac:spMk id="386" creationId="{00000000-0000-0000-0000-000000000000}"/>
          </ac:spMkLst>
        </pc:spChg>
        <pc:spChg chg="mod">
          <ac:chgData name="Myroslava Makhynia" userId="7bb0f5b9-dfee-454e-9f70-e4fa02f019ef" providerId="ADAL" clId="{FA398E3D-7431-4CE4-BC25-29119FAF2375}" dt="2024-08-02T22:02:27.470" v="705" actId="1035"/>
          <ac:spMkLst>
            <pc:docMk/>
            <pc:sldMk cId="3220670272" sldId="286"/>
            <ac:spMk id="387" creationId="{00000000-0000-0000-0000-000000000000}"/>
          </ac:spMkLst>
        </pc:spChg>
        <pc:grpChg chg="mod">
          <ac:chgData name="Myroslava Makhynia" userId="7bb0f5b9-dfee-454e-9f70-e4fa02f019ef" providerId="ADAL" clId="{FA398E3D-7431-4CE4-BC25-29119FAF2375}" dt="2024-08-02T22:02:04.617" v="680" actId="14100"/>
          <ac:grpSpMkLst>
            <pc:docMk/>
            <pc:sldMk cId="3220670272" sldId="286"/>
            <ac:grpSpMk id="367" creationId="{00000000-0000-0000-0000-000000000000}"/>
          </ac:grpSpMkLst>
        </pc:grpChg>
        <pc:grpChg chg="mod">
          <ac:chgData name="Myroslava Makhynia" userId="7bb0f5b9-dfee-454e-9f70-e4fa02f019ef" providerId="ADAL" clId="{FA398E3D-7431-4CE4-BC25-29119FAF2375}" dt="2024-08-02T22:02:07.282" v="681" actId="14100"/>
          <ac:grpSpMkLst>
            <pc:docMk/>
            <pc:sldMk cId="3220670272" sldId="286"/>
            <ac:grpSpMk id="370" creationId="{00000000-0000-0000-0000-000000000000}"/>
          </ac:grpSpMkLst>
        </pc:grpChg>
        <pc:grpChg chg="mod">
          <ac:chgData name="Myroslava Makhynia" userId="7bb0f5b9-dfee-454e-9f70-e4fa02f019ef" providerId="ADAL" clId="{FA398E3D-7431-4CE4-BC25-29119FAF2375}" dt="2024-08-02T22:02:10.260" v="682" actId="14100"/>
          <ac:grpSpMkLst>
            <pc:docMk/>
            <pc:sldMk cId="3220670272" sldId="286"/>
            <ac:grpSpMk id="373" creationId="{00000000-0000-0000-0000-000000000000}"/>
          </ac:grpSpMkLst>
        </pc:grpChg>
        <pc:grpChg chg="mod">
          <ac:chgData name="Myroslava Makhynia" userId="7bb0f5b9-dfee-454e-9f70-e4fa02f019ef" providerId="ADAL" clId="{FA398E3D-7431-4CE4-BC25-29119FAF2375}" dt="2024-08-02T22:01:41.070" v="649" actId="14100"/>
          <ac:grpSpMkLst>
            <pc:docMk/>
            <pc:sldMk cId="3220670272" sldId="286"/>
            <ac:grpSpMk id="376" creationId="{00000000-0000-0000-0000-000000000000}"/>
          </ac:grpSpMkLst>
        </pc:grpChg>
      </pc:sldChg>
      <pc:sldChg chg="addSp delSp modSp add mod">
        <pc:chgData name="Myroslava Makhynia" userId="7bb0f5b9-dfee-454e-9f70-e4fa02f019ef" providerId="ADAL" clId="{FA398E3D-7431-4CE4-BC25-29119FAF2375}" dt="2024-08-02T22:46:30.913" v="1450" actId="1036"/>
        <pc:sldMkLst>
          <pc:docMk/>
          <pc:sldMk cId="178313157" sldId="287"/>
        </pc:sldMkLst>
        <pc:spChg chg="add mod">
          <ac:chgData name="Myroslava Makhynia" userId="7bb0f5b9-dfee-454e-9f70-e4fa02f019ef" providerId="ADAL" clId="{FA398E3D-7431-4CE4-BC25-29119FAF2375}" dt="2024-08-02T21:43:19.028" v="108"/>
          <ac:spMkLst>
            <pc:docMk/>
            <pc:sldMk cId="178313157" sldId="287"/>
            <ac:spMk id="2" creationId="{6DA706DF-A7C5-A9C1-68DB-AC2727C98A8B}"/>
          </ac:spMkLst>
        </pc:spChg>
        <pc:spChg chg="add mod">
          <ac:chgData name="Myroslava Makhynia" userId="7bb0f5b9-dfee-454e-9f70-e4fa02f019ef" providerId="ADAL" clId="{FA398E3D-7431-4CE4-BC25-29119FAF2375}" dt="2024-08-02T21:43:19.028" v="108"/>
          <ac:spMkLst>
            <pc:docMk/>
            <pc:sldMk cId="178313157" sldId="287"/>
            <ac:spMk id="3" creationId="{075972DC-4F2E-01CA-8835-40A8C9B1813B}"/>
          </ac:spMkLst>
        </pc:spChg>
        <pc:spChg chg="add mod ord">
          <ac:chgData name="Myroslava Makhynia" userId="7bb0f5b9-dfee-454e-9f70-e4fa02f019ef" providerId="ADAL" clId="{FA398E3D-7431-4CE4-BC25-29119FAF2375}" dt="2024-08-02T22:02:49.964" v="708" actId="167"/>
          <ac:spMkLst>
            <pc:docMk/>
            <pc:sldMk cId="178313157" sldId="287"/>
            <ac:spMk id="4" creationId="{AAF5E0CA-750A-6BA1-EA7B-110DEB842DB1}"/>
          </ac:spMkLst>
        </pc:spChg>
        <pc:spChg chg="del">
          <ac:chgData name="Myroslava Makhynia" userId="7bb0f5b9-dfee-454e-9f70-e4fa02f019ef" providerId="ADAL" clId="{FA398E3D-7431-4CE4-BC25-29119FAF2375}" dt="2024-08-02T22:03:43.918" v="732" actId="478"/>
          <ac:spMkLst>
            <pc:docMk/>
            <pc:sldMk cId="178313157" sldId="287"/>
            <ac:spMk id="399" creationId="{00000000-0000-0000-0000-000000000000}"/>
          </ac:spMkLst>
        </pc:spChg>
        <pc:spChg chg="del">
          <ac:chgData name="Myroslava Makhynia" userId="7bb0f5b9-dfee-454e-9f70-e4fa02f019ef" providerId="ADAL" clId="{FA398E3D-7431-4CE4-BC25-29119FAF2375}" dt="2024-08-02T22:03:45.295" v="733" actId="478"/>
          <ac:spMkLst>
            <pc:docMk/>
            <pc:sldMk cId="178313157" sldId="287"/>
            <ac:spMk id="400" creationId="{00000000-0000-0000-0000-000000000000}"/>
          </ac:spMkLst>
        </pc:spChg>
        <pc:spChg chg="mod topLvl">
          <ac:chgData name="Myroslava Makhynia" userId="7bb0f5b9-dfee-454e-9f70-e4fa02f019ef" providerId="ADAL" clId="{FA398E3D-7431-4CE4-BC25-29119FAF2375}" dt="2024-08-02T22:03:50.422" v="736" actId="1076"/>
          <ac:spMkLst>
            <pc:docMk/>
            <pc:sldMk cId="178313157" sldId="287"/>
            <ac:spMk id="405" creationId="{00000000-0000-0000-0000-000000000000}"/>
          </ac:spMkLst>
        </pc:spChg>
        <pc:spChg chg="del mod topLvl">
          <ac:chgData name="Myroslava Makhynia" userId="7bb0f5b9-dfee-454e-9f70-e4fa02f019ef" providerId="ADAL" clId="{FA398E3D-7431-4CE4-BC25-29119FAF2375}" dt="2024-08-02T22:03:48.410" v="735" actId="478"/>
          <ac:spMkLst>
            <pc:docMk/>
            <pc:sldMk cId="178313157" sldId="287"/>
            <ac:spMk id="406" creationId="{00000000-0000-0000-0000-000000000000}"/>
          </ac:spMkLst>
        </pc:spChg>
        <pc:spChg chg="mod">
          <ac:chgData name="Myroslava Makhynia" userId="7bb0f5b9-dfee-454e-9f70-e4fa02f019ef" providerId="ADAL" clId="{FA398E3D-7431-4CE4-BC25-29119FAF2375}" dt="2024-08-02T22:03:34.073" v="728" actId="1076"/>
          <ac:spMkLst>
            <pc:docMk/>
            <pc:sldMk cId="178313157" sldId="287"/>
            <ac:spMk id="407" creationId="{00000000-0000-0000-0000-000000000000}"/>
          </ac:spMkLst>
        </pc:spChg>
        <pc:spChg chg="mod">
          <ac:chgData name="Myroslava Makhynia" userId="7bb0f5b9-dfee-454e-9f70-e4fa02f019ef" providerId="ADAL" clId="{FA398E3D-7431-4CE4-BC25-29119FAF2375}" dt="2024-08-02T22:46:30.913" v="1450" actId="1036"/>
          <ac:spMkLst>
            <pc:docMk/>
            <pc:sldMk cId="178313157" sldId="287"/>
            <ac:spMk id="408" creationId="{00000000-0000-0000-0000-000000000000}"/>
          </ac:spMkLst>
        </pc:spChg>
        <pc:spChg chg="mod">
          <ac:chgData name="Myroslava Makhynia" userId="7bb0f5b9-dfee-454e-9f70-e4fa02f019ef" providerId="ADAL" clId="{FA398E3D-7431-4CE4-BC25-29119FAF2375}" dt="2024-08-02T22:45:24.005" v="1420" actId="1076"/>
          <ac:spMkLst>
            <pc:docMk/>
            <pc:sldMk cId="178313157" sldId="287"/>
            <ac:spMk id="409" creationId="{00000000-0000-0000-0000-000000000000}"/>
          </ac:spMkLst>
        </pc:spChg>
        <pc:spChg chg="mod">
          <ac:chgData name="Myroslava Makhynia" userId="7bb0f5b9-dfee-454e-9f70-e4fa02f019ef" providerId="ADAL" clId="{FA398E3D-7431-4CE4-BC25-29119FAF2375}" dt="2024-08-02T22:03:41.742" v="731" actId="207"/>
          <ac:spMkLst>
            <pc:docMk/>
            <pc:sldMk cId="178313157" sldId="287"/>
            <ac:spMk id="410" creationId="{00000000-0000-0000-0000-000000000000}"/>
          </ac:spMkLst>
        </pc:spChg>
        <pc:grpChg chg="del">
          <ac:chgData name="Myroslava Makhynia" userId="7bb0f5b9-dfee-454e-9f70-e4fa02f019ef" providerId="ADAL" clId="{FA398E3D-7431-4CE4-BC25-29119FAF2375}" dt="2024-08-02T22:02:46.040" v="706" actId="478"/>
          <ac:grpSpMkLst>
            <pc:docMk/>
            <pc:sldMk cId="178313157" sldId="287"/>
            <ac:grpSpMk id="392" creationId="{00000000-0000-0000-0000-000000000000}"/>
          </ac:grpSpMkLst>
        </pc:grpChg>
        <pc:grpChg chg="del">
          <ac:chgData name="Myroslava Makhynia" userId="7bb0f5b9-dfee-454e-9f70-e4fa02f019ef" providerId="ADAL" clId="{FA398E3D-7431-4CE4-BC25-29119FAF2375}" dt="2024-08-02T22:02:52.389" v="710" actId="478"/>
          <ac:grpSpMkLst>
            <pc:docMk/>
            <pc:sldMk cId="178313157" sldId="287"/>
            <ac:grpSpMk id="395" creationId="{00000000-0000-0000-0000-000000000000}"/>
          </ac:grpSpMkLst>
        </pc:grpChg>
        <pc:grpChg chg="del">
          <ac:chgData name="Myroslava Makhynia" userId="7bb0f5b9-dfee-454e-9f70-e4fa02f019ef" providerId="ADAL" clId="{FA398E3D-7431-4CE4-BC25-29119FAF2375}" dt="2024-08-02T22:02:51.610" v="709" actId="478"/>
          <ac:grpSpMkLst>
            <pc:docMk/>
            <pc:sldMk cId="178313157" sldId="287"/>
            <ac:grpSpMk id="401" creationId="{00000000-0000-0000-0000-000000000000}"/>
          </ac:grpSpMkLst>
        </pc:grpChg>
        <pc:grpChg chg="del mod">
          <ac:chgData name="Myroslava Makhynia" userId="7bb0f5b9-dfee-454e-9f70-e4fa02f019ef" providerId="ADAL" clId="{FA398E3D-7431-4CE4-BC25-29119FAF2375}" dt="2024-08-02T22:03:48.410" v="735" actId="478"/>
          <ac:grpSpMkLst>
            <pc:docMk/>
            <pc:sldMk cId="178313157" sldId="287"/>
            <ac:grpSpMk id="404" creationId="{00000000-0000-0000-0000-000000000000}"/>
          </ac:grpSpMkLst>
        </pc:grpChg>
        <pc:cxnChg chg="add mod">
          <ac:chgData name="Myroslava Makhynia" userId="7bb0f5b9-dfee-454e-9f70-e4fa02f019ef" providerId="ADAL" clId="{FA398E3D-7431-4CE4-BC25-29119FAF2375}" dt="2024-08-02T22:46:27.266" v="1445" actId="1036"/>
          <ac:cxnSpMkLst>
            <pc:docMk/>
            <pc:sldMk cId="178313157" sldId="287"/>
            <ac:cxnSpMk id="5" creationId="{17F73B98-4C97-9562-96C1-2AA9622ED6FD}"/>
          </ac:cxnSpMkLst>
        </pc:cxnChg>
        <pc:cxnChg chg="del">
          <ac:chgData name="Myroslava Makhynia" userId="7bb0f5b9-dfee-454e-9f70-e4fa02f019ef" providerId="ADAL" clId="{FA398E3D-7431-4CE4-BC25-29119FAF2375}" dt="2024-08-02T22:03:22.259" v="713" actId="478"/>
          <ac:cxnSpMkLst>
            <pc:docMk/>
            <pc:sldMk cId="178313157" sldId="287"/>
            <ac:cxnSpMk id="398" creationId="{00000000-0000-0000-0000-000000000000}"/>
          </ac:cxnSpMkLst>
        </pc:cxnChg>
      </pc:sldChg>
      <pc:sldChg chg="addSp delSp modSp add mod">
        <pc:chgData name="Myroslava Makhynia" userId="7bb0f5b9-dfee-454e-9f70-e4fa02f019ef" providerId="ADAL" clId="{FA398E3D-7431-4CE4-BC25-29119FAF2375}" dt="2024-08-02T22:47:08.488" v="1452"/>
        <pc:sldMkLst>
          <pc:docMk/>
          <pc:sldMk cId="482442225" sldId="288"/>
        </pc:sldMkLst>
        <pc:spChg chg="add mod">
          <ac:chgData name="Myroslava Makhynia" userId="7bb0f5b9-dfee-454e-9f70-e4fa02f019ef" providerId="ADAL" clId="{FA398E3D-7431-4CE4-BC25-29119FAF2375}" dt="2024-08-02T21:43:20.455" v="109"/>
          <ac:spMkLst>
            <pc:docMk/>
            <pc:sldMk cId="482442225" sldId="288"/>
            <ac:spMk id="2" creationId="{032ABBC6-24B4-DE40-9753-89BBA910BB98}"/>
          </ac:spMkLst>
        </pc:spChg>
        <pc:spChg chg="add mod">
          <ac:chgData name="Myroslava Makhynia" userId="7bb0f5b9-dfee-454e-9f70-e4fa02f019ef" providerId="ADAL" clId="{FA398E3D-7431-4CE4-BC25-29119FAF2375}" dt="2024-08-02T21:43:20.455" v="109"/>
          <ac:spMkLst>
            <pc:docMk/>
            <pc:sldMk cId="482442225" sldId="288"/>
            <ac:spMk id="3" creationId="{67351AC0-679A-1A62-2C12-02D08A7238D8}"/>
          </ac:spMkLst>
        </pc:spChg>
        <pc:spChg chg="add del mod ord">
          <ac:chgData name="Myroslava Makhynia" userId="7bb0f5b9-dfee-454e-9f70-e4fa02f019ef" providerId="ADAL" clId="{FA398E3D-7431-4CE4-BC25-29119FAF2375}" dt="2024-08-02T22:04:07.184" v="743" actId="478"/>
          <ac:spMkLst>
            <pc:docMk/>
            <pc:sldMk cId="482442225" sldId="288"/>
            <ac:spMk id="4" creationId="{2108F93B-F00C-AE48-EA97-15B71F561873}"/>
          </ac:spMkLst>
        </pc:spChg>
        <pc:spChg chg="add del">
          <ac:chgData name="Myroslava Makhynia" userId="7bb0f5b9-dfee-454e-9f70-e4fa02f019ef" providerId="ADAL" clId="{FA398E3D-7431-4CE4-BC25-29119FAF2375}" dt="2024-08-02T22:04:45.200" v="775" actId="478"/>
          <ac:spMkLst>
            <pc:docMk/>
            <pc:sldMk cId="482442225" sldId="288"/>
            <ac:spMk id="422" creationId="{00000000-0000-0000-0000-000000000000}"/>
          </ac:spMkLst>
        </pc:spChg>
        <pc:spChg chg="del">
          <ac:chgData name="Myroslava Makhynia" userId="7bb0f5b9-dfee-454e-9f70-e4fa02f019ef" providerId="ADAL" clId="{FA398E3D-7431-4CE4-BC25-29119FAF2375}" dt="2024-08-02T22:04:30.261" v="770" actId="478"/>
          <ac:spMkLst>
            <pc:docMk/>
            <pc:sldMk cId="482442225" sldId="288"/>
            <ac:spMk id="423" creationId="{00000000-0000-0000-0000-000000000000}"/>
          </ac:spMkLst>
        </pc:spChg>
        <pc:spChg chg="mod topLvl">
          <ac:chgData name="Myroslava Makhynia" userId="7bb0f5b9-dfee-454e-9f70-e4fa02f019ef" providerId="ADAL" clId="{FA398E3D-7431-4CE4-BC25-29119FAF2375}" dt="2024-08-02T22:04:52.234" v="778" actId="1076"/>
          <ac:spMkLst>
            <pc:docMk/>
            <pc:sldMk cId="482442225" sldId="288"/>
            <ac:spMk id="428" creationId="{00000000-0000-0000-0000-000000000000}"/>
          </ac:spMkLst>
        </pc:spChg>
        <pc:spChg chg="del mod topLvl">
          <ac:chgData name="Myroslava Makhynia" userId="7bb0f5b9-dfee-454e-9f70-e4fa02f019ef" providerId="ADAL" clId="{FA398E3D-7431-4CE4-BC25-29119FAF2375}" dt="2024-08-02T22:04:49.774" v="777" actId="478"/>
          <ac:spMkLst>
            <pc:docMk/>
            <pc:sldMk cId="482442225" sldId="288"/>
            <ac:spMk id="429" creationId="{00000000-0000-0000-0000-000000000000}"/>
          </ac:spMkLst>
        </pc:spChg>
        <pc:spChg chg="mod">
          <ac:chgData name="Myroslava Makhynia" userId="7bb0f5b9-dfee-454e-9f70-e4fa02f019ef" providerId="ADAL" clId="{FA398E3D-7431-4CE4-BC25-29119FAF2375}" dt="2024-08-02T22:47:08.488" v="1452"/>
          <ac:spMkLst>
            <pc:docMk/>
            <pc:sldMk cId="482442225" sldId="288"/>
            <ac:spMk id="434" creationId="{00000000-0000-0000-0000-000000000000}"/>
          </ac:spMkLst>
        </pc:spChg>
        <pc:spChg chg="mod">
          <ac:chgData name="Myroslava Makhynia" userId="7bb0f5b9-dfee-454e-9f70-e4fa02f019ef" providerId="ADAL" clId="{FA398E3D-7431-4CE4-BC25-29119FAF2375}" dt="2024-08-02T22:04:13.383" v="745" actId="207"/>
          <ac:spMkLst>
            <pc:docMk/>
            <pc:sldMk cId="482442225" sldId="288"/>
            <ac:spMk id="435" creationId="{00000000-0000-0000-0000-000000000000}"/>
          </ac:spMkLst>
        </pc:spChg>
        <pc:grpChg chg="del">
          <ac:chgData name="Myroslava Makhynia" userId="7bb0f5b9-dfee-454e-9f70-e4fa02f019ef" providerId="ADAL" clId="{FA398E3D-7431-4CE4-BC25-29119FAF2375}" dt="2024-08-02T22:03:57.897" v="737" actId="478"/>
          <ac:grpSpMkLst>
            <pc:docMk/>
            <pc:sldMk cId="482442225" sldId="288"/>
            <ac:grpSpMk id="415" creationId="{00000000-0000-0000-0000-000000000000}"/>
          </ac:grpSpMkLst>
        </pc:grpChg>
        <pc:grpChg chg="del">
          <ac:chgData name="Myroslava Makhynia" userId="7bb0f5b9-dfee-454e-9f70-e4fa02f019ef" providerId="ADAL" clId="{FA398E3D-7431-4CE4-BC25-29119FAF2375}" dt="2024-08-02T22:04:03.467" v="741" actId="478"/>
          <ac:grpSpMkLst>
            <pc:docMk/>
            <pc:sldMk cId="482442225" sldId="288"/>
            <ac:grpSpMk id="418" creationId="{00000000-0000-0000-0000-000000000000}"/>
          </ac:grpSpMkLst>
        </pc:grpChg>
        <pc:grpChg chg="del">
          <ac:chgData name="Myroslava Makhynia" userId="7bb0f5b9-dfee-454e-9f70-e4fa02f019ef" providerId="ADAL" clId="{FA398E3D-7431-4CE4-BC25-29119FAF2375}" dt="2024-08-02T22:04:02.727" v="740" actId="478"/>
          <ac:grpSpMkLst>
            <pc:docMk/>
            <pc:sldMk cId="482442225" sldId="288"/>
            <ac:grpSpMk id="424" creationId="{00000000-0000-0000-0000-000000000000}"/>
          </ac:grpSpMkLst>
        </pc:grpChg>
        <pc:grpChg chg="del mod">
          <ac:chgData name="Myroslava Makhynia" userId="7bb0f5b9-dfee-454e-9f70-e4fa02f019ef" providerId="ADAL" clId="{FA398E3D-7431-4CE4-BC25-29119FAF2375}" dt="2024-08-02T22:04:49.774" v="777" actId="478"/>
          <ac:grpSpMkLst>
            <pc:docMk/>
            <pc:sldMk cId="482442225" sldId="288"/>
            <ac:grpSpMk id="427" creationId="{00000000-0000-0000-0000-000000000000}"/>
          </ac:grpSpMkLst>
        </pc:grpChg>
        <pc:grpChg chg="del">
          <ac:chgData name="Myroslava Makhynia" userId="7bb0f5b9-dfee-454e-9f70-e4fa02f019ef" providerId="ADAL" clId="{FA398E3D-7431-4CE4-BC25-29119FAF2375}" dt="2024-08-02T22:04:08.685" v="744" actId="478"/>
          <ac:grpSpMkLst>
            <pc:docMk/>
            <pc:sldMk cId="482442225" sldId="288"/>
            <ac:grpSpMk id="431" creationId="{00000000-0000-0000-0000-000000000000}"/>
          </ac:grpSpMkLst>
        </pc:grpChg>
        <pc:cxnChg chg="mod">
          <ac:chgData name="Myroslava Makhynia" userId="7bb0f5b9-dfee-454e-9f70-e4fa02f019ef" providerId="ADAL" clId="{FA398E3D-7431-4CE4-BC25-29119FAF2375}" dt="2024-08-02T22:04:26.442" v="769" actId="1036"/>
          <ac:cxnSpMkLst>
            <pc:docMk/>
            <pc:sldMk cId="482442225" sldId="288"/>
            <ac:cxnSpMk id="421" creationId="{00000000-0000-0000-0000-000000000000}"/>
          </ac:cxnSpMkLst>
        </pc:cxnChg>
      </pc:sldChg>
      <pc:sldChg chg="addSp delSp modSp add mod">
        <pc:chgData name="Myroslava Makhynia" userId="7bb0f5b9-dfee-454e-9f70-e4fa02f019ef" providerId="ADAL" clId="{FA398E3D-7431-4CE4-BC25-29119FAF2375}" dt="2024-08-02T22:47:40.702" v="1454"/>
        <pc:sldMkLst>
          <pc:docMk/>
          <pc:sldMk cId="3406048577" sldId="289"/>
        </pc:sldMkLst>
        <pc:spChg chg="add mod">
          <ac:chgData name="Myroslava Makhynia" userId="7bb0f5b9-dfee-454e-9f70-e4fa02f019ef" providerId="ADAL" clId="{FA398E3D-7431-4CE4-BC25-29119FAF2375}" dt="2024-08-02T21:43:22.658" v="110"/>
          <ac:spMkLst>
            <pc:docMk/>
            <pc:sldMk cId="3406048577" sldId="289"/>
            <ac:spMk id="2" creationId="{34C78D8D-155A-7104-E838-BCABF44287F9}"/>
          </ac:spMkLst>
        </pc:spChg>
        <pc:spChg chg="add mod">
          <ac:chgData name="Myroslava Makhynia" userId="7bb0f5b9-dfee-454e-9f70-e4fa02f019ef" providerId="ADAL" clId="{FA398E3D-7431-4CE4-BC25-29119FAF2375}" dt="2024-08-02T21:43:22.658" v="110"/>
          <ac:spMkLst>
            <pc:docMk/>
            <pc:sldMk cId="3406048577" sldId="289"/>
            <ac:spMk id="3" creationId="{5B50FCAA-B962-A38E-DBE6-2B67C9FC6AD2}"/>
          </ac:spMkLst>
        </pc:spChg>
        <pc:spChg chg="add mod ord">
          <ac:chgData name="Myroslava Makhynia" userId="7bb0f5b9-dfee-454e-9f70-e4fa02f019ef" providerId="ADAL" clId="{FA398E3D-7431-4CE4-BC25-29119FAF2375}" dt="2024-08-02T22:05:05.047" v="781" actId="167"/>
          <ac:spMkLst>
            <pc:docMk/>
            <pc:sldMk cId="3406048577" sldId="289"/>
            <ac:spMk id="4" creationId="{700461CE-161B-9150-5B15-5370BBBC9349}"/>
          </ac:spMkLst>
        </pc:spChg>
        <pc:spChg chg="add del">
          <ac:chgData name="Myroslava Makhynia" userId="7bb0f5b9-dfee-454e-9f70-e4fa02f019ef" providerId="ADAL" clId="{FA398E3D-7431-4CE4-BC25-29119FAF2375}" dt="2024-08-02T22:05:43.399" v="812" actId="478"/>
          <ac:spMkLst>
            <pc:docMk/>
            <pc:sldMk cId="3406048577" sldId="289"/>
            <ac:spMk id="447" creationId="{00000000-0000-0000-0000-000000000000}"/>
          </ac:spMkLst>
        </pc:spChg>
        <pc:spChg chg="del">
          <ac:chgData name="Myroslava Makhynia" userId="7bb0f5b9-dfee-454e-9f70-e4fa02f019ef" providerId="ADAL" clId="{FA398E3D-7431-4CE4-BC25-29119FAF2375}" dt="2024-08-02T22:05:34.362" v="807" actId="478"/>
          <ac:spMkLst>
            <pc:docMk/>
            <pc:sldMk cId="3406048577" sldId="289"/>
            <ac:spMk id="448" creationId="{00000000-0000-0000-0000-000000000000}"/>
          </ac:spMkLst>
        </pc:spChg>
        <pc:spChg chg="mod topLvl">
          <ac:chgData name="Myroslava Makhynia" userId="7bb0f5b9-dfee-454e-9f70-e4fa02f019ef" providerId="ADAL" clId="{FA398E3D-7431-4CE4-BC25-29119FAF2375}" dt="2024-08-02T22:05:49.982" v="815" actId="1076"/>
          <ac:spMkLst>
            <pc:docMk/>
            <pc:sldMk cId="3406048577" sldId="289"/>
            <ac:spMk id="453" creationId="{00000000-0000-0000-0000-000000000000}"/>
          </ac:spMkLst>
        </pc:spChg>
        <pc:spChg chg="del mod topLvl">
          <ac:chgData name="Myroslava Makhynia" userId="7bb0f5b9-dfee-454e-9f70-e4fa02f019ef" providerId="ADAL" clId="{FA398E3D-7431-4CE4-BC25-29119FAF2375}" dt="2024-08-02T22:05:47.352" v="814" actId="478"/>
          <ac:spMkLst>
            <pc:docMk/>
            <pc:sldMk cId="3406048577" sldId="289"/>
            <ac:spMk id="454" creationId="{00000000-0000-0000-0000-000000000000}"/>
          </ac:spMkLst>
        </pc:spChg>
        <pc:spChg chg="mod">
          <ac:chgData name="Myroslava Makhynia" userId="7bb0f5b9-dfee-454e-9f70-e4fa02f019ef" providerId="ADAL" clId="{FA398E3D-7431-4CE4-BC25-29119FAF2375}" dt="2024-08-02T22:05:53.170" v="816" actId="1076"/>
          <ac:spMkLst>
            <pc:docMk/>
            <pc:sldMk cId="3406048577" sldId="289"/>
            <ac:spMk id="458" creationId="{00000000-0000-0000-0000-000000000000}"/>
          </ac:spMkLst>
        </pc:spChg>
        <pc:spChg chg="mod">
          <ac:chgData name="Myroslava Makhynia" userId="7bb0f5b9-dfee-454e-9f70-e4fa02f019ef" providerId="ADAL" clId="{FA398E3D-7431-4CE4-BC25-29119FAF2375}" dt="2024-08-02T22:47:40.702" v="1454"/>
          <ac:spMkLst>
            <pc:docMk/>
            <pc:sldMk cId="3406048577" sldId="289"/>
            <ac:spMk id="459" creationId="{00000000-0000-0000-0000-000000000000}"/>
          </ac:spMkLst>
        </pc:spChg>
        <pc:spChg chg="mod">
          <ac:chgData name="Myroslava Makhynia" userId="7bb0f5b9-dfee-454e-9f70-e4fa02f019ef" providerId="ADAL" clId="{FA398E3D-7431-4CE4-BC25-29119FAF2375}" dt="2024-08-02T22:05:19.801" v="785" actId="207"/>
          <ac:spMkLst>
            <pc:docMk/>
            <pc:sldMk cId="3406048577" sldId="289"/>
            <ac:spMk id="460" creationId="{00000000-0000-0000-0000-000000000000}"/>
          </ac:spMkLst>
        </pc:spChg>
        <pc:grpChg chg="del">
          <ac:chgData name="Myroslava Makhynia" userId="7bb0f5b9-dfee-454e-9f70-e4fa02f019ef" providerId="ADAL" clId="{FA398E3D-7431-4CE4-BC25-29119FAF2375}" dt="2024-08-02T22:05:01.853" v="779" actId="478"/>
          <ac:grpSpMkLst>
            <pc:docMk/>
            <pc:sldMk cId="3406048577" sldId="289"/>
            <ac:grpSpMk id="440" creationId="{00000000-0000-0000-0000-000000000000}"/>
          </ac:grpSpMkLst>
        </pc:grpChg>
        <pc:grpChg chg="del">
          <ac:chgData name="Myroslava Makhynia" userId="7bb0f5b9-dfee-454e-9f70-e4fa02f019ef" providerId="ADAL" clId="{FA398E3D-7431-4CE4-BC25-29119FAF2375}" dt="2024-08-02T22:05:09.077" v="783" actId="478"/>
          <ac:grpSpMkLst>
            <pc:docMk/>
            <pc:sldMk cId="3406048577" sldId="289"/>
            <ac:grpSpMk id="443" creationId="{00000000-0000-0000-0000-000000000000}"/>
          </ac:grpSpMkLst>
        </pc:grpChg>
        <pc:grpChg chg="del">
          <ac:chgData name="Myroslava Makhynia" userId="7bb0f5b9-dfee-454e-9f70-e4fa02f019ef" providerId="ADAL" clId="{FA398E3D-7431-4CE4-BC25-29119FAF2375}" dt="2024-08-02T22:05:07.829" v="782" actId="478"/>
          <ac:grpSpMkLst>
            <pc:docMk/>
            <pc:sldMk cId="3406048577" sldId="289"/>
            <ac:grpSpMk id="449" creationId="{00000000-0000-0000-0000-000000000000}"/>
          </ac:grpSpMkLst>
        </pc:grpChg>
        <pc:grpChg chg="del mod">
          <ac:chgData name="Myroslava Makhynia" userId="7bb0f5b9-dfee-454e-9f70-e4fa02f019ef" providerId="ADAL" clId="{FA398E3D-7431-4CE4-BC25-29119FAF2375}" dt="2024-08-02T22:05:47.352" v="814" actId="478"/>
          <ac:grpSpMkLst>
            <pc:docMk/>
            <pc:sldMk cId="3406048577" sldId="289"/>
            <ac:grpSpMk id="452" creationId="{00000000-0000-0000-0000-000000000000}"/>
          </ac:grpSpMkLst>
        </pc:grpChg>
        <pc:grpChg chg="del">
          <ac:chgData name="Myroslava Makhynia" userId="7bb0f5b9-dfee-454e-9f70-e4fa02f019ef" providerId="ADAL" clId="{FA398E3D-7431-4CE4-BC25-29119FAF2375}" dt="2024-08-02T22:05:10.811" v="784" actId="478"/>
          <ac:grpSpMkLst>
            <pc:docMk/>
            <pc:sldMk cId="3406048577" sldId="289"/>
            <ac:grpSpMk id="455" creationId="{00000000-0000-0000-0000-000000000000}"/>
          </ac:grpSpMkLst>
        </pc:grpChg>
        <pc:cxnChg chg="mod">
          <ac:chgData name="Myroslava Makhynia" userId="7bb0f5b9-dfee-454e-9f70-e4fa02f019ef" providerId="ADAL" clId="{FA398E3D-7431-4CE4-BC25-29119FAF2375}" dt="2024-08-02T22:05:32.047" v="806" actId="1038"/>
          <ac:cxnSpMkLst>
            <pc:docMk/>
            <pc:sldMk cId="3406048577" sldId="289"/>
            <ac:cxnSpMk id="446" creationId="{00000000-0000-0000-0000-000000000000}"/>
          </ac:cxnSpMkLst>
        </pc:cxnChg>
      </pc:sldChg>
      <pc:sldChg chg="addSp delSp modSp add mod">
        <pc:chgData name="Myroslava Makhynia" userId="7bb0f5b9-dfee-454e-9f70-e4fa02f019ef" providerId="ADAL" clId="{FA398E3D-7431-4CE4-BC25-29119FAF2375}" dt="2024-08-02T22:50:46.739" v="1468" actId="20577"/>
        <pc:sldMkLst>
          <pc:docMk/>
          <pc:sldMk cId="1110111572" sldId="290"/>
        </pc:sldMkLst>
        <pc:spChg chg="add mod">
          <ac:chgData name="Myroslava Makhynia" userId="7bb0f5b9-dfee-454e-9f70-e4fa02f019ef" providerId="ADAL" clId="{FA398E3D-7431-4CE4-BC25-29119FAF2375}" dt="2024-08-02T21:43:24.732" v="111"/>
          <ac:spMkLst>
            <pc:docMk/>
            <pc:sldMk cId="1110111572" sldId="290"/>
            <ac:spMk id="2" creationId="{6E93A5C9-A5B4-72DC-FE52-8BE49FFCF1D6}"/>
          </ac:spMkLst>
        </pc:spChg>
        <pc:spChg chg="add mod">
          <ac:chgData name="Myroslava Makhynia" userId="7bb0f5b9-dfee-454e-9f70-e4fa02f019ef" providerId="ADAL" clId="{FA398E3D-7431-4CE4-BC25-29119FAF2375}" dt="2024-08-02T21:43:24.732" v="111"/>
          <ac:spMkLst>
            <pc:docMk/>
            <pc:sldMk cId="1110111572" sldId="290"/>
            <ac:spMk id="3" creationId="{10D19642-C4A7-252F-B68B-232BC6AD4CEB}"/>
          </ac:spMkLst>
        </pc:spChg>
        <pc:spChg chg="mod">
          <ac:chgData name="Myroslava Makhynia" userId="7bb0f5b9-dfee-454e-9f70-e4fa02f019ef" providerId="ADAL" clId="{FA398E3D-7431-4CE4-BC25-29119FAF2375}" dt="2024-08-02T22:06:34.818" v="835" actId="207"/>
          <ac:spMkLst>
            <pc:docMk/>
            <pc:sldMk cId="1110111572" sldId="290"/>
            <ac:spMk id="466"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7"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69"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0"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2" creationId="{00000000-0000-0000-0000-000000000000}"/>
          </ac:spMkLst>
        </pc:spChg>
        <pc:spChg chg="mod">
          <ac:chgData name="Myroslava Makhynia" userId="7bb0f5b9-dfee-454e-9f70-e4fa02f019ef" providerId="ADAL" clId="{FA398E3D-7431-4CE4-BC25-29119FAF2375}" dt="2024-08-02T22:06:34.818" v="835" actId="207"/>
          <ac:spMkLst>
            <pc:docMk/>
            <pc:sldMk cId="1110111572" sldId="290"/>
            <ac:spMk id="473" creationId="{00000000-0000-0000-0000-000000000000}"/>
          </ac:spMkLst>
        </pc:spChg>
        <pc:spChg chg="del">
          <ac:chgData name="Myroslava Makhynia" userId="7bb0f5b9-dfee-454e-9f70-e4fa02f019ef" providerId="ADAL" clId="{FA398E3D-7431-4CE4-BC25-29119FAF2375}" dt="2024-08-02T22:06:28.081" v="834" actId="478"/>
          <ac:spMkLst>
            <pc:docMk/>
            <pc:sldMk cId="1110111572" sldId="290"/>
            <ac:spMk id="474" creationId="{00000000-0000-0000-0000-000000000000}"/>
          </ac:spMkLst>
        </pc:spChg>
        <pc:spChg chg="del">
          <ac:chgData name="Myroslava Makhynia" userId="7bb0f5b9-dfee-454e-9f70-e4fa02f019ef" providerId="ADAL" clId="{FA398E3D-7431-4CE4-BC25-29119FAF2375}" dt="2024-08-02T22:06:26.276" v="833" actId="478"/>
          <ac:spMkLst>
            <pc:docMk/>
            <pc:sldMk cId="1110111572" sldId="290"/>
            <ac:spMk id="475" creationId="{00000000-0000-0000-0000-000000000000}"/>
          </ac:spMkLst>
        </pc:spChg>
        <pc:spChg chg="mod">
          <ac:chgData name="Myroslava Makhynia" userId="7bb0f5b9-dfee-454e-9f70-e4fa02f019ef" providerId="ADAL" clId="{FA398E3D-7431-4CE4-BC25-29119FAF2375}" dt="2024-08-02T22:50:46.739" v="1468" actId="20577"/>
          <ac:spMkLst>
            <pc:docMk/>
            <pc:sldMk cId="1110111572" sldId="290"/>
            <ac:spMk id="476" creationId="{00000000-0000-0000-0000-000000000000}"/>
          </ac:spMkLst>
        </pc:spChg>
        <pc:spChg chg="mod">
          <ac:chgData name="Myroslava Makhynia" userId="7bb0f5b9-dfee-454e-9f70-e4fa02f019ef" providerId="ADAL" clId="{FA398E3D-7431-4CE4-BC25-29119FAF2375}" dt="2024-08-02T22:48:17.045" v="1456"/>
          <ac:spMkLst>
            <pc:docMk/>
            <pc:sldMk cId="1110111572" sldId="290"/>
            <ac:spMk id="478" creationId="{00000000-0000-0000-0000-000000000000}"/>
          </ac:spMkLst>
        </pc:spChg>
        <pc:spChg chg="mod">
          <ac:chgData name="Myroslava Makhynia" userId="7bb0f5b9-dfee-454e-9f70-e4fa02f019ef" providerId="ADAL" clId="{FA398E3D-7431-4CE4-BC25-29119FAF2375}" dt="2024-08-02T22:06:48.390" v="845" actId="1035"/>
          <ac:spMkLst>
            <pc:docMk/>
            <pc:sldMk cId="1110111572" sldId="290"/>
            <ac:spMk id="479" creationId="{00000000-0000-0000-0000-000000000000}"/>
          </ac:spMkLst>
        </pc:spChg>
        <pc:grpChg chg="mod">
          <ac:chgData name="Myroslava Makhynia" userId="7bb0f5b9-dfee-454e-9f70-e4fa02f019ef" providerId="ADAL" clId="{FA398E3D-7431-4CE4-BC25-29119FAF2375}" dt="2024-08-02T22:06:54.758" v="846" actId="14100"/>
          <ac:grpSpMkLst>
            <pc:docMk/>
            <pc:sldMk cId="1110111572" sldId="290"/>
            <ac:grpSpMk id="465" creationId="{00000000-0000-0000-0000-000000000000}"/>
          </ac:grpSpMkLst>
        </pc:grpChg>
        <pc:grpChg chg="mod">
          <ac:chgData name="Myroslava Makhynia" userId="7bb0f5b9-dfee-454e-9f70-e4fa02f019ef" providerId="ADAL" clId="{FA398E3D-7431-4CE4-BC25-29119FAF2375}" dt="2024-08-02T22:06:58.187" v="847" actId="14100"/>
          <ac:grpSpMkLst>
            <pc:docMk/>
            <pc:sldMk cId="1110111572" sldId="290"/>
            <ac:grpSpMk id="468" creationId="{00000000-0000-0000-0000-000000000000}"/>
          </ac:grpSpMkLst>
        </pc:grpChg>
        <pc:grpChg chg="mod">
          <ac:chgData name="Myroslava Makhynia" userId="7bb0f5b9-dfee-454e-9f70-e4fa02f019ef" providerId="ADAL" clId="{FA398E3D-7431-4CE4-BC25-29119FAF2375}" dt="2024-08-02T22:06:34.818" v="835" actId="207"/>
          <ac:grpSpMkLst>
            <pc:docMk/>
            <pc:sldMk cId="1110111572" sldId="290"/>
            <ac:grpSpMk id="471" creationId="{00000000-0000-0000-0000-000000000000}"/>
          </ac:grpSpMkLst>
        </pc:grpChg>
      </pc:sldChg>
      <pc:sldChg chg="addSp delSp modSp add mod">
        <pc:chgData name="Myroslava Makhynia" userId="7bb0f5b9-dfee-454e-9f70-e4fa02f019ef" providerId="ADAL" clId="{FA398E3D-7431-4CE4-BC25-29119FAF2375}" dt="2024-08-02T22:53:08.843" v="1499" actId="20577"/>
        <pc:sldMkLst>
          <pc:docMk/>
          <pc:sldMk cId="1618564089" sldId="291"/>
        </pc:sldMkLst>
        <pc:spChg chg="add mod">
          <ac:chgData name="Myroslava Makhynia" userId="7bb0f5b9-dfee-454e-9f70-e4fa02f019ef" providerId="ADAL" clId="{FA398E3D-7431-4CE4-BC25-29119FAF2375}" dt="2024-08-02T21:43:26.245" v="112"/>
          <ac:spMkLst>
            <pc:docMk/>
            <pc:sldMk cId="1618564089" sldId="291"/>
            <ac:spMk id="2" creationId="{5C4BF529-0DC7-08AA-EF92-E713AAB92A67}"/>
          </ac:spMkLst>
        </pc:spChg>
        <pc:spChg chg="add mod">
          <ac:chgData name="Myroslava Makhynia" userId="7bb0f5b9-dfee-454e-9f70-e4fa02f019ef" providerId="ADAL" clId="{FA398E3D-7431-4CE4-BC25-29119FAF2375}" dt="2024-08-02T21:43:26.245" v="112"/>
          <ac:spMkLst>
            <pc:docMk/>
            <pc:sldMk cId="1618564089" sldId="291"/>
            <ac:spMk id="3" creationId="{41377250-FF12-68BB-8308-6DABF114DEDE}"/>
          </ac:spMkLst>
        </pc:spChg>
        <pc:spChg chg="mod">
          <ac:chgData name="Myroslava Makhynia" userId="7bb0f5b9-dfee-454e-9f70-e4fa02f019ef" providerId="ADAL" clId="{FA398E3D-7431-4CE4-BC25-29119FAF2375}" dt="2024-08-02T22:08:56.319" v="900" actId="207"/>
          <ac:spMkLst>
            <pc:docMk/>
            <pc:sldMk cId="1618564089" sldId="291"/>
            <ac:spMk id="488"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489" creationId="{00000000-0000-0000-0000-000000000000}"/>
          </ac:spMkLst>
        </pc:spChg>
        <pc:spChg chg="mod">
          <ac:chgData name="Myroslava Makhynia" userId="7bb0f5b9-dfee-454e-9f70-e4fa02f019ef" providerId="ADAL" clId="{FA398E3D-7431-4CE4-BC25-29119FAF2375}" dt="2024-08-02T22:53:08.843" v="1499" actId="20577"/>
          <ac:spMkLst>
            <pc:docMk/>
            <pc:sldMk cId="1618564089" sldId="291"/>
            <ac:spMk id="490" creationId="{00000000-0000-0000-0000-000000000000}"/>
          </ac:spMkLst>
        </pc:spChg>
        <pc:spChg chg="mod topLvl">
          <ac:chgData name="Myroslava Makhynia" userId="7bb0f5b9-dfee-454e-9f70-e4fa02f019ef" providerId="ADAL" clId="{FA398E3D-7431-4CE4-BC25-29119FAF2375}" dt="2024-08-02T22:08:46.519" v="899" actId="478"/>
          <ac:spMkLst>
            <pc:docMk/>
            <pc:sldMk cId="1618564089" sldId="291"/>
            <ac:spMk id="492" creationId="{00000000-0000-0000-0000-000000000000}"/>
          </ac:spMkLst>
        </pc:spChg>
        <pc:spChg chg="del mod topLvl">
          <ac:chgData name="Myroslava Makhynia" userId="7bb0f5b9-dfee-454e-9f70-e4fa02f019ef" providerId="ADAL" clId="{FA398E3D-7431-4CE4-BC25-29119FAF2375}" dt="2024-08-02T22:08:46.519" v="899" actId="478"/>
          <ac:spMkLst>
            <pc:docMk/>
            <pc:sldMk cId="1618564089" sldId="291"/>
            <ac:spMk id="493" creationId="{00000000-0000-0000-0000-000000000000}"/>
          </ac:spMkLst>
        </pc:spChg>
        <pc:spChg chg="del">
          <ac:chgData name="Myroslava Makhynia" userId="7bb0f5b9-dfee-454e-9f70-e4fa02f019ef" providerId="ADAL" clId="{FA398E3D-7431-4CE4-BC25-29119FAF2375}" dt="2024-08-02T22:07:05.177" v="849" actId="478"/>
          <ac:spMkLst>
            <pc:docMk/>
            <pc:sldMk cId="1618564089" sldId="291"/>
            <ac:spMk id="494" creationId="{00000000-0000-0000-0000-000000000000}"/>
          </ac:spMkLst>
        </pc:spChg>
        <pc:spChg chg="del">
          <ac:chgData name="Myroslava Makhynia" userId="7bb0f5b9-dfee-454e-9f70-e4fa02f019ef" providerId="ADAL" clId="{FA398E3D-7431-4CE4-BC25-29119FAF2375}" dt="2024-08-02T22:07:03.040" v="848" actId="478"/>
          <ac:spMkLst>
            <pc:docMk/>
            <pc:sldMk cId="1618564089" sldId="291"/>
            <ac:spMk id="495" creationId="{00000000-0000-0000-0000-000000000000}"/>
          </ac:spMkLst>
        </pc:spChg>
        <pc:spChg chg="mod">
          <ac:chgData name="Myroslava Makhynia" userId="7bb0f5b9-dfee-454e-9f70-e4fa02f019ef" providerId="ADAL" clId="{FA398E3D-7431-4CE4-BC25-29119FAF2375}" dt="2024-08-02T22:52:01.578" v="1497"/>
          <ac:spMkLst>
            <pc:docMk/>
            <pc:sldMk cId="1618564089" sldId="291"/>
            <ac:spMk id="499" creationId="{00000000-0000-0000-0000-000000000000}"/>
          </ac:spMkLst>
        </pc:spChg>
        <pc:spChg chg="mod topLvl">
          <ac:chgData name="Myroslava Makhynia" userId="7bb0f5b9-dfee-454e-9f70-e4fa02f019ef" providerId="ADAL" clId="{FA398E3D-7431-4CE4-BC25-29119FAF2375}" dt="2024-08-02T22:08:40.161" v="897" actId="478"/>
          <ac:spMkLst>
            <pc:docMk/>
            <pc:sldMk cId="1618564089" sldId="291"/>
            <ac:spMk id="501" creationId="{00000000-0000-0000-0000-000000000000}"/>
          </ac:spMkLst>
        </pc:spChg>
        <pc:spChg chg="del mod topLvl">
          <ac:chgData name="Myroslava Makhynia" userId="7bb0f5b9-dfee-454e-9f70-e4fa02f019ef" providerId="ADAL" clId="{FA398E3D-7431-4CE4-BC25-29119FAF2375}" dt="2024-08-02T22:08:40.161" v="897" actId="478"/>
          <ac:spMkLst>
            <pc:docMk/>
            <pc:sldMk cId="1618564089" sldId="291"/>
            <ac:spMk id="502"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4" creationId="{00000000-0000-0000-0000-000000000000}"/>
          </ac:spMkLst>
        </pc:spChg>
        <pc:spChg chg="mod">
          <ac:chgData name="Myroslava Makhynia" userId="7bb0f5b9-dfee-454e-9f70-e4fa02f019ef" providerId="ADAL" clId="{FA398E3D-7431-4CE4-BC25-29119FAF2375}" dt="2024-08-02T22:08:56.319" v="900" actId="207"/>
          <ac:spMkLst>
            <pc:docMk/>
            <pc:sldMk cId="1618564089" sldId="291"/>
            <ac:spMk id="505" creationId="{00000000-0000-0000-0000-000000000000}"/>
          </ac:spMkLst>
        </pc:spChg>
        <pc:spChg chg="mod">
          <ac:chgData name="Myroslava Makhynia" userId="7bb0f5b9-dfee-454e-9f70-e4fa02f019ef" providerId="ADAL" clId="{FA398E3D-7431-4CE4-BC25-29119FAF2375}" dt="2024-08-02T22:51:35.126" v="1494" actId="1076"/>
          <ac:spMkLst>
            <pc:docMk/>
            <pc:sldMk cId="1618564089" sldId="291"/>
            <ac:spMk id="507"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8" creationId="{00000000-0000-0000-0000-000000000000}"/>
          </ac:spMkLst>
        </pc:spChg>
        <pc:spChg chg="mod">
          <ac:chgData name="Myroslava Makhynia" userId="7bb0f5b9-dfee-454e-9f70-e4fa02f019ef" providerId="ADAL" clId="{FA398E3D-7431-4CE4-BC25-29119FAF2375}" dt="2024-08-02T22:08:26.812" v="891" actId="207"/>
          <ac:spMkLst>
            <pc:docMk/>
            <pc:sldMk cId="1618564089" sldId="291"/>
            <ac:spMk id="509" creationId="{00000000-0000-0000-0000-000000000000}"/>
          </ac:spMkLst>
        </pc:spChg>
        <pc:grpChg chg="mod">
          <ac:chgData name="Myroslava Makhynia" userId="7bb0f5b9-dfee-454e-9f70-e4fa02f019ef" providerId="ADAL" clId="{FA398E3D-7431-4CE4-BC25-29119FAF2375}" dt="2024-08-02T22:08:56.319" v="900" actId="207"/>
          <ac:grpSpMkLst>
            <pc:docMk/>
            <pc:sldMk cId="1618564089" sldId="291"/>
            <ac:grpSpMk id="487" creationId="{00000000-0000-0000-0000-000000000000}"/>
          </ac:grpSpMkLst>
        </pc:grpChg>
        <pc:grpChg chg="del mod">
          <ac:chgData name="Myroslava Makhynia" userId="7bb0f5b9-dfee-454e-9f70-e4fa02f019ef" providerId="ADAL" clId="{FA398E3D-7431-4CE4-BC25-29119FAF2375}" dt="2024-08-02T22:08:46.519" v="899" actId="478"/>
          <ac:grpSpMkLst>
            <pc:docMk/>
            <pc:sldMk cId="1618564089" sldId="291"/>
            <ac:grpSpMk id="491" creationId="{00000000-0000-0000-0000-000000000000}"/>
          </ac:grpSpMkLst>
        </pc:grpChg>
        <pc:grpChg chg="add del mod">
          <ac:chgData name="Myroslava Makhynia" userId="7bb0f5b9-dfee-454e-9f70-e4fa02f019ef" providerId="ADAL" clId="{FA398E3D-7431-4CE4-BC25-29119FAF2375}" dt="2024-08-02T22:08:40.161" v="897" actId="478"/>
          <ac:grpSpMkLst>
            <pc:docMk/>
            <pc:sldMk cId="1618564089" sldId="291"/>
            <ac:grpSpMk id="500" creationId="{00000000-0000-0000-0000-000000000000}"/>
          </ac:grpSpMkLst>
        </pc:grpChg>
        <pc:grpChg chg="mod">
          <ac:chgData name="Myroslava Makhynia" userId="7bb0f5b9-dfee-454e-9f70-e4fa02f019ef" providerId="ADAL" clId="{FA398E3D-7431-4CE4-BC25-29119FAF2375}" dt="2024-08-02T22:08:56.319" v="900" actId="207"/>
          <ac:grpSpMkLst>
            <pc:docMk/>
            <pc:sldMk cId="1618564089" sldId="291"/>
            <ac:grpSpMk id="503" creationId="{00000000-0000-0000-0000-000000000000}"/>
          </ac:grpSpMkLst>
        </pc:grpChg>
      </pc:sldChg>
      <pc:sldChg chg="addSp delSp modSp add mod">
        <pc:chgData name="Myroslava Makhynia" userId="7bb0f5b9-dfee-454e-9f70-e4fa02f019ef" providerId="ADAL" clId="{FA398E3D-7431-4CE4-BC25-29119FAF2375}" dt="2024-08-03T15:01:53.396" v="1518" actId="20577"/>
        <pc:sldMkLst>
          <pc:docMk/>
          <pc:sldMk cId="4154809709" sldId="292"/>
        </pc:sldMkLst>
        <pc:spChg chg="add mod">
          <ac:chgData name="Myroslava Makhynia" userId="7bb0f5b9-dfee-454e-9f70-e4fa02f019ef" providerId="ADAL" clId="{FA398E3D-7431-4CE4-BC25-29119FAF2375}" dt="2024-08-02T21:43:27.811" v="113"/>
          <ac:spMkLst>
            <pc:docMk/>
            <pc:sldMk cId="4154809709" sldId="292"/>
            <ac:spMk id="2" creationId="{6C0002BB-E1BC-6A26-23A7-7247AD8F53EC}"/>
          </ac:spMkLst>
        </pc:spChg>
        <pc:spChg chg="add mod">
          <ac:chgData name="Myroslava Makhynia" userId="7bb0f5b9-dfee-454e-9f70-e4fa02f019ef" providerId="ADAL" clId="{FA398E3D-7431-4CE4-BC25-29119FAF2375}" dt="2024-08-02T21:43:27.811" v="113"/>
          <ac:spMkLst>
            <pc:docMk/>
            <pc:sldMk cId="4154809709" sldId="292"/>
            <ac:spMk id="3" creationId="{3D14B05F-2047-3A06-EFCA-1A2A6F60585B}"/>
          </ac:spMkLst>
        </pc:spChg>
        <pc:spChg chg="mod">
          <ac:chgData name="Myroslava Makhynia" userId="7bb0f5b9-dfee-454e-9f70-e4fa02f019ef" providerId="ADAL" clId="{FA398E3D-7431-4CE4-BC25-29119FAF2375}" dt="2024-08-02T22:09:05.047" v="903" actId="207"/>
          <ac:spMkLst>
            <pc:docMk/>
            <pc:sldMk cId="4154809709" sldId="292"/>
            <ac:spMk id="515" creationId="{00000000-0000-0000-0000-000000000000}"/>
          </ac:spMkLst>
        </pc:spChg>
        <pc:spChg chg="mod">
          <ac:chgData name="Myroslava Makhynia" userId="7bb0f5b9-dfee-454e-9f70-e4fa02f019ef" providerId="ADAL" clId="{FA398E3D-7431-4CE4-BC25-29119FAF2375}" dt="2024-08-02T22:09:05.047" v="903" actId="207"/>
          <ac:spMkLst>
            <pc:docMk/>
            <pc:sldMk cId="4154809709" sldId="292"/>
            <ac:spMk id="516" creationId="{00000000-0000-0000-0000-000000000000}"/>
          </ac:spMkLst>
        </pc:spChg>
        <pc:spChg chg="del">
          <ac:chgData name="Myroslava Makhynia" userId="7bb0f5b9-dfee-454e-9f70-e4fa02f019ef" providerId="ADAL" clId="{FA398E3D-7431-4CE4-BC25-29119FAF2375}" dt="2024-08-02T22:09:01.002" v="901" actId="478"/>
          <ac:spMkLst>
            <pc:docMk/>
            <pc:sldMk cId="4154809709" sldId="292"/>
            <ac:spMk id="518" creationId="{00000000-0000-0000-0000-000000000000}"/>
          </ac:spMkLst>
        </pc:spChg>
        <pc:spChg chg="del">
          <ac:chgData name="Myroslava Makhynia" userId="7bb0f5b9-dfee-454e-9f70-e4fa02f019ef" providerId="ADAL" clId="{FA398E3D-7431-4CE4-BC25-29119FAF2375}" dt="2024-08-02T22:09:02.231" v="902" actId="478"/>
          <ac:spMkLst>
            <pc:docMk/>
            <pc:sldMk cId="4154809709" sldId="292"/>
            <ac:spMk id="519" creationId="{00000000-0000-0000-0000-000000000000}"/>
          </ac:spMkLst>
        </pc:spChg>
        <pc:spChg chg="mod">
          <ac:chgData name="Myroslava Makhynia" userId="7bb0f5b9-dfee-454e-9f70-e4fa02f019ef" providerId="ADAL" clId="{FA398E3D-7431-4CE4-BC25-29119FAF2375}" dt="2024-08-02T22:09:15.904" v="906" actId="2710"/>
          <ac:spMkLst>
            <pc:docMk/>
            <pc:sldMk cId="4154809709" sldId="292"/>
            <ac:spMk id="523"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4" creationId="{00000000-0000-0000-0000-000000000000}"/>
          </ac:spMkLst>
        </pc:spChg>
        <pc:spChg chg="mod">
          <ac:chgData name="Myroslava Makhynia" userId="7bb0f5b9-dfee-454e-9f70-e4fa02f019ef" providerId="ADAL" clId="{FA398E3D-7431-4CE4-BC25-29119FAF2375}" dt="2024-08-02T22:10:10.039" v="934" actId="1076"/>
          <ac:spMkLst>
            <pc:docMk/>
            <pc:sldMk cId="4154809709" sldId="292"/>
            <ac:spMk id="525" creationId="{00000000-0000-0000-0000-000000000000}"/>
          </ac:spMkLst>
        </pc:spChg>
        <pc:spChg chg="mod">
          <ac:chgData name="Myroslava Makhynia" userId="7bb0f5b9-dfee-454e-9f70-e4fa02f019ef" providerId="ADAL" clId="{FA398E3D-7431-4CE4-BC25-29119FAF2375}" dt="2024-08-03T15:01:53.396" v="1518" actId="20577"/>
          <ac:spMkLst>
            <pc:docMk/>
            <pc:sldMk cId="4154809709" sldId="292"/>
            <ac:spMk id="526" creationId="{00000000-0000-0000-0000-000000000000}"/>
          </ac:spMkLst>
        </pc:spChg>
        <pc:grpChg chg="mod">
          <ac:chgData name="Myroslava Makhynia" userId="7bb0f5b9-dfee-454e-9f70-e4fa02f019ef" providerId="ADAL" clId="{FA398E3D-7431-4CE4-BC25-29119FAF2375}" dt="2024-08-02T22:09:08.259" v="904" actId="14100"/>
          <ac:grpSpMkLst>
            <pc:docMk/>
            <pc:sldMk cId="4154809709" sldId="292"/>
            <ac:grpSpMk id="514" creationId="{00000000-0000-0000-0000-000000000000}"/>
          </ac:grpSpMkLst>
        </pc:grpChg>
        <pc:grpChg chg="mod">
          <ac:chgData name="Myroslava Makhynia" userId="7bb0f5b9-dfee-454e-9f70-e4fa02f019ef" providerId="ADAL" clId="{FA398E3D-7431-4CE4-BC25-29119FAF2375}" dt="2024-08-02T22:09:47.902" v="932" actId="1076"/>
          <ac:grpSpMkLst>
            <pc:docMk/>
            <pc:sldMk cId="4154809709" sldId="292"/>
            <ac:grpSpMk id="520" creationId="{00000000-0000-0000-0000-000000000000}"/>
          </ac:grpSpMkLst>
        </pc:grpChg>
        <pc:picChg chg="mod">
          <ac:chgData name="Myroslava Makhynia" userId="7bb0f5b9-dfee-454e-9f70-e4fa02f019ef" providerId="ADAL" clId="{FA398E3D-7431-4CE4-BC25-29119FAF2375}" dt="2024-08-02T22:09:36.689" v="929" actId="14100"/>
          <ac:picMkLst>
            <pc:docMk/>
            <pc:sldMk cId="4154809709" sldId="292"/>
            <ac:picMk id="527" creationId="{00000000-0000-0000-0000-000000000000}"/>
          </ac:picMkLst>
        </pc:picChg>
        <pc:cxnChg chg="mod">
          <ac:chgData name="Myroslava Makhynia" userId="7bb0f5b9-dfee-454e-9f70-e4fa02f019ef" providerId="ADAL" clId="{FA398E3D-7431-4CE4-BC25-29119FAF2375}" dt="2024-08-02T22:09:20.968" v="924" actId="1035"/>
          <ac:cxnSpMkLst>
            <pc:docMk/>
            <pc:sldMk cId="4154809709" sldId="292"/>
            <ac:cxnSpMk id="517" creationId="{00000000-0000-0000-0000-000000000000}"/>
          </ac:cxnSpMkLst>
        </pc:cxnChg>
      </pc:sldChg>
      <pc:sldChg chg="addSp delSp modSp add mod">
        <pc:chgData name="Myroslava Makhynia" userId="7bb0f5b9-dfee-454e-9f70-e4fa02f019ef" providerId="ADAL" clId="{FA398E3D-7431-4CE4-BC25-29119FAF2375}" dt="2024-08-03T15:16:05.241" v="1525" actId="1076"/>
        <pc:sldMkLst>
          <pc:docMk/>
          <pc:sldMk cId="509777729" sldId="293"/>
        </pc:sldMkLst>
        <pc:spChg chg="add mod">
          <ac:chgData name="Myroslava Makhynia" userId="7bb0f5b9-dfee-454e-9f70-e4fa02f019ef" providerId="ADAL" clId="{FA398E3D-7431-4CE4-BC25-29119FAF2375}" dt="2024-08-02T21:43:34.801" v="116"/>
          <ac:spMkLst>
            <pc:docMk/>
            <pc:sldMk cId="509777729" sldId="293"/>
            <ac:spMk id="2" creationId="{6F5A48F3-94A8-EEE0-FBA6-E469DC5DD186}"/>
          </ac:spMkLst>
        </pc:spChg>
        <pc:spChg chg="add mod">
          <ac:chgData name="Myroslava Makhynia" userId="7bb0f5b9-dfee-454e-9f70-e4fa02f019ef" providerId="ADAL" clId="{FA398E3D-7431-4CE4-BC25-29119FAF2375}" dt="2024-08-02T21:43:34.801" v="116"/>
          <ac:spMkLst>
            <pc:docMk/>
            <pc:sldMk cId="509777729" sldId="293"/>
            <ac:spMk id="4" creationId="{56CE1FF1-6CFC-663C-7B47-6C93CE89F5A8}"/>
          </ac:spMkLst>
        </pc:spChg>
        <pc:spChg chg="mod">
          <ac:chgData name="Myroslava Makhynia" userId="7bb0f5b9-dfee-454e-9f70-e4fa02f019ef" providerId="ADAL" clId="{FA398E3D-7431-4CE4-BC25-29119FAF2375}" dt="2024-08-02T22:10:17.790" v="935" actId="207"/>
          <ac:spMkLst>
            <pc:docMk/>
            <pc:sldMk cId="509777729" sldId="293"/>
            <ac:spMk id="533" creationId="{00000000-0000-0000-0000-000000000000}"/>
          </ac:spMkLst>
        </pc:spChg>
        <pc:spChg chg="mod">
          <ac:chgData name="Myroslava Makhynia" userId="7bb0f5b9-dfee-454e-9f70-e4fa02f019ef" providerId="ADAL" clId="{FA398E3D-7431-4CE4-BC25-29119FAF2375}" dt="2024-08-02T22:10:17.790" v="935" actId="207"/>
          <ac:spMkLst>
            <pc:docMk/>
            <pc:sldMk cId="509777729" sldId="293"/>
            <ac:spMk id="534" creationId="{00000000-0000-0000-0000-000000000000}"/>
          </ac:spMkLst>
        </pc:spChg>
        <pc:spChg chg="del">
          <ac:chgData name="Myroslava Makhynia" userId="7bb0f5b9-dfee-454e-9f70-e4fa02f019ef" providerId="ADAL" clId="{FA398E3D-7431-4CE4-BC25-29119FAF2375}" dt="2024-08-02T21:43:32.387" v="114" actId="478"/>
          <ac:spMkLst>
            <pc:docMk/>
            <pc:sldMk cId="509777729" sldId="293"/>
            <ac:spMk id="536" creationId="{00000000-0000-0000-0000-000000000000}"/>
          </ac:spMkLst>
        </pc:spChg>
        <pc:spChg chg="del">
          <ac:chgData name="Myroslava Makhynia" userId="7bb0f5b9-dfee-454e-9f70-e4fa02f019ef" providerId="ADAL" clId="{FA398E3D-7431-4CE4-BC25-29119FAF2375}" dt="2024-08-02T21:43:34.166" v="115" actId="478"/>
          <ac:spMkLst>
            <pc:docMk/>
            <pc:sldMk cId="509777729" sldId="293"/>
            <ac:spMk id="537" creationId="{00000000-0000-0000-0000-000000000000}"/>
          </ac:spMkLst>
        </pc:spChg>
        <pc:spChg chg="mod">
          <ac:chgData name="Myroslava Makhynia" userId="7bb0f5b9-dfee-454e-9f70-e4fa02f019ef" providerId="ADAL" clId="{FA398E3D-7431-4CE4-BC25-29119FAF2375}" dt="2024-08-02T22:10:26.264" v="937" actId="207"/>
          <ac:spMkLst>
            <pc:docMk/>
            <pc:sldMk cId="509777729" sldId="293"/>
            <ac:spMk id="541" creationId="{00000000-0000-0000-0000-000000000000}"/>
          </ac:spMkLst>
        </pc:spChg>
        <pc:spChg chg="mod">
          <ac:chgData name="Myroslava Makhynia" userId="7bb0f5b9-dfee-454e-9f70-e4fa02f019ef" providerId="ADAL" clId="{FA398E3D-7431-4CE4-BC25-29119FAF2375}" dt="2024-08-03T15:16:05.241" v="1525" actId="1076"/>
          <ac:spMkLst>
            <pc:docMk/>
            <pc:sldMk cId="509777729" sldId="293"/>
            <ac:spMk id="542" creationId="{00000000-0000-0000-0000-000000000000}"/>
          </ac:spMkLst>
        </pc:spChg>
        <pc:grpChg chg="mod">
          <ac:chgData name="Myroslava Makhynia" userId="7bb0f5b9-dfee-454e-9f70-e4fa02f019ef" providerId="ADAL" clId="{FA398E3D-7431-4CE4-BC25-29119FAF2375}" dt="2024-08-02T22:10:20.292" v="936" actId="14100"/>
          <ac:grpSpMkLst>
            <pc:docMk/>
            <pc:sldMk cId="509777729" sldId="293"/>
            <ac:grpSpMk id="532" creationId="{00000000-0000-0000-0000-000000000000}"/>
          </ac:grpSpMkLst>
        </pc:grpChg>
        <pc:picChg chg="del">
          <ac:chgData name="Myroslava Makhynia" userId="7bb0f5b9-dfee-454e-9f70-e4fa02f019ef" providerId="ADAL" clId="{FA398E3D-7431-4CE4-BC25-29119FAF2375}" dt="2024-08-02T22:10:28.229" v="938" actId="478"/>
          <ac:picMkLst>
            <pc:docMk/>
            <pc:sldMk cId="509777729" sldId="293"/>
            <ac:picMk id="5" creationId="{D787D2DF-AC28-444B-0EBD-E135F396E178}"/>
          </ac:picMkLst>
        </pc:picChg>
        <pc:picChg chg="add mod">
          <ac:chgData name="Myroslava Makhynia" userId="7bb0f5b9-dfee-454e-9f70-e4fa02f019ef" providerId="ADAL" clId="{FA398E3D-7431-4CE4-BC25-29119FAF2375}" dt="2024-08-03T15:15:41.679" v="1523" actId="1076"/>
          <ac:picMkLst>
            <pc:docMk/>
            <pc:sldMk cId="509777729" sldId="293"/>
            <ac:picMk id="6" creationId="{A280CB85-BA47-F648-B49F-FF83DD73C3B4}"/>
          </ac:picMkLst>
        </pc:picChg>
      </pc:sldChg>
      <pc:sldChg chg="add del">
        <pc:chgData name="Myroslava Makhynia" userId="7bb0f5b9-dfee-454e-9f70-e4fa02f019ef" providerId="ADAL" clId="{FA398E3D-7431-4CE4-BC25-29119FAF2375}" dt="2024-08-02T21:40:09.243" v="19" actId="47"/>
        <pc:sldMkLst>
          <pc:docMk/>
          <pc:sldMk cId="590180809" sldId="294"/>
        </pc:sldMkLst>
      </pc:sldChg>
      <pc:sldChg chg="add">
        <pc:chgData name="Myroslava Makhynia" userId="7bb0f5b9-dfee-454e-9f70-e4fa02f019ef" providerId="ADAL" clId="{FA398E3D-7431-4CE4-BC25-29119FAF2375}" dt="2024-08-03T15:16:51.088" v="1526"/>
        <pc:sldMkLst>
          <pc:docMk/>
          <pc:sldMk cId="1236578202" sldId="294"/>
        </pc:sldMkLst>
      </pc:sldChg>
      <pc:sldChg chg="add">
        <pc:chgData name="Myroslava Makhynia" userId="7bb0f5b9-dfee-454e-9f70-e4fa02f019ef" providerId="ADAL" clId="{FA398E3D-7431-4CE4-BC25-29119FAF2375}" dt="2024-08-03T15:16:51.088" v="1526"/>
        <pc:sldMkLst>
          <pc:docMk/>
          <pc:sldMk cId="3281884959" sldId="295"/>
        </pc:sldMkLst>
      </pc:sldChg>
      <pc:sldChg chg="add">
        <pc:chgData name="Myroslava Makhynia" userId="7bb0f5b9-dfee-454e-9f70-e4fa02f019ef" providerId="ADAL" clId="{FA398E3D-7431-4CE4-BC25-29119FAF2375}" dt="2024-08-03T15:16:51.088" v="1526"/>
        <pc:sldMkLst>
          <pc:docMk/>
          <pc:sldMk cId="3858783832" sldId="296"/>
        </pc:sldMkLst>
      </pc:sldChg>
      <pc:sldChg chg="add">
        <pc:chgData name="Myroslava Makhynia" userId="7bb0f5b9-dfee-454e-9f70-e4fa02f019ef" providerId="ADAL" clId="{FA398E3D-7431-4CE4-BC25-29119FAF2375}" dt="2024-08-03T15:16:51.088" v="1526"/>
        <pc:sldMkLst>
          <pc:docMk/>
          <pc:sldMk cId="1033302482" sldId="297"/>
        </pc:sldMkLst>
      </pc:sldChg>
      <pc:sldChg chg="add">
        <pc:chgData name="Myroslava Makhynia" userId="7bb0f5b9-dfee-454e-9f70-e4fa02f019ef" providerId="ADAL" clId="{FA398E3D-7431-4CE4-BC25-29119FAF2375}" dt="2024-08-03T15:16:51.088" v="1526"/>
        <pc:sldMkLst>
          <pc:docMk/>
          <pc:sldMk cId="2439248410" sldId="298"/>
        </pc:sldMkLst>
      </pc:sldChg>
      <pc:sldChg chg="add">
        <pc:chgData name="Myroslava Makhynia" userId="7bb0f5b9-dfee-454e-9f70-e4fa02f019ef" providerId="ADAL" clId="{FA398E3D-7431-4CE4-BC25-29119FAF2375}" dt="2024-08-03T15:16:51.088" v="1526"/>
        <pc:sldMkLst>
          <pc:docMk/>
          <pc:sldMk cId="3191179212" sldId="299"/>
        </pc:sldMkLst>
      </pc:sldChg>
      <pc:sldChg chg="add">
        <pc:chgData name="Myroslava Makhynia" userId="7bb0f5b9-dfee-454e-9f70-e4fa02f019ef" providerId="ADAL" clId="{FA398E3D-7431-4CE4-BC25-29119FAF2375}" dt="2024-08-03T15:16:51.088" v="1526"/>
        <pc:sldMkLst>
          <pc:docMk/>
          <pc:sldMk cId="4287791681" sldId="300"/>
        </pc:sldMkLst>
      </pc:sldChg>
      <pc:sldChg chg="add">
        <pc:chgData name="Myroslava Makhynia" userId="7bb0f5b9-dfee-454e-9f70-e4fa02f019ef" providerId="ADAL" clId="{FA398E3D-7431-4CE4-BC25-29119FAF2375}" dt="2024-08-03T15:16:51.088" v="1526"/>
        <pc:sldMkLst>
          <pc:docMk/>
          <pc:sldMk cId="1044189638" sldId="301"/>
        </pc:sldMkLst>
      </pc:sldChg>
      <pc:sldChg chg="add">
        <pc:chgData name="Myroslava Makhynia" userId="7bb0f5b9-dfee-454e-9f70-e4fa02f019ef" providerId="ADAL" clId="{FA398E3D-7431-4CE4-BC25-29119FAF2375}" dt="2024-08-03T15:16:51.088" v="1526"/>
        <pc:sldMkLst>
          <pc:docMk/>
          <pc:sldMk cId="1161468564" sldId="302"/>
        </pc:sldMkLst>
      </pc:sldChg>
      <pc:sldChg chg="add">
        <pc:chgData name="Myroslava Makhynia" userId="7bb0f5b9-dfee-454e-9f70-e4fa02f019ef" providerId="ADAL" clId="{FA398E3D-7431-4CE4-BC25-29119FAF2375}" dt="2024-08-03T15:16:51.088" v="1526"/>
        <pc:sldMkLst>
          <pc:docMk/>
          <pc:sldMk cId="928041875" sldId="303"/>
        </pc:sldMkLst>
      </pc:sldChg>
      <pc:sldChg chg="add">
        <pc:chgData name="Myroslava Makhynia" userId="7bb0f5b9-dfee-454e-9f70-e4fa02f019ef" providerId="ADAL" clId="{FA398E3D-7431-4CE4-BC25-29119FAF2375}" dt="2024-08-03T15:16:51.088" v="1526"/>
        <pc:sldMkLst>
          <pc:docMk/>
          <pc:sldMk cId="3700668313" sldId="304"/>
        </pc:sldMkLst>
      </pc:sldChg>
      <pc:sldChg chg="add">
        <pc:chgData name="Myroslava Makhynia" userId="7bb0f5b9-dfee-454e-9f70-e4fa02f019ef" providerId="ADAL" clId="{FA398E3D-7431-4CE4-BC25-29119FAF2375}" dt="2024-08-03T15:16:51.088" v="1526"/>
        <pc:sldMkLst>
          <pc:docMk/>
          <pc:sldMk cId="3733032930" sldId="305"/>
        </pc:sldMkLst>
      </pc:sldChg>
      <pc:sldChg chg="add">
        <pc:chgData name="Myroslava Makhynia" userId="7bb0f5b9-dfee-454e-9f70-e4fa02f019ef" providerId="ADAL" clId="{FA398E3D-7431-4CE4-BC25-29119FAF2375}" dt="2024-08-03T15:16:51.088" v="1526"/>
        <pc:sldMkLst>
          <pc:docMk/>
          <pc:sldMk cId="3711451831" sldId="306"/>
        </pc:sldMkLst>
      </pc:sldChg>
      <pc:sldChg chg="add">
        <pc:chgData name="Myroslava Makhynia" userId="7bb0f5b9-dfee-454e-9f70-e4fa02f019ef" providerId="ADAL" clId="{FA398E3D-7431-4CE4-BC25-29119FAF2375}" dt="2024-08-03T15:16:51.088" v="1526"/>
        <pc:sldMkLst>
          <pc:docMk/>
          <pc:sldMk cId="2957890019" sldId="307"/>
        </pc:sldMkLst>
      </pc:sldChg>
      <pc:sldChg chg="add">
        <pc:chgData name="Myroslava Makhynia" userId="7bb0f5b9-dfee-454e-9f70-e4fa02f019ef" providerId="ADAL" clId="{FA398E3D-7431-4CE4-BC25-29119FAF2375}" dt="2024-08-03T15:16:51.088" v="1526"/>
        <pc:sldMkLst>
          <pc:docMk/>
          <pc:sldMk cId="2505699162" sldId="308"/>
        </pc:sldMkLst>
      </pc:sldChg>
      <pc:sldChg chg="add">
        <pc:chgData name="Myroslava Makhynia" userId="7bb0f5b9-dfee-454e-9f70-e4fa02f019ef" providerId="ADAL" clId="{FA398E3D-7431-4CE4-BC25-29119FAF2375}" dt="2024-08-03T15:16:51.088" v="1526"/>
        <pc:sldMkLst>
          <pc:docMk/>
          <pc:sldMk cId="757365965" sldId="309"/>
        </pc:sldMkLst>
      </pc:sldChg>
      <pc:sldChg chg="add">
        <pc:chgData name="Myroslava Makhynia" userId="7bb0f5b9-dfee-454e-9f70-e4fa02f019ef" providerId="ADAL" clId="{FA398E3D-7431-4CE4-BC25-29119FAF2375}" dt="2024-08-03T15:16:51.088" v="1526"/>
        <pc:sldMkLst>
          <pc:docMk/>
          <pc:sldMk cId="685006369" sldId="310"/>
        </pc:sldMkLst>
      </pc:sldChg>
      <pc:sldChg chg="add">
        <pc:chgData name="Myroslava Makhynia" userId="7bb0f5b9-dfee-454e-9f70-e4fa02f019ef" providerId="ADAL" clId="{FA398E3D-7431-4CE4-BC25-29119FAF2375}" dt="2024-08-03T15:16:51.088" v="1526"/>
        <pc:sldMkLst>
          <pc:docMk/>
          <pc:sldMk cId="1166537789" sldId="311"/>
        </pc:sldMkLst>
      </pc:sldChg>
      <pc:sldChg chg="add">
        <pc:chgData name="Myroslava Makhynia" userId="7bb0f5b9-dfee-454e-9f70-e4fa02f019ef" providerId="ADAL" clId="{FA398E3D-7431-4CE4-BC25-29119FAF2375}" dt="2024-08-03T15:17:04.660" v="1527"/>
        <pc:sldMkLst>
          <pc:docMk/>
          <pc:sldMk cId="3820999800" sldId="312"/>
        </pc:sldMkLst>
      </pc:sldChg>
      <pc:sldChg chg="add">
        <pc:chgData name="Myroslava Makhynia" userId="7bb0f5b9-dfee-454e-9f70-e4fa02f019ef" providerId="ADAL" clId="{FA398E3D-7431-4CE4-BC25-29119FAF2375}" dt="2024-08-03T15:17:04.660" v="1527"/>
        <pc:sldMkLst>
          <pc:docMk/>
          <pc:sldMk cId="4282980498" sldId="313"/>
        </pc:sldMkLst>
      </pc:sldChg>
      <pc:sldChg chg="add">
        <pc:chgData name="Myroslava Makhynia" userId="7bb0f5b9-dfee-454e-9f70-e4fa02f019ef" providerId="ADAL" clId="{FA398E3D-7431-4CE4-BC25-29119FAF2375}" dt="2024-08-03T15:17:04.660" v="1527"/>
        <pc:sldMkLst>
          <pc:docMk/>
          <pc:sldMk cId="2744341358" sldId="314"/>
        </pc:sldMkLst>
      </pc:sldChg>
      <pc:sldChg chg="add">
        <pc:chgData name="Myroslava Makhynia" userId="7bb0f5b9-dfee-454e-9f70-e4fa02f019ef" providerId="ADAL" clId="{FA398E3D-7431-4CE4-BC25-29119FAF2375}" dt="2024-08-03T15:17:04.660" v="1527"/>
        <pc:sldMkLst>
          <pc:docMk/>
          <pc:sldMk cId="1353848032" sldId="315"/>
        </pc:sldMkLst>
      </pc:sldChg>
      <pc:sldChg chg="add">
        <pc:chgData name="Myroslava Makhynia" userId="7bb0f5b9-dfee-454e-9f70-e4fa02f019ef" providerId="ADAL" clId="{FA398E3D-7431-4CE4-BC25-29119FAF2375}" dt="2024-08-03T15:17:04.660" v="1527"/>
        <pc:sldMkLst>
          <pc:docMk/>
          <pc:sldMk cId="1282786305" sldId="316"/>
        </pc:sldMkLst>
      </pc:sldChg>
      <pc:sldChg chg="add">
        <pc:chgData name="Myroslava Makhynia" userId="7bb0f5b9-dfee-454e-9f70-e4fa02f019ef" providerId="ADAL" clId="{FA398E3D-7431-4CE4-BC25-29119FAF2375}" dt="2024-08-03T15:17:04.660" v="1527"/>
        <pc:sldMkLst>
          <pc:docMk/>
          <pc:sldMk cId="1757843441" sldId="317"/>
        </pc:sldMkLst>
      </pc:sldChg>
      <pc:sldChg chg="add">
        <pc:chgData name="Myroslava Makhynia" userId="7bb0f5b9-dfee-454e-9f70-e4fa02f019ef" providerId="ADAL" clId="{FA398E3D-7431-4CE4-BC25-29119FAF2375}" dt="2024-08-03T15:17:04.660" v="1527"/>
        <pc:sldMkLst>
          <pc:docMk/>
          <pc:sldMk cId="3287712787" sldId="318"/>
        </pc:sldMkLst>
      </pc:sldChg>
      <pc:sldChg chg="add">
        <pc:chgData name="Myroslava Makhynia" userId="7bb0f5b9-dfee-454e-9f70-e4fa02f019ef" providerId="ADAL" clId="{FA398E3D-7431-4CE4-BC25-29119FAF2375}" dt="2024-08-03T15:17:04.660" v="1527"/>
        <pc:sldMkLst>
          <pc:docMk/>
          <pc:sldMk cId="975819484" sldId="319"/>
        </pc:sldMkLst>
      </pc:sldChg>
      <pc:sldChg chg="add">
        <pc:chgData name="Myroslava Makhynia" userId="7bb0f5b9-dfee-454e-9f70-e4fa02f019ef" providerId="ADAL" clId="{FA398E3D-7431-4CE4-BC25-29119FAF2375}" dt="2024-08-03T15:17:04.660" v="1527"/>
        <pc:sldMkLst>
          <pc:docMk/>
          <pc:sldMk cId="3363997570" sldId="320"/>
        </pc:sldMkLst>
      </pc:sldChg>
      <pc:sldChg chg="add">
        <pc:chgData name="Myroslava Makhynia" userId="7bb0f5b9-dfee-454e-9f70-e4fa02f019ef" providerId="ADAL" clId="{FA398E3D-7431-4CE4-BC25-29119FAF2375}" dt="2024-08-03T15:17:04.660" v="1527"/>
        <pc:sldMkLst>
          <pc:docMk/>
          <pc:sldMk cId="718541192" sldId="321"/>
        </pc:sldMkLst>
      </pc:sldChg>
      <pc:sldChg chg="add">
        <pc:chgData name="Myroslava Makhynia" userId="7bb0f5b9-dfee-454e-9f70-e4fa02f019ef" providerId="ADAL" clId="{FA398E3D-7431-4CE4-BC25-29119FAF2375}" dt="2024-08-03T15:17:04.660" v="1527"/>
        <pc:sldMkLst>
          <pc:docMk/>
          <pc:sldMk cId="1000411871" sldId="322"/>
        </pc:sldMkLst>
      </pc:sldChg>
      <pc:sldChg chg="add">
        <pc:chgData name="Myroslava Makhynia" userId="7bb0f5b9-dfee-454e-9f70-e4fa02f019ef" providerId="ADAL" clId="{FA398E3D-7431-4CE4-BC25-29119FAF2375}" dt="2024-08-03T15:17:04.660" v="1527"/>
        <pc:sldMkLst>
          <pc:docMk/>
          <pc:sldMk cId="1886269108" sldId="323"/>
        </pc:sldMkLst>
      </pc:sldChg>
      <pc:sldChg chg="add">
        <pc:chgData name="Myroslava Makhynia" userId="7bb0f5b9-dfee-454e-9f70-e4fa02f019ef" providerId="ADAL" clId="{FA398E3D-7431-4CE4-BC25-29119FAF2375}" dt="2024-08-03T15:17:04.660" v="1527"/>
        <pc:sldMkLst>
          <pc:docMk/>
          <pc:sldMk cId="2858366211" sldId="324"/>
        </pc:sldMkLst>
      </pc:sldChg>
      <pc:sldChg chg="add">
        <pc:chgData name="Myroslava Makhynia" userId="7bb0f5b9-dfee-454e-9f70-e4fa02f019ef" providerId="ADAL" clId="{FA398E3D-7431-4CE4-BC25-29119FAF2375}" dt="2024-08-03T15:17:04.660" v="1527"/>
        <pc:sldMkLst>
          <pc:docMk/>
          <pc:sldMk cId="2667062461" sldId="325"/>
        </pc:sldMkLst>
      </pc:sldChg>
      <pc:sldChg chg="add">
        <pc:chgData name="Myroslava Makhynia" userId="7bb0f5b9-dfee-454e-9f70-e4fa02f019ef" providerId="ADAL" clId="{FA398E3D-7431-4CE4-BC25-29119FAF2375}" dt="2024-08-03T15:17:04.660" v="1527"/>
        <pc:sldMkLst>
          <pc:docMk/>
          <pc:sldMk cId="1697465110" sldId="326"/>
        </pc:sldMkLst>
      </pc:sldChg>
      <pc:sldChg chg="add">
        <pc:chgData name="Myroslava Makhynia" userId="7bb0f5b9-dfee-454e-9f70-e4fa02f019ef" providerId="ADAL" clId="{FA398E3D-7431-4CE4-BC25-29119FAF2375}" dt="2024-08-03T15:17:04.660" v="1527"/>
        <pc:sldMkLst>
          <pc:docMk/>
          <pc:sldMk cId="1322181946" sldId="327"/>
        </pc:sldMkLst>
      </pc:sldChg>
      <pc:sldChg chg="add">
        <pc:chgData name="Myroslava Makhynia" userId="7bb0f5b9-dfee-454e-9f70-e4fa02f019ef" providerId="ADAL" clId="{FA398E3D-7431-4CE4-BC25-29119FAF2375}" dt="2024-08-03T15:17:04.660" v="1527"/>
        <pc:sldMkLst>
          <pc:docMk/>
          <pc:sldMk cId="1279284986" sldId="328"/>
        </pc:sldMkLst>
      </pc:sldChg>
      <pc:sldChg chg="add">
        <pc:chgData name="Myroslava Makhynia" userId="7bb0f5b9-dfee-454e-9f70-e4fa02f019ef" providerId="ADAL" clId="{FA398E3D-7431-4CE4-BC25-29119FAF2375}" dt="2024-08-03T15:17:04.660" v="1527"/>
        <pc:sldMkLst>
          <pc:docMk/>
          <pc:sldMk cId="1081070394" sldId="329"/>
        </pc:sldMkLst>
      </pc:sldChg>
      <pc:sldChg chg="add">
        <pc:chgData name="Myroslava Makhynia" userId="7bb0f5b9-dfee-454e-9f70-e4fa02f019ef" providerId="ADAL" clId="{FA398E3D-7431-4CE4-BC25-29119FAF2375}" dt="2024-08-03T15:17:08.909" v="1528"/>
        <pc:sldMkLst>
          <pc:docMk/>
          <pc:sldMk cId="3196533371" sldId="330"/>
        </pc:sldMkLst>
      </pc:sldChg>
      <pc:sldChg chg="add">
        <pc:chgData name="Myroslava Makhynia" userId="7bb0f5b9-dfee-454e-9f70-e4fa02f019ef" providerId="ADAL" clId="{FA398E3D-7431-4CE4-BC25-29119FAF2375}" dt="2024-08-03T15:17:08.909" v="1528"/>
        <pc:sldMkLst>
          <pc:docMk/>
          <pc:sldMk cId="3788125901" sldId="331"/>
        </pc:sldMkLst>
      </pc:sldChg>
      <pc:sldChg chg="add">
        <pc:chgData name="Myroslava Makhynia" userId="7bb0f5b9-dfee-454e-9f70-e4fa02f019ef" providerId="ADAL" clId="{FA398E3D-7431-4CE4-BC25-29119FAF2375}" dt="2024-08-03T15:17:08.909" v="1528"/>
        <pc:sldMkLst>
          <pc:docMk/>
          <pc:sldMk cId="782493476" sldId="332"/>
        </pc:sldMkLst>
      </pc:sldChg>
      <pc:sldChg chg="add">
        <pc:chgData name="Myroslava Makhynia" userId="7bb0f5b9-dfee-454e-9f70-e4fa02f019ef" providerId="ADAL" clId="{FA398E3D-7431-4CE4-BC25-29119FAF2375}" dt="2024-08-03T15:17:08.909" v="1528"/>
        <pc:sldMkLst>
          <pc:docMk/>
          <pc:sldMk cId="2856636541" sldId="333"/>
        </pc:sldMkLst>
      </pc:sldChg>
      <pc:sldChg chg="add">
        <pc:chgData name="Myroslava Makhynia" userId="7bb0f5b9-dfee-454e-9f70-e4fa02f019ef" providerId="ADAL" clId="{FA398E3D-7431-4CE4-BC25-29119FAF2375}" dt="2024-08-03T15:17:08.909" v="1528"/>
        <pc:sldMkLst>
          <pc:docMk/>
          <pc:sldMk cId="2822332407" sldId="334"/>
        </pc:sldMkLst>
      </pc:sldChg>
      <pc:sldChg chg="add">
        <pc:chgData name="Myroslava Makhynia" userId="7bb0f5b9-dfee-454e-9f70-e4fa02f019ef" providerId="ADAL" clId="{FA398E3D-7431-4CE4-BC25-29119FAF2375}" dt="2024-08-03T15:17:08.909" v="1528"/>
        <pc:sldMkLst>
          <pc:docMk/>
          <pc:sldMk cId="4204336198" sldId="335"/>
        </pc:sldMkLst>
      </pc:sldChg>
      <pc:sldChg chg="add">
        <pc:chgData name="Myroslava Makhynia" userId="7bb0f5b9-dfee-454e-9f70-e4fa02f019ef" providerId="ADAL" clId="{FA398E3D-7431-4CE4-BC25-29119FAF2375}" dt="2024-08-03T15:17:08.909" v="1528"/>
        <pc:sldMkLst>
          <pc:docMk/>
          <pc:sldMk cId="2169969699" sldId="336"/>
        </pc:sldMkLst>
      </pc:sldChg>
      <pc:sldChg chg="add">
        <pc:chgData name="Myroslava Makhynia" userId="7bb0f5b9-dfee-454e-9f70-e4fa02f019ef" providerId="ADAL" clId="{FA398E3D-7431-4CE4-BC25-29119FAF2375}" dt="2024-08-03T15:17:08.909" v="1528"/>
        <pc:sldMkLst>
          <pc:docMk/>
          <pc:sldMk cId="3385249791" sldId="337"/>
        </pc:sldMkLst>
      </pc:sldChg>
      <pc:sldChg chg="add">
        <pc:chgData name="Myroslava Makhynia" userId="7bb0f5b9-dfee-454e-9f70-e4fa02f019ef" providerId="ADAL" clId="{FA398E3D-7431-4CE4-BC25-29119FAF2375}" dt="2024-08-03T15:17:08.909" v="1528"/>
        <pc:sldMkLst>
          <pc:docMk/>
          <pc:sldMk cId="350717384" sldId="338"/>
        </pc:sldMkLst>
      </pc:sldChg>
      <pc:sldChg chg="add">
        <pc:chgData name="Myroslava Makhynia" userId="7bb0f5b9-dfee-454e-9f70-e4fa02f019ef" providerId="ADAL" clId="{FA398E3D-7431-4CE4-BC25-29119FAF2375}" dt="2024-08-03T15:17:08.909" v="1528"/>
        <pc:sldMkLst>
          <pc:docMk/>
          <pc:sldMk cId="3680295708" sldId="339"/>
        </pc:sldMkLst>
      </pc:sldChg>
      <pc:sldChg chg="add">
        <pc:chgData name="Myroslava Makhynia" userId="7bb0f5b9-dfee-454e-9f70-e4fa02f019ef" providerId="ADAL" clId="{FA398E3D-7431-4CE4-BC25-29119FAF2375}" dt="2024-08-03T15:17:08.909" v="1528"/>
        <pc:sldMkLst>
          <pc:docMk/>
          <pc:sldMk cId="1315385648" sldId="340"/>
        </pc:sldMkLst>
      </pc:sldChg>
      <pc:sldChg chg="add">
        <pc:chgData name="Myroslava Makhynia" userId="7bb0f5b9-dfee-454e-9f70-e4fa02f019ef" providerId="ADAL" clId="{FA398E3D-7431-4CE4-BC25-29119FAF2375}" dt="2024-08-03T15:17:08.909" v="1528"/>
        <pc:sldMkLst>
          <pc:docMk/>
          <pc:sldMk cId="2795238102" sldId="341"/>
        </pc:sldMkLst>
      </pc:sldChg>
      <pc:sldChg chg="add">
        <pc:chgData name="Myroslava Makhynia" userId="7bb0f5b9-dfee-454e-9f70-e4fa02f019ef" providerId="ADAL" clId="{FA398E3D-7431-4CE4-BC25-29119FAF2375}" dt="2024-08-03T15:17:08.909" v="1528"/>
        <pc:sldMkLst>
          <pc:docMk/>
          <pc:sldMk cId="3543929016" sldId="342"/>
        </pc:sldMkLst>
      </pc:sldChg>
      <pc:sldChg chg="add">
        <pc:chgData name="Myroslava Makhynia" userId="7bb0f5b9-dfee-454e-9f70-e4fa02f019ef" providerId="ADAL" clId="{FA398E3D-7431-4CE4-BC25-29119FAF2375}" dt="2024-08-03T15:17:08.909" v="1528"/>
        <pc:sldMkLst>
          <pc:docMk/>
          <pc:sldMk cId="2355721539" sldId="343"/>
        </pc:sldMkLst>
      </pc:sldChg>
      <pc:sldChg chg="add">
        <pc:chgData name="Myroslava Makhynia" userId="7bb0f5b9-dfee-454e-9f70-e4fa02f019ef" providerId="ADAL" clId="{FA398E3D-7431-4CE4-BC25-29119FAF2375}" dt="2024-08-03T15:17:08.909" v="1528"/>
        <pc:sldMkLst>
          <pc:docMk/>
          <pc:sldMk cId="4272189803" sldId="344"/>
        </pc:sldMkLst>
      </pc:sldChg>
      <pc:sldChg chg="add">
        <pc:chgData name="Myroslava Makhynia" userId="7bb0f5b9-dfee-454e-9f70-e4fa02f019ef" providerId="ADAL" clId="{FA398E3D-7431-4CE4-BC25-29119FAF2375}" dt="2024-08-03T15:17:08.909" v="1528"/>
        <pc:sldMkLst>
          <pc:docMk/>
          <pc:sldMk cId="3684194102" sldId="345"/>
        </pc:sldMkLst>
      </pc:sldChg>
      <pc:sldChg chg="add">
        <pc:chgData name="Myroslava Makhynia" userId="7bb0f5b9-dfee-454e-9f70-e4fa02f019ef" providerId="ADAL" clId="{FA398E3D-7431-4CE4-BC25-29119FAF2375}" dt="2024-08-03T15:17:08.909" v="1528"/>
        <pc:sldMkLst>
          <pc:docMk/>
          <pc:sldMk cId="3831450025" sldId="346"/>
        </pc:sldMkLst>
      </pc:sldChg>
      <pc:sldChg chg="add">
        <pc:chgData name="Myroslava Makhynia" userId="7bb0f5b9-dfee-454e-9f70-e4fa02f019ef" providerId="ADAL" clId="{FA398E3D-7431-4CE4-BC25-29119FAF2375}" dt="2024-08-03T15:17:08.909" v="1528"/>
        <pc:sldMkLst>
          <pc:docMk/>
          <pc:sldMk cId="3792020873" sldId="347"/>
        </pc:sldMkLst>
      </pc:sldChg>
      <pc:sldChg chg="add">
        <pc:chgData name="Myroslava Makhynia" userId="7bb0f5b9-dfee-454e-9f70-e4fa02f019ef" providerId="ADAL" clId="{FA398E3D-7431-4CE4-BC25-29119FAF2375}" dt="2024-08-03T15:17:12.425" v="1529"/>
        <pc:sldMkLst>
          <pc:docMk/>
          <pc:sldMk cId="653445488" sldId="348"/>
        </pc:sldMkLst>
      </pc:sldChg>
      <pc:sldChg chg="add">
        <pc:chgData name="Myroslava Makhynia" userId="7bb0f5b9-dfee-454e-9f70-e4fa02f019ef" providerId="ADAL" clId="{FA398E3D-7431-4CE4-BC25-29119FAF2375}" dt="2024-08-03T15:17:12.425" v="1529"/>
        <pc:sldMkLst>
          <pc:docMk/>
          <pc:sldMk cId="3863124715" sldId="349"/>
        </pc:sldMkLst>
      </pc:sldChg>
      <pc:sldChg chg="add">
        <pc:chgData name="Myroslava Makhynia" userId="7bb0f5b9-dfee-454e-9f70-e4fa02f019ef" providerId="ADAL" clId="{FA398E3D-7431-4CE4-BC25-29119FAF2375}" dt="2024-08-03T15:17:12.425" v="1529"/>
        <pc:sldMkLst>
          <pc:docMk/>
          <pc:sldMk cId="3017871413" sldId="350"/>
        </pc:sldMkLst>
      </pc:sldChg>
      <pc:sldChg chg="add">
        <pc:chgData name="Myroslava Makhynia" userId="7bb0f5b9-dfee-454e-9f70-e4fa02f019ef" providerId="ADAL" clId="{FA398E3D-7431-4CE4-BC25-29119FAF2375}" dt="2024-08-03T15:17:12.425" v="1529"/>
        <pc:sldMkLst>
          <pc:docMk/>
          <pc:sldMk cId="4191544038" sldId="351"/>
        </pc:sldMkLst>
      </pc:sldChg>
      <pc:sldChg chg="add">
        <pc:chgData name="Myroslava Makhynia" userId="7bb0f5b9-dfee-454e-9f70-e4fa02f019ef" providerId="ADAL" clId="{FA398E3D-7431-4CE4-BC25-29119FAF2375}" dt="2024-08-03T15:17:12.425" v="1529"/>
        <pc:sldMkLst>
          <pc:docMk/>
          <pc:sldMk cId="1264262941" sldId="352"/>
        </pc:sldMkLst>
      </pc:sldChg>
      <pc:sldChg chg="add">
        <pc:chgData name="Myroslava Makhynia" userId="7bb0f5b9-dfee-454e-9f70-e4fa02f019ef" providerId="ADAL" clId="{FA398E3D-7431-4CE4-BC25-29119FAF2375}" dt="2024-08-03T15:17:12.425" v="1529"/>
        <pc:sldMkLst>
          <pc:docMk/>
          <pc:sldMk cId="1535768505" sldId="353"/>
        </pc:sldMkLst>
      </pc:sldChg>
      <pc:sldChg chg="add">
        <pc:chgData name="Myroslava Makhynia" userId="7bb0f5b9-dfee-454e-9f70-e4fa02f019ef" providerId="ADAL" clId="{FA398E3D-7431-4CE4-BC25-29119FAF2375}" dt="2024-08-03T15:17:12.425" v="1529"/>
        <pc:sldMkLst>
          <pc:docMk/>
          <pc:sldMk cId="383323299" sldId="354"/>
        </pc:sldMkLst>
      </pc:sldChg>
      <pc:sldChg chg="add">
        <pc:chgData name="Myroslava Makhynia" userId="7bb0f5b9-dfee-454e-9f70-e4fa02f019ef" providerId="ADAL" clId="{FA398E3D-7431-4CE4-BC25-29119FAF2375}" dt="2024-08-03T15:17:12.425" v="1529"/>
        <pc:sldMkLst>
          <pc:docMk/>
          <pc:sldMk cId="2876131278" sldId="355"/>
        </pc:sldMkLst>
      </pc:sldChg>
      <pc:sldChg chg="add">
        <pc:chgData name="Myroslava Makhynia" userId="7bb0f5b9-dfee-454e-9f70-e4fa02f019ef" providerId="ADAL" clId="{FA398E3D-7431-4CE4-BC25-29119FAF2375}" dt="2024-08-03T15:17:12.425" v="1529"/>
        <pc:sldMkLst>
          <pc:docMk/>
          <pc:sldMk cId="2417745656" sldId="356"/>
        </pc:sldMkLst>
      </pc:sldChg>
      <pc:sldChg chg="add">
        <pc:chgData name="Myroslava Makhynia" userId="7bb0f5b9-dfee-454e-9f70-e4fa02f019ef" providerId="ADAL" clId="{FA398E3D-7431-4CE4-BC25-29119FAF2375}" dt="2024-08-03T15:17:12.425" v="1529"/>
        <pc:sldMkLst>
          <pc:docMk/>
          <pc:sldMk cId="263641157" sldId="357"/>
        </pc:sldMkLst>
      </pc:sldChg>
      <pc:sldChg chg="add">
        <pc:chgData name="Myroslava Makhynia" userId="7bb0f5b9-dfee-454e-9f70-e4fa02f019ef" providerId="ADAL" clId="{FA398E3D-7431-4CE4-BC25-29119FAF2375}" dt="2024-08-03T15:17:12.425" v="1529"/>
        <pc:sldMkLst>
          <pc:docMk/>
          <pc:sldMk cId="1466424224" sldId="358"/>
        </pc:sldMkLst>
      </pc:sldChg>
      <pc:sldChg chg="add">
        <pc:chgData name="Myroslava Makhynia" userId="7bb0f5b9-dfee-454e-9f70-e4fa02f019ef" providerId="ADAL" clId="{FA398E3D-7431-4CE4-BC25-29119FAF2375}" dt="2024-08-03T15:17:12.425" v="1529"/>
        <pc:sldMkLst>
          <pc:docMk/>
          <pc:sldMk cId="2931124621" sldId="359"/>
        </pc:sldMkLst>
      </pc:sldChg>
      <pc:sldChg chg="add">
        <pc:chgData name="Myroslava Makhynia" userId="7bb0f5b9-dfee-454e-9f70-e4fa02f019ef" providerId="ADAL" clId="{FA398E3D-7431-4CE4-BC25-29119FAF2375}" dt="2024-08-03T15:17:12.425" v="1529"/>
        <pc:sldMkLst>
          <pc:docMk/>
          <pc:sldMk cId="3685357457" sldId="360"/>
        </pc:sldMkLst>
      </pc:sldChg>
      <pc:sldChg chg="add">
        <pc:chgData name="Myroslava Makhynia" userId="7bb0f5b9-dfee-454e-9f70-e4fa02f019ef" providerId="ADAL" clId="{FA398E3D-7431-4CE4-BC25-29119FAF2375}" dt="2024-08-03T15:17:12.425" v="1529"/>
        <pc:sldMkLst>
          <pc:docMk/>
          <pc:sldMk cId="2144735005" sldId="361"/>
        </pc:sldMkLst>
      </pc:sldChg>
      <pc:sldChg chg="add">
        <pc:chgData name="Myroslava Makhynia" userId="7bb0f5b9-dfee-454e-9f70-e4fa02f019ef" providerId="ADAL" clId="{FA398E3D-7431-4CE4-BC25-29119FAF2375}" dt="2024-08-03T15:17:12.425" v="1529"/>
        <pc:sldMkLst>
          <pc:docMk/>
          <pc:sldMk cId="403649787" sldId="362"/>
        </pc:sldMkLst>
      </pc:sldChg>
      <pc:sldChg chg="add">
        <pc:chgData name="Myroslava Makhynia" userId="7bb0f5b9-dfee-454e-9f70-e4fa02f019ef" providerId="ADAL" clId="{FA398E3D-7431-4CE4-BC25-29119FAF2375}" dt="2024-08-03T15:17:12.425" v="1529"/>
        <pc:sldMkLst>
          <pc:docMk/>
          <pc:sldMk cId="3587281265" sldId="363"/>
        </pc:sldMkLst>
      </pc:sldChg>
      <pc:sldChg chg="add">
        <pc:chgData name="Myroslava Makhynia" userId="7bb0f5b9-dfee-454e-9f70-e4fa02f019ef" providerId="ADAL" clId="{FA398E3D-7431-4CE4-BC25-29119FAF2375}" dt="2024-08-03T15:17:12.425" v="1529"/>
        <pc:sldMkLst>
          <pc:docMk/>
          <pc:sldMk cId="3733336288" sldId="364"/>
        </pc:sldMkLst>
      </pc:sldChg>
      <pc:sldChg chg="add">
        <pc:chgData name="Myroslava Makhynia" userId="7bb0f5b9-dfee-454e-9f70-e4fa02f019ef" providerId="ADAL" clId="{FA398E3D-7431-4CE4-BC25-29119FAF2375}" dt="2024-08-03T15:17:12.425" v="1529"/>
        <pc:sldMkLst>
          <pc:docMk/>
          <pc:sldMk cId="99383171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8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55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526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99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45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6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72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049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5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602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71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34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92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53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446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85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58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84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Hbw9Se42aZ0" TargetMode="External"/><Relationship Id="rId3" Type="http://schemas.openxmlformats.org/officeDocument/2006/relationships/image" Target="../media/image18.jpg"/><Relationship Id="rId7" Type="http://schemas.openxmlformats.org/officeDocument/2006/relationships/hyperlink" Target="https://www.youtube.com/watch?v=_rSHqvjDks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9.png"/><Relationship Id="rId7"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10"/>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29" name="Google Shape;329;p10"/>
          <p:cNvCxnSpPr/>
          <p:nvPr/>
        </p:nvCxnSpPr>
        <p:spPr>
          <a:xfrm>
            <a:off x="678160" y="2318496"/>
            <a:ext cx="1310100" cy="0"/>
          </a:xfrm>
          <a:prstGeom prst="straightConnector1">
            <a:avLst/>
          </a:prstGeom>
          <a:noFill/>
          <a:ln w="95250" cap="flat" cmpd="sng">
            <a:solidFill>
              <a:srgbClr val="FFFFFF"/>
            </a:solidFill>
            <a:prstDash val="solid"/>
            <a:round/>
            <a:headEnd type="none" w="sm" len="sm"/>
            <a:tailEnd type="none" w="sm" len="sm"/>
          </a:ln>
        </p:spPr>
      </p:cxnSp>
      <p:sp>
        <p:nvSpPr>
          <p:cNvPr id="336" name="Google Shape;336;p10"/>
          <p:cNvSpPr/>
          <p:nvPr/>
        </p:nvSpPr>
        <p:spPr>
          <a:xfrm>
            <a:off x="16241347" y="7715075"/>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0"/>
          <p:cNvSpPr txBox="1"/>
          <p:nvPr/>
        </p:nvSpPr>
        <p:spPr>
          <a:xfrm>
            <a:off x="686946" y="858263"/>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4499" b="1" i="0" u="none" strike="noStrike" cap="none">
                <a:solidFill>
                  <a:srgbClr val="FFFFFF"/>
                </a:solidFill>
                <a:latin typeface="Poppins"/>
                <a:ea typeface="Poppins"/>
                <a:cs typeface="Poppins"/>
                <a:sym typeface="Poppins"/>
              </a:rPr>
              <a:t>Relación entre voltaje, corriente y resistencia</a:t>
            </a:r>
            <a:endParaRPr lang="es-ES" sz="4499" b="1" i="0" u="none" strike="noStrike" cap="none" dirty="0">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25C1E878-A3B6-E0C8-AB32-68A3C357209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DDF28C6-D1CC-A0EA-933E-6F5379746D4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7FB0E412-297C-B73B-3521-EA80A024169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1D5B2C5E-1327-C5C3-1B48-4A153DF65FC6}"/>
              </a:ext>
            </a:extLst>
          </p:cNvPr>
          <p:cNvPicPr>
            <a:picLocks noChangeAspect="1"/>
          </p:cNvPicPr>
          <p:nvPr/>
        </p:nvPicPr>
        <p:blipFill>
          <a:blip r:embed="rId5"/>
          <a:stretch>
            <a:fillRect/>
          </a:stretch>
        </p:blipFill>
        <p:spPr>
          <a:xfrm>
            <a:off x="13888623" y="233062"/>
            <a:ext cx="3106800" cy="684317"/>
          </a:xfrm>
          <a:prstGeom prst="rect">
            <a:avLst/>
          </a:prstGeom>
        </p:spPr>
      </p:pic>
      <p:graphicFrame>
        <p:nvGraphicFramePr>
          <p:cNvPr id="6" name="Google Shape;338;p10">
            <a:extLst>
              <a:ext uri="{FF2B5EF4-FFF2-40B4-BE49-F238E27FC236}">
                <a16:creationId xmlns:a16="http://schemas.microsoft.com/office/drawing/2014/main" id="{CBBC4503-C257-8536-C94A-FCC8E761D8EA}"/>
              </a:ext>
            </a:extLst>
          </p:cNvPr>
          <p:cNvGraphicFramePr/>
          <p:nvPr>
            <p:extLst>
              <p:ext uri="{D42A27DB-BD31-4B8C-83A1-F6EECF244321}">
                <p14:modId xmlns:p14="http://schemas.microsoft.com/office/powerpoint/2010/main" val="1290224698"/>
              </p:ext>
            </p:extLst>
          </p:nvPr>
        </p:nvGraphicFramePr>
        <p:xfrm>
          <a:off x="8693259" y="1878455"/>
          <a:ext cx="8859975" cy="5860100"/>
        </p:xfrm>
        <a:graphic>
          <a:graphicData uri="http://schemas.openxmlformats.org/drawingml/2006/table">
            <a:tbl>
              <a:tblPr>
                <a:noFill/>
                <a:tableStyleId>{297CD0A8-15DF-4127-9F59-323F7F8E186D}</a:tableStyleId>
              </a:tblPr>
              <a:tblGrid>
                <a:gridCol w="2953325">
                  <a:extLst>
                    <a:ext uri="{9D8B030D-6E8A-4147-A177-3AD203B41FA5}">
                      <a16:colId xmlns:a16="http://schemas.microsoft.com/office/drawing/2014/main" val="20000"/>
                    </a:ext>
                  </a:extLst>
                </a:gridCol>
                <a:gridCol w="2953325">
                  <a:extLst>
                    <a:ext uri="{9D8B030D-6E8A-4147-A177-3AD203B41FA5}">
                      <a16:colId xmlns:a16="http://schemas.microsoft.com/office/drawing/2014/main" val="20001"/>
                    </a:ext>
                  </a:extLst>
                </a:gridCol>
                <a:gridCol w="2953325">
                  <a:extLst>
                    <a:ext uri="{9D8B030D-6E8A-4147-A177-3AD203B41FA5}">
                      <a16:colId xmlns:a16="http://schemas.microsoft.com/office/drawing/2014/main" val="20002"/>
                    </a:ext>
                  </a:extLst>
                </a:gridCol>
              </a:tblGrid>
              <a:tr h="1465025">
                <a:tc>
                  <a:txBody>
                    <a:bodyPr/>
                    <a:lstStyle/>
                    <a:p>
                      <a:pPr marL="0" marR="0" lvl="0" indent="0" algn="ctr" rtl="0">
                        <a:lnSpc>
                          <a:spcPct val="140016"/>
                        </a:lnSpc>
                        <a:spcBef>
                          <a:spcPts val="0"/>
                        </a:spcBef>
                        <a:spcAft>
                          <a:spcPts val="0"/>
                        </a:spcAft>
                        <a:buNone/>
                      </a:pPr>
                      <a:r>
                        <a:rPr lang="es" sz="2000" b="1" u="none" strike="noStrike" cap="none" dirty="0">
                          <a:solidFill>
                            <a:srgbClr val="000000"/>
                          </a:solidFill>
                          <a:latin typeface="Poppins" panose="00000500000000000000" pitchFamily="2" charset="-18"/>
                          <a:ea typeface="Inter"/>
                          <a:cs typeface="Poppins" panose="00000500000000000000" pitchFamily="2" charset="-18"/>
                          <a:sym typeface="Inter"/>
                        </a:rPr>
                        <a:t>Voltaje</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s" sz="2000" b="1" u="none" strike="noStrike" cap="none" dirty="0">
                          <a:solidFill>
                            <a:srgbClr val="000000"/>
                          </a:solidFill>
                          <a:latin typeface="Poppins" panose="00000500000000000000" pitchFamily="2" charset="-18"/>
                          <a:ea typeface="Inter"/>
                          <a:cs typeface="Poppins" panose="00000500000000000000" pitchFamily="2" charset="-18"/>
                          <a:sym typeface="Inter"/>
                        </a:rPr>
                        <a:t>Actual</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s" sz="2000" b="1" u="none" strike="noStrike" cap="none">
                          <a:solidFill>
                            <a:srgbClr val="000000"/>
                          </a:solidFill>
                          <a:latin typeface="Poppins" panose="00000500000000000000" pitchFamily="2" charset="-18"/>
                          <a:ea typeface="Inter"/>
                          <a:cs typeface="Poppins" panose="00000500000000000000" pitchFamily="2" charset="-18"/>
                          <a:sym typeface="Inter"/>
                        </a:rPr>
                        <a:t>Resistencia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0"/>
                  </a:ext>
                </a:extLst>
              </a:tr>
              <a:tr h="1465025">
                <a:tc>
                  <a:txBody>
                    <a:bodyPr/>
                    <a:lstStyle/>
                    <a:p>
                      <a:pPr marL="0" marR="0" lvl="0" indent="0" algn="ctr" rtl="0">
                        <a:lnSpc>
                          <a:spcPct val="140015"/>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2V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s" sz="2000" u="none" strike="noStrike" cap="none" dirty="0">
                          <a:solidFill>
                            <a:srgbClr val="000000"/>
                          </a:solidFill>
                          <a:latin typeface="Poppins" panose="00000500000000000000" pitchFamily="2" charset="-18"/>
                          <a:ea typeface="Inter"/>
                          <a:cs typeface="Poppins" panose="00000500000000000000" pitchFamily="2" charset="-18"/>
                          <a:sym typeface="Inter"/>
                        </a:rPr>
                        <a:t>1/2 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s"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1"/>
                  </a:ext>
                </a:extLst>
              </a:tr>
              <a:tr h="1465025">
                <a:tc>
                  <a:txBody>
                    <a:bodyPr/>
                    <a:lstStyle/>
                    <a:p>
                      <a:pPr marL="0" marR="0" lvl="0" indent="0" algn="ctr" rtl="0">
                        <a:lnSpc>
                          <a:spcPct val="140016"/>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4V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1A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s"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2"/>
                  </a:ext>
                </a:extLst>
              </a:tr>
              <a:tr h="1465025">
                <a:tc>
                  <a:txBody>
                    <a:bodyPr/>
                    <a:lstStyle/>
                    <a:p>
                      <a:pPr marL="0" marR="0" lvl="0" indent="0" algn="ctr" rtl="0">
                        <a:lnSpc>
                          <a:spcPct val="140016"/>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8V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5"/>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2A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6"/>
                        </a:lnSpc>
                        <a:spcBef>
                          <a:spcPts val="0"/>
                        </a:spcBef>
                        <a:spcAft>
                          <a:spcPts val="0"/>
                        </a:spcAft>
                        <a:buNone/>
                      </a:pPr>
                      <a:r>
                        <a:rPr lang="es" sz="2000" u="none" strike="noStrike" cap="none" dirty="0">
                          <a:solidFill>
                            <a:srgbClr val="000000"/>
                          </a:solidFill>
                          <a:latin typeface="Poppins" panose="00000500000000000000" pitchFamily="2" charset="-18"/>
                          <a:ea typeface="Inter"/>
                          <a:cs typeface="Poppins" panose="00000500000000000000" pitchFamily="2" charset="-18"/>
                          <a:sym typeface="Inter"/>
                        </a:rPr>
                        <a:t>4 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 name="Google Shape;340;p10">
            <a:extLst>
              <a:ext uri="{FF2B5EF4-FFF2-40B4-BE49-F238E27FC236}">
                <a16:creationId xmlns:a16="http://schemas.microsoft.com/office/drawing/2014/main" id="{05C2B817-0152-4856-4336-300A6786FA1B}"/>
              </a:ext>
            </a:extLst>
          </p:cNvPr>
          <p:cNvSpPr txBox="1"/>
          <p:nvPr/>
        </p:nvSpPr>
        <p:spPr>
          <a:xfrm>
            <a:off x="686946" y="3778823"/>
            <a:ext cx="7169700" cy="301621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La relación entre voltaje, corriente y resistencia se puede estudiar fácilmente usando la fórmula,</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IR</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Dónde: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es el voltaje</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yo soy la resistencia</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es la resistencia</a:t>
            </a:r>
            <a:endParaRPr sz="2000" dirty="0">
              <a:solidFill>
                <a:schemeClr val="bg1"/>
              </a:solidFill>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EE81CDF3-30A6-3C86-ECD5-2CA58D692ED8}"/>
              </a:ext>
            </a:extLst>
          </p:cNvPr>
          <p:cNvPicPr>
            <a:picLocks noChangeAspect="1"/>
          </p:cNvPicPr>
          <p:nvPr/>
        </p:nvPicPr>
        <p:blipFill>
          <a:blip r:embed="rId6"/>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2417745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4" name="Google Shape;324;p10">
            <a:extLst>
              <a:ext uri="{FF2B5EF4-FFF2-40B4-BE49-F238E27FC236}">
                <a16:creationId xmlns:a16="http://schemas.microsoft.com/office/drawing/2014/main" id="{E2A74003-BA5A-3F7A-DCF9-C36C47A0FF1D}"/>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351" name="Google Shape;351;p11"/>
          <p:cNvCxnSpPr/>
          <p:nvPr/>
        </p:nvCxnSpPr>
        <p:spPr>
          <a:xfrm>
            <a:off x="789197" y="2310056"/>
            <a:ext cx="1310100" cy="0"/>
          </a:xfrm>
          <a:prstGeom prst="straightConnector1">
            <a:avLst/>
          </a:prstGeom>
          <a:noFill/>
          <a:ln w="95250" cap="flat" cmpd="sng">
            <a:solidFill>
              <a:srgbClr val="FFFFFF"/>
            </a:solidFill>
            <a:prstDash val="solid"/>
            <a:round/>
            <a:headEnd type="none" w="sm" len="sm"/>
            <a:tailEnd type="none" w="sm" len="sm"/>
          </a:ln>
        </p:spPr>
      </p:cxnSp>
      <p:sp>
        <p:nvSpPr>
          <p:cNvPr id="358" name="Google Shape;358;p11"/>
          <p:cNvSpPr/>
          <p:nvPr/>
        </p:nvSpPr>
        <p:spPr>
          <a:xfrm>
            <a:off x="16104695" y="784227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9513906" y="2329851"/>
            <a:ext cx="6281964" cy="5512423"/>
          </a:xfrm>
          <a:custGeom>
            <a:avLst/>
            <a:gdLst/>
            <a:ahLst/>
            <a:cxnLst/>
            <a:rect l="l" t="t" r="r" b="b"/>
            <a:pathLst>
              <a:path w="6281964" h="5512423" extrusionOk="0">
                <a:moveTo>
                  <a:pt x="0" y="0"/>
                </a:moveTo>
                <a:lnTo>
                  <a:pt x="6281964" y="0"/>
                </a:lnTo>
                <a:lnTo>
                  <a:pt x="6281964" y="5512424"/>
                </a:lnTo>
                <a:lnTo>
                  <a:pt x="0" y="5512424"/>
                </a:lnTo>
                <a:lnTo>
                  <a:pt x="0" y="0"/>
                </a:lnTo>
                <a:close/>
              </a:path>
            </a:pathLst>
          </a:custGeom>
          <a:blipFill rotWithShape="1">
            <a:blip r:embed="rId3">
              <a:alphaModFix/>
            </a:blip>
            <a:stretch>
              <a:fillRect/>
            </a:stretch>
          </a:blipFill>
          <a:ln>
            <a:noFill/>
          </a:ln>
        </p:spPr>
      </p:sp>
      <p:sp>
        <p:nvSpPr>
          <p:cNvPr id="361" name="Google Shape;361;p11"/>
          <p:cNvSpPr txBox="1"/>
          <p:nvPr/>
        </p:nvSpPr>
        <p:spPr>
          <a:xfrm>
            <a:off x="755261" y="793015"/>
            <a:ext cx="7209185" cy="1384995"/>
          </a:xfrm>
          <a:prstGeom prst="rect">
            <a:avLst/>
          </a:prstGeom>
          <a:noFill/>
          <a:ln>
            <a:noFill/>
          </a:ln>
        </p:spPr>
        <p:txBody>
          <a:bodyPr spcFirstLastPara="1" wrap="square" lIns="0" tIns="0" rIns="0" bIns="0" anchor="t" anchorCtr="0">
            <a:spAutoFit/>
          </a:bodyPr>
          <a:lstStyle/>
          <a:p>
            <a:r>
              <a:rPr lang="es-ES" sz="4500" b="1" i="0" u="none" strike="noStrike" cap="none">
                <a:solidFill>
                  <a:schemeClr val="bg1"/>
                </a:solidFill>
                <a:latin typeface="Poppins" panose="00000500000000000000" pitchFamily="2" charset="-18"/>
                <a:ea typeface="Open Sans"/>
                <a:cs typeface="Poppins" panose="00000500000000000000" pitchFamily="2" charset="-18"/>
                <a:sym typeface="Open Sans"/>
              </a:rPr>
              <a:t>Triángulo de la ley de Ohm</a:t>
            </a:r>
            <a:endParaRPr lang="es-E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18CCB7B8-045D-7DE6-6C43-83163ED5679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131AC54-3EA1-AEA6-43FA-1293D7B3F3E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Freeform 21">
            <a:extLst>
              <a:ext uri="{FF2B5EF4-FFF2-40B4-BE49-F238E27FC236}">
                <a16:creationId xmlns:a16="http://schemas.microsoft.com/office/drawing/2014/main" id="{F8160861-AAA3-C802-B7CF-D73E40D90D5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E7898F36-9B5C-AD8F-A91E-359261D7F7BD}"/>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7" name="Google Shape;362;p11">
            <a:extLst>
              <a:ext uri="{FF2B5EF4-FFF2-40B4-BE49-F238E27FC236}">
                <a16:creationId xmlns:a16="http://schemas.microsoft.com/office/drawing/2014/main" id="{1B14CA1F-F963-401B-0ACB-3B802D4D5450}"/>
              </a:ext>
            </a:extLst>
          </p:cNvPr>
          <p:cNvSpPr txBox="1"/>
          <p:nvPr/>
        </p:nvSpPr>
        <p:spPr>
          <a:xfrm>
            <a:off x="1028700" y="3713453"/>
            <a:ext cx="676020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 triángulo de la ley de Ohm es una ayuda visual diseñada para ayudar a comprender y memorizar la relación entre voltaje, corriente y resistencia. Esta herramienta ayuda a los ingenieros a recordar el orden correcto de estos tres elementos clave: corriente (I), voltaje (V) y resistencia (R).</a:t>
            </a:r>
            <a:endParaRPr sz="2000" dirty="0">
              <a:solidFill>
                <a:schemeClr val="bg1"/>
              </a:solidFill>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C4975BF2-2C8F-9F46-824D-27758174A8A7}"/>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26364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2"/>
          <p:cNvGrpSpPr/>
          <p:nvPr/>
        </p:nvGrpSpPr>
        <p:grpSpPr>
          <a:xfrm>
            <a:off x="506508" y="1998016"/>
            <a:ext cx="5421286" cy="7456676"/>
            <a:chOff x="0" y="-38100"/>
            <a:chExt cx="1427828" cy="2154398"/>
          </a:xfrm>
          <a:solidFill>
            <a:schemeClr val="accent2"/>
          </a:solidFill>
        </p:grpSpPr>
        <p:sp>
          <p:nvSpPr>
            <p:cNvPr id="368" name="Google Shape;368;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0" name="Google Shape;370;p12"/>
          <p:cNvGrpSpPr/>
          <p:nvPr/>
        </p:nvGrpSpPr>
        <p:grpSpPr>
          <a:xfrm>
            <a:off x="6309635" y="1998016"/>
            <a:ext cx="5421286" cy="7456676"/>
            <a:chOff x="0" y="-38100"/>
            <a:chExt cx="1427828" cy="2154398"/>
          </a:xfrm>
          <a:solidFill>
            <a:schemeClr val="accent2"/>
          </a:solidFill>
        </p:grpSpPr>
        <p:sp>
          <p:nvSpPr>
            <p:cNvPr id="371" name="Google Shape;371;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3" name="Google Shape;373;p12"/>
          <p:cNvGrpSpPr/>
          <p:nvPr/>
        </p:nvGrpSpPr>
        <p:grpSpPr>
          <a:xfrm>
            <a:off x="12112763" y="1998016"/>
            <a:ext cx="5421286" cy="7456676"/>
            <a:chOff x="0" y="-38100"/>
            <a:chExt cx="1427828" cy="2154398"/>
          </a:xfrm>
          <a:solidFill>
            <a:schemeClr val="accent2"/>
          </a:solidFill>
        </p:grpSpPr>
        <p:sp>
          <p:nvSpPr>
            <p:cNvPr id="374" name="Google Shape;374;p12"/>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2"/>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6" name="Google Shape;376;p12"/>
          <p:cNvGrpSpPr/>
          <p:nvPr/>
        </p:nvGrpSpPr>
        <p:grpSpPr>
          <a:xfrm>
            <a:off x="0" y="0"/>
            <a:ext cx="11730921" cy="1605095"/>
            <a:chOff x="0" y="-38100"/>
            <a:chExt cx="3737049" cy="444538"/>
          </a:xfrm>
          <a:solidFill>
            <a:schemeClr val="accent2"/>
          </a:solidFill>
        </p:grpSpPr>
        <p:sp>
          <p:nvSpPr>
            <p:cNvPr id="377" name="Google Shape;377;p12"/>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378" name="Google Shape;378;p12"/>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2" name="Google Shape;382;p12"/>
          <p:cNvSpPr txBox="1"/>
          <p:nvPr/>
        </p:nvSpPr>
        <p:spPr>
          <a:xfrm>
            <a:off x="625777" y="220100"/>
            <a:ext cx="7923863" cy="1384995"/>
          </a:xfrm>
          <a:prstGeom prst="rect">
            <a:avLst/>
          </a:prstGeom>
          <a:noFill/>
          <a:ln>
            <a:noFill/>
          </a:ln>
        </p:spPr>
        <p:txBody>
          <a:bodyPr spcFirstLastPara="1" wrap="square" lIns="0" tIns="0" rIns="0" bIns="0" anchor="t" anchorCtr="0">
            <a:spAutoFit/>
          </a:bodyPr>
          <a:lstStyle/>
          <a:p>
            <a:r>
              <a:rPr lang="es-ES" sz="4500" b="1" i="0" u="none" strike="noStrike" cap="none">
                <a:solidFill>
                  <a:schemeClr val="bg1"/>
                </a:solidFill>
                <a:latin typeface="Poppins" panose="00000500000000000000" pitchFamily="2" charset="-18"/>
                <a:ea typeface="Open Sans"/>
                <a:cs typeface="Poppins" panose="00000500000000000000" pitchFamily="2" charset="-18"/>
                <a:sym typeface="Open Sans"/>
              </a:rPr>
              <a:t>Forma vectorial de la ley de Ohm</a:t>
            </a:r>
            <a:endParaRPr lang="es-E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07054D35-52F0-73B8-7D3A-5CAF3905D5E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9495C383-3698-A44E-FADD-EBFD5129445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D938EE2E-AEDD-A915-4941-CA1C88689C8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6747EC4D-7470-BAC1-E83A-A0FC4CC73ABC}"/>
              </a:ext>
            </a:extLst>
          </p:cNvPr>
          <p:cNvPicPr>
            <a:picLocks noChangeAspect="1"/>
          </p:cNvPicPr>
          <p:nvPr/>
        </p:nvPicPr>
        <p:blipFill>
          <a:blip r:embed="rId5"/>
          <a:stretch>
            <a:fillRect/>
          </a:stretch>
        </p:blipFill>
        <p:spPr>
          <a:xfrm>
            <a:off x="13888623" y="233062"/>
            <a:ext cx="3106800" cy="684317"/>
          </a:xfrm>
          <a:prstGeom prst="rect">
            <a:avLst/>
          </a:prstGeom>
        </p:spPr>
      </p:pic>
      <p:sp>
        <p:nvSpPr>
          <p:cNvPr id="6" name="Google Shape;381;p12">
            <a:extLst>
              <a:ext uri="{FF2B5EF4-FFF2-40B4-BE49-F238E27FC236}">
                <a16:creationId xmlns:a16="http://schemas.microsoft.com/office/drawing/2014/main" id="{3EB8FF5F-6D6B-2E38-DE22-C6709E217BA5}"/>
              </a:ext>
            </a:extLst>
          </p:cNvPr>
          <p:cNvSpPr txBox="1"/>
          <p:nvPr/>
        </p:nvSpPr>
        <p:spPr>
          <a:xfrm>
            <a:off x="625777" y="6007594"/>
            <a:ext cx="4984800" cy="344709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Resistividad</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El obstáculo que enfrentan los electrones mientras se mueven en cualquier material se llama resistividad del material. Sea una resistencia de una longitud de 'l' y el área de la sección transversal de 'A' una resistencia R.</a:t>
            </a:r>
            <a:endParaRPr sz="2000">
              <a:solidFill>
                <a:schemeClr val="bg1"/>
              </a:solidFill>
              <a:latin typeface="Poppins" panose="00000500000000000000" pitchFamily="2" charset="-18"/>
              <a:cs typeface="Poppins" panose="00000500000000000000" pitchFamily="2" charset="-18"/>
            </a:endParaRPr>
          </a:p>
        </p:txBody>
      </p:sp>
      <p:sp>
        <p:nvSpPr>
          <p:cNvPr id="7" name="Google Shape;383;p12">
            <a:extLst>
              <a:ext uri="{FF2B5EF4-FFF2-40B4-BE49-F238E27FC236}">
                <a16:creationId xmlns:a16="http://schemas.microsoft.com/office/drawing/2014/main" id="{F701B2BE-10F7-84AE-FCD2-1F668BE174DF}"/>
              </a:ext>
            </a:extLst>
          </p:cNvPr>
          <p:cNvSpPr txBox="1"/>
          <p:nvPr/>
        </p:nvSpPr>
        <p:spPr>
          <a:xfrm>
            <a:off x="688827" y="2080120"/>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La relación entre corriente y voltaje está establecida por la ley de Ohm, y su forma vectorial es:</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j = σ mi</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384;p12">
            <a:extLst>
              <a:ext uri="{FF2B5EF4-FFF2-40B4-BE49-F238E27FC236}">
                <a16:creationId xmlns:a16="http://schemas.microsoft.com/office/drawing/2014/main" id="{E8AE67DC-7C97-8B07-CA6C-D57B22469546}"/>
              </a:ext>
            </a:extLst>
          </p:cNvPr>
          <p:cNvSpPr txBox="1"/>
          <p:nvPr/>
        </p:nvSpPr>
        <p:spPr>
          <a:xfrm>
            <a:off x="12430006" y="2080120"/>
            <a:ext cx="4897200" cy="560153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Donde </a:t>
            </a: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ρ </a:t>
            </a: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es la constante de proporcionalidad llamada coeficiente de resistencia o resistividad.</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Ahora bien, si L = 1 m y A = 1 m2, en la fórmula anterior obtenemos,</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R = ρ</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Esto significa que para una resistencia de 1 m de longitud y un área de sección transversal de 1 m2, la resistencia se llama resistividad del material.</a:t>
            </a:r>
            <a:endParaRPr sz="2000">
              <a:solidFill>
                <a:schemeClr val="bg1"/>
              </a:solidFill>
              <a:latin typeface="Poppins" panose="00000500000000000000" pitchFamily="2" charset="-18"/>
              <a:cs typeface="Poppins" panose="00000500000000000000" pitchFamily="2" charset="-18"/>
            </a:endParaRPr>
          </a:p>
        </p:txBody>
      </p:sp>
      <p:sp>
        <p:nvSpPr>
          <p:cNvPr id="9" name="Google Shape;385;p12">
            <a:extLst>
              <a:ext uri="{FF2B5EF4-FFF2-40B4-BE49-F238E27FC236}">
                <a16:creationId xmlns:a16="http://schemas.microsoft.com/office/drawing/2014/main" id="{2D4C9D1A-E2AC-5272-4CB0-20ECF9E7DF6F}"/>
              </a:ext>
            </a:extLst>
          </p:cNvPr>
          <p:cNvSpPr txBox="1"/>
          <p:nvPr/>
        </p:nvSpPr>
        <p:spPr>
          <a:xfrm>
            <a:off x="688827" y="4026057"/>
            <a:ext cx="4984800"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Dónde,</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j es el vector de densidad actual</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E es el vector de campo eléctrico</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σ es la conductividad del material</a:t>
            </a:r>
            <a:endParaRPr sz="2000">
              <a:solidFill>
                <a:schemeClr val="bg1"/>
              </a:solidFill>
              <a:latin typeface="Poppins" panose="00000500000000000000" pitchFamily="2" charset="-18"/>
              <a:cs typeface="Poppins" panose="00000500000000000000" pitchFamily="2" charset="-18"/>
            </a:endParaRPr>
          </a:p>
        </p:txBody>
      </p:sp>
      <p:sp>
        <p:nvSpPr>
          <p:cNvPr id="10" name="Google Shape;386;p12">
            <a:extLst>
              <a:ext uri="{FF2B5EF4-FFF2-40B4-BE49-F238E27FC236}">
                <a16:creationId xmlns:a16="http://schemas.microsoft.com/office/drawing/2014/main" id="{51DA271F-FDBC-3FF8-2520-A01FBE540347}"/>
              </a:ext>
            </a:extLst>
          </p:cNvPr>
          <p:cNvSpPr txBox="1"/>
          <p:nvPr/>
        </p:nvSpPr>
        <p:spPr>
          <a:xfrm>
            <a:off x="6571742" y="2080120"/>
            <a:ext cx="4897200" cy="430887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Entonces sabemos:</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La resistencia es directamente proporcional a la longitud de la resistencia, es decir, R ∝ l, . . .(1)</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La resistencia es inversamente proporcional al área de la sección transversal de la resistencia, es decir, R ∝ 1/A. . .(2)</a:t>
            </a:r>
            <a:endParaRPr sz="200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Combinando la ec. (1) y ecuación (2)</a:t>
            </a:r>
            <a:endParaRPr sz="2000">
              <a:solidFill>
                <a:schemeClr val="bg1"/>
              </a:solidFill>
              <a:latin typeface="Poppins" panose="00000500000000000000" pitchFamily="2" charset="-18"/>
              <a:cs typeface="Poppins" panose="00000500000000000000" pitchFamily="2" charset="-18"/>
            </a:endParaRPr>
          </a:p>
        </p:txBody>
      </p:sp>
      <p:sp>
        <p:nvSpPr>
          <p:cNvPr id="11" name="Google Shape;387;p12">
            <a:extLst>
              <a:ext uri="{FF2B5EF4-FFF2-40B4-BE49-F238E27FC236}">
                <a16:creationId xmlns:a16="http://schemas.microsoft.com/office/drawing/2014/main" id="{99E66804-E9D1-84C4-5288-F81F6DD16090}"/>
              </a:ext>
            </a:extLst>
          </p:cNvPr>
          <p:cNvSpPr txBox="1"/>
          <p:nvPr/>
        </p:nvSpPr>
        <p:spPr>
          <a:xfrm>
            <a:off x="7310597" y="6851975"/>
            <a:ext cx="3419400" cy="430887"/>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R = ρl/A</a:t>
            </a:r>
            <a:endParaRPr sz="2000">
              <a:solidFill>
                <a:schemeClr val="bg1"/>
              </a:solidFill>
              <a:latin typeface="Poppins" panose="00000500000000000000" pitchFamily="2" charset="-18"/>
              <a:cs typeface="Poppins" panose="00000500000000000000" pitchFamily="2" charset="-18"/>
            </a:endParaRPr>
          </a:p>
        </p:txBody>
      </p:sp>
      <p:pic>
        <p:nvPicPr>
          <p:cNvPr id="12" name="Obrázok 11">
            <a:extLst>
              <a:ext uri="{FF2B5EF4-FFF2-40B4-BE49-F238E27FC236}">
                <a16:creationId xmlns:a16="http://schemas.microsoft.com/office/drawing/2014/main" id="{2B11BA17-51EC-2282-C41F-B8442E752B1A}"/>
              </a:ext>
            </a:extLst>
          </p:cNvPr>
          <p:cNvPicPr>
            <a:picLocks noChangeAspect="1"/>
          </p:cNvPicPr>
          <p:nvPr/>
        </p:nvPicPr>
        <p:blipFill>
          <a:blip r:embed="rId6"/>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1466424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4" name="Google Shape;324;p10">
            <a:extLst>
              <a:ext uri="{FF2B5EF4-FFF2-40B4-BE49-F238E27FC236}">
                <a16:creationId xmlns:a16="http://schemas.microsoft.com/office/drawing/2014/main" id="{AAF5E0CA-750A-6BA1-EA7B-110DEB842DB1}"/>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sp>
        <p:nvSpPr>
          <p:cNvPr id="405" name="Google Shape;405;p13"/>
          <p:cNvSpPr/>
          <p:nvPr/>
        </p:nvSpPr>
        <p:spPr>
          <a:xfrm>
            <a:off x="16315729" y="809628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8209" y="3285105"/>
            <a:ext cx="8097420" cy="4103473"/>
          </a:xfrm>
          <a:custGeom>
            <a:avLst/>
            <a:gdLst/>
            <a:ahLst/>
            <a:cxnLst/>
            <a:rect l="l" t="t" r="r" b="b"/>
            <a:pathLst>
              <a:path w="8097420" h="4103473" extrusionOk="0">
                <a:moveTo>
                  <a:pt x="0" y="0"/>
                </a:moveTo>
                <a:lnTo>
                  <a:pt x="8097420" y="0"/>
                </a:lnTo>
                <a:lnTo>
                  <a:pt x="8097420" y="4103473"/>
                </a:lnTo>
                <a:lnTo>
                  <a:pt x="0" y="4103473"/>
                </a:lnTo>
                <a:lnTo>
                  <a:pt x="0" y="0"/>
                </a:lnTo>
                <a:close/>
              </a:path>
            </a:pathLst>
          </a:custGeom>
          <a:blipFill rotWithShape="1">
            <a:blip r:embed="rId3">
              <a:alphaModFix/>
            </a:blip>
            <a:stretch>
              <a:fillRect t="-3626" b="-3625"/>
            </a:stretch>
          </a:blipFill>
          <a:ln>
            <a:noFill/>
          </a:ln>
        </p:spPr>
      </p:sp>
      <p:sp>
        <p:nvSpPr>
          <p:cNvPr id="408" name="Google Shape;408;p13"/>
          <p:cNvSpPr txBox="1"/>
          <p:nvPr/>
        </p:nvSpPr>
        <p:spPr>
          <a:xfrm>
            <a:off x="571480" y="419341"/>
            <a:ext cx="7506094" cy="2077492"/>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s-ES" sz="4500" b="1" i="0" u="none" strike="noStrike" cap="none">
                <a:solidFill>
                  <a:schemeClr val="bg1"/>
                </a:solidFill>
                <a:latin typeface="Poppins" panose="00000500000000000000" pitchFamily="2" charset="-18"/>
                <a:ea typeface="Open Sans"/>
                <a:cs typeface="Poppins" panose="00000500000000000000" pitchFamily="2" charset="-18"/>
                <a:sym typeface="Open Sans"/>
              </a:rPr>
              <a:t>Verificación experimental de la ley de Ohm</a:t>
            </a:r>
            <a:endParaRPr lang="es-E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6DA706DF-A7C5-A9C1-68DB-AC2727C98A8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075972DC-4F2E-01CA-8835-40A8C9B1813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cxnSp>
        <p:nvCxnSpPr>
          <p:cNvPr id="5" name="Google Shape;329;p10">
            <a:extLst>
              <a:ext uri="{FF2B5EF4-FFF2-40B4-BE49-F238E27FC236}">
                <a16:creationId xmlns:a16="http://schemas.microsoft.com/office/drawing/2014/main" id="{17F73B98-4C97-9562-96C1-2AA9622ED6FD}"/>
              </a:ext>
            </a:extLst>
          </p:cNvPr>
          <p:cNvCxnSpPr/>
          <p:nvPr/>
        </p:nvCxnSpPr>
        <p:spPr>
          <a:xfrm>
            <a:off x="571480" y="2563430"/>
            <a:ext cx="1310100" cy="0"/>
          </a:xfrm>
          <a:prstGeom prst="straightConnector1">
            <a:avLst/>
          </a:prstGeom>
          <a:noFill/>
          <a:ln w="95250" cap="flat" cmpd="sng">
            <a:solidFill>
              <a:srgbClr val="FFFFFF"/>
            </a:solidFill>
            <a:prstDash val="solid"/>
            <a:round/>
            <a:headEnd type="none" w="sm" len="sm"/>
            <a:tailEnd type="none" w="sm" len="sm"/>
          </a:ln>
        </p:spPr>
      </p:cxnSp>
      <p:sp>
        <p:nvSpPr>
          <p:cNvPr id="6" name="Freeform 21">
            <a:extLst>
              <a:ext uri="{FF2B5EF4-FFF2-40B4-BE49-F238E27FC236}">
                <a16:creationId xmlns:a16="http://schemas.microsoft.com/office/drawing/2014/main" id="{EF59181F-DF47-7C44-74E7-DB7CBF98779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67D47171-3C00-9335-8CAE-9C901E571666}"/>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8" name="Google Shape;409;p13">
            <a:extLst>
              <a:ext uri="{FF2B5EF4-FFF2-40B4-BE49-F238E27FC236}">
                <a16:creationId xmlns:a16="http://schemas.microsoft.com/office/drawing/2014/main" id="{3C9F4851-2B14-CE6D-7445-244338807721}"/>
              </a:ext>
            </a:extLst>
          </p:cNvPr>
          <p:cNvSpPr txBox="1"/>
          <p:nvPr/>
        </p:nvSpPr>
        <p:spPr>
          <a:xfrm>
            <a:off x="8677937" y="1784357"/>
            <a:ext cx="9144000" cy="646330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Procedimiento</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Inicialmente se cierra la llave K y se ajusta el reóstato de manera que la lectura en el amperímetro A y el voltímetro V sea mínima.</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Luego se aumenta la corriente en el circuito ajustando el reóstato y se registra la corriente en varios valores del reóstato y su voltaje respectivo.</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Ahora para diferentes valores de voltaje (V) y corriente (I) y luego calcule la relación de V/I.</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Después de calcular todas las relaciones de V/I para diferentes valores de voltaje y corriente, notamos que el valor es casi constante.</a:t>
            </a:r>
            <a:endParaRPr sz="2000" dirty="0">
              <a:latin typeface="Poppins" panose="00000500000000000000" pitchFamily="2" charset="-18"/>
              <a:cs typeface="Poppins" panose="00000500000000000000" pitchFamily="2" charset="-18"/>
            </a:endParaRPr>
          </a:p>
          <a:p>
            <a:pPr marL="539753" marR="0" lvl="1" indent="-257175" algn="l" rtl="0">
              <a:lnSpc>
                <a:spcPct val="140000"/>
              </a:lnSpc>
              <a:spcBef>
                <a:spcPts val="0"/>
              </a:spcBef>
              <a:spcAft>
                <a:spcPts val="0"/>
              </a:spcAft>
              <a:buClr>
                <a:srgbClr val="000000"/>
              </a:buClr>
              <a:buSzPts val="2300"/>
              <a:buFont typeface="Open Sans"/>
              <a:buAutoNum type="arabicPeriod"/>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Ahora, al trazar una gráfica de la corriente frente a la diferencia de potencial, obtenemos una línea recta. Esto muestra que la corriente es directamente proporcional a la diferencia de potencial y su pendiente es la resistencia del cable.</a:t>
            </a:r>
            <a:endParaRPr sz="2000" dirty="0">
              <a:latin typeface="Poppins" panose="00000500000000000000" pitchFamily="2" charset="-18"/>
              <a:cs typeface="Poppins" panose="00000500000000000000" pitchFamily="2" charset="-18"/>
            </a:endParaRPr>
          </a:p>
          <a:p>
            <a:pPr marL="0" marR="0" lvl="0" indent="0" algn="l" rtl="0">
              <a:lnSpc>
                <a:spcPct val="140000"/>
              </a:lnSpc>
              <a:spcBef>
                <a:spcPts val="0"/>
              </a:spcBef>
              <a:spcAft>
                <a:spcPts val="0"/>
              </a:spcAft>
              <a:buNone/>
            </a:pPr>
            <a:endParaRPr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endParaRPr>
          </a:p>
        </p:txBody>
      </p:sp>
      <p:sp>
        <p:nvSpPr>
          <p:cNvPr id="9" name="Google Shape;410;p13">
            <a:extLst>
              <a:ext uri="{FF2B5EF4-FFF2-40B4-BE49-F238E27FC236}">
                <a16:creationId xmlns:a16="http://schemas.microsoft.com/office/drawing/2014/main" id="{20F1362D-CD81-4143-9885-33A6645A3DC3}"/>
              </a:ext>
            </a:extLst>
          </p:cNvPr>
          <p:cNvSpPr txBox="1"/>
          <p:nvPr/>
        </p:nvSpPr>
        <p:spPr>
          <a:xfrm>
            <a:off x="2271257" y="7587062"/>
            <a:ext cx="3458487" cy="3847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 sz="2500" b="1" i="0" u="none" strike="noStrike" cap="none" dirty="0">
                <a:solidFill>
                  <a:schemeClr val="bg1"/>
                </a:solidFill>
                <a:latin typeface="Open Sans"/>
                <a:ea typeface="Open Sans"/>
                <a:cs typeface="Open Sans"/>
                <a:sym typeface="Open Sans"/>
              </a:rPr>
              <a:t>Diagrama de circuito</a:t>
            </a:r>
            <a:endParaRPr dirty="0">
              <a:solidFill>
                <a:schemeClr val="bg1"/>
              </a:solidFill>
            </a:endParaRPr>
          </a:p>
        </p:txBody>
      </p:sp>
      <p:pic>
        <p:nvPicPr>
          <p:cNvPr id="10" name="Obrázok 9">
            <a:extLst>
              <a:ext uri="{FF2B5EF4-FFF2-40B4-BE49-F238E27FC236}">
                <a16:creationId xmlns:a16="http://schemas.microsoft.com/office/drawing/2014/main" id="{ABCFAE78-9E8F-BC55-DD4A-CE66D076DE16}"/>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293112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 name="Google Shape;324;p10">
            <a:extLst>
              <a:ext uri="{FF2B5EF4-FFF2-40B4-BE49-F238E27FC236}">
                <a16:creationId xmlns:a16="http://schemas.microsoft.com/office/drawing/2014/main" id="{2108F93B-F00C-AE48-EA97-15B71F561873}"/>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21" name="Google Shape;421;p14"/>
          <p:cNvCxnSpPr/>
          <p:nvPr/>
        </p:nvCxnSpPr>
        <p:spPr>
          <a:xfrm>
            <a:off x="623163" y="2285864"/>
            <a:ext cx="1310100" cy="0"/>
          </a:xfrm>
          <a:prstGeom prst="straightConnector1">
            <a:avLst/>
          </a:prstGeom>
          <a:noFill/>
          <a:ln w="95250" cap="flat" cmpd="sng">
            <a:solidFill>
              <a:srgbClr val="FFFFFF"/>
            </a:solidFill>
            <a:prstDash val="solid"/>
            <a:round/>
            <a:headEnd type="none" w="sm" len="sm"/>
            <a:tailEnd type="none" w="sm" len="sm"/>
          </a:ln>
        </p:spPr>
      </p:cxnSp>
      <p:sp>
        <p:nvSpPr>
          <p:cNvPr id="428" name="Google Shape;428;p14"/>
          <p:cNvSpPr/>
          <p:nvPr/>
        </p:nvSpPr>
        <p:spPr>
          <a:xfrm>
            <a:off x="16225017" y="7846254"/>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10050117" y="2084157"/>
            <a:ext cx="6418677" cy="6418677"/>
          </a:xfrm>
          <a:custGeom>
            <a:avLst/>
            <a:gdLst/>
            <a:ahLst/>
            <a:cxnLst/>
            <a:rect l="l" t="t" r="r" b="b"/>
            <a:pathLst>
              <a:path w="6418677" h="6418677" extrusionOk="0">
                <a:moveTo>
                  <a:pt x="0" y="0"/>
                </a:moveTo>
                <a:lnTo>
                  <a:pt x="6418677" y="0"/>
                </a:lnTo>
                <a:lnTo>
                  <a:pt x="6418677" y="6418677"/>
                </a:lnTo>
                <a:lnTo>
                  <a:pt x="0" y="6418677"/>
                </a:lnTo>
                <a:lnTo>
                  <a:pt x="0" y="0"/>
                </a:lnTo>
                <a:close/>
              </a:path>
            </a:pathLst>
          </a:custGeom>
          <a:blipFill rotWithShape="1">
            <a:blip r:embed="rId3">
              <a:alphaModFix/>
            </a:blip>
            <a:stretch>
              <a:fillRect/>
            </a:stretch>
          </a:blipFill>
          <a:ln>
            <a:noFill/>
          </a:ln>
        </p:spPr>
      </p:sp>
      <p:sp>
        <p:nvSpPr>
          <p:cNvPr id="434" name="Google Shape;434;p14"/>
          <p:cNvSpPr txBox="1"/>
          <p:nvPr/>
        </p:nvSpPr>
        <p:spPr>
          <a:xfrm>
            <a:off x="623163" y="901126"/>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4499" b="1" i="0" u="none" strike="noStrike" cap="none" dirty="0">
                <a:solidFill>
                  <a:srgbClr val="FFFFFF"/>
                </a:solidFill>
                <a:latin typeface="Poppins"/>
                <a:ea typeface="Poppins"/>
                <a:cs typeface="Poppins"/>
                <a:sym typeface="Poppins"/>
              </a:rPr>
              <a:t>Gráfico circular de la ley de Ohm</a:t>
            </a:r>
          </a:p>
        </p:txBody>
      </p:sp>
      <p:sp>
        <p:nvSpPr>
          <p:cNvPr id="2" name="Freeform 21">
            <a:extLst>
              <a:ext uri="{FF2B5EF4-FFF2-40B4-BE49-F238E27FC236}">
                <a16:creationId xmlns:a16="http://schemas.microsoft.com/office/drawing/2014/main" id="{032ABBC6-24B4-DE40-9753-89BBA910BB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67351AC0-679A-1A62-2C12-02D08A7238D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Freeform 21">
            <a:extLst>
              <a:ext uri="{FF2B5EF4-FFF2-40B4-BE49-F238E27FC236}">
                <a16:creationId xmlns:a16="http://schemas.microsoft.com/office/drawing/2014/main" id="{E7751403-0B3E-C26F-0E45-D6C323028BD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8E65274A-7935-64B7-60FA-41FC313D8A97}"/>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7" name="Google Shape;435;p14">
            <a:extLst>
              <a:ext uri="{FF2B5EF4-FFF2-40B4-BE49-F238E27FC236}">
                <a16:creationId xmlns:a16="http://schemas.microsoft.com/office/drawing/2014/main" id="{C4D6A959-A1DE-3D6F-19BF-DCDA7E718C78}"/>
              </a:ext>
            </a:extLst>
          </p:cNvPr>
          <p:cNvSpPr txBox="1"/>
          <p:nvPr/>
        </p:nvSpPr>
        <p:spPr>
          <a:xfrm>
            <a:off x="805811" y="3026616"/>
            <a:ext cx="715260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Para comprender mejor la relación entre varios parámetros, podemos tomar todas las ecuaciones utilizadas para encontrar el voltaje, la corriente, la resistencia y la potencia, y condensarlas en un gráfico circular simple de la ley de Ohm, como se muestra a continuación:</a:t>
            </a:r>
            <a:endParaRPr sz="2000" dirty="0">
              <a:solidFill>
                <a:schemeClr val="bg1"/>
              </a:solidFill>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70878F23-915D-B6FC-05E5-30443430C4FD}"/>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368535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 name="Google Shape;324;p10">
            <a:extLst>
              <a:ext uri="{FF2B5EF4-FFF2-40B4-BE49-F238E27FC236}">
                <a16:creationId xmlns:a16="http://schemas.microsoft.com/office/drawing/2014/main" id="{700461CE-161B-9150-5B15-5370BBBC9349}"/>
              </a:ext>
            </a:extLst>
          </p:cNvPr>
          <p:cNvSpPr/>
          <p:nvPr/>
        </p:nvSpPr>
        <p:spPr>
          <a:xfrm>
            <a:off x="1" y="-7900"/>
            <a:ext cx="8001000" cy="10343887"/>
          </a:xfrm>
          <a:custGeom>
            <a:avLst/>
            <a:gdLst/>
            <a:ahLst/>
            <a:cxnLst/>
            <a:rect l="l" t="t" r="r" b="b"/>
            <a:pathLst>
              <a:path w="2031028" h="2405470" extrusionOk="0">
                <a:moveTo>
                  <a:pt x="0" y="0"/>
                </a:moveTo>
                <a:lnTo>
                  <a:pt x="2031028" y="0"/>
                </a:lnTo>
                <a:lnTo>
                  <a:pt x="2031028" y="2405470"/>
                </a:lnTo>
                <a:lnTo>
                  <a:pt x="0" y="2405470"/>
                </a:lnTo>
                <a:close/>
              </a:path>
            </a:pathLst>
          </a:custGeom>
          <a:solidFill>
            <a:schemeClr val="accent2"/>
          </a:solidFill>
          <a:ln>
            <a:noFill/>
          </a:ln>
        </p:spPr>
      </p:sp>
      <p:cxnSp>
        <p:nvCxnSpPr>
          <p:cNvPr id="446" name="Google Shape;446;p15"/>
          <p:cNvCxnSpPr/>
          <p:nvPr/>
        </p:nvCxnSpPr>
        <p:spPr>
          <a:xfrm>
            <a:off x="761982" y="2329017"/>
            <a:ext cx="1310100" cy="0"/>
          </a:xfrm>
          <a:prstGeom prst="straightConnector1">
            <a:avLst/>
          </a:prstGeom>
          <a:noFill/>
          <a:ln w="95250" cap="flat" cmpd="sng">
            <a:solidFill>
              <a:srgbClr val="FFFFFF"/>
            </a:solidFill>
            <a:prstDash val="solid"/>
            <a:round/>
            <a:headEnd type="none" w="sm" len="sm"/>
            <a:tailEnd type="none" w="sm" len="sm"/>
          </a:ln>
        </p:spPr>
      </p:cxnSp>
      <p:sp>
        <p:nvSpPr>
          <p:cNvPr id="453" name="Google Shape;453;p15"/>
          <p:cNvSpPr/>
          <p:nvPr/>
        </p:nvSpPr>
        <p:spPr>
          <a:xfrm>
            <a:off x="16134177" y="8284041"/>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519529" y="1925087"/>
            <a:ext cx="9346903" cy="5579462"/>
          </a:xfrm>
          <a:custGeom>
            <a:avLst/>
            <a:gdLst/>
            <a:ahLst/>
            <a:cxnLst/>
            <a:rect l="l" t="t" r="r" b="b"/>
            <a:pathLst>
              <a:path w="9346903" h="5579462" extrusionOk="0">
                <a:moveTo>
                  <a:pt x="0" y="0"/>
                </a:moveTo>
                <a:lnTo>
                  <a:pt x="9346904" y="0"/>
                </a:lnTo>
                <a:lnTo>
                  <a:pt x="9346904" y="5579462"/>
                </a:lnTo>
                <a:lnTo>
                  <a:pt x="0" y="5579462"/>
                </a:lnTo>
                <a:lnTo>
                  <a:pt x="0" y="0"/>
                </a:lnTo>
                <a:close/>
              </a:path>
            </a:pathLst>
          </a:custGeom>
          <a:blipFill rotWithShape="1">
            <a:blip r:embed="rId3">
              <a:alphaModFix/>
            </a:blip>
            <a:stretch>
              <a:fillRect/>
            </a:stretch>
          </a:blipFill>
          <a:ln>
            <a:noFill/>
          </a:ln>
        </p:spPr>
      </p:sp>
      <p:sp>
        <p:nvSpPr>
          <p:cNvPr id="459" name="Google Shape;459;p15"/>
          <p:cNvSpPr txBox="1"/>
          <p:nvPr/>
        </p:nvSpPr>
        <p:spPr>
          <a:xfrm>
            <a:off x="912189" y="856728"/>
            <a:ext cx="7209185"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4499" b="1" i="0" u="none" strike="noStrike" cap="none">
                <a:solidFill>
                  <a:srgbClr val="FFFFFF"/>
                </a:solidFill>
                <a:latin typeface="Poppins"/>
                <a:ea typeface="Poppins"/>
                <a:cs typeface="Poppins"/>
                <a:sym typeface="Poppins"/>
              </a:rPr>
              <a:t>Tabla de matrices de la ley de Ohm</a:t>
            </a:r>
            <a:endParaRPr lang="es-ES" sz="4499" b="1" i="0" u="none" strike="noStrike" cap="none" dirty="0">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34C78D8D-155A-7104-E838-BCABF44287F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5B50FCAA-B962-A38E-DBE6-2B67C9FC6AD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5" name="Freeform 21">
            <a:extLst>
              <a:ext uri="{FF2B5EF4-FFF2-40B4-BE49-F238E27FC236}">
                <a16:creationId xmlns:a16="http://schemas.microsoft.com/office/drawing/2014/main" id="{06EEC1A0-659D-F627-E9E9-09936F699DC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6" name="Obrázok 5">
            <a:extLst>
              <a:ext uri="{FF2B5EF4-FFF2-40B4-BE49-F238E27FC236}">
                <a16:creationId xmlns:a16="http://schemas.microsoft.com/office/drawing/2014/main" id="{6972275A-B86A-9CD2-AAEE-89BFF4E22FD3}"/>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7" name="Google Shape;460;p15">
            <a:extLst>
              <a:ext uri="{FF2B5EF4-FFF2-40B4-BE49-F238E27FC236}">
                <a16:creationId xmlns:a16="http://schemas.microsoft.com/office/drawing/2014/main" id="{A7025769-2894-1ACE-A7FE-1D7FB60620A8}"/>
              </a:ext>
            </a:extLst>
          </p:cNvPr>
          <p:cNvSpPr txBox="1"/>
          <p:nvPr/>
        </p:nvSpPr>
        <p:spPr>
          <a:xfrm>
            <a:off x="805811" y="3026616"/>
            <a:ext cx="7152600"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Al igual que el gráfico circular de la ley de Ohm que se muestra arriba, podemos condensar las ecuaciones individuales de la ley de Ohm en una tabla matricial simple como se muestra a continuación para una fácil referencia al calcular un valor desconocido.</a:t>
            </a:r>
            <a:endParaRPr sz="2000" dirty="0">
              <a:solidFill>
                <a:schemeClr val="bg1"/>
              </a:solidFill>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B5EFD74D-8832-2BD9-C492-083585C49D08}"/>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214473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16"/>
          <p:cNvGrpSpPr/>
          <p:nvPr/>
        </p:nvGrpSpPr>
        <p:grpSpPr>
          <a:xfrm>
            <a:off x="574119" y="2456990"/>
            <a:ext cx="5421286" cy="5560500"/>
            <a:chOff x="0" y="-38100"/>
            <a:chExt cx="1427828" cy="1791291"/>
          </a:xfrm>
          <a:solidFill>
            <a:schemeClr val="accent2"/>
          </a:solidFill>
        </p:grpSpPr>
        <p:sp>
          <p:nvSpPr>
            <p:cNvPr id="466" name="Google Shape;466;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68" name="Google Shape;468;p16"/>
          <p:cNvGrpSpPr/>
          <p:nvPr/>
        </p:nvGrpSpPr>
        <p:grpSpPr>
          <a:xfrm>
            <a:off x="6377247" y="2456990"/>
            <a:ext cx="5421286" cy="5560500"/>
            <a:chOff x="0" y="-38100"/>
            <a:chExt cx="1427828" cy="1791291"/>
          </a:xfrm>
          <a:solidFill>
            <a:schemeClr val="accent2"/>
          </a:solidFill>
        </p:grpSpPr>
        <p:sp>
          <p:nvSpPr>
            <p:cNvPr id="469" name="Google Shape;469;p16"/>
            <p:cNvSpPr/>
            <p:nvPr/>
          </p:nvSpPr>
          <p:spPr>
            <a:xfrm>
              <a:off x="0" y="0"/>
              <a:ext cx="1427828" cy="1753191"/>
            </a:xfrm>
            <a:custGeom>
              <a:avLst/>
              <a:gdLst/>
              <a:ahLst/>
              <a:cxnLst/>
              <a:rect l="l" t="t" r="r" b="b"/>
              <a:pathLst>
                <a:path w="1427828" h="1753191" extrusionOk="0">
                  <a:moveTo>
                    <a:pt x="72831" y="0"/>
                  </a:moveTo>
                  <a:lnTo>
                    <a:pt x="1354997" y="0"/>
                  </a:lnTo>
                  <a:cubicBezTo>
                    <a:pt x="1374313" y="0"/>
                    <a:pt x="1392838" y="7673"/>
                    <a:pt x="1406497" y="21332"/>
                  </a:cubicBezTo>
                  <a:cubicBezTo>
                    <a:pt x="1420155" y="34990"/>
                    <a:pt x="1427828" y="53515"/>
                    <a:pt x="1427828" y="72831"/>
                  </a:cubicBezTo>
                  <a:lnTo>
                    <a:pt x="1427828" y="1680360"/>
                  </a:lnTo>
                  <a:cubicBezTo>
                    <a:pt x="1427828" y="1720584"/>
                    <a:pt x="1395221" y="1753191"/>
                    <a:pt x="1354997" y="1753191"/>
                  </a:cubicBezTo>
                  <a:lnTo>
                    <a:pt x="72831" y="1753191"/>
                  </a:lnTo>
                  <a:cubicBezTo>
                    <a:pt x="32608" y="1753191"/>
                    <a:pt x="0" y="1720584"/>
                    <a:pt x="0" y="1680360"/>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txBox="1"/>
            <p:nvPr/>
          </p:nvSpPr>
          <p:spPr>
            <a:xfrm>
              <a:off x="0" y="-38100"/>
              <a:ext cx="1427828" cy="179129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71" name="Google Shape;471;p16"/>
          <p:cNvGrpSpPr/>
          <p:nvPr/>
        </p:nvGrpSpPr>
        <p:grpSpPr>
          <a:xfrm>
            <a:off x="0" y="-114303"/>
            <a:ext cx="11798533" cy="2044345"/>
            <a:chOff x="0" y="-38100"/>
            <a:chExt cx="3737049" cy="640057"/>
          </a:xfrm>
          <a:solidFill>
            <a:schemeClr val="accent2"/>
          </a:solidFill>
        </p:grpSpPr>
        <p:sp>
          <p:nvSpPr>
            <p:cNvPr id="472" name="Google Shape;472;p16"/>
            <p:cNvSpPr/>
            <p:nvPr/>
          </p:nvSpPr>
          <p:spPr>
            <a:xfrm>
              <a:off x="0" y="0"/>
              <a:ext cx="3737049" cy="601957"/>
            </a:xfrm>
            <a:custGeom>
              <a:avLst/>
              <a:gdLst/>
              <a:ahLst/>
              <a:cxnLst/>
              <a:rect l="l" t="t" r="r" b="b"/>
              <a:pathLst>
                <a:path w="3737049" h="601957" extrusionOk="0">
                  <a:moveTo>
                    <a:pt x="0" y="0"/>
                  </a:moveTo>
                  <a:lnTo>
                    <a:pt x="3737049" y="0"/>
                  </a:lnTo>
                  <a:lnTo>
                    <a:pt x="3737049" y="601957"/>
                  </a:lnTo>
                  <a:lnTo>
                    <a:pt x="0" y="601957"/>
                  </a:lnTo>
                  <a:close/>
                </a:path>
              </a:pathLst>
            </a:custGeom>
            <a:grpFill/>
            <a:ln>
              <a:noFill/>
            </a:ln>
          </p:spPr>
        </p:sp>
        <p:sp>
          <p:nvSpPr>
            <p:cNvPr id="473" name="Google Shape;473;p16"/>
            <p:cNvSpPr txBox="1"/>
            <p:nvPr/>
          </p:nvSpPr>
          <p:spPr>
            <a:xfrm>
              <a:off x="0" y="-38100"/>
              <a:ext cx="3737049" cy="640057"/>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7" name="Google Shape;477;p16"/>
          <p:cNvSpPr/>
          <p:nvPr/>
        </p:nvSpPr>
        <p:spPr>
          <a:xfrm>
            <a:off x="12180383" y="2269496"/>
            <a:ext cx="5374374" cy="5747994"/>
          </a:xfrm>
          <a:custGeom>
            <a:avLst/>
            <a:gdLst/>
            <a:ahLst/>
            <a:cxnLst/>
            <a:rect l="l" t="t" r="r" b="b"/>
            <a:pathLst>
              <a:path w="5374374" h="5747994" extrusionOk="0">
                <a:moveTo>
                  <a:pt x="0" y="0"/>
                </a:moveTo>
                <a:lnTo>
                  <a:pt x="5374374" y="0"/>
                </a:lnTo>
                <a:lnTo>
                  <a:pt x="5374374" y="5747993"/>
                </a:lnTo>
                <a:lnTo>
                  <a:pt x="0" y="5747993"/>
                </a:lnTo>
                <a:lnTo>
                  <a:pt x="0" y="0"/>
                </a:lnTo>
                <a:close/>
              </a:path>
            </a:pathLst>
          </a:custGeom>
          <a:blipFill rotWithShape="1">
            <a:blip r:embed="rId3">
              <a:alphaModFix/>
            </a:blip>
            <a:stretch>
              <a:fillRect/>
            </a:stretch>
          </a:blipFill>
          <a:ln>
            <a:noFill/>
          </a:ln>
        </p:spPr>
      </p:sp>
      <p:sp>
        <p:nvSpPr>
          <p:cNvPr id="478" name="Google Shape;478;p16"/>
          <p:cNvSpPr txBox="1"/>
          <p:nvPr/>
        </p:nvSpPr>
        <p:spPr>
          <a:xfrm>
            <a:off x="1028701" y="300720"/>
            <a:ext cx="7246620"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4500" b="1" i="0" u="none" strike="noStrike" cap="none" dirty="0">
                <a:solidFill>
                  <a:srgbClr val="FFFFFF"/>
                </a:solidFill>
                <a:latin typeface="Poppins"/>
                <a:ea typeface="Poppins"/>
                <a:cs typeface="Poppins"/>
                <a:sym typeface="Poppins"/>
              </a:rPr>
              <a:t>Aplicaciones de la ley de Ohm</a:t>
            </a:r>
          </a:p>
        </p:txBody>
      </p:sp>
      <p:sp>
        <p:nvSpPr>
          <p:cNvPr id="2" name="Freeform 21">
            <a:extLst>
              <a:ext uri="{FF2B5EF4-FFF2-40B4-BE49-F238E27FC236}">
                <a16:creationId xmlns:a16="http://schemas.microsoft.com/office/drawing/2014/main" id="{6E93A5C9-A5B4-72DC-FE52-8BE49FFCF1D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10D19642-C4A7-252F-B68B-232BC6AD4CE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C16F9248-D8DE-A055-A699-D6C2D1A782F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27A513E7-35BD-A854-ED6E-FC3086344CF4}"/>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6" name="Google Shape;476;p16">
            <a:extLst>
              <a:ext uri="{FF2B5EF4-FFF2-40B4-BE49-F238E27FC236}">
                <a16:creationId xmlns:a16="http://schemas.microsoft.com/office/drawing/2014/main" id="{5CC68004-10B4-ED64-00A2-E2CDA2E11B11}"/>
              </a:ext>
            </a:extLst>
          </p:cNvPr>
          <p:cNvSpPr txBox="1"/>
          <p:nvPr/>
        </p:nvSpPr>
        <p:spPr>
          <a:xfrm>
            <a:off x="6639353" y="2491196"/>
            <a:ext cx="4897200" cy="399801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Lo sabemos, usando la ley de Ohm.</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56822"/>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4"/>
              </a:lnSpc>
              <a:spcBef>
                <a:spcPts val="0"/>
              </a:spcBef>
              <a:spcAft>
                <a:spcPts val="0"/>
              </a:spcAft>
              <a:buNone/>
            </a:pP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V = IR</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40014"/>
              </a:lnSpc>
              <a:spcBef>
                <a:spcPts val="0"/>
              </a:spcBef>
              <a:spcAft>
                <a:spcPts val="0"/>
              </a:spcAft>
              <a:buNone/>
            </a:pPr>
            <a:endParaRPr sz="2000" b="1"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Usando la fórmula de potencia obtenemos,</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62424"/>
              </a:lnSpc>
              <a:spcBef>
                <a:spcPts val="0"/>
              </a:spcBef>
              <a:spcAft>
                <a:spcPts val="0"/>
              </a:spcAft>
              <a:buNone/>
            </a:pPr>
            <a:endParaRPr sz="2000" b="0" i="0" u="none" strike="noStrike" cap="none">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P = V2/R</a:t>
            </a:r>
            <a:endParaRPr sz="2000">
              <a:solidFill>
                <a:schemeClr val="bg1"/>
              </a:solidFill>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P = I2R</a:t>
            </a:r>
            <a:endParaRPr sz="2000">
              <a:solidFill>
                <a:schemeClr val="bg1"/>
              </a:solidFill>
              <a:latin typeface="Poppins" panose="00000500000000000000" pitchFamily="2" charset="-18"/>
              <a:cs typeface="Poppins" panose="00000500000000000000" pitchFamily="2" charset="-18"/>
            </a:endParaRPr>
          </a:p>
        </p:txBody>
      </p:sp>
      <p:sp>
        <p:nvSpPr>
          <p:cNvPr id="7" name="Google Shape;479;p16">
            <a:extLst>
              <a:ext uri="{FF2B5EF4-FFF2-40B4-BE49-F238E27FC236}">
                <a16:creationId xmlns:a16="http://schemas.microsoft.com/office/drawing/2014/main" id="{A1CFC74B-6662-1E96-E8E8-863EF749F314}"/>
              </a:ext>
            </a:extLst>
          </p:cNvPr>
          <p:cNvSpPr txBox="1"/>
          <p:nvPr/>
        </p:nvSpPr>
        <p:spPr>
          <a:xfrm>
            <a:off x="756438" y="2491196"/>
            <a:ext cx="4984800" cy="511216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Usando la ley de Ohm, podemos encontrar fácilmente la potencia del circuito eléctrico. </a:t>
            </a:r>
            <a:r>
              <a:rPr lang="es" sz="2000" b="0" i="0" u="sng" strike="noStrike" cap="none" dirty="0">
                <a:solidFill>
                  <a:schemeClr val="bg1"/>
                </a:solidFill>
                <a:latin typeface="Poppins" panose="00000500000000000000" pitchFamily="2" charset="-18"/>
                <a:ea typeface="Open Sans"/>
                <a:cs typeface="Poppins" panose="00000500000000000000" pitchFamily="2" charset="-18"/>
                <a:sym typeface="Open Sans"/>
              </a:rPr>
              <a:t>La fórmula para calcular la potencia eléctrica es:</a:t>
            </a:r>
            <a:endParaRPr sz="2000" dirty="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endParaRPr sz="2000" b="0" i="0" u="sng"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ctr" rtl="0">
              <a:lnSpc>
                <a:spcPct val="140013"/>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P = VI</a:t>
            </a:r>
            <a:endParaRPr sz="2000" dirty="0">
              <a:solidFill>
                <a:schemeClr val="bg1"/>
              </a:solidFill>
              <a:latin typeface="Poppins" panose="00000500000000000000" pitchFamily="2" charset="-18"/>
              <a:cs typeface="Poppins" panose="00000500000000000000" pitchFamily="2" charset="-18"/>
            </a:endParaRPr>
          </a:p>
          <a:p>
            <a:pPr marL="0" marR="0" lvl="0" indent="0" algn="ctr" rtl="0">
              <a:lnSpc>
                <a:spcPct val="120696"/>
              </a:lnSpc>
              <a:spcBef>
                <a:spcPts val="0"/>
              </a:spcBef>
              <a:spcAft>
                <a:spcPts val="0"/>
              </a:spcAft>
              <a:buNone/>
            </a:pP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Dónde:</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P es la potencia del circuito.</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V es el voltaje a través del circuito.</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I es la corriente que pasa por el circuito.</a:t>
            </a:r>
            <a:endParaRPr sz="2000" dirty="0">
              <a:solidFill>
                <a:schemeClr val="bg1"/>
              </a:solidFill>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CF1FC977-E1FB-EAFE-E0FE-B8B4AA5253C4}"/>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40364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484" name="Google Shape;484;p17"/>
          <p:cNvGrpSpPr/>
          <p:nvPr/>
        </p:nvGrpSpPr>
        <p:grpSpPr>
          <a:xfrm>
            <a:off x="0" y="-38168"/>
            <a:ext cx="4235092" cy="10335220"/>
            <a:chOff x="0" y="-38100"/>
            <a:chExt cx="3346246" cy="8166100"/>
          </a:xfrm>
        </p:grpSpPr>
        <p:sp>
          <p:nvSpPr>
            <p:cNvPr id="485" name="Google Shape;485;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86" name="Google Shape;486;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87" name="Google Shape;487;p17"/>
          <p:cNvGrpSpPr/>
          <p:nvPr/>
        </p:nvGrpSpPr>
        <p:grpSpPr>
          <a:xfrm>
            <a:off x="1028700" y="2889561"/>
            <a:ext cx="6906706" cy="5739259"/>
            <a:chOff x="0" y="-38100"/>
            <a:chExt cx="954473" cy="1007555"/>
          </a:xfrm>
          <a:solidFill>
            <a:schemeClr val="accent2"/>
          </a:solidFill>
        </p:grpSpPr>
        <p:sp>
          <p:nvSpPr>
            <p:cNvPr id="488" name="Google Shape;488;p17"/>
            <p:cNvSpPr/>
            <p:nvPr/>
          </p:nvSpPr>
          <p:spPr>
            <a:xfrm>
              <a:off x="0" y="0"/>
              <a:ext cx="954473" cy="969455"/>
            </a:xfrm>
            <a:custGeom>
              <a:avLst/>
              <a:gdLst/>
              <a:ahLst/>
              <a:cxnLst/>
              <a:rect l="l" t="t" r="r" b="b"/>
              <a:pathLst>
                <a:path w="954473" h="969455" extrusionOk="0">
                  <a:moveTo>
                    <a:pt x="0" y="0"/>
                  </a:moveTo>
                  <a:lnTo>
                    <a:pt x="954473" y="0"/>
                  </a:lnTo>
                  <a:lnTo>
                    <a:pt x="954473" y="969455"/>
                  </a:lnTo>
                  <a:lnTo>
                    <a:pt x="0" y="969455"/>
                  </a:lnTo>
                  <a:close/>
                </a:path>
              </a:pathLst>
            </a:custGeom>
            <a:grpFill/>
            <a:ln>
              <a:noFill/>
            </a:ln>
          </p:spPr>
        </p:sp>
        <p:sp>
          <p:nvSpPr>
            <p:cNvPr id="489" name="Google Shape;489;p17"/>
            <p:cNvSpPr txBox="1"/>
            <p:nvPr/>
          </p:nvSpPr>
          <p:spPr>
            <a:xfrm>
              <a:off x="0" y="-38100"/>
              <a:ext cx="954473" cy="100755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96" name="Google Shape;496;p17"/>
          <p:cNvGrpSpPr/>
          <p:nvPr/>
        </p:nvGrpSpPr>
        <p:grpSpPr>
          <a:xfrm>
            <a:off x="14052908" y="-38168"/>
            <a:ext cx="4235092" cy="10335220"/>
            <a:chOff x="0" y="-38100"/>
            <a:chExt cx="3346246" cy="8166100"/>
          </a:xfrm>
        </p:grpSpPr>
        <p:sp>
          <p:nvSpPr>
            <p:cNvPr id="497" name="Google Shape;497;p17"/>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498" name="Google Shape;498;p17"/>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2" name="Google Shape;492;p17"/>
          <p:cNvSpPr/>
          <p:nvPr/>
        </p:nvSpPr>
        <p:spPr>
          <a:xfrm>
            <a:off x="-1615919" y="6389388"/>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txBox="1"/>
          <p:nvPr/>
        </p:nvSpPr>
        <p:spPr>
          <a:xfrm>
            <a:off x="10884466" y="1525454"/>
            <a:ext cx="6304777" cy="123085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ES" sz="3999" b="1" i="0" u="none" strike="noStrike" cap="none">
                <a:solidFill>
                  <a:srgbClr val="000000"/>
                </a:solidFill>
                <a:latin typeface="Poppins"/>
                <a:ea typeface="Poppins"/>
                <a:cs typeface="Poppins"/>
                <a:sym typeface="Poppins"/>
              </a:rPr>
              <a:t>Analogías de la Ley de Ohm</a:t>
            </a:r>
            <a:endParaRPr lang="es-ES" sz="3999" b="1" i="0" u="none" strike="noStrike" cap="none" dirty="0">
              <a:solidFill>
                <a:srgbClr val="000000"/>
              </a:solidFill>
              <a:latin typeface="Poppins"/>
              <a:ea typeface="Poppins"/>
              <a:cs typeface="Poppins"/>
              <a:sym typeface="Poppins"/>
            </a:endParaRPr>
          </a:p>
        </p:txBody>
      </p:sp>
      <p:sp>
        <p:nvSpPr>
          <p:cNvPr id="501" name="Google Shape;501;p17"/>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 name="Google Shape;503;p17"/>
          <p:cNvGrpSpPr/>
          <p:nvPr/>
        </p:nvGrpSpPr>
        <p:grpSpPr>
          <a:xfrm>
            <a:off x="10281893" y="2808528"/>
            <a:ext cx="6977407" cy="5788982"/>
            <a:chOff x="0" y="-38100"/>
            <a:chExt cx="964243" cy="1044905"/>
          </a:xfrm>
          <a:solidFill>
            <a:schemeClr val="accent2"/>
          </a:solidFill>
        </p:grpSpPr>
        <p:sp>
          <p:nvSpPr>
            <p:cNvPr id="504" name="Google Shape;504;p17"/>
            <p:cNvSpPr/>
            <p:nvPr/>
          </p:nvSpPr>
          <p:spPr>
            <a:xfrm>
              <a:off x="0" y="0"/>
              <a:ext cx="964243" cy="1006805"/>
            </a:xfrm>
            <a:custGeom>
              <a:avLst/>
              <a:gdLst/>
              <a:ahLst/>
              <a:cxnLst/>
              <a:rect l="l" t="t" r="r" b="b"/>
              <a:pathLst>
                <a:path w="964243" h="1006805" extrusionOk="0">
                  <a:moveTo>
                    <a:pt x="0" y="0"/>
                  </a:moveTo>
                  <a:lnTo>
                    <a:pt x="964243" y="0"/>
                  </a:lnTo>
                  <a:lnTo>
                    <a:pt x="964243" y="1006805"/>
                  </a:lnTo>
                  <a:lnTo>
                    <a:pt x="0" y="1006805"/>
                  </a:lnTo>
                  <a:close/>
                </a:path>
              </a:pathLst>
            </a:custGeom>
            <a:grpFill/>
            <a:ln>
              <a:noFill/>
            </a:ln>
          </p:spPr>
        </p:sp>
        <p:sp>
          <p:nvSpPr>
            <p:cNvPr id="505" name="Google Shape;505;p17"/>
            <p:cNvSpPr txBox="1"/>
            <p:nvPr/>
          </p:nvSpPr>
          <p:spPr>
            <a:xfrm>
              <a:off x="0" y="-38100"/>
              <a:ext cx="964243" cy="1044905"/>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7" name="Google Shape;507;p17"/>
          <p:cNvSpPr txBox="1"/>
          <p:nvPr/>
        </p:nvSpPr>
        <p:spPr>
          <a:xfrm>
            <a:off x="1028700" y="1620985"/>
            <a:ext cx="6470572" cy="1230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3999" b="1" i="0" u="none" strike="noStrike" cap="none">
                <a:solidFill>
                  <a:srgbClr val="000000"/>
                </a:solidFill>
                <a:latin typeface="Poppins"/>
                <a:ea typeface="Poppins"/>
                <a:cs typeface="Poppins"/>
                <a:sym typeface="Poppins"/>
              </a:rPr>
              <a:t>Limitaciones de la ley de Ohm</a:t>
            </a:r>
            <a:endParaRPr lang="es-ES" sz="3999" b="1" i="0" u="none" strike="noStrike" cap="none" dirty="0">
              <a:solidFill>
                <a:srgbClr val="000000"/>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5C4BF529-0DC7-08AA-EF92-E713AAB92A6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41377250-FF12-68BB-8308-6DABF114DED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DCEAC1F2-306F-43A8-EF2B-D60A145B325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4F79E7F0-FF15-FAFF-6131-7541C1479416}"/>
              </a:ext>
            </a:extLst>
          </p:cNvPr>
          <p:cNvPicPr>
            <a:picLocks noChangeAspect="1"/>
          </p:cNvPicPr>
          <p:nvPr/>
        </p:nvPicPr>
        <p:blipFill>
          <a:blip r:embed="rId5"/>
          <a:stretch>
            <a:fillRect/>
          </a:stretch>
        </p:blipFill>
        <p:spPr>
          <a:xfrm>
            <a:off x="13888623" y="233062"/>
            <a:ext cx="3106800" cy="684317"/>
          </a:xfrm>
          <a:prstGeom prst="rect">
            <a:avLst/>
          </a:prstGeom>
        </p:spPr>
      </p:pic>
      <p:sp>
        <p:nvSpPr>
          <p:cNvPr id="6" name="Google Shape;490;p17">
            <a:extLst>
              <a:ext uri="{FF2B5EF4-FFF2-40B4-BE49-F238E27FC236}">
                <a16:creationId xmlns:a16="http://schemas.microsoft.com/office/drawing/2014/main" id="{7A2DC9F5-C83C-0E30-A010-BFF4D12AFB3B}"/>
              </a:ext>
            </a:extLst>
          </p:cNvPr>
          <p:cNvSpPr txBox="1"/>
          <p:nvPr/>
        </p:nvSpPr>
        <p:spPr>
          <a:xfrm>
            <a:off x="1152325" y="2900626"/>
            <a:ext cx="6659400" cy="5170646"/>
          </a:xfrm>
          <a:prstGeom prst="rect">
            <a:avLst/>
          </a:prstGeom>
          <a:noFill/>
          <a:ln>
            <a:noFill/>
          </a:ln>
        </p:spPr>
        <p:txBody>
          <a:bodyPr spcFirstLastPara="1" wrap="square" lIns="0" tIns="0" rIns="0" bIns="0" anchor="t" anchorCtr="0">
            <a:spAutoFit/>
          </a:bodyPr>
          <a:lstStyle/>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La ley de Ohm no se aplica a redes unilaterales. La corriente sólo puede fluir en una dirección en redes unilaterales. En este tipo de redes se utilizan diodos, transistores y otros componentes electrónicos.</a:t>
            </a:r>
            <a:endParaRPr sz="2000" dirty="0">
              <a:solidFill>
                <a:schemeClr val="bg1"/>
              </a:solidFill>
              <a:latin typeface="Poppins" panose="00000500000000000000" pitchFamily="2" charset="-18"/>
              <a:cs typeface="Poppins" panose="00000500000000000000" pitchFamily="2" charset="-18"/>
            </a:endParaRPr>
          </a:p>
          <a:p>
            <a:pPr marL="539749" marR="0" lvl="1" indent="-257238" algn="l" rtl="0">
              <a:lnSpc>
                <a:spcPct val="140016"/>
              </a:lnSpc>
              <a:spcBef>
                <a:spcPts val="0"/>
              </a:spcBef>
              <a:spcAft>
                <a:spcPts val="0"/>
              </a:spcAft>
              <a:buClr>
                <a:srgbClr val="000000"/>
              </a:buClr>
              <a:buSzPts val="2300"/>
              <a:buFont typeface="Arial"/>
              <a:buChar char="•"/>
            </a:pPr>
            <a:r>
              <a:rPr lang="es" sz="2000" b="0" i="0" u="none" strike="noStrike" cap="none" dirty="0">
                <a:solidFill>
                  <a:schemeClr val="bg1"/>
                </a:solidFill>
                <a:latin typeface="Poppins" panose="00000500000000000000" pitchFamily="2" charset="-18"/>
                <a:ea typeface="Open Sans Medium"/>
                <a:cs typeface="Poppins" panose="00000500000000000000" pitchFamily="2" charset="-18"/>
                <a:sym typeface="Open Sans Medium"/>
              </a:rPr>
              <a:t>Los componentes no lineales también están exentos de la ley de Ohm. Los componentes no lineales tienen una corriente que no es proporcional al voltaje aplicado, lo que implica que el valor de resistencia de esos elementos varía dependiendo del voltaje y la corriente. El tiristor es un ejemplo de elemento no lineal.</a:t>
            </a:r>
            <a:endParaRPr sz="2000" dirty="0">
              <a:solidFill>
                <a:schemeClr val="bg1"/>
              </a:solidFill>
              <a:latin typeface="Poppins" panose="00000500000000000000" pitchFamily="2" charset="-18"/>
              <a:cs typeface="Poppins" panose="00000500000000000000" pitchFamily="2" charset="-18"/>
            </a:endParaRPr>
          </a:p>
        </p:txBody>
      </p:sp>
      <p:sp>
        <p:nvSpPr>
          <p:cNvPr id="7" name="Google Shape;508;p17">
            <a:extLst>
              <a:ext uri="{FF2B5EF4-FFF2-40B4-BE49-F238E27FC236}">
                <a16:creationId xmlns:a16="http://schemas.microsoft.com/office/drawing/2014/main" id="{97203E31-5E61-A518-B39B-FA2A633624BA}"/>
              </a:ext>
            </a:extLst>
          </p:cNvPr>
          <p:cNvSpPr txBox="1"/>
          <p:nvPr/>
        </p:nvSpPr>
        <p:spPr>
          <a:xfrm>
            <a:off x="10547021" y="2835698"/>
            <a:ext cx="6330000" cy="2154436"/>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Analogía de la tubería de agua:</a:t>
            </a:r>
            <a:endParaRPr sz="20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La electricidad fluye como el agua por las tuberías. Más presión (voltaje) significa más corriente (flujo de agua), siguiendo la Ley de Ohm.</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509;p17">
            <a:extLst>
              <a:ext uri="{FF2B5EF4-FFF2-40B4-BE49-F238E27FC236}">
                <a16:creationId xmlns:a16="http://schemas.microsoft.com/office/drawing/2014/main" id="{FCD9143C-B3F1-E498-6841-7E3997AA7448}"/>
              </a:ext>
            </a:extLst>
          </p:cNvPr>
          <p:cNvSpPr txBox="1"/>
          <p:nvPr/>
        </p:nvSpPr>
        <p:spPr>
          <a:xfrm>
            <a:off x="10547037" y="5300846"/>
            <a:ext cx="6330000"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Analogía de temperatura</a:t>
            </a:r>
            <a:endParaRPr sz="2000">
              <a:solidFill>
                <a:schemeClr val="bg1"/>
              </a:solidFill>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De manera similar, un circuito de temperatura también se puede comparar con un conductor óhmico. Aquí, el gradiente de temperatura funciona de manera similar al voltaje y el flujo de calor funciona de manera similar a la corriente.</a:t>
            </a:r>
            <a:endParaRPr sz="2000">
              <a:solidFill>
                <a:schemeClr val="bg1"/>
              </a:solidFill>
              <a:latin typeface="Poppins" panose="00000500000000000000" pitchFamily="2" charset="-18"/>
              <a:cs typeface="Poppins" panose="00000500000000000000" pitchFamily="2" charset="-18"/>
            </a:endParaRPr>
          </a:p>
        </p:txBody>
      </p:sp>
      <p:pic>
        <p:nvPicPr>
          <p:cNvPr id="9" name="Obrázok 8">
            <a:extLst>
              <a:ext uri="{FF2B5EF4-FFF2-40B4-BE49-F238E27FC236}">
                <a16:creationId xmlns:a16="http://schemas.microsoft.com/office/drawing/2014/main" id="{1C482020-9CA9-3200-8AF4-A076EF3047EC}"/>
              </a:ext>
            </a:extLst>
          </p:cNvPr>
          <p:cNvPicPr>
            <a:picLocks noChangeAspect="1"/>
          </p:cNvPicPr>
          <p:nvPr/>
        </p:nvPicPr>
        <p:blipFill>
          <a:blip r:embed="rId6"/>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3587281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4" name="Google Shape;514;p18"/>
          <p:cNvGrpSpPr/>
          <p:nvPr/>
        </p:nvGrpSpPr>
        <p:grpSpPr>
          <a:xfrm>
            <a:off x="0" y="0"/>
            <a:ext cx="6416679" cy="10287000"/>
            <a:chOff x="0" y="-38100"/>
            <a:chExt cx="1689989" cy="2747433"/>
          </a:xfrm>
          <a:solidFill>
            <a:schemeClr val="accent2"/>
          </a:solidFill>
        </p:grpSpPr>
        <p:sp>
          <p:nvSpPr>
            <p:cNvPr id="515" name="Google Shape;515;p18"/>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16" name="Google Shape;516;p18"/>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17" name="Google Shape;517;p18"/>
          <p:cNvCxnSpPr/>
          <p:nvPr/>
        </p:nvCxnSpPr>
        <p:spPr>
          <a:xfrm>
            <a:off x="531410" y="2157007"/>
            <a:ext cx="1310100" cy="0"/>
          </a:xfrm>
          <a:prstGeom prst="straightConnector1">
            <a:avLst/>
          </a:prstGeom>
          <a:noFill/>
          <a:ln w="95250" cap="flat" cmpd="sng">
            <a:solidFill>
              <a:srgbClr val="FFFFFF"/>
            </a:solidFill>
            <a:prstDash val="solid"/>
            <a:round/>
            <a:headEnd type="none" w="sm" len="sm"/>
            <a:tailEnd type="none" w="sm" len="sm"/>
          </a:ln>
        </p:spPr>
      </p:cxnSp>
      <p:grpSp>
        <p:nvGrpSpPr>
          <p:cNvPr id="520" name="Google Shape;520;p18"/>
          <p:cNvGrpSpPr/>
          <p:nvPr/>
        </p:nvGrpSpPr>
        <p:grpSpPr>
          <a:xfrm>
            <a:off x="7465147" y="3692836"/>
            <a:ext cx="9794153" cy="2756668"/>
            <a:chOff x="0" y="-38100"/>
            <a:chExt cx="2579530" cy="726036"/>
          </a:xfrm>
        </p:grpSpPr>
        <p:sp>
          <p:nvSpPr>
            <p:cNvPr id="521" name="Google Shape;521;p18"/>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pic>
        <p:nvPicPr>
          <p:cNvPr id="527" name="Google Shape;527;p18"/>
          <p:cNvPicPr preferRelativeResize="0"/>
          <p:nvPr/>
        </p:nvPicPr>
        <p:blipFill>
          <a:blip r:embed="rId3">
            <a:alphaModFix/>
          </a:blip>
          <a:stretch>
            <a:fillRect/>
          </a:stretch>
        </p:blipFill>
        <p:spPr>
          <a:xfrm>
            <a:off x="-16329" y="3164109"/>
            <a:ext cx="6524262" cy="4542096"/>
          </a:xfrm>
          <a:prstGeom prst="rect">
            <a:avLst/>
          </a:prstGeom>
          <a:noFill/>
          <a:ln>
            <a:noFill/>
          </a:ln>
        </p:spPr>
      </p:pic>
      <p:sp>
        <p:nvSpPr>
          <p:cNvPr id="2" name="Freeform 21">
            <a:extLst>
              <a:ext uri="{FF2B5EF4-FFF2-40B4-BE49-F238E27FC236}">
                <a16:creationId xmlns:a16="http://schemas.microsoft.com/office/drawing/2014/main" id="{6C0002BB-E1BC-6A26-23A7-7247AD8F53E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3D14B05F-2047-3A06-EFCA-1A2A6F6058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AC84EFA9-0FCE-A4A0-6CD0-9F6D9916FE6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E6AC2A28-02E4-210A-3792-2FB92D5F59AD}"/>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6" name="Google Shape;523;p18">
            <a:extLst>
              <a:ext uri="{FF2B5EF4-FFF2-40B4-BE49-F238E27FC236}">
                <a16:creationId xmlns:a16="http://schemas.microsoft.com/office/drawing/2014/main" id="{36698851-BF79-20FC-8313-C40771CBF274}"/>
              </a:ext>
            </a:extLst>
          </p:cNvPr>
          <p:cNvSpPr txBox="1"/>
          <p:nvPr/>
        </p:nvSpPr>
        <p:spPr>
          <a:xfrm>
            <a:off x="531410" y="653105"/>
            <a:ext cx="5622992"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 sz="4500" b="1" i="0" u="none" strike="noStrike" cap="none" dirty="0">
                <a:solidFill>
                  <a:schemeClr val="bg1"/>
                </a:solidFill>
                <a:latin typeface="Poppins"/>
                <a:ea typeface="Poppins"/>
                <a:cs typeface="Poppins"/>
                <a:sym typeface="Poppins"/>
              </a:rPr>
              <a:t>VÍDEOS EDUCATIVOS</a:t>
            </a:r>
            <a:endParaRPr dirty="0">
              <a:solidFill>
                <a:schemeClr val="bg1"/>
              </a:solidFill>
            </a:endParaRPr>
          </a:p>
        </p:txBody>
      </p:sp>
      <p:sp>
        <p:nvSpPr>
          <p:cNvPr id="7" name="Google Shape;524;p18">
            <a:extLst>
              <a:ext uri="{FF2B5EF4-FFF2-40B4-BE49-F238E27FC236}">
                <a16:creationId xmlns:a16="http://schemas.microsoft.com/office/drawing/2014/main" id="{5669D9A7-B408-DD3A-387B-4220416A7A97}"/>
              </a:ext>
            </a:extLst>
          </p:cNvPr>
          <p:cNvSpPr txBox="1"/>
          <p:nvPr/>
        </p:nvSpPr>
        <p:spPr>
          <a:xfrm>
            <a:off x="8801100" y="4735810"/>
            <a:ext cx="3192165" cy="430887"/>
          </a:xfrm>
          <a:prstGeom prst="rect">
            <a:avLst/>
          </a:prstGeom>
          <a:noFill/>
          <a:ln>
            <a:noFill/>
          </a:ln>
        </p:spPr>
        <p:txBody>
          <a:bodyPr spcFirstLastPara="1" wrap="square" lIns="0" tIns="0" rIns="0" bIns="0" anchor="t" anchorCtr="0">
            <a:spAutoFit/>
          </a:bodyPr>
          <a:lstStyle/>
          <a:p>
            <a:pPr marL="367029" marR="0" lvl="1" rtl="0">
              <a:lnSpc>
                <a:spcPct val="140011"/>
              </a:lnSpc>
              <a:spcBef>
                <a:spcPts val="0"/>
              </a:spcBef>
              <a:spcAft>
                <a:spcPts val="0"/>
              </a:spcAft>
              <a:buClr>
                <a:srgbClr val="000000"/>
              </a:buClr>
              <a:buSzPts val="3399"/>
            </a:pP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1.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Ohm's</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Law</a:t>
            </a:r>
            <a:endParaRPr sz="2000" dirty="0">
              <a:solidFill>
                <a:schemeClr val="tx1"/>
              </a:solidFill>
              <a:latin typeface="Poppins" panose="00000500000000000000" pitchFamily="2" charset="-18"/>
              <a:cs typeface="Poppins" panose="00000500000000000000" pitchFamily="2" charset="-18"/>
            </a:endParaRPr>
          </a:p>
        </p:txBody>
      </p:sp>
      <p:sp>
        <p:nvSpPr>
          <p:cNvPr id="8" name="Google Shape;525;p18">
            <a:extLst>
              <a:ext uri="{FF2B5EF4-FFF2-40B4-BE49-F238E27FC236}">
                <a16:creationId xmlns:a16="http://schemas.microsoft.com/office/drawing/2014/main" id="{E0CC2F7D-8D9A-FE5D-1A90-9C01AFABB5BD}"/>
              </a:ext>
            </a:extLst>
          </p:cNvPr>
          <p:cNvSpPr txBox="1"/>
          <p:nvPr/>
        </p:nvSpPr>
        <p:spPr>
          <a:xfrm>
            <a:off x="9144000" y="5143500"/>
            <a:ext cx="5007060" cy="430887"/>
          </a:xfrm>
          <a:prstGeom prst="rect">
            <a:avLst/>
          </a:prstGeom>
          <a:noFill/>
          <a:ln>
            <a:noFill/>
          </a:ln>
        </p:spPr>
        <p:txBody>
          <a:bodyPr spcFirstLastPara="1" wrap="square" lIns="0" tIns="0" rIns="0" bIns="0" anchor="t" anchorCtr="0">
            <a:spAutoFit/>
          </a:bodyPr>
          <a:lstStyle/>
          <a:p>
            <a:pPr marL="0" marR="0" lvl="0" indent="0" rtl="0">
              <a:lnSpc>
                <a:spcPct val="140011"/>
              </a:lnSpc>
              <a:spcBef>
                <a:spcPts val="0"/>
              </a:spcBef>
              <a:spcAft>
                <a:spcPts val="0"/>
              </a:spcAft>
              <a:buNone/>
            </a:pP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2.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Ohm’s</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Law</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8">
                  <a:extLst>
                    <a:ext uri="{A12FA001-AC4F-418D-AE19-62706E023703}">
                      <ahyp:hlinkClr xmlns:ahyp="http://schemas.microsoft.com/office/drawing/2018/hyperlinkcolor" val="tx"/>
                    </a:ext>
                  </a:extLst>
                </a:hlinkClick>
              </a:rPr>
              <a:t>Example</a:t>
            </a:r>
            <a:endParaRPr sz="2000" dirty="0">
              <a:solidFill>
                <a:schemeClr val="tx1"/>
              </a:solidFill>
              <a:latin typeface="Poppins" panose="00000500000000000000" pitchFamily="2" charset="-18"/>
              <a:cs typeface="Poppins" panose="00000500000000000000" pitchFamily="2" charset="-18"/>
            </a:endParaRPr>
          </a:p>
        </p:txBody>
      </p:sp>
      <p:sp>
        <p:nvSpPr>
          <p:cNvPr id="9" name="Google Shape;526;p18">
            <a:extLst>
              <a:ext uri="{FF2B5EF4-FFF2-40B4-BE49-F238E27FC236}">
                <a16:creationId xmlns:a16="http://schemas.microsoft.com/office/drawing/2014/main" id="{1595A2F2-6D8E-FEDE-3116-3531159AB39B}"/>
              </a:ext>
            </a:extLst>
          </p:cNvPr>
          <p:cNvSpPr txBox="1"/>
          <p:nvPr/>
        </p:nvSpPr>
        <p:spPr>
          <a:xfrm>
            <a:off x="9144000" y="6641750"/>
            <a:ext cx="4555361" cy="904863"/>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s" dirty="0">
                <a:latin typeface="Poppins" panose="00000500000000000000" pitchFamily="2" charset="-18"/>
                <a:ea typeface="Open Sans"/>
                <a:cs typeface="Poppins" panose="00000500000000000000" pitchFamily="2" charset="-18"/>
                <a:sym typeface="Open Sans"/>
              </a:rPr>
              <a:t>Fuente:</a:t>
            </a:r>
            <a:endParaRPr lang="sk-SK" dirty="0">
              <a:latin typeface="Poppins" panose="00000500000000000000" pitchFamily="2" charset="-18"/>
              <a:ea typeface="Open Sans"/>
              <a:cs typeface="Poppins" panose="00000500000000000000" pitchFamily="2" charset="-18"/>
              <a:sym typeface="Open Sans"/>
            </a:endParaRPr>
          </a:p>
          <a:p>
            <a:pPr marL="95314" marR="0" lvl="0" algn="l" rtl="0">
              <a:lnSpc>
                <a:spcPct val="140011"/>
              </a:lnSpc>
              <a:spcBef>
                <a:spcPts val="0"/>
              </a:spcBef>
              <a:spcAft>
                <a:spcPts val="0"/>
              </a:spcAft>
              <a:buSzPts val="2099"/>
            </a:pPr>
            <a:r>
              <a:rPr lang="sk-SK" dirty="0">
                <a:latin typeface="Poppins" panose="00000500000000000000" pitchFamily="2" charset="-18"/>
                <a:ea typeface="Open Sans"/>
                <a:cs typeface="Poppins" panose="00000500000000000000" pitchFamily="2" charset="-18"/>
                <a:sym typeface="Open Sans"/>
              </a:rPr>
              <a:t>1. </a:t>
            </a:r>
            <a:r>
              <a:rPr lang="en-US" dirty="0">
                <a:latin typeface="Poppins" panose="00000500000000000000" pitchFamily="2" charset="-18"/>
                <a:ea typeface="Open Sans"/>
                <a:cs typeface="Poppins" panose="00000500000000000000" pitchFamily="2" charset="-18"/>
                <a:sym typeface="Open Sans"/>
              </a:rPr>
              <a:t>“Ohms Law” - The organic chemistry tutor</a:t>
            </a:r>
          </a:p>
          <a:p>
            <a:pPr marL="95314" marR="0" lvl="0" algn="l" rtl="0">
              <a:lnSpc>
                <a:spcPct val="140011"/>
              </a:lnSpc>
              <a:spcBef>
                <a:spcPts val="0"/>
              </a:spcBef>
              <a:spcAft>
                <a:spcPts val="0"/>
              </a:spcAft>
              <a:buSzPts val="2099"/>
            </a:pPr>
            <a:r>
              <a:rPr lang="sk-SK" dirty="0">
                <a:latin typeface="Poppins" panose="00000500000000000000" pitchFamily="2" charset="-18"/>
                <a:ea typeface="Open Sans"/>
                <a:cs typeface="Poppins" panose="00000500000000000000" pitchFamily="2" charset="-18"/>
                <a:sym typeface="Open Sans"/>
              </a:rPr>
              <a:t>2. </a:t>
            </a:r>
            <a:r>
              <a:rPr lang="en-US" dirty="0">
                <a:latin typeface="Poppins" panose="00000500000000000000" pitchFamily="2" charset="-18"/>
                <a:ea typeface="Open Sans"/>
                <a:cs typeface="Poppins" panose="00000500000000000000" pitchFamily="2" charset="-18"/>
                <a:sym typeface="Open Sans"/>
              </a:rPr>
              <a:t>“Ohms Law Example”  - Engineer4Free</a:t>
            </a:r>
          </a:p>
        </p:txBody>
      </p:sp>
      <p:pic>
        <p:nvPicPr>
          <p:cNvPr id="10" name="Obrázok 9">
            <a:extLst>
              <a:ext uri="{FF2B5EF4-FFF2-40B4-BE49-F238E27FC236}">
                <a16:creationId xmlns:a16="http://schemas.microsoft.com/office/drawing/2014/main" id="{D4F7874F-A890-D4FE-AEA4-4FA0D1EC98EB}"/>
              </a:ext>
            </a:extLst>
          </p:cNvPr>
          <p:cNvPicPr>
            <a:picLocks noChangeAspect="1"/>
          </p:cNvPicPr>
          <p:nvPr/>
        </p:nvPicPr>
        <p:blipFill>
          <a:blip r:embed="rId9"/>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373333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19"/>
          <p:cNvGrpSpPr/>
          <p:nvPr/>
        </p:nvGrpSpPr>
        <p:grpSpPr>
          <a:xfrm>
            <a:off x="0" y="0"/>
            <a:ext cx="6416719" cy="10287066"/>
            <a:chOff x="0" y="-38100"/>
            <a:chExt cx="1689989" cy="2747433"/>
          </a:xfrm>
          <a:solidFill>
            <a:schemeClr val="accent2"/>
          </a:solidFill>
        </p:grpSpPr>
        <p:sp>
          <p:nvSpPr>
            <p:cNvPr id="533" name="Google Shape;533;p19"/>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534" name="Google Shape;534;p19"/>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35" name="Google Shape;535;p19"/>
          <p:cNvCxnSpPr/>
          <p:nvPr/>
        </p:nvCxnSpPr>
        <p:spPr>
          <a:xfrm>
            <a:off x="471436" y="1622601"/>
            <a:ext cx="1310100" cy="0"/>
          </a:xfrm>
          <a:prstGeom prst="straightConnector1">
            <a:avLst/>
          </a:prstGeom>
          <a:noFill/>
          <a:ln w="95250" cap="flat" cmpd="sng">
            <a:solidFill>
              <a:srgbClr val="FFFFFF"/>
            </a:solidFill>
            <a:prstDash val="solid"/>
            <a:round/>
            <a:headEnd type="none" w="sm" len="sm"/>
            <a:tailEnd type="none" w="sm" len="sm"/>
          </a:ln>
        </p:spPr>
      </p:cxnSp>
      <p:grpSp>
        <p:nvGrpSpPr>
          <p:cNvPr id="538" name="Google Shape;538;p19"/>
          <p:cNvGrpSpPr/>
          <p:nvPr/>
        </p:nvGrpSpPr>
        <p:grpSpPr>
          <a:xfrm>
            <a:off x="7131186" y="2118169"/>
            <a:ext cx="9794153" cy="7416354"/>
            <a:chOff x="0" y="-38100"/>
            <a:chExt cx="2579530" cy="1953278"/>
          </a:xfrm>
        </p:grpSpPr>
        <p:sp>
          <p:nvSpPr>
            <p:cNvPr id="539" name="Google Shape;539;p19"/>
            <p:cNvSpPr/>
            <p:nvPr/>
          </p:nvSpPr>
          <p:spPr>
            <a:xfrm>
              <a:off x="0" y="0"/>
              <a:ext cx="2579530" cy="1915178"/>
            </a:xfrm>
            <a:custGeom>
              <a:avLst/>
              <a:gdLst/>
              <a:ahLst/>
              <a:cxnLst/>
              <a:rect l="l" t="t" r="r" b="b"/>
              <a:pathLst>
                <a:path w="2579530" h="1915178" extrusionOk="0">
                  <a:moveTo>
                    <a:pt x="40314" y="0"/>
                  </a:moveTo>
                  <a:lnTo>
                    <a:pt x="2539216" y="0"/>
                  </a:lnTo>
                  <a:cubicBezTo>
                    <a:pt x="2561481" y="0"/>
                    <a:pt x="2579530" y="18049"/>
                    <a:pt x="2579530" y="40314"/>
                  </a:cubicBezTo>
                  <a:lnTo>
                    <a:pt x="2579530" y="1874865"/>
                  </a:lnTo>
                  <a:cubicBezTo>
                    <a:pt x="2579530" y="1885557"/>
                    <a:pt x="2575283" y="1895811"/>
                    <a:pt x="2567722" y="1903371"/>
                  </a:cubicBezTo>
                  <a:cubicBezTo>
                    <a:pt x="2560162" y="1910931"/>
                    <a:pt x="2549908" y="1915178"/>
                    <a:pt x="2539216" y="1915178"/>
                  </a:cubicBezTo>
                  <a:lnTo>
                    <a:pt x="40314" y="1915178"/>
                  </a:lnTo>
                  <a:cubicBezTo>
                    <a:pt x="29622" y="1915178"/>
                    <a:pt x="19368" y="1910931"/>
                    <a:pt x="11808" y="1903371"/>
                  </a:cubicBezTo>
                  <a:cubicBezTo>
                    <a:pt x="4247" y="1895811"/>
                    <a:pt x="0" y="1885557"/>
                    <a:pt x="0" y="187486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txBox="1"/>
            <p:nvPr/>
          </p:nvSpPr>
          <p:spPr>
            <a:xfrm>
              <a:off x="0" y="-38100"/>
              <a:ext cx="2579530" cy="195327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 name="Obrázok 2">
            <a:extLst>
              <a:ext uri="{FF2B5EF4-FFF2-40B4-BE49-F238E27FC236}">
                <a16:creationId xmlns:a16="http://schemas.microsoft.com/office/drawing/2014/main" id="{950C722A-AC8A-52B1-24C3-28CD2C09C4B9}"/>
              </a:ext>
            </a:extLst>
          </p:cNvPr>
          <p:cNvPicPr>
            <a:picLocks noChangeAspect="1"/>
          </p:cNvPicPr>
          <p:nvPr/>
        </p:nvPicPr>
        <p:blipFill>
          <a:blip r:embed="rId3"/>
          <a:stretch>
            <a:fillRect/>
          </a:stretch>
        </p:blipFill>
        <p:spPr>
          <a:xfrm>
            <a:off x="351216" y="3077368"/>
            <a:ext cx="5714286" cy="5497955"/>
          </a:xfrm>
          <a:prstGeom prst="rect">
            <a:avLst/>
          </a:prstGeom>
        </p:spPr>
      </p:pic>
      <p:sp>
        <p:nvSpPr>
          <p:cNvPr id="2" name="Freeform 21">
            <a:extLst>
              <a:ext uri="{FF2B5EF4-FFF2-40B4-BE49-F238E27FC236}">
                <a16:creationId xmlns:a16="http://schemas.microsoft.com/office/drawing/2014/main" id="{6F5A48F3-94A8-EEE0-FBA6-E469DC5DD18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6CE1FF1-6CFC-663C-7B47-6C93CE89F5A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6" name="Obrázok 5">
            <a:extLst>
              <a:ext uri="{FF2B5EF4-FFF2-40B4-BE49-F238E27FC236}">
                <a16:creationId xmlns:a16="http://schemas.microsoft.com/office/drawing/2014/main" id="{A280CB85-BA47-F648-B49F-FF83DD73C3B4}"/>
              </a:ext>
            </a:extLst>
          </p:cNvPr>
          <p:cNvPicPr>
            <a:picLocks noChangeAspect="1"/>
          </p:cNvPicPr>
          <p:nvPr/>
        </p:nvPicPr>
        <p:blipFill>
          <a:blip r:embed="rId6"/>
          <a:srcRect/>
          <a:stretch/>
        </p:blipFill>
        <p:spPr>
          <a:xfrm>
            <a:off x="9144000" y="3362561"/>
            <a:ext cx="5851095" cy="5851095"/>
          </a:xfrm>
          <a:prstGeom prst="rect">
            <a:avLst/>
          </a:prstGeom>
        </p:spPr>
      </p:pic>
      <p:sp>
        <p:nvSpPr>
          <p:cNvPr id="5" name="Freeform 21">
            <a:extLst>
              <a:ext uri="{FF2B5EF4-FFF2-40B4-BE49-F238E27FC236}">
                <a16:creationId xmlns:a16="http://schemas.microsoft.com/office/drawing/2014/main" id="{43CC61F4-8AE7-76E8-D34F-F62ADAED547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1C79FA1F-F45C-FE8E-9B40-CACC8E95245E}"/>
              </a:ext>
            </a:extLst>
          </p:cNvPr>
          <p:cNvPicPr>
            <a:picLocks noChangeAspect="1"/>
          </p:cNvPicPr>
          <p:nvPr/>
        </p:nvPicPr>
        <p:blipFill>
          <a:blip r:embed="rId7"/>
          <a:stretch>
            <a:fillRect/>
          </a:stretch>
        </p:blipFill>
        <p:spPr>
          <a:xfrm>
            <a:off x="13888623" y="233062"/>
            <a:ext cx="3106800" cy="684317"/>
          </a:xfrm>
          <a:prstGeom prst="rect">
            <a:avLst/>
          </a:prstGeom>
        </p:spPr>
      </p:pic>
      <p:sp>
        <p:nvSpPr>
          <p:cNvPr id="8" name="Google Shape;541;p19">
            <a:extLst>
              <a:ext uri="{FF2B5EF4-FFF2-40B4-BE49-F238E27FC236}">
                <a16:creationId xmlns:a16="http://schemas.microsoft.com/office/drawing/2014/main" id="{5BFC25C4-8BFB-C408-632F-79DDFA2A4D90}"/>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a:lnSpc>
                <a:spcPct val="139977"/>
              </a:lnSpc>
            </a:pPr>
            <a:r>
              <a:rPr lang="es" sz="4500" b="1" i="0" u="none" strike="noStrike" cap="none" dirty="0">
                <a:solidFill>
                  <a:schemeClr val="bg1"/>
                </a:solidFill>
                <a:latin typeface="Poppins"/>
                <a:ea typeface="Poppins"/>
                <a:cs typeface="Poppins"/>
                <a:sym typeface="Poppins"/>
              </a:rPr>
              <a:t>AUTOEVALUACIÓN</a:t>
            </a:r>
            <a:r>
              <a:rPr lang="es" sz="4500" b="1" dirty="0">
                <a:solidFill>
                  <a:schemeClr val="bg1"/>
                </a:solidFill>
                <a:latin typeface="Poppins"/>
                <a:ea typeface="Poppins"/>
                <a:cs typeface="Poppins"/>
                <a:sym typeface="Poppins"/>
              </a:rPr>
              <a:t>​</a:t>
            </a:r>
            <a:endParaRPr lang="en-US" sz="4500" dirty="0">
              <a:solidFill>
                <a:schemeClr val="bg1"/>
              </a:solidFill>
            </a:endParaRPr>
          </a:p>
        </p:txBody>
      </p:sp>
      <p:sp>
        <p:nvSpPr>
          <p:cNvPr id="9" name="Google Shape;542;p19">
            <a:extLst>
              <a:ext uri="{FF2B5EF4-FFF2-40B4-BE49-F238E27FC236}">
                <a16:creationId xmlns:a16="http://schemas.microsoft.com/office/drawing/2014/main" id="{02AEB354-D1B9-6697-C4BF-098D58875140}"/>
              </a:ext>
            </a:extLst>
          </p:cNvPr>
          <p:cNvSpPr txBox="1"/>
          <p:nvPr/>
        </p:nvSpPr>
        <p:spPr>
          <a:xfrm>
            <a:off x="10362249" y="2404663"/>
            <a:ext cx="3097235" cy="765116"/>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s" sz="4433" b="1" i="0" u="none" strike="noStrike" cap="none">
                <a:solidFill>
                  <a:srgbClr val="000000"/>
                </a:solidFill>
                <a:latin typeface="Open Sans"/>
                <a:ea typeface="Open Sans"/>
                <a:cs typeface="Open Sans"/>
                <a:sym typeface="Open Sans"/>
              </a:rPr>
              <a:t>¡Escanéame!</a:t>
            </a:r>
            <a:endParaRPr/>
          </a:p>
        </p:txBody>
      </p:sp>
      <p:pic>
        <p:nvPicPr>
          <p:cNvPr id="10" name="Obrázok 9">
            <a:extLst>
              <a:ext uri="{FF2B5EF4-FFF2-40B4-BE49-F238E27FC236}">
                <a16:creationId xmlns:a16="http://schemas.microsoft.com/office/drawing/2014/main" id="{2373E0FC-516E-A9D3-390C-319D63744673}"/>
              </a:ext>
            </a:extLst>
          </p:cNvPr>
          <p:cNvPicPr>
            <a:picLocks noChangeAspect="1"/>
          </p:cNvPicPr>
          <p:nvPr/>
        </p:nvPicPr>
        <p:blipFill>
          <a:blip r:embed="rId8"/>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99383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9" name="Google Shape;109;p2"/>
          <p:cNvSpPr/>
          <p:nvPr/>
        </p:nvSpPr>
        <p:spPr>
          <a:xfrm>
            <a:off x="12019219" y="2297865"/>
            <a:ext cx="4715906" cy="4436881"/>
          </a:xfrm>
          <a:custGeom>
            <a:avLst/>
            <a:gdLst/>
            <a:ahLst/>
            <a:cxnLst/>
            <a:rect l="l" t="t" r="r" b="b"/>
            <a:pathLst>
              <a:path w="4715906" h="4436881" extrusionOk="0">
                <a:moveTo>
                  <a:pt x="0" y="0"/>
                </a:moveTo>
                <a:lnTo>
                  <a:pt x="4715906" y="0"/>
                </a:lnTo>
                <a:lnTo>
                  <a:pt x="4715906" y="4436882"/>
                </a:lnTo>
                <a:lnTo>
                  <a:pt x="0" y="4436882"/>
                </a:lnTo>
                <a:lnTo>
                  <a:pt x="0" y="0"/>
                </a:lnTo>
                <a:close/>
              </a:path>
            </a:pathLst>
          </a:custGeom>
          <a:blipFill rotWithShape="1">
            <a:blip r:embed="rId3">
              <a:alphaModFix/>
            </a:blip>
            <a:stretch>
              <a:fillRect/>
            </a:stretch>
          </a:blipFill>
          <a:ln>
            <a:noFill/>
          </a:ln>
        </p:spPr>
      </p:sp>
      <p:sp>
        <p:nvSpPr>
          <p:cNvPr id="110" name="Google Shape;110;p2"/>
          <p:cNvSpPr txBox="1"/>
          <p:nvPr/>
        </p:nvSpPr>
        <p:spPr>
          <a:xfrm>
            <a:off x="2233123" y="2022677"/>
            <a:ext cx="10218046" cy="1840504"/>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0400" b="1" dirty="0">
                <a:cs typeface="Poppins"/>
                <a:sym typeface="Poppins"/>
              </a:rPr>
              <a:t>L</a:t>
            </a:r>
            <a:r>
              <a:rPr lang="sk-SK" sz="10400" b="1" dirty="0" err="1">
                <a:cs typeface="Poppins"/>
                <a:sym typeface="Poppins"/>
              </a:rPr>
              <a:t>ey</a:t>
            </a:r>
            <a:r>
              <a:rPr lang="sk-SK" sz="10400" b="1" dirty="0">
                <a:cs typeface="Poppins"/>
                <a:sym typeface="Poppins"/>
              </a:rPr>
              <a:t> de ohm</a:t>
            </a:r>
            <a:endParaRPr dirty="0"/>
          </a:p>
        </p:txBody>
      </p:sp>
      <p:sp>
        <p:nvSpPr>
          <p:cNvPr id="3" name="Freeform 21">
            <a:extLst>
              <a:ext uri="{FF2B5EF4-FFF2-40B4-BE49-F238E27FC236}">
                <a16:creationId xmlns:a16="http://schemas.microsoft.com/office/drawing/2014/main" id="{AD28C35A-FE96-A2F9-3F52-1C1369A2D2A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5F936120-0084-E5F9-0545-644E025B271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grpSp>
        <p:nvGrpSpPr>
          <p:cNvPr id="5" name="Group 11">
            <a:extLst>
              <a:ext uri="{FF2B5EF4-FFF2-40B4-BE49-F238E27FC236}">
                <a16:creationId xmlns:a16="http://schemas.microsoft.com/office/drawing/2014/main" id="{E7D8D377-2A3D-F46D-DCED-946FC18C08B8}"/>
              </a:ext>
            </a:extLst>
          </p:cNvPr>
          <p:cNvGrpSpPr/>
          <p:nvPr/>
        </p:nvGrpSpPr>
        <p:grpSpPr>
          <a:xfrm>
            <a:off x="0" y="139830"/>
            <a:ext cx="1668996" cy="10147170"/>
            <a:chOff x="0" y="0"/>
            <a:chExt cx="446365" cy="2709333"/>
          </a:xfrm>
          <a:solidFill>
            <a:srgbClr val="CC5B60"/>
          </a:solidFill>
        </p:grpSpPr>
        <p:sp>
          <p:nvSpPr>
            <p:cNvPr id="6" name="Freeform 12">
              <a:extLst>
                <a:ext uri="{FF2B5EF4-FFF2-40B4-BE49-F238E27FC236}">
                  <a16:creationId xmlns:a16="http://schemas.microsoft.com/office/drawing/2014/main" id="{B52D40F3-5EFD-30AD-7233-21D389A2E74E}"/>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7" name="TextBox 13">
              <a:extLst>
                <a:ext uri="{FF2B5EF4-FFF2-40B4-BE49-F238E27FC236}">
                  <a16:creationId xmlns:a16="http://schemas.microsoft.com/office/drawing/2014/main" id="{E743D1CA-4DDE-A375-57BC-04A7D862C791}"/>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9" name="BlokTextu 8">
            <a:extLst>
              <a:ext uri="{FF2B5EF4-FFF2-40B4-BE49-F238E27FC236}">
                <a16:creationId xmlns:a16="http://schemas.microsoft.com/office/drawing/2014/main" id="{60A48776-9C0C-3D88-41B6-228ECDF423C8}"/>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10" name="BlokTextu 9">
            <a:extLst>
              <a:ext uri="{FF2B5EF4-FFF2-40B4-BE49-F238E27FC236}">
                <a16:creationId xmlns:a16="http://schemas.microsoft.com/office/drawing/2014/main" id="{D4F832F4-85BF-7D9E-A4CD-C3A31589217A}"/>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s-ES" sz="1200">
                <a:solidFill>
                  <a:srgbClr val="000000"/>
                </a:solidFill>
                <a:effectLst/>
                <a:latin typeface="Calibri" panose="020F0502020204030204" pitchFamily="34" charset="0"/>
                <a:ea typeface="Calibri" panose="020F050202020403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sk-SK" sz="1200" dirty="0">
              <a:effectLst/>
              <a:latin typeface="Calibri" panose="020F0502020204030204" pitchFamily="34" charset="0"/>
              <a:ea typeface="Calibri" panose="020F0502020204030204" pitchFamily="34" charset="0"/>
            </a:endParaRPr>
          </a:p>
        </p:txBody>
      </p:sp>
      <p:sp>
        <p:nvSpPr>
          <p:cNvPr id="2" name="BlokTextu 25">
            <a:extLst>
              <a:ext uri="{FF2B5EF4-FFF2-40B4-BE49-F238E27FC236}">
                <a16:creationId xmlns:a16="http://schemas.microsoft.com/office/drawing/2014/main" id="{BC590B27-9B05-F5A2-0D90-8D0B4BE0013A}"/>
              </a:ext>
            </a:extLst>
          </p:cNvPr>
          <p:cNvSpPr txBox="1"/>
          <p:nvPr/>
        </p:nvSpPr>
        <p:spPr>
          <a:xfrm>
            <a:off x="2242044" y="3805677"/>
            <a:ext cx="11523792"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Poppins" panose="00000500000000000000" pitchFamily="2" charset="-18"/>
                <a:cs typeface="Poppins" panose="00000500000000000000" pitchFamily="2" charset="-18"/>
              </a:rPr>
              <a:t>Project number: 2021-1-DE02-KA220-VET-000029587</a:t>
            </a:r>
          </a:p>
        </p:txBody>
      </p:sp>
      <p:sp>
        <p:nvSpPr>
          <p:cNvPr id="11" name="BlokTextu 26">
            <a:extLst>
              <a:ext uri="{FF2B5EF4-FFF2-40B4-BE49-F238E27FC236}">
                <a16:creationId xmlns:a16="http://schemas.microsoft.com/office/drawing/2014/main" id="{54C63C03-D350-E38C-D6CB-1238587AF685}"/>
              </a:ext>
            </a:extLst>
          </p:cNvPr>
          <p:cNvSpPr txBox="1"/>
          <p:nvPr/>
        </p:nvSpPr>
        <p:spPr>
          <a:xfrm>
            <a:off x="2250965" y="4374520"/>
            <a:ext cx="11523792" cy="47000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2400">
                <a:effectLst/>
                <a:latin typeface="Calibri" panose="020F0502020204030204" pitchFamily="34" charset="0"/>
                <a:ea typeface="Times New Roman" panose="02020603050405020304" pitchFamily="18" charset="0"/>
              </a:rPr>
              <a:t>PR3/A2: Material de autoformación para enriquecer los experimentos online actuales</a:t>
            </a:r>
            <a:endParaRPr lang="sk-SK" sz="2400">
              <a:effectLst/>
              <a:latin typeface="Calibri" panose="020F0502020204030204" pitchFamily="34" charset="0"/>
              <a:ea typeface="Calibri" panose="020F0502020204030204" pitchFamily="34" charset="0"/>
            </a:endParaRPr>
          </a:p>
        </p:txBody>
      </p:sp>
      <p:pic>
        <p:nvPicPr>
          <p:cNvPr id="13" name="Obrázok 12">
            <a:extLst>
              <a:ext uri="{FF2B5EF4-FFF2-40B4-BE49-F238E27FC236}">
                <a16:creationId xmlns:a16="http://schemas.microsoft.com/office/drawing/2014/main" id="{3527C19C-4EE1-C45F-A2D3-476F5239AC95}"/>
              </a:ext>
            </a:extLst>
          </p:cNvPr>
          <p:cNvPicPr>
            <a:picLocks noChangeAspect="1"/>
          </p:cNvPicPr>
          <p:nvPr/>
        </p:nvPicPr>
        <p:blipFill>
          <a:blip r:embed="rId6"/>
          <a:stretch>
            <a:fillRect/>
          </a:stretch>
        </p:blipFill>
        <p:spPr>
          <a:xfrm>
            <a:off x="13888623" y="233062"/>
            <a:ext cx="3106800" cy="684317"/>
          </a:xfrm>
          <a:prstGeom prst="rect">
            <a:avLst/>
          </a:prstGeom>
        </p:spPr>
      </p:pic>
      <p:pic>
        <p:nvPicPr>
          <p:cNvPr id="14" name="Obrázok 13">
            <a:extLst>
              <a:ext uri="{FF2B5EF4-FFF2-40B4-BE49-F238E27FC236}">
                <a16:creationId xmlns:a16="http://schemas.microsoft.com/office/drawing/2014/main" id="{46557243-5EB0-4B6D-112A-00C55C2CAD54}"/>
              </a:ext>
            </a:extLst>
          </p:cNvPr>
          <p:cNvPicPr>
            <a:picLocks noChangeAspect="1"/>
          </p:cNvPicPr>
          <p:nvPr/>
        </p:nvPicPr>
        <p:blipFill>
          <a:blip r:embed="rId7"/>
          <a:stretch>
            <a:fillRect/>
          </a:stretch>
        </p:blipFill>
        <p:spPr>
          <a:xfrm>
            <a:off x="13774757" y="233062"/>
            <a:ext cx="3426276" cy="718816"/>
          </a:xfrm>
          <a:prstGeom prst="rect">
            <a:avLst/>
          </a:prstGeom>
        </p:spPr>
      </p:pic>
      <p:pic>
        <p:nvPicPr>
          <p:cNvPr id="12" name="Picture 3" descr="A black and white sign with a person in a circle&#10;&#10;Description automatically generated">
            <a:hlinkClick r:id="rId8"/>
            <a:extLst>
              <a:ext uri="{FF2B5EF4-FFF2-40B4-BE49-F238E27FC236}">
                <a16:creationId xmlns:a16="http://schemas.microsoft.com/office/drawing/2014/main" id="{7B8A7EE2-8C83-CBE0-F82A-3356CE20984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87880" y="7374571"/>
            <a:ext cx="4393827" cy="1542145"/>
          </a:xfrm>
          <a:prstGeom prst="rect">
            <a:avLst/>
          </a:prstGeom>
          <a:noFill/>
          <a:ln>
            <a:noFill/>
          </a:ln>
        </p:spPr>
      </p:pic>
    </p:spTree>
    <p:extLst>
      <p:ext uri="{BB962C8B-B14F-4D97-AF65-F5344CB8AC3E}">
        <p14:creationId xmlns:p14="http://schemas.microsoft.com/office/powerpoint/2010/main" val="65344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Tree>
    <p:extLst>
      <p:ext uri="{BB962C8B-B14F-4D97-AF65-F5344CB8AC3E}">
        <p14:creationId xmlns:p14="http://schemas.microsoft.com/office/powerpoint/2010/main" val="348145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6" name="Google Shape;116;p3"/>
          <p:cNvGrpSpPr/>
          <p:nvPr/>
        </p:nvGrpSpPr>
        <p:grpSpPr>
          <a:xfrm>
            <a:off x="17041672" y="0"/>
            <a:ext cx="1270943" cy="10374258"/>
            <a:chOff x="0" y="-38100"/>
            <a:chExt cx="446365" cy="2747433"/>
          </a:xfrm>
          <a:solidFill>
            <a:srgbClr val="CC5B60"/>
          </a:solidFill>
        </p:grpSpPr>
        <p:sp>
          <p:nvSpPr>
            <p:cNvPr id="117" name="Google Shape;117;p3"/>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9" name="Google Shape;119;p3"/>
          <p:cNvGrpSpPr/>
          <p:nvPr/>
        </p:nvGrpSpPr>
        <p:grpSpPr>
          <a:xfrm>
            <a:off x="0" y="7060967"/>
            <a:ext cx="1028700" cy="3226033"/>
            <a:chOff x="0" y="-38100"/>
            <a:chExt cx="812800" cy="2548965"/>
          </a:xfrm>
          <a:solidFill>
            <a:srgbClr val="CC5B60"/>
          </a:solidFill>
        </p:grpSpPr>
        <p:sp>
          <p:nvSpPr>
            <p:cNvPr id="120" name="Google Shape;120;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1" name="Google Shape;121;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0"/>
            <a:ext cx="1028700" cy="1028700"/>
            <a:chOff x="0" y="-38100"/>
            <a:chExt cx="812800" cy="850900"/>
          </a:xfrm>
          <a:solidFill>
            <a:srgbClr val="CC5B60"/>
          </a:solidFill>
        </p:grpSpPr>
        <p:sp>
          <p:nvSpPr>
            <p:cNvPr id="123" name="Google Shape;123;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4" name="Google Shape;124;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5" name="Google Shape;125;p3"/>
          <p:cNvGrpSpPr/>
          <p:nvPr/>
        </p:nvGrpSpPr>
        <p:grpSpPr>
          <a:xfrm>
            <a:off x="6848793" y="1267657"/>
            <a:ext cx="969409" cy="973196"/>
            <a:chOff x="0" y="-3175"/>
            <a:chExt cx="812800" cy="815975"/>
          </a:xfrm>
          <a:solidFill>
            <a:srgbClr val="CC5B60"/>
          </a:solidFill>
        </p:grpSpPr>
        <p:sp>
          <p:nvSpPr>
            <p:cNvPr id="126" name="Google Shape;12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27" name="Google Shape;12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01</a:t>
              </a:r>
              <a:endParaRPr dirty="0"/>
            </a:p>
          </p:txBody>
        </p:sp>
      </p:grpSp>
      <p:grpSp>
        <p:nvGrpSpPr>
          <p:cNvPr id="128" name="Google Shape;128;p3"/>
          <p:cNvGrpSpPr/>
          <p:nvPr/>
        </p:nvGrpSpPr>
        <p:grpSpPr>
          <a:xfrm>
            <a:off x="6848793" y="2162225"/>
            <a:ext cx="969409" cy="973196"/>
            <a:chOff x="0" y="-3175"/>
            <a:chExt cx="812800" cy="815975"/>
          </a:xfrm>
          <a:solidFill>
            <a:srgbClr val="CC5B60"/>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02</a:t>
              </a:r>
              <a:endParaRPr/>
            </a:p>
          </p:txBody>
        </p:sp>
      </p:grpSp>
      <p:grpSp>
        <p:nvGrpSpPr>
          <p:cNvPr id="131" name="Google Shape;131;p3"/>
          <p:cNvGrpSpPr/>
          <p:nvPr/>
        </p:nvGrpSpPr>
        <p:grpSpPr>
          <a:xfrm>
            <a:off x="6848793" y="3049989"/>
            <a:ext cx="969409" cy="973196"/>
            <a:chOff x="0" y="-3175"/>
            <a:chExt cx="812800" cy="815975"/>
          </a:xfrm>
          <a:solidFill>
            <a:srgbClr val="CC5B60"/>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03</a:t>
              </a:r>
              <a:endParaRPr/>
            </a:p>
          </p:txBody>
        </p:sp>
      </p:grpSp>
      <p:grpSp>
        <p:nvGrpSpPr>
          <p:cNvPr id="134" name="Google Shape;134;p3"/>
          <p:cNvGrpSpPr/>
          <p:nvPr/>
        </p:nvGrpSpPr>
        <p:grpSpPr>
          <a:xfrm>
            <a:off x="6848793" y="3935487"/>
            <a:ext cx="969409" cy="973196"/>
            <a:chOff x="0" y="-3175"/>
            <a:chExt cx="812800" cy="815975"/>
          </a:xfrm>
          <a:solidFill>
            <a:srgbClr val="CC5B60"/>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04</a:t>
              </a:r>
              <a:endParaRPr/>
            </a:p>
          </p:txBody>
        </p:sp>
      </p:grpSp>
      <p:grpSp>
        <p:nvGrpSpPr>
          <p:cNvPr id="137" name="Google Shape;137;p3"/>
          <p:cNvGrpSpPr/>
          <p:nvPr/>
        </p:nvGrpSpPr>
        <p:grpSpPr>
          <a:xfrm>
            <a:off x="6848793" y="4819567"/>
            <a:ext cx="969409" cy="929986"/>
            <a:chOff x="0" y="-3175"/>
            <a:chExt cx="812800" cy="779746"/>
          </a:xfrm>
          <a:solidFill>
            <a:srgbClr val="CC5B60"/>
          </a:solidFill>
        </p:grpSpPr>
        <p:sp>
          <p:nvSpPr>
            <p:cNvPr id="138" name="Google Shape;138;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39" name="Google Shape;139;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05</a:t>
              </a:r>
              <a:endParaRPr/>
            </a:p>
          </p:txBody>
        </p:sp>
      </p:grpSp>
      <p:grpSp>
        <p:nvGrpSpPr>
          <p:cNvPr id="140" name="Google Shape;140;p3"/>
          <p:cNvGrpSpPr/>
          <p:nvPr/>
        </p:nvGrpSpPr>
        <p:grpSpPr>
          <a:xfrm>
            <a:off x="6848793" y="5652508"/>
            <a:ext cx="969409" cy="973196"/>
            <a:chOff x="0" y="-3175"/>
            <a:chExt cx="812800" cy="815975"/>
          </a:xfrm>
          <a:solidFill>
            <a:srgbClr val="CC5B60"/>
          </a:solidFill>
        </p:grpSpPr>
        <p:sp>
          <p:nvSpPr>
            <p:cNvPr id="141" name="Google Shape;141;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2" name="Google Shape;142;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06</a:t>
              </a:r>
              <a:endParaRPr/>
            </a:p>
          </p:txBody>
        </p:sp>
      </p:grpSp>
      <p:sp>
        <p:nvSpPr>
          <p:cNvPr id="151" name="Google Shape;151;p3"/>
          <p:cNvSpPr txBox="1"/>
          <p:nvPr/>
        </p:nvSpPr>
        <p:spPr>
          <a:xfrm>
            <a:off x="13270515" y="8590222"/>
            <a:ext cx="3042500" cy="3218029"/>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52" name="Google Shape;152;p3"/>
          <p:cNvGrpSpPr/>
          <p:nvPr/>
        </p:nvGrpSpPr>
        <p:grpSpPr>
          <a:xfrm>
            <a:off x="6848793" y="6537316"/>
            <a:ext cx="969409" cy="973196"/>
            <a:chOff x="0" y="-3175"/>
            <a:chExt cx="812800" cy="815975"/>
          </a:xfrm>
          <a:solidFill>
            <a:srgbClr val="CC5B60"/>
          </a:solidFill>
        </p:grpSpPr>
        <p:sp>
          <p:nvSpPr>
            <p:cNvPr id="153" name="Google Shape;15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4" name="Google Shape;15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07</a:t>
              </a:r>
              <a:endParaRPr/>
            </a:p>
          </p:txBody>
        </p:sp>
      </p:grpSp>
      <p:grpSp>
        <p:nvGrpSpPr>
          <p:cNvPr id="155" name="Google Shape;155;p3"/>
          <p:cNvGrpSpPr/>
          <p:nvPr/>
        </p:nvGrpSpPr>
        <p:grpSpPr>
          <a:xfrm>
            <a:off x="6848793" y="7378474"/>
            <a:ext cx="969409" cy="973196"/>
            <a:chOff x="0" y="-3175"/>
            <a:chExt cx="812800" cy="815975"/>
          </a:xfrm>
          <a:solidFill>
            <a:srgbClr val="CC5B60"/>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08</a:t>
              </a:r>
              <a:endParaRPr/>
            </a:p>
          </p:txBody>
        </p:sp>
      </p:grpSp>
      <p:grpSp>
        <p:nvGrpSpPr>
          <p:cNvPr id="158" name="Google Shape;158;p3"/>
          <p:cNvGrpSpPr/>
          <p:nvPr/>
        </p:nvGrpSpPr>
        <p:grpSpPr>
          <a:xfrm>
            <a:off x="6848793" y="8263517"/>
            <a:ext cx="969409" cy="973196"/>
            <a:chOff x="0" y="-3175"/>
            <a:chExt cx="812800" cy="815975"/>
          </a:xfrm>
          <a:solidFill>
            <a:srgbClr val="CC5B60"/>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09</a:t>
              </a:r>
              <a:endParaRPr dirty="0"/>
            </a:p>
          </p:txBody>
        </p:sp>
      </p:grpSp>
      <p:grpSp>
        <p:nvGrpSpPr>
          <p:cNvPr id="161" name="Google Shape;161;p3"/>
          <p:cNvGrpSpPr/>
          <p:nvPr/>
        </p:nvGrpSpPr>
        <p:grpSpPr>
          <a:xfrm>
            <a:off x="6848793" y="9158867"/>
            <a:ext cx="969409" cy="929986"/>
            <a:chOff x="0" y="-3175"/>
            <a:chExt cx="812800" cy="779746"/>
          </a:xfrm>
          <a:solidFill>
            <a:srgbClr val="CC5B60"/>
          </a:solidFill>
        </p:grpSpPr>
        <p:sp>
          <p:nvSpPr>
            <p:cNvPr id="162" name="Google Shape;162;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63" name="Google Shape;163;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10</a:t>
              </a:r>
              <a:endParaRPr dirty="0"/>
            </a:p>
          </p:txBody>
        </p:sp>
      </p:grpSp>
      <p:sp>
        <p:nvSpPr>
          <p:cNvPr id="166" name="Google Shape;166;p3"/>
          <p:cNvSpPr txBox="1"/>
          <p:nvPr/>
        </p:nvSpPr>
        <p:spPr>
          <a:xfrm>
            <a:off x="7991107" y="156944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Ley de ohm</a:t>
            </a:r>
          </a:p>
        </p:txBody>
      </p:sp>
      <p:sp>
        <p:nvSpPr>
          <p:cNvPr id="167" name="Google Shape;167;p3"/>
          <p:cNvSpPr txBox="1"/>
          <p:nvPr/>
        </p:nvSpPr>
        <p:spPr>
          <a:xfrm>
            <a:off x="7991107" y="2464016"/>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Explicación de la ley de Ohm</a:t>
            </a:r>
            <a:endParaRPr sz="2000" dirty="0">
              <a:latin typeface="Poppins" panose="00000500000000000000" pitchFamily="2" charset="-18"/>
              <a:cs typeface="Poppins" panose="00000500000000000000" pitchFamily="2" charset="-18"/>
            </a:endParaRPr>
          </a:p>
        </p:txBody>
      </p:sp>
      <p:sp>
        <p:nvSpPr>
          <p:cNvPr id="168" name="Google Shape;168;p3"/>
          <p:cNvSpPr txBox="1"/>
          <p:nvPr/>
        </p:nvSpPr>
        <p:spPr>
          <a:xfrm>
            <a:off x="7991107" y="3351780"/>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Fórmula de la ley de Ohm</a:t>
            </a:r>
            <a:endParaRPr sz="2000" dirty="0">
              <a:latin typeface="Poppins" panose="00000500000000000000" pitchFamily="2" charset="-18"/>
              <a:cs typeface="Poppins" panose="00000500000000000000" pitchFamily="2" charset="-18"/>
            </a:endParaRPr>
          </a:p>
        </p:txBody>
      </p:sp>
      <p:sp>
        <p:nvSpPr>
          <p:cNvPr id="169" name="Google Shape;169;p3"/>
          <p:cNvSpPr txBox="1"/>
          <p:nvPr/>
        </p:nvSpPr>
        <p:spPr>
          <a:xfrm>
            <a:off x="7991107" y="4237278"/>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Gráfica de la ley de Ohm</a:t>
            </a:r>
            <a:endParaRPr sz="2000" dirty="0">
              <a:latin typeface="Poppins" panose="00000500000000000000" pitchFamily="2" charset="-18"/>
              <a:cs typeface="Poppins" panose="00000500000000000000" pitchFamily="2" charset="-18"/>
            </a:endParaRPr>
          </a:p>
        </p:txBody>
      </p:sp>
      <p:sp>
        <p:nvSpPr>
          <p:cNvPr id="170" name="Google Shape;170;p3"/>
          <p:cNvSpPr txBox="1"/>
          <p:nvPr/>
        </p:nvSpPr>
        <p:spPr>
          <a:xfrm>
            <a:off x="7991107" y="509975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Unidad de la ley de Ohm</a:t>
            </a:r>
            <a:endParaRPr sz="2000" dirty="0">
              <a:latin typeface="Poppins" panose="00000500000000000000" pitchFamily="2" charset="-18"/>
              <a:cs typeface="Poppins" panose="00000500000000000000" pitchFamily="2" charset="-18"/>
            </a:endParaRPr>
          </a:p>
        </p:txBody>
      </p:sp>
      <p:sp>
        <p:nvSpPr>
          <p:cNvPr id="171" name="Google Shape;171;p3"/>
          <p:cNvSpPr txBox="1"/>
          <p:nvPr/>
        </p:nvSpPr>
        <p:spPr>
          <a:xfrm>
            <a:off x="7991107" y="590604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Ecuaciones de la ley de Ohm</a:t>
            </a:r>
            <a:endParaRPr sz="2000" dirty="0">
              <a:latin typeface="Poppins" panose="00000500000000000000" pitchFamily="2" charset="-18"/>
              <a:cs typeface="Poppins" panose="00000500000000000000" pitchFamily="2" charset="-18"/>
            </a:endParaRPr>
          </a:p>
        </p:txBody>
      </p:sp>
      <p:sp>
        <p:nvSpPr>
          <p:cNvPr id="172" name="Google Shape;172;p3"/>
          <p:cNvSpPr txBox="1"/>
          <p:nvPr/>
        </p:nvSpPr>
        <p:spPr>
          <a:xfrm>
            <a:off x="8010157" y="7632015"/>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Triángulo de la ley de Ohm</a:t>
            </a:r>
            <a:endParaRPr sz="2000" dirty="0">
              <a:latin typeface="Poppins" panose="00000500000000000000" pitchFamily="2" charset="-18"/>
              <a:cs typeface="Poppins" panose="00000500000000000000" pitchFamily="2" charset="-18"/>
            </a:endParaRPr>
          </a:p>
        </p:txBody>
      </p:sp>
      <p:grpSp>
        <p:nvGrpSpPr>
          <p:cNvPr id="173" name="Google Shape;173;p3"/>
          <p:cNvGrpSpPr/>
          <p:nvPr/>
        </p:nvGrpSpPr>
        <p:grpSpPr>
          <a:xfrm>
            <a:off x="11971431" y="1314035"/>
            <a:ext cx="969409" cy="973196"/>
            <a:chOff x="0" y="-3175"/>
            <a:chExt cx="812800" cy="815975"/>
          </a:xfrm>
          <a:solidFill>
            <a:srgbClr val="CC5B60"/>
          </a:solidFill>
        </p:grpSpPr>
        <p:sp>
          <p:nvSpPr>
            <p:cNvPr id="174" name="Google Shape;17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5" name="Google Shape;17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11</a:t>
              </a:r>
              <a:endParaRPr dirty="0"/>
            </a:p>
          </p:txBody>
        </p:sp>
      </p:grpSp>
      <p:grpSp>
        <p:nvGrpSpPr>
          <p:cNvPr id="176" name="Google Shape;176;p3"/>
          <p:cNvGrpSpPr/>
          <p:nvPr/>
        </p:nvGrpSpPr>
        <p:grpSpPr>
          <a:xfrm>
            <a:off x="11971431" y="2199104"/>
            <a:ext cx="969409" cy="973196"/>
            <a:chOff x="0" y="-3175"/>
            <a:chExt cx="812800" cy="815975"/>
          </a:xfrm>
          <a:solidFill>
            <a:srgbClr val="CC5B60"/>
          </a:solidFill>
        </p:grpSpPr>
        <p:sp>
          <p:nvSpPr>
            <p:cNvPr id="177" name="Google Shape;177;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78" name="Google Shape;178;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12</a:t>
              </a:r>
              <a:endParaRPr/>
            </a:p>
          </p:txBody>
        </p:sp>
      </p:grpSp>
      <p:grpSp>
        <p:nvGrpSpPr>
          <p:cNvPr id="179" name="Google Shape;179;p3"/>
          <p:cNvGrpSpPr/>
          <p:nvPr/>
        </p:nvGrpSpPr>
        <p:grpSpPr>
          <a:xfrm>
            <a:off x="11971431" y="3086868"/>
            <a:ext cx="969409" cy="973196"/>
            <a:chOff x="0" y="-3175"/>
            <a:chExt cx="812800" cy="815975"/>
          </a:xfrm>
          <a:solidFill>
            <a:srgbClr val="CC5B60"/>
          </a:solidFill>
        </p:grpSpPr>
        <p:sp>
          <p:nvSpPr>
            <p:cNvPr id="180" name="Google Shape;180;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1" name="Google Shape;181;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13</a:t>
              </a:r>
              <a:endParaRPr/>
            </a:p>
          </p:txBody>
        </p:sp>
      </p:grpSp>
      <p:grpSp>
        <p:nvGrpSpPr>
          <p:cNvPr id="182" name="Google Shape;182;p3"/>
          <p:cNvGrpSpPr/>
          <p:nvPr/>
        </p:nvGrpSpPr>
        <p:grpSpPr>
          <a:xfrm>
            <a:off x="11971431" y="3962917"/>
            <a:ext cx="969409" cy="973196"/>
            <a:chOff x="0" y="-3175"/>
            <a:chExt cx="812800" cy="815975"/>
          </a:xfrm>
          <a:solidFill>
            <a:srgbClr val="CC5B60"/>
          </a:solidFill>
        </p:grpSpPr>
        <p:sp>
          <p:nvSpPr>
            <p:cNvPr id="183" name="Google Shape;183;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4" name="Google Shape;184;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14</a:t>
              </a:r>
              <a:endParaRPr dirty="0"/>
            </a:p>
          </p:txBody>
        </p:sp>
      </p:grpSp>
      <p:grpSp>
        <p:nvGrpSpPr>
          <p:cNvPr id="185" name="Google Shape;185;p3"/>
          <p:cNvGrpSpPr/>
          <p:nvPr/>
        </p:nvGrpSpPr>
        <p:grpSpPr>
          <a:xfrm>
            <a:off x="11979717" y="4782105"/>
            <a:ext cx="969409" cy="973196"/>
            <a:chOff x="0" y="-3175"/>
            <a:chExt cx="812800" cy="815975"/>
          </a:xfrm>
          <a:solidFill>
            <a:srgbClr val="CC5B60"/>
          </a:solidFill>
        </p:grpSpPr>
        <p:sp>
          <p:nvSpPr>
            <p:cNvPr id="186" name="Google Shape;18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87" name="Google Shape;18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15</a:t>
              </a:r>
              <a:endParaRPr dirty="0"/>
            </a:p>
          </p:txBody>
        </p:sp>
      </p:grpSp>
      <p:sp>
        <p:nvSpPr>
          <p:cNvPr id="191" name="Google Shape;191;p3"/>
          <p:cNvSpPr txBox="1"/>
          <p:nvPr/>
        </p:nvSpPr>
        <p:spPr>
          <a:xfrm>
            <a:off x="6722476" y="75023"/>
            <a:ext cx="7494647" cy="145982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6776" b="1" i="0" u="none" strike="noStrike" cap="none">
                <a:solidFill>
                  <a:srgbClr val="000000"/>
                </a:solidFill>
                <a:latin typeface="Poppins"/>
                <a:ea typeface="Poppins"/>
                <a:cs typeface="Poppins"/>
                <a:sym typeface="Poppins"/>
              </a:rPr>
              <a:t>CONTENIDO</a:t>
            </a:r>
            <a:endParaRPr dirty="0"/>
          </a:p>
        </p:txBody>
      </p:sp>
      <p:sp>
        <p:nvSpPr>
          <p:cNvPr id="192" name="Google Shape;192;p3"/>
          <p:cNvSpPr txBox="1"/>
          <p:nvPr/>
        </p:nvSpPr>
        <p:spPr>
          <a:xfrm>
            <a:off x="7991107" y="6764260"/>
            <a:ext cx="447172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Relación entre voltaje, corriente y resistencia</a:t>
            </a:r>
            <a:endParaRPr sz="2000" dirty="0">
              <a:latin typeface="Poppins" panose="00000500000000000000" pitchFamily="2" charset="-18"/>
              <a:cs typeface="Poppins" panose="00000500000000000000" pitchFamily="2" charset="-18"/>
            </a:endParaRPr>
          </a:p>
        </p:txBody>
      </p:sp>
      <p:sp>
        <p:nvSpPr>
          <p:cNvPr id="193" name="Google Shape;193;p3"/>
          <p:cNvSpPr txBox="1"/>
          <p:nvPr/>
        </p:nvSpPr>
        <p:spPr>
          <a:xfrm>
            <a:off x="8010157" y="8524906"/>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Forma vectorial de la ley de Ohm</a:t>
            </a:r>
            <a:endParaRPr sz="2000" dirty="0">
              <a:latin typeface="Poppins" panose="00000500000000000000" pitchFamily="2" charset="-18"/>
              <a:cs typeface="Poppins" panose="00000500000000000000" pitchFamily="2" charset="-18"/>
            </a:endParaRPr>
          </a:p>
        </p:txBody>
      </p:sp>
      <p:sp>
        <p:nvSpPr>
          <p:cNvPr id="194" name="Google Shape;194;p3"/>
          <p:cNvSpPr txBox="1"/>
          <p:nvPr/>
        </p:nvSpPr>
        <p:spPr>
          <a:xfrm>
            <a:off x="7991107" y="939080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Verificación experimental de la ley de Ohm</a:t>
            </a:r>
            <a:endParaRPr sz="2000" dirty="0">
              <a:latin typeface="Poppins" panose="00000500000000000000" pitchFamily="2" charset="-18"/>
              <a:cs typeface="Poppins" panose="00000500000000000000" pitchFamily="2" charset="-18"/>
            </a:endParaRPr>
          </a:p>
        </p:txBody>
      </p:sp>
      <p:sp>
        <p:nvSpPr>
          <p:cNvPr id="195" name="Google Shape;195;p3"/>
          <p:cNvSpPr txBox="1"/>
          <p:nvPr/>
        </p:nvSpPr>
        <p:spPr>
          <a:xfrm>
            <a:off x="13098002" y="1501245"/>
            <a:ext cx="3816937"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Gráfico circular de la ley de Ohm</a:t>
            </a:r>
            <a:endParaRPr sz="2000" dirty="0">
              <a:latin typeface="Poppins" panose="00000500000000000000" pitchFamily="2" charset="-18"/>
              <a:cs typeface="Poppins" panose="00000500000000000000" pitchFamily="2" charset="-18"/>
            </a:endParaRPr>
          </a:p>
        </p:txBody>
      </p:sp>
      <p:sp>
        <p:nvSpPr>
          <p:cNvPr id="196" name="Google Shape;196;p3"/>
          <p:cNvSpPr txBox="1"/>
          <p:nvPr/>
        </p:nvSpPr>
        <p:spPr>
          <a:xfrm>
            <a:off x="13098002" y="2344651"/>
            <a:ext cx="3816937"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Tabla de matrices de la ley de Ohm</a:t>
            </a:r>
            <a:endParaRPr sz="2000" dirty="0">
              <a:latin typeface="Poppins" panose="00000500000000000000" pitchFamily="2" charset="-18"/>
              <a:cs typeface="Poppins" panose="00000500000000000000" pitchFamily="2" charset="-18"/>
            </a:endParaRPr>
          </a:p>
        </p:txBody>
      </p:sp>
      <p:sp>
        <p:nvSpPr>
          <p:cNvPr id="197" name="Google Shape;197;p3"/>
          <p:cNvSpPr txBox="1"/>
          <p:nvPr/>
        </p:nvSpPr>
        <p:spPr>
          <a:xfrm>
            <a:off x="13098002" y="3275384"/>
            <a:ext cx="3816937"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Aplicaciones de la ley de Ohm</a:t>
            </a:r>
            <a:endParaRPr sz="2000" dirty="0">
              <a:latin typeface="Poppins" panose="00000500000000000000" pitchFamily="2" charset="-18"/>
              <a:cs typeface="Poppins" panose="00000500000000000000" pitchFamily="2" charset="-18"/>
            </a:endParaRPr>
          </a:p>
        </p:txBody>
      </p:sp>
      <p:sp>
        <p:nvSpPr>
          <p:cNvPr id="199" name="Google Shape;199;p3"/>
          <p:cNvSpPr txBox="1"/>
          <p:nvPr/>
        </p:nvSpPr>
        <p:spPr>
          <a:xfrm>
            <a:off x="13140714" y="4281594"/>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Limitaciones de la ley de Ohm</a:t>
            </a:r>
            <a:endParaRPr sz="2000" dirty="0">
              <a:latin typeface="Poppins" panose="00000500000000000000" pitchFamily="2" charset="-18"/>
              <a:cs typeface="Poppins" panose="00000500000000000000" pitchFamily="2" charset="-18"/>
            </a:endParaRPr>
          </a:p>
        </p:txBody>
      </p:sp>
      <p:sp>
        <p:nvSpPr>
          <p:cNvPr id="200" name="Google Shape;200;p3"/>
          <p:cNvSpPr txBox="1"/>
          <p:nvPr/>
        </p:nvSpPr>
        <p:spPr>
          <a:xfrm>
            <a:off x="13161013" y="5029342"/>
            <a:ext cx="3816937"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Analogías de la Ley de Ohm</a:t>
            </a:r>
            <a:endParaRPr sz="2000" dirty="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0514CE95-E698-A5A0-971F-332D4BD8429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23BCB13-367E-885B-3DB2-BB5478969403}"/>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9865C061-91B3-37B8-D37B-C8183B96CD28}"/>
              </a:ext>
            </a:extLst>
          </p:cNvPr>
          <p:cNvSpPr/>
          <p:nvPr/>
        </p:nvSpPr>
        <p:spPr>
          <a:xfrm>
            <a:off x="14495093" y="8455290"/>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txBody>
          <a:bodyPr/>
          <a:lstStyle/>
          <a:p>
            <a:endParaRPr lang="sk-SK" dirty="0"/>
          </a:p>
        </p:txBody>
      </p:sp>
      <p:pic>
        <p:nvPicPr>
          <p:cNvPr id="115" name="Google Shape;115;p3"/>
          <p:cNvPicPr preferRelativeResize="0"/>
          <p:nvPr/>
        </p:nvPicPr>
        <p:blipFill rotWithShape="1">
          <a:blip r:embed="rId5">
            <a:alphaModFix/>
          </a:blip>
          <a:srcRect l="11718" r="53610"/>
          <a:stretch/>
        </p:blipFill>
        <p:spPr>
          <a:xfrm>
            <a:off x="978650" y="13403"/>
            <a:ext cx="5429066" cy="10374258"/>
          </a:xfrm>
          <a:prstGeom prst="rect">
            <a:avLst/>
          </a:prstGeom>
          <a:noFill/>
          <a:ln>
            <a:noFill/>
          </a:ln>
        </p:spPr>
      </p:pic>
      <p:pic>
        <p:nvPicPr>
          <p:cNvPr id="5" name="Obrázok 4">
            <a:extLst>
              <a:ext uri="{FF2B5EF4-FFF2-40B4-BE49-F238E27FC236}">
                <a16:creationId xmlns:a16="http://schemas.microsoft.com/office/drawing/2014/main" id="{E588588B-570C-86E1-508A-389447A9C6A9}"/>
              </a:ext>
            </a:extLst>
          </p:cNvPr>
          <p:cNvPicPr>
            <a:picLocks noChangeAspect="1"/>
          </p:cNvPicPr>
          <p:nvPr/>
        </p:nvPicPr>
        <p:blipFill>
          <a:blip r:embed="rId6"/>
          <a:stretch>
            <a:fillRect/>
          </a:stretch>
        </p:blipFill>
        <p:spPr>
          <a:xfrm>
            <a:off x="13774757" y="233062"/>
            <a:ext cx="3203193" cy="672014"/>
          </a:xfrm>
          <a:prstGeom prst="rect">
            <a:avLst/>
          </a:prstGeom>
        </p:spPr>
      </p:pic>
    </p:spTree>
    <p:extLst>
      <p:ext uri="{BB962C8B-B14F-4D97-AF65-F5344CB8AC3E}">
        <p14:creationId xmlns:p14="http://schemas.microsoft.com/office/powerpoint/2010/main" val="350856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4"/>
          <p:cNvGrpSpPr/>
          <p:nvPr/>
        </p:nvGrpSpPr>
        <p:grpSpPr>
          <a:xfrm>
            <a:off x="0" y="0"/>
            <a:ext cx="6770594" cy="10287000"/>
            <a:chOff x="0" y="-38100"/>
            <a:chExt cx="1783202" cy="2747433"/>
          </a:xfrm>
          <a:solidFill>
            <a:schemeClr val="accent2"/>
          </a:solidFill>
        </p:grpSpPr>
        <p:sp>
          <p:nvSpPr>
            <p:cNvPr id="206" name="Google Shape;206;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207" name="Google Shape;207;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08" name="Google Shape;208;p4"/>
          <p:cNvCxnSpPr/>
          <p:nvPr/>
        </p:nvCxnSpPr>
        <p:spPr>
          <a:xfrm>
            <a:off x="792801" y="1673841"/>
            <a:ext cx="1310100" cy="0"/>
          </a:xfrm>
          <a:prstGeom prst="straightConnector1">
            <a:avLst/>
          </a:prstGeom>
          <a:noFill/>
          <a:ln w="95250" cap="flat" cmpd="sng">
            <a:solidFill>
              <a:srgbClr val="FFFFFF"/>
            </a:solidFill>
            <a:prstDash val="solid"/>
            <a:round/>
            <a:headEnd type="none" w="sm" len="sm"/>
            <a:tailEnd type="none" w="sm" len="sm"/>
          </a:ln>
        </p:spPr>
      </p:cxnSp>
      <p:sp>
        <p:nvSpPr>
          <p:cNvPr id="221" name="Google Shape;221;p4"/>
          <p:cNvSpPr/>
          <p:nvPr/>
        </p:nvSpPr>
        <p:spPr>
          <a:xfrm>
            <a:off x="-1" y="2887903"/>
            <a:ext cx="6770595" cy="4620454"/>
          </a:xfrm>
          <a:custGeom>
            <a:avLst/>
            <a:gdLst/>
            <a:ahLst/>
            <a:cxnLst/>
            <a:rect l="l" t="t" r="r" b="b"/>
            <a:pathLst>
              <a:path w="6896200" h="4620454" extrusionOk="0">
                <a:moveTo>
                  <a:pt x="0" y="0"/>
                </a:moveTo>
                <a:lnTo>
                  <a:pt x="6896199" y="0"/>
                </a:lnTo>
                <a:lnTo>
                  <a:pt x="6896199" y="4620453"/>
                </a:lnTo>
                <a:lnTo>
                  <a:pt x="0" y="4620453"/>
                </a:lnTo>
                <a:lnTo>
                  <a:pt x="0" y="0"/>
                </a:lnTo>
                <a:close/>
              </a:path>
            </a:pathLst>
          </a:custGeom>
          <a:blipFill rotWithShape="1">
            <a:blip r:embed="rId3">
              <a:alphaModFix/>
            </a:blip>
            <a:stretch>
              <a:fillRect/>
            </a:stretch>
          </a:blipFill>
          <a:ln>
            <a:noFill/>
          </a:ln>
        </p:spPr>
      </p:sp>
      <p:sp>
        <p:nvSpPr>
          <p:cNvPr id="222" name="Google Shape;222;p4"/>
          <p:cNvSpPr txBox="1"/>
          <p:nvPr/>
        </p:nvSpPr>
        <p:spPr>
          <a:xfrm>
            <a:off x="916626" y="716120"/>
            <a:ext cx="5523408"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sk-SK" sz="4499" b="1" i="0" u="none" strike="noStrike" cap="none">
                <a:solidFill>
                  <a:schemeClr val="bg1"/>
                </a:solidFill>
                <a:latin typeface="Poppins"/>
                <a:ea typeface="Poppins"/>
                <a:cs typeface="Poppins"/>
                <a:sym typeface="Poppins"/>
              </a:rPr>
              <a:t>Ley de ohm</a:t>
            </a:r>
            <a:endParaRPr lang="sk-SK" sz="4499" b="1" i="0" u="none" strike="noStrike" cap="none" dirty="0">
              <a:solidFill>
                <a:schemeClr val="bg1"/>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6D8A22EB-6421-5E84-F4FC-DAF07A3983B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31B1EC4-2B8F-1A78-25D2-68139DF296C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0BDFD5FA-BD24-3FA8-F360-F1AC1404A16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52B1F407-77F6-182D-6BDF-907ACDD33B29}"/>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6" name="Google Shape;209;p4">
            <a:extLst>
              <a:ext uri="{FF2B5EF4-FFF2-40B4-BE49-F238E27FC236}">
                <a16:creationId xmlns:a16="http://schemas.microsoft.com/office/drawing/2014/main" id="{6A9970D8-40F0-E4B7-4D6B-86A636A1534D}"/>
              </a:ext>
            </a:extLst>
          </p:cNvPr>
          <p:cNvSpPr txBox="1"/>
          <p:nvPr/>
        </p:nvSpPr>
        <p:spPr>
          <a:xfrm>
            <a:off x="7931128" y="3051389"/>
            <a:ext cx="9328172" cy="4293483"/>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ley de Ohm afirma que el voltaje a través de un conductor es directamente proporcional a la corriente que lo atraviesa, siempre que las condiciones físicas y la temperatura permanezcan constantes.</a:t>
            </a:r>
            <a:r>
              <a:rPr lang="es" sz="2000" dirty="0">
                <a:latin typeface="Poppins" panose="00000500000000000000" pitchFamily="2" charset="-18"/>
                <a:ea typeface="Open Sans"/>
                <a:cs typeface="Poppins" panose="00000500000000000000" pitchFamily="2" charset="-18"/>
              </a:rPr>
              <a:t> </a:t>
            </a: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Por lo tanto, de acuerdo con la Ley de Ohm, la corriente a través de un conductor es directamente proporcional al voltaje a través de él, expresado como V ∝ I. Este principio establece la relación fundamental entre el voltaje aplicado y la corriente resultante en el conductor, convirtiéndolo en una piedra angular para Comprender y trabajar con circuitos eléctricos. La ley de Ohm indica que la corriente presenta una relación lineal con el voltaje.</a:t>
            </a:r>
            <a:endParaRPr sz="2000" dirty="0">
              <a:latin typeface="Poppins" panose="00000500000000000000" pitchFamily="2" charset="-18"/>
              <a:cs typeface="Poppins" panose="00000500000000000000" pitchFamily="2" charset="-18"/>
            </a:endParaRPr>
          </a:p>
        </p:txBody>
      </p:sp>
      <p:pic>
        <p:nvPicPr>
          <p:cNvPr id="7" name="Obrázok 6">
            <a:extLst>
              <a:ext uri="{FF2B5EF4-FFF2-40B4-BE49-F238E27FC236}">
                <a16:creationId xmlns:a16="http://schemas.microsoft.com/office/drawing/2014/main" id="{B4AA1471-A05A-7278-7996-50B26B1CF05E}"/>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301787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5"/>
          <p:cNvGrpSpPr/>
          <p:nvPr/>
        </p:nvGrpSpPr>
        <p:grpSpPr>
          <a:xfrm>
            <a:off x="588151" y="2572024"/>
            <a:ext cx="5421286" cy="5142951"/>
            <a:chOff x="0" y="-38100"/>
            <a:chExt cx="1427828" cy="2154398"/>
          </a:xfrm>
          <a:solidFill>
            <a:schemeClr val="accent2"/>
          </a:solidFill>
        </p:grpSpPr>
        <p:sp>
          <p:nvSpPr>
            <p:cNvPr id="228" name="Google Shape;228;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p5"/>
          <p:cNvGrpSpPr/>
          <p:nvPr/>
        </p:nvGrpSpPr>
        <p:grpSpPr>
          <a:xfrm>
            <a:off x="6391278" y="2572024"/>
            <a:ext cx="5421286" cy="5235540"/>
            <a:chOff x="0" y="-38100"/>
            <a:chExt cx="1427828" cy="2154398"/>
          </a:xfrm>
          <a:solidFill>
            <a:schemeClr val="accent2"/>
          </a:solidFill>
        </p:grpSpPr>
        <p:sp>
          <p:nvSpPr>
            <p:cNvPr id="231" name="Google Shape;231;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p5"/>
          <p:cNvGrpSpPr/>
          <p:nvPr/>
        </p:nvGrpSpPr>
        <p:grpSpPr>
          <a:xfrm>
            <a:off x="12194406" y="2572023"/>
            <a:ext cx="5421320" cy="5235541"/>
            <a:chOff x="0" y="-38100"/>
            <a:chExt cx="1427828" cy="2154398"/>
          </a:xfrm>
          <a:solidFill>
            <a:schemeClr val="accent2"/>
          </a:solidFill>
        </p:grpSpPr>
        <p:sp>
          <p:nvSpPr>
            <p:cNvPr id="234" name="Google Shape;234;p5"/>
            <p:cNvSpPr/>
            <p:nvPr/>
          </p:nvSpPr>
          <p:spPr>
            <a:xfrm>
              <a:off x="0" y="0"/>
              <a:ext cx="1427828" cy="2116298"/>
            </a:xfrm>
            <a:custGeom>
              <a:avLst/>
              <a:gdLst/>
              <a:ahLst/>
              <a:cxnLst/>
              <a:rect l="l" t="t" r="r" b="b"/>
              <a:pathLst>
                <a:path w="1427828" h="2116298" extrusionOk="0">
                  <a:moveTo>
                    <a:pt x="72831" y="0"/>
                  </a:moveTo>
                  <a:lnTo>
                    <a:pt x="1354997" y="0"/>
                  </a:lnTo>
                  <a:cubicBezTo>
                    <a:pt x="1374313" y="0"/>
                    <a:pt x="1392838" y="7673"/>
                    <a:pt x="1406497" y="21332"/>
                  </a:cubicBezTo>
                  <a:cubicBezTo>
                    <a:pt x="1420155" y="34990"/>
                    <a:pt x="1427828" y="53515"/>
                    <a:pt x="1427828" y="72831"/>
                  </a:cubicBezTo>
                  <a:lnTo>
                    <a:pt x="1427828" y="2043467"/>
                  </a:lnTo>
                  <a:cubicBezTo>
                    <a:pt x="1427828" y="2062783"/>
                    <a:pt x="1420155" y="2081308"/>
                    <a:pt x="1406497" y="2094966"/>
                  </a:cubicBezTo>
                  <a:cubicBezTo>
                    <a:pt x="1392838" y="2108625"/>
                    <a:pt x="1374313" y="2116298"/>
                    <a:pt x="1354997" y="2116298"/>
                  </a:cubicBezTo>
                  <a:lnTo>
                    <a:pt x="72831" y="2116298"/>
                  </a:lnTo>
                  <a:cubicBezTo>
                    <a:pt x="32608" y="2116298"/>
                    <a:pt x="0" y="2083690"/>
                    <a:pt x="0" y="204346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txBox="1"/>
            <p:nvPr/>
          </p:nvSpPr>
          <p:spPr>
            <a:xfrm>
              <a:off x="0" y="-38100"/>
              <a:ext cx="1427828" cy="215439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p5"/>
          <p:cNvGrpSpPr/>
          <p:nvPr/>
        </p:nvGrpSpPr>
        <p:grpSpPr>
          <a:xfrm>
            <a:off x="0" y="0"/>
            <a:ext cx="11798533" cy="1301985"/>
            <a:chOff x="0" y="-38100"/>
            <a:chExt cx="3737049" cy="444538"/>
          </a:xfrm>
          <a:solidFill>
            <a:schemeClr val="accent2"/>
          </a:solidFill>
        </p:grpSpPr>
        <p:sp>
          <p:nvSpPr>
            <p:cNvPr id="237" name="Google Shape;237;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38" name="Google Shape;238;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1" name="Google Shape;241;p5"/>
          <p:cNvSpPr txBox="1"/>
          <p:nvPr/>
        </p:nvSpPr>
        <p:spPr>
          <a:xfrm>
            <a:off x="538839" y="219075"/>
            <a:ext cx="10769833" cy="96949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es-ES" sz="45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Explicación de la ley de Ohm</a:t>
            </a:r>
            <a:endParaRPr kumimoji="0" lang="es-ES" sz="45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36589A3E-A5CA-ACD8-8684-EFAC52D94A4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2083A17-6AC8-CA4A-88F7-978E2DDDEE9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F04B9117-7EEB-4529-2CC5-6EED63DC5FE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1189CDC6-46EB-0A33-B5DF-09FF56C09802}"/>
              </a:ext>
            </a:extLst>
          </p:cNvPr>
          <p:cNvPicPr>
            <a:picLocks noChangeAspect="1"/>
          </p:cNvPicPr>
          <p:nvPr/>
        </p:nvPicPr>
        <p:blipFill>
          <a:blip r:embed="rId5"/>
          <a:stretch>
            <a:fillRect/>
          </a:stretch>
        </p:blipFill>
        <p:spPr>
          <a:xfrm>
            <a:off x="13888623" y="233062"/>
            <a:ext cx="3106800" cy="684317"/>
          </a:xfrm>
          <a:prstGeom prst="rect">
            <a:avLst/>
          </a:prstGeom>
        </p:spPr>
      </p:pic>
      <p:sp>
        <p:nvSpPr>
          <p:cNvPr id="6" name="Google Shape;242;p5">
            <a:extLst>
              <a:ext uri="{FF2B5EF4-FFF2-40B4-BE49-F238E27FC236}">
                <a16:creationId xmlns:a16="http://schemas.microsoft.com/office/drawing/2014/main" id="{5EE82C02-91D0-914A-0B0A-7F2508441AFC}"/>
              </a:ext>
            </a:extLst>
          </p:cNvPr>
          <p:cNvSpPr txBox="1"/>
          <p:nvPr/>
        </p:nvSpPr>
        <p:spPr>
          <a:xfrm>
            <a:off x="770470" y="2637011"/>
            <a:ext cx="4984931"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La Ley de Ohm es una de las leyes fundamentales de la electrostática que establece que el voltaje a través de cualquier conductor es directamente proporcional a la corriente que fluye en ese conductor. Podemos definir esta condición como:</a:t>
            </a:r>
            <a:endParaRPr sz="2000" dirty="0">
              <a:solidFill>
                <a:schemeClr val="bg1"/>
              </a:solidFill>
              <a:latin typeface="Poppins" panose="00000500000000000000" pitchFamily="2" charset="-18"/>
              <a:cs typeface="Poppins" panose="00000500000000000000" pitchFamily="2" charset="-18"/>
            </a:endParaRPr>
          </a:p>
        </p:txBody>
      </p:sp>
      <p:sp>
        <p:nvSpPr>
          <p:cNvPr id="7" name="Google Shape;243;p5">
            <a:extLst>
              <a:ext uri="{FF2B5EF4-FFF2-40B4-BE49-F238E27FC236}">
                <a16:creationId xmlns:a16="http://schemas.microsoft.com/office/drawing/2014/main" id="{2C62A18B-94BE-1056-7BA4-7D62187B354C}"/>
              </a:ext>
            </a:extLst>
          </p:cNvPr>
          <p:cNvSpPr txBox="1"/>
          <p:nvPr/>
        </p:nvSpPr>
        <p:spPr>
          <a:xfrm>
            <a:off x="1083271" y="5133380"/>
            <a:ext cx="3874500" cy="1917256"/>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s" sz="8899"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yo</a:t>
            </a:r>
            <a:endParaRPr dirty="0">
              <a:solidFill>
                <a:schemeClr val="bg1"/>
              </a:solidFill>
              <a:latin typeface="Poppins" panose="00000500000000000000" pitchFamily="2" charset="-18"/>
              <a:cs typeface="Poppins" panose="00000500000000000000" pitchFamily="2" charset="-18"/>
            </a:endParaRPr>
          </a:p>
        </p:txBody>
      </p:sp>
      <p:sp>
        <p:nvSpPr>
          <p:cNvPr id="8" name="Google Shape;244;p5">
            <a:extLst>
              <a:ext uri="{FF2B5EF4-FFF2-40B4-BE49-F238E27FC236}">
                <a16:creationId xmlns:a16="http://schemas.microsoft.com/office/drawing/2014/main" id="{D4F25048-C461-FFD7-DF5A-897A388D20F6}"/>
              </a:ext>
            </a:extLst>
          </p:cNvPr>
          <p:cNvSpPr txBox="1"/>
          <p:nvPr/>
        </p:nvSpPr>
        <p:spPr>
          <a:xfrm>
            <a:off x="7275041" y="2637011"/>
            <a:ext cx="365376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Eliminando el signo de proporcionalidad:</a:t>
            </a:r>
            <a:endParaRPr sz="2000" dirty="0">
              <a:solidFill>
                <a:schemeClr val="bg1"/>
              </a:solidFill>
              <a:latin typeface="Poppins" panose="00000500000000000000" pitchFamily="2" charset="-18"/>
              <a:cs typeface="Poppins" panose="00000500000000000000" pitchFamily="2" charset="-18"/>
            </a:endParaRPr>
          </a:p>
        </p:txBody>
      </p:sp>
      <p:sp>
        <p:nvSpPr>
          <p:cNvPr id="9" name="Google Shape;245;p5">
            <a:extLst>
              <a:ext uri="{FF2B5EF4-FFF2-40B4-BE49-F238E27FC236}">
                <a16:creationId xmlns:a16="http://schemas.microsoft.com/office/drawing/2014/main" id="{26D77908-BF94-2EE8-A7A9-DA19038373BF}"/>
              </a:ext>
            </a:extLst>
          </p:cNvPr>
          <p:cNvSpPr txBox="1"/>
          <p:nvPr/>
        </p:nvSpPr>
        <p:spPr>
          <a:xfrm>
            <a:off x="7398763" y="3921562"/>
            <a:ext cx="3653760"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s"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 = RI</a:t>
            </a:r>
            <a:endParaRPr dirty="0">
              <a:solidFill>
                <a:schemeClr val="bg1"/>
              </a:solidFill>
              <a:latin typeface="Poppins" panose="00000500000000000000" pitchFamily="2" charset="-18"/>
              <a:cs typeface="Poppins" panose="00000500000000000000" pitchFamily="2" charset="-18"/>
            </a:endParaRPr>
          </a:p>
        </p:txBody>
      </p:sp>
      <p:sp>
        <p:nvSpPr>
          <p:cNvPr id="10" name="Google Shape;246;p5">
            <a:extLst>
              <a:ext uri="{FF2B5EF4-FFF2-40B4-BE49-F238E27FC236}">
                <a16:creationId xmlns:a16="http://schemas.microsoft.com/office/drawing/2014/main" id="{F2B9F2E8-A728-8DCE-E5D0-B24987FCAA0B}"/>
              </a:ext>
            </a:extLst>
          </p:cNvPr>
          <p:cNvSpPr txBox="1"/>
          <p:nvPr/>
        </p:nvSpPr>
        <p:spPr>
          <a:xfrm>
            <a:off x="12511649" y="2637011"/>
            <a:ext cx="4897073"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donde </a:t>
            </a:r>
            <a:r>
              <a:rPr lang="es" sz="2000" b="1" i="0" u="none" strike="noStrike" cap="none">
                <a:solidFill>
                  <a:schemeClr val="bg1"/>
                </a:solidFill>
                <a:latin typeface="Poppins" panose="00000500000000000000" pitchFamily="2" charset="-18"/>
                <a:ea typeface="Open Sans"/>
                <a:cs typeface="Poppins" panose="00000500000000000000" pitchFamily="2" charset="-18"/>
                <a:sym typeface="Open Sans"/>
              </a:rPr>
              <a:t>R </a:t>
            </a:r>
            <a:r>
              <a:rPr lang="es" sz="2000" b="0" i="0" u="none" strike="noStrike" cap="none">
                <a:solidFill>
                  <a:schemeClr val="bg1"/>
                </a:solidFill>
                <a:latin typeface="Poppins" panose="00000500000000000000" pitchFamily="2" charset="-18"/>
                <a:ea typeface="Open Sans"/>
                <a:cs typeface="Poppins" panose="00000500000000000000" pitchFamily="2" charset="-18"/>
                <a:sym typeface="Open Sans"/>
              </a:rPr>
              <a:t>es la constante de proporcionalidad y se llama Resistencia del material. La resistencia del material se calcula como,</a:t>
            </a:r>
            <a:endParaRPr sz="2000">
              <a:solidFill>
                <a:schemeClr val="bg1"/>
              </a:solidFill>
              <a:latin typeface="Poppins" panose="00000500000000000000" pitchFamily="2" charset="-18"/>
              <a:cs typeface="Poppins" panose="00000500000000000000" pitchFamily="2" charset="-18"/>
            </a:endParaRPr>
          </a:p>
        </p:txBody>
      </p:sp>
      <p:sp>
        <p:nvSpPr>
          <p:cNvPr id="11" name="Google Shape;247;p5">
            <a:extLst>
              <a:ext uri="{FF2B5EF4-FFF2-40B4-BE49-F238E27FC236}">
                <a16:creationId xmlns:a16="http://schemas.microsoft.com/office/drawing/2014/main" id="{71EFE777-5A6E-A668-BC63-5FBF48940131}"/>
              </a:ext>
            </a:extLst>
          </p:cNvPr>
          <p:cNvSpPr txBox="1"/>
          <p:nvPr/>
        </p:nvSpPr>
        <p:spPr>
          <a:xfrm>
            <a:off x="12964037" y="4089135"/>
            <a:ext cx="3992296" cy="191744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s" sz="89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R = V/I</a:t>
            </a:r>
            <a:endParaRPr dirty="0">
              <a:solidFill>
                <a:schemeClr val="bg1"/>
              </a:solidFill>
              <a:latin typeface="Poppins" panose="00000500000000000000" pitchFamily="2" charset="-18"/>
              <a:cs typeface="Poppins" panose="00000500000000000000" pitchFamily="2" charset="-18"/>
            </a:endParaRPr>
          </a:p>
        </p:txBody>
      </p:sp>
      <p:sp>
        <p:nvSpPr>
          <p:cNvPr id="12" name="Google Shape;248;p5">
            <a:extLst>
              <a:ext uri="{FF2B5EF4-FFF2-40B4-BE49-F238E27FC236}">
                <a16:creationId xmlns:a16="http://schemas.microsoft.com/office/drawing/2014/main" id="{809CAA1B-7C33-47A4-4674-B1104DACE315}"/>
              </a:ext>
            </a:extLst>
          </p:cNvPr>
          <p:cNvSpPr txBox="1"/>
          <p:nvPr/>
        </p:nvSpPr>
        <p:spPr>
          <a:xfrm>
            <a:off x="12456466" y="5894834"/>
            <a:ext cx="4897200"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s" sz="2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La resistencia se mide en Ohmios. Se denota con el símbolo Ω.</a:t>
            </a:r>
            <a:endParaRPr sz="2000" dirty="0">
              <a:solidFill>
                <a:schemeClr val="bg1"/>
              </a:solidFill>
              <a:latin typeface="Poppins" panose="00000500000000000000" pitchFamily="2" charset="-18"/>
              <a:cs typeface="Poppins" panose="00000500000000000000" pitchFamily="2" charset="-18"/>
            </a:endParaRPr>
          </a:p>
        </p:txBody>
      </p:sp>
      <p:pic>
        <p:nvPicPr>
          <p:cNvPr id="13" name="Obrázok 12">
            <a:extLst>
              <a:ext uri="{FF2B5EF4-FFF2-40B4-BE49-F238E27FC236}">
                <a16:creationId xmlns:a16="http://schemas.microsoft.com/office/drawing/2014/main" id="{6BF7A8F1-3E63-5BB3-318D-9B5AAB44FF87}"/>
              </a:ext>
            </a:extLst>
          </p:cNvPr>
          <p:cNvPicPr>
            <a:picLocks noChangeAspect="1"/>
          </p:cNvPicPr>
          <p:nvPr/>
        </p:nvPicPr>
        <p:blipFill>
          <a:blip r:embed="rId6"/>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419154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6"/>
          <p:cNvGrpSpPr/>
          <p:nvPr/>
        </p:nvGrpSpPr>
        <p:grpSpPr>
          <a:xfrm>
            <a:off x="0" y="0"/>
            <a:ext cx="6416679" cy="10287000"/>
            <a:chOff x="0" y="-38100"/>
            <a:chExt cx="1689989" cy="2747433"/>
          </a:xfrm>
          <a:solidFill>
            <a:schemeClr val="accent2"/>
          </a:solidFill>
        </p:grpSpPr>
        <p:sp>
          <p:nvSpPr>
            <p:cNvPr id="254" name="Google Shape;254;p6"/>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55" name="Google Shape;255;p6"/>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6" name="Google Shape;256;p6"/>
          <p:cNvCxnSpPr/>
          <p:nvPr/>
        </p:nvCxnSpPr>
        <p:spPr>
          <a:xfrm>
            <a:off x="332744" y="2094409"/>
            <a:ext cx="1310100" cy="0"/>
          </a:xfrm>
          <a:prstGeom prst="straightConnector1">
            <a:avLst/>
          </a:prstGeom>
          <a:noFill/>
          <a:ln w="95250" cap="flat" cmpd="sng">
            <a:solidFill>
              <a:srgbClr val="FFFFFF"/>
            </a:solidFill>
            <a:prstDash val="solid"/>
            <a:round/>
            <a:headEnd type="none" w="sm" len="sm"/>
            <a:tailEnd type="none" w="sm" len="sm"/>
          </a:ln>
        </p:spPr>
      </p:cxnSp>
      <p:sp>
        <p:nvSpPr>
          <p:cNvPr id="260" name="Google Shape;260;p6"/>
          <p:cNvSpPr/>
          <p:nvPr/>
        </p:nvSpPr>
        <p:spPr>
          <a:xfrm>
            <a:off x="681232" y="2547260"/>
            <a:ext cx="4903139" cy="7340353"/>
          </a:xfrm>
          <a:custGeom>
            <a:avLst/>
            <a:gdLst/>
            <a:ahLst/>
            <a:cxnLst/>
            <a:rect l="l" t="t" r="r" b="b"/>
            <a:pathLst>
              <a:path w="4564357" h="6850818" extrusionOk="0">
                <a:moveTo>
                  <a:pt x="0" y="0"/>
                </a:moveTo>
                <a:lnTo>
                  <a:pt x="4564357" y="0"/>
                </a:lnTo>
                <a:lnTo>
                  <a:pt x="4564357" y="6850817"/>
                </a:lnTo>
                <a:lnTo>
                  <a:pt x="0" y="6850817"/>
                </a:lnTo>
                <a:lnTo>
                  <a:pt x="0" y="0"/>
                </a:lnTo>
                <a:close/>
              </a:path>
            </a:pathLst>
          </a:custGeom>
          <a:blipFill rotWithShape="1">
            <a:blip r:embed="rId3">
              <a:alphaModFix/>
            </a:blip>
            <a:stretch>
              <a:fillRect/>
            </a:stretch>
          </a:blipFill>
          <a:ln>
            <a:noFill/>
          </a:ln>
        </p:spPr>
      </p:sp>
      <p:sp>
        <p:nvSpPr>
          <p:cNvPr id="261" name="Google Shape;261;p6"/>
          <p:cNvSpPr txBox="1"/>
          <p:nvPr/>
        </p:nvSpPr>
        <p:spPr>
          <a:xfrm>
            <a:off x="296004" y="653105"/>
            <a:ext cx="6058230"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4500" b="1" i="0" u="none" strike="noStrike" cap="none">
                <a:solidFill>
                  <a:schemeClr val="bg1"/>
                </a:solidFill>
                <a:latin typeface="Poppins" panose="00000500000000000000" pitchFamily="2" charset="-18"/>
                <a:ea typeface="Open Sans"/>
                <a:cs typeface="Poppins" panose="00000500000000000000" pitchFamily="2" charset="-18"/>
                <a:sym typeface="Open Sans"/>
              </a:rPr>
              <a:t>Fórmula de la ley de Ohm</a:t>
            </a:r>
            <a:endParaRPr lang="es-E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DD25A7E2-DE97-13F4-A312-4025A160B000}"/>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2E397C2F-17B5-8A4A-8752-82C337919A9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5535BAA2-B061-FB0B-7220-8CC78EA6EF1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69122889-545A-B600-ED18-6F0C61189C87}"/>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6" name="Google Shape;259;p6">
            <a:extLst>
              <a:ext uri="{FF2B5EF4-FFF2-40B4-BE49-F238E27FC236}">
                <a16:creationId xmlns:a16="http://schemas.microsoft.com/office/drawing/2014/main" id="{B21C0BCE-25BF-D202-9BDD-CA187C6A00DC}"/>
              </a:ext>
            </a:extLst>
          </p:cNvPr>
          <p:cNvSpPr txBox="1"/>
          <p:nvPr/>
        </p:nvSpPr>
        <p:spPr>
          <a:xfrm>
            <a:off x="6673085" y="1622885"/>
            <a:ext cx="11081100" cy="7155805"/>
          </a:xfrm>
          <a:prstGeom prst="rect">
            <a:avLst/>
          </a:prstGeom>
          <a:noFill/>
          <a:ln>
            <a:noFill/>
          </a:ln>
        </p:spPr>
        <p:txBody>
          <a:bodyPr spcFirstLastPara="1" wrap="square" lIns="0" tIns="0" rIns="0" bIns="0" anchor="t" anchorCtr="0">
            <a:spAutoFit/>
          </a:bodyPr>
          <a:lstStyle/>
          <a:p>
            <a:pPr marL="0" marR="0" lvl="0" indent="0" algn="just" rtl="0">
              <a:lnSpc>
                <a:spcPct val="155020"/>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Cuando todos los parámetros físicos y las temperaturas permanecen constantes, la ley de Ohm establece que el voltaje a través de un conductor es directamente proporcional a la corriente que fluye a través de él.</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ley de Ohm se puede expresar como:</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I o V = I × 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Dónde:</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R es la constante de proporcionalidad conocida como Resistencia,</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 es el voltaje aplicado, y</a:t>
            </a:r>
            <a:endParaRPr sz="2000" dirty="0">
              <a:latin typeface="Poppins" panose="00000500000000000000" pitchFamily="2" charset="-18"/>
              <a:cs typeface="Poppins" panose="00000500000000000000" pitchFamily="2" charset="-18"/>
            </a:endParaRPr>
          </a:p>
          <a:p>
            <a:pPr marL="582928" marR="0" lvl="1" indent="-272477" algn="just" rtl="0">
              <a:lnSpc>
                <a:spcPct val="155020"/>
              </a:lnSpc>
              <a:spcBef>
                <a:spcPts val="0"/>
              </a:spcBef>
              <a:spcAft>
                <a:spcPts val="0"/>
              </a:spcAft>
              <a:buClr>
                <a:srgbClr val="000000"/>
              </a:buClr>
              <a:buSzPts val="2400"/>
              <a:buFont typeface="Arial"/>
              <a:buChar char="•"/>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 es la corriente que fluye a través del circuito eléctrico.</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fórmula anterior se puede reorganizar para calcular también la corriente y la resistencia, de la siguiente manera:</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Según la ley de Ohm, la corriente que circula por el conductor es:</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Yo = V/R</a:t>
            </a:r>
            <a:endParaRPr sz="2000" dirty="0">
              <a:latin typeface="Poppins" panose="00000500000000000000" pitchFamily="2" charset="-18"/>
              <a:cs typeface="Poppins" panose="00000500000000000000" pitchFamily="2" charset="-18"/>
            </a:endParaRPr>
          </a:p>
          <a:p>
            <a:pPr marL="0" marR="0" lvl="0" indent="0" algn="just" rtl="0">
              <a:lnSpc>
                <a:spcPct val="155020"/>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De manera similar, la resistencia se puede definir como,</a:t>
            </a:r>
            <a:endParaRPr sz="2000" dirty="0">
              <a:latin typeface="Poppins" panose="00000500000000000000" pitchFamily="2" charset="-18"/>
              <a:cs typeface="Poppins" panose="00000500000000000000" pitchFamily="2" charset="-18"/>
            </a:endParaRPr>
          </a:p>
          <a:p>
            <a:pPr marL="0" marR="0" lvl="0" indent="0" algn="ctr" rtl="0">
              <a:lnSpc>
                <a:spcPct val="15502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V/I</a:t>
            </a:r>
            <a:endParaRPr sz="2000" dirty="0">
              <a:latin typeface="Poppins" panose="00000500000000000000" pitchFamily="2" charset="-18"/>
              <a:cs typeface="Poppins" panose="00000500000000000000" pitchFamily="2" charset="-18"/>
            </a:endParaRPr>
          </a:p>
        </p:txBody>
      </p:sp>
      <p:pic>
        <p:nvPicPr>
          <p:cNvPr id="7" name="Obrázok 6">
            <a:extLst>
              <a:ext uri="{FF2B5EF4-FFF2-40B4-BE49-F238E27FC236}">
                <a16:creationId xmlns:a16="http://schemas.microsoft.com/office/drawing/2014/main" id="{2A8F1ACF-F9EB-350F-4B9D-EACE695D64FD}"/>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126426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7"/>
          <p:cNvGrpSpPr/>
          <p:nvPr/>
        </p:nvGrpSpPr>
        <p:grpSpPr>
          <a:xfrm>
            <a:off x="0" y="0"/>
            <a:ext cx="6416679" cy="10287000"/>
            <a:chOff x="0" y="-38100"/>
            <a:chExt cx="1689989" cy="2747433"/>
          </a:xfrm>
          <a:solidFill>
            <a:schemeClr val="accent2"/>
          </a:solidFill>
        </p:grpSpPr>
        <p:sp>
          <p:nvSpPr>
            <p:cNvPr id="267" name="Google Shape;267;p7"/>
            <p:cNvSpPr/>
            <p:nvPr/>
          </p:nvSpPr>
          <p:spPr>
            <a:xfrm>
              <a:off x="0" y="0"/>
              <a:ext cx="1689989" cy="2709333"/>
            </a:xfrm>
            <a:custGeom>
              <a:avLst/>
              <a:gdLst/>
              <a:ahLst/>
              <a:cxnLst/>
              <a:rect l="l" t="t" r="r" b="b"/>
              <a:pathLst>
                <a:path w="1689989" h="2709333" extrusionOk="0">
                  <a:moveTo>
                    <a:pt x="0" y="0"/>
                  </a:moveTo>
                  <a:lnTo>
                    <a:pt x="1689989" y="0"/>
                  </a:lnTo>
                  <a:lnTo>
                    <a:pt x="1689989" y="2709333"/>
                  </a:lnTo>
                  <a:lnTo>
                    <a:pt x="0" y="2709333"/>
                  </a:lnTo>
                  <a:close/>
                </a:path>
              </a:pathLst>
            </a:custGeom>
            <a:grpFill/>
            <a:ln>
              <a:noFill/>
            </a:ln>
          </p:spPr>
        </p:sp>
        <p:sp>
          <p:nvSpPr>
            <p:cNvPr id="268" name="Google Shape;268;p7"/>
            <p:cNvSpPr txBox="1"/>
            <p:nvPr/>
          </p:nvSpPr>
          <p:spPr>
            <a:xfrm>
              <a:off x="0" y="-38100"/>
              <a:ext cx="1689989"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cxnSp>
        <p:nvCxnSpPr>
          <p:cNvPr id="269" name="Google Shape;269;p7"/>
          <p:cNvCxnSpPr/>
          <p:nvPr/>
        </p:nvCxnSpPr>
        <p:spPr>
          <a:xfrm>
            <a:off x="419916" y="2065407"/>
            <a:ext cx="1310100" cy="0"/>
          </a:xfrm>
          <a:prstGeom prst="straightConnector1">
            <a:avLst/>
          </a:prstGeom>
          <a:noFill/>
          <a:ln w="95250" cap="flat" cmpd="sng">
            <a:solidFill>
              <a:srgbClr val="FFFFFF"/>
            </a:solidFill>
            <a:prstDash val="solid"/>
            <a:round/>
            <a:headEnd type="none" w="sm" len="sm"/>
            <a:tailEnd type="none" w="sm" len="sm"/>
          </a:ln>
        </p:spPr>
      </p:cxnSp>
      <p:sp>
        <p:nvSpPr>
          <p:cNvPr id="272" name="Google Shape;272;p7"/>
          <p:cNvSpPr/>
          <p:nvPr/>
        </p:nvSpPr>
        <p:spPr>
          <a:xfrm>
            <a:off x="8564046" y="1689842"/>
            <a:ext cx="7838780" cy="7738420"/>
          </a:xfrm>
          <a:custGeom>
            <a:avLst/>
            <a:gdLst/>
            <a:ahLst/>
            <a:cxnLst/>
            <a:rect l="l" t="t" r="r" b="b"/>
            <a:pathLst>
              <a:path w="7838780" h="7738420" extrusionOk="0">
                <a:moveTo>
                  <a:pt x="0" y="0"/>
                </a:moveTo>
                <a:lnTo>
                  <a:pt x="7838779" y="0"/>
                </a:lnTo>
                <a:lnTo>
                  <a:pt x="7838779" y="7738420"/>
                </a:lnTo>
                <a:lnTo>
                  <a:pt x="0" y="7738420"/>
                </a:lnTo>
                <a:lnTo>
                  <a:pt x="0" y="0"/>
                </a:lnTo>
                <a:close/>
              </a:path>
            </a:pathLst>
          </a:custGeom>
          <a:blipFill rotWithShape="1">
            <a:blip r:embed="rId3">
              <a:alphaModFix/>
            </a:blip>
            <a:stretch>
              <a:fillRect l="-8583" r="-8583"/>
            </a:stretch>
          </a:blipFill>
          <a:ln>
            <a:noFill/>
          </a:ln>
        </p:spPr>
        <p:txBody>
          <a:bodyPr/>
          <a:lstStyle/>
          <a:p>
            <a:endParaRPr lang="sk-SK" dirty="0"/>
          </a:p>
        </p:txBody>
      </p:sp>
      <p:sp>
        <p:nvSpPr>
          <p:cNvPr id="273" name="Google Shape;273;p7"/>
          <p:cNvSpPr txBox="1"/>
          <p:nvPr/>
        </p:nvSpPr>
        <p:spPr>
          <a:xfrm>
            <a:off x="540935" y="653105"/>
            <a:ext cx="5875744" cy="1384995"/>
          </a:xfrm>
          <a:prstGeom prst="rect">
            <a:avLst/>
          </a:prstGeom>
          <a:noFill/>
          <a:ln>
            <a:noFill/>
          </a:ln>
        </p:spPr>
        <p:txBody>
          <a:bodyPr spcFirstLastPara="1" wrap="square" lIns="0" tIns="0" rIns="0" bIns="0" anchor="t" anchorCtr="0">
            <a:spAutoFit/>
          </a:bodyPr>
          <a:lstStyle/>
          <a:p>
            <a:r>
              <a:rPr lang="es-ES" sz="4500" b="1" i="0" u="none" strike="noStrike" cap="none">
                <a:solidFill>
                  <a:schemeClr val="bg1"/>
                </a:solidFill>
                <a:latin typeface="Poppins" panose="00000500000000000000" pitchFamily="2" charset="-18"/>
                <a:ea typeface="Open Sans"/>
                <a:cs typeface="Poppins" panose="00000500000000000000" pitchFamily="2" charset="-18"/>
                <a:sym typeface="Open Sans"/>
              </a:rPr>
              <a:t>Gráfica de la ley de Ohm</a:t>
            </a:r>
            <a:endParaRPr lang="es-E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sp>
        <p:nvSpPr>
          <p:cNvPr id="2" name="Freeform 21">
            <a:extLst>
              <a:ext uri="{FF2B5EF4-FFF2-40B4-BE49-F238E27FC236}">
                <a16:creationId xmlns:a16="http://schemas.microsoft.com/office/drawing/2014/main" id="{A0F4B003-C347-E97F-4A1C-5DD035066D5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F670FD51-84FC-6532-C1C7-0FE9401C76A2}"/>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6A48D32A-0AB1-CF20-A991-4C055CBEF0F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2420DCC5-0749-9A95-E30A-728EAD993549}"/>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6" name="Google Shape;274;p7">
            <a:extLst>
              <a:ext uri="{FF2B5EF4-FFF2-40B4-BE49-F238E27FC236}">
                <a16:creationId xmlns:a16="http://schemas.microsoft.com/office/drawing/2014/main" id="{A7150D86-6025-AD8F-F56F-D4A0404E0B19}"/>
              </a:ext>
            </a:extLst>
          </p:cNvPr>
          <p:cNvSpPr txBox="1"/>
          <p:nvPr/>
        </p:nvSpPr>
        <p:spPr>
          <a:xfrm>
            <a:off x="384172" y="3078480"/>
            <a:ext cx="5648400" cy="5170646"/>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es"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La ley de Ohm sólo es válida cuando las condiciones físicas, como la temperatura, permanecen constantes. Esto se debe a que el flujo de corriente a través del circuito puede verse afectado por los cambios de temperatura. Por lo tanto, cuando factores como la temperatura cambian, es posible que la ley de Ohm no sea cierta. Por ejemplo, en una bombilla, la temperatura aumenta a medida que aumenta la corriente que la atraviesa, lo que provoca una desviación de la ley de Ohm.</a:t>
            </a:r>
            <a:endParaRPr sz="2000" dirty="0">
              <a:solidFill>
                <a:schemeClr val="bg1"/>
              </a:solidFill>
              <a:latin typeface="Poppins" panose="00000500000000000000" pitchFamily="2" charset="-18"/>
              <a:cs typeface="Poppins" panose="00000500000000000000" pitchFamily="2" charset="-18"/>
            </a:endParaRPr>
          </a:p>
        </p:txBody>
      </p:sp>
      <p:pic>
        <p:nvPicPr>
          <p:cNvPr id="7" name="Obrázok 6">
            <a:extLst>
              <a:ext uri="{FF2B5EF4-FFF2-40B4-BE49-F238E27FC236}">
                <a16:creationId xmlns:a16="http://schemas.microsoft.com/office/drawing/2014/main" id="{65F55C8C-3C48-C72C-923A-7AB69812100A}"/>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153576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Google Shape;279;p8"/>
          <p:cNvGrpSpPr/>
          <p:nvPr/>
        </p:nvGrpSpPr>
        <p:grpSpPr>
          <a:xfrm>
            <a:off x="1" y="0"/>
            <a:ext cx="11707586" cy="2115150"/>
            <a:chOff x="0" y="-38100"/>
            <a:chExt cx="3737049" cy="802976"/>
          </a:xfrm>
          <a:solidFill>
            <a:schemeClr val="accent2"/>
          </a:solidFill>
        </p:grpSpPr>
        <p:sp>
          <p:nvSpPr>
            <p:cNvPr id="280" name="Google Shape;280;p8"/>
            <p:cNvSpPr/>
            <p:nvPr/>
          </p:nvSpPr>
          <p:spPr>
            <a:xfrm>
              <a:off x="0" y="0"/>
              <a:ext cx="3737049" cy="764876"/>
            </a:xfrm>
            <a:custGeom>
              <a:avLst/>
              <a:gdLst/>
              <a:ahLst/>
              <a:cxnLst/>
              <a:rect l="l" t="t" r="r" b="b"/>
              <a:pathLst>
                <a:path w="3737049" h="764876" extrusionOk="0">
                  <a:moveTo>
                    <a:pt x="0" y="0"/>
                  </a:moveTo>
                  <a:lnTo>
                    <a:pt x="3737049" y="0"/>
                  </a:lnTo>
                  <a:lnTo>
                    <a:pt x="3737049" y="764876"/>
                  </a:lnTo>
                  <a:lnTo>
                    <a:pt x="0" y="764876"/>
                  </a:lnTo>
                  <a:close/>
                </a:path>
              </a:pathLst>
            </a:custGeom>
            <a:grpFill/>
            <a:ln>
              <a:noFill/>
            </a:ln>
          </p:spPr>
        </p:sp>
        <p:sp>
          <p:nvSpPr>
            <p:cNvPr id="281" name="Google Shape;281;p8"/>
            <p:cNvSpPr txBox="1"/>
            <p:nvPr/>
          </p:nvSpPr>
          <p:spPr>
            <a:xfrm>
              <a:off x="0" y="-38100"/>
              <a:ext cx="3737049" cy="802976"/>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3" name="Google Shape;283;p8"/>
          <p:cNvSpPr/>
          <p:nvPr/>
        </p:nvSpPr>
        <p:spPr>
          <a:xfrm rot="5400000">
            <a:off x="1023200" y="2286792"/>
            <a:ext cx="1479329" cy="1479329"/>
          </a:xfrm>
          <a:custGeom>
            <a:avLst/>
            <a:gdLst/>
            <a:ahLst/>
            <a:cxnLst/>
            <a:rect l="l" t="t" r="r" b="b"/>
            <a:pathLst>
              <a:path w="812800" h="812800" extrusionOk="0">
                <a:moveTo>
                  <a:pt x="266903" y="0"/>
                </a:moveTo>
                <a:lnTo>
                  <a:pt x="545897" y="0"/>
                </a:lnTo>
                <a:cubicBezTo>
                  <a:pt x="693303" y="0"/>
                  <a:pt x="812800" y="119497"/>
                  <a:pt x="812800" y="266903"/>
                </a:cubicBezTo>
                <a:lnTo>
                  <a:pt x="812800" y="545897"/>
                </a:lnTo>
                <a:cubicBezTo>
                  <a:pt x="812800" y="693303"/>
                  <a:pt x="693303" y="812800"/>
                  <a:pt x="545897" y="812800"/>
                </a:cubicBezTo>
                <a:lnTo>
                  <a:pt x="266903" y="812800"/>
                </a:lnTo>
                <a:cubicBezTo>
                  <a:pt x="119497" y="812800"/>
                  <a:pt x="0" y="693303"/>
                  <a:pt x="0" y="545897"/>
                </a:cubicBezTo>
                <a:lnTo>
                  <a:pt x="0" y="266903"/>
                </a:lnTo>
                <a:cubicBezTo>
                  <a:pt x="0" y="119497"/>
                  <a:pt x="119497" y="0"/>
                  <a:pt x="266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8"/>
          <p:cNvGrpSpPr/>
          <p:nvPr/>
        </p:nvGrpSpPr>
        <p:grpSpPr>
          <a:xfrm rot="5400000">
            <a:off x="2038137" y="3166038"/>
            <a:ext cx="771724" cy="771724"/>
            <a:chOff x="0" y="0"/>
            <a:chExt cx="812800" cy="812800"/>
          </a:xfrm>
        </p:grpSpPr>
        <p:sp>
          <p:nvSpPr>
            <p:cNvPr id="286" name="Google Shape;28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47625" cap="sq" cmpd="sng">
              <a:solidFill>
                <a:srgbClr val="0345E4">
                  <a:alpha val="4000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88" name="Google Shape;288;p8"/>
          <p:cNvCxnSpPr/>
          <p:nvPr/>
        </p:nvCxnSpPr>
        <p:spPr>
          <a:xfrm>
            <a:off x="379037" y="1390690"/>
            <a:ext cx="1310100" cy="0"/>
          </a:xfrm>
          <a:prstGeom prst="straightConnector1">
            <a:avLst/>
          </a:prstGeom>
          <a:noFill/>
          <a:ln w="95250" cap="flat" cmpd="sng">
            <a:solidFill>
              <a:srgbClr val="FFFFFF"/>
            </a:solidFill>
            <a:prstDash val="solid"/>
            <a:round/>
            <a:headEnd type="none" w="sm" len="sm"/>
            <a:tailEnd type="none" w="sm" len="sm"/>
          </a:ln>
        </p:spPr>
      </p:cxnSp>
      <p:sp>
        <p:nvSpPr>
          <p:cNvPr id="292" name="Google Shape;292;p8"/>
          <p:cNvSpPr/>
          <p:nvPr/>
        </p:nvSpPr>
        <p:spPr>
          <a:xfrm>
            <a:off x="15999708" y="754731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txBox="1"/>
          <p:nvPr/>
        </p:nvSpPr>
        <p:spPr>
          <a:xfrm>
            <a:off x="526327" y="419099"/>
            <a:ext cx="7458344"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s-ES" sz="4499" b="1" i="0" u="none" strike="noStrike" cap="none">
                <a:solidFill>
                  <a:srgbClr val="FFFFFF"/>
                </a:solidFill>
                <a:latin typeface="Poppins"/>
                <a:ea typeface="Poppins"/>
                <a:cs typeface="Poppins"/>
                <a:sym typeface="Poppins"/>
              </a:rPr>
              <a:t>Unidad de la ley de Ohm</a:t>
            </a:r>
            <a:endParaRPr lang="es-ES" sz="4499" b="1" i="0" u="none" strike="noStrike" cap="none" dirty="0">
              <a:solidFill>
                <a:srgbClr val="FFFFFF"/>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D60E676A-1B17-83E6-1B21-04BBDFC43C9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F3E0CCE-70A1-B5E4-79E5-168C203B238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Freeform 21">
            <a:extLst>
              <a:ext uri="{FF2B5EF4-FFF2-40B4-BE49-F238E27FC236}">
                <a16:creationId xmlns:a16="http://schemas.microsoft.com/office/drawing/2014/main" id="{81D46C6B-1C1F-D7DC-D50E-96C15554888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5" name="Obrázok 4">
            <a:extLst>
              <a:ext uri="{FF2B5EF4-FFF2-40B4-BE49-F238E27FC236}">
                <a16:creationId xmlns:a16="http://schemas.microsoft.com/office/drawing/2014/main" id="{580C233E-1D01-B741-D39C-343B8D5D3F1D}"/>
              </a:ext>
            </a:extLst>
          </p:cNvPr>
          <p:cNvPicPr>
            <a:picLocks noChangeAspect="1"/>
          </p:cNvPicPr>
          <p:nvPr/>
        </p:nvPicPr>
        <p:blipFill>
          <a:blip r:embed="rId5"/>
          <a:stretch>
            <a:fillRect/>
          </a:stretch>
        </p:blipFill>
        <p:spPr>
          <a:xfrm>
            <a:off x="13888623" y="233062"/>
            <a:ext cx="3106800" cy="684317"/>
          </a:xfrm>
          <a:prstGeom prst="rect">
            <a:avLst/>
          </a:prstGeom>
        </p:spPr>
      </p:pic>
      <p:graphicFrame>
        <p:nvGraphicFramePr>
          <p:cNvPr id="6" name="Google Shape;294;p8">
            <a:extLst>
              <a:ext uri="{FF2B5EF4-FFF2-40B4-BE49-F238E27FC236}">
                <a16:creationId xmlns:a16="http://schemas.microsoft.com/office/drawing/2014/main" id="{24A31764-1B50-5290-0AD7-2DFA90BC5646}"/>
              </a:ext>
            </a:extLst>
          </p:cNvPr>
          <p:cNvGraphicFramePr/>
          <p:nvPr>
            <p:extLst>
              <p:ext uri="{D42A27DB-BD31-4B8C-83A1-F6EECF244321}">
                <p14:modId xmlns:p14="http://schemas.microsoft.com/office/powerpoint/2010/main" val="2824721093"/>
              </p:ext>
            </p:extLst>
          </p:nvPr>
        </p:nvGraphicFramePr>
        <p:xfrm>
          <a:off x="4915398" y="2682989"/>
          <a:ext cx="10602825" cy="5407575"/>
        </p:xfrm>
        <a:graphic>
          <a:graphicData uri="http://schemas.openxmlformats.org/drawingml/2006/table">
            <a:tbl>
              <a:tblPr>
                <a:noFill/>
                <a:tableStyleId>{297CD0A8-15DF-4127-9F59-323F7F8E186D}</a:tableStyleId>
              </a:tblPr>
              <a:tblGrid>
                <a:gridCol w="3534275">
                  <a:extLst>
                    <a:ext uri="{9D8B030D-6E8A-4147-A177-3AD203B41FA5}">
                      <a16:colId xmlns:a16="http://schemas.microsoft.com/office/drawing/2014/main" val="20000"/>
                    </a:ext>
                  </a:extLst>
                </a:gridCol>
                <a:gridCol w="3534275">
                  <a:extLst>
                    <a:ext uri="{9D8B030D-6E8A-4147-A177-3AD203B41FA5}">
                      <a16:colId xmlns:a16="http://schemas.microsoft.com/office/drawing/2014/main" val="20001"/>
                    </a:ext>
                  </a:extLst>
                </a:gridCol>
                <a:gridCol w="3534275">
                  <a:extLst>
                    <a:ext uri="{9D8B030D-6E8A-4147-A177-3AD203B41FA5}">
                      <a16:colId xmlns:a16="http://schemas.microsoft.com/office/drawing/2014/main" val="20002"/>
                    </a:ext>
                  </a:extLst>
                </a:gridCol>
              </a:tblGrid>
              <a:tr h="1533375">
                <a:tc>
                  <a:txBody>
                    <a:bodyPr/>
                    <a:lstStyle/>
                    <a:p>
                      <a:pPr marL="0" marR="0" lvl="0" indent="0" algn="ctr" rtl="0">
                        <a:lnSpc>
                          <a:spcPct val="140014"/>
                        </a:lnSpc>
                        <a:spcBef>
                          <a:spcPts val="0"/>
                        </a:spcBef>
                        <a:spcAft>
                          <a:spcPts val="0"/>
                        </a:spcAft>
                        <a:buNone/>
                      </a:pPr>
                      <a:r>
                        <a:rPr lang="es" sz="2000" b="1" u="none" strike="noStrike" cap="none" dirty="0">
                          <a:solidFill>
                            <a:srgbClr val="000000"/>
                          </a:solidFill>
                          <a:latin typeface="Poppins" panose="00000500000000000000" pitchFamily="2" charset="-18"/>
                          <a:ea typeface="Inter"/>
                          <a:cs typeface="Poppins" panose="00000500000000000000" pitchFamily="2" charset="-18"/>
                          <a:sym typeface="Inter"/>
                        </a:rPr>
                        <a:t>Cantidad física</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b="1" u="none" strike="noStrike" cap="none">
                          <a:solidFill>
                            <a:srgbClr val="000000"/>
                          </a:solidFill>
                          <a:latin typeface="Poppins" panose="00000500000000000000" pitchFamily="2" charset="-18"/>
                          <a:ea typeface="Inter"/>
                          <a:cs typeface="Poppins" panose="00000500000000000000" pitchFamily="2" charset="-18"/>
                          <a:sym typeface="Inter"/>
                        </a:rPr>
                        <a:t>Unidad de medida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b="1" u="none" strike="noStrike" cap="none">
                          <a:solidFill>
                            <a:srgbClr val="000000"/>
                          </a:solidFill>
                          <a:latin typeface="Poppins" panose="00000500000000000000" pitchFamily="2" charset="-18"/>
                          <a:ea typeface="Inter"/>
                          <a:cs typeface="Poppins" panose="00000500000000000000" pitchFamily="2" charset="-18"/>
                          <a:sym typeface="Inter"/>
                        </a:rPr>
                        <a:t>Abreviatura de unidad</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0"/>
                  </a:ext>
                </a:extLst>
              </a:tr>
              <a:tr h="1291400">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Actual(C)</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Amperio</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A</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1"/>
                  </a:ext>
                </a:extLst>
              </a:tr>
              <a:tr h="1291400">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Voltaje(V)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Voltio</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V</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2"/>
                  </a:ext>
                </a:extLst>
              </a:tr>
              <a:tr h="1291400">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Resistencia(R)</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u="none" strike="noStrike" cap="none">
                          <a:solidFill>
                            <a:srgbClr val="000000"/>
                          </a:solidFill>
                          <a:latin typeface="Poppins" panose="00000500000000000000" pitchFamily="2" charset="-18"/>
                          <a:ea typeface="Inter"/>
                          <a:cs typeface="Poppins" panose="00000500000000000000" pitchFamily="2" charset="-18"/>
                          <a:sym typeface="Inter"/>
                        </a:rPr>
                        <a:t>Ohm</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tc>
                  <a:txBody>
                    <a:bodyPr/>
                    <a:lstStyle/>
                    <a:p>
                      <a:pPr marL="0" marR="0" lvl="0" indent="0" algn="ctr" rtl="0">
                        <a:lnSpc>
                          <a:spcPct val="140014"/>
                        </a:lnSpc>
                        <a:spcBef>
                          <a:spcPts val="0"/>
                        </a:spcBef>
                        <a:spcAft>
                          <a:spcPts val="0"/>
                        </a:spcAft>
                        <a:buNone/>
                      </a:pPr>
                      <a:r>
                        <a:rPr lang="es" sz="2000" u="none" strike="noStrike" cap="none" dirty="0">
                          <a:solidFill>
                            <a:srgbClr val="000000"/>
                          </a:solidFill>
                          <a:latin typeface="Poppins" panose="00000500000000000000" pitchFamily="2" charset="-18"/>
                          <a:ea typeface="Inter"/>
                          <a:cs typeface="Poppins" panose="00000500000000000000" pitchFamily="2" charset="-18"/>
                          <a:sym typeface="Inter"/>
                        </a:rPr>
                        <a:t>Ω</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66675" cap="flat" cmpd="sng">
                      <a:solidFill>
                        <a:srgbClr val="FF9999"/>
                      </a:solidFill>
                      <a:prstDash val="solid"/>
                      <a:round/>
                      <a:headEnd type="none" w="sm" len="sm"/>
                      <a:tailEnd type="none" w="sm" len="sm"/>
                    </a:lnL>
                    <a:lnR w="66675" cap="flat" cmpd="sng">
                      <a:solidFill>
                        <a:srgbClr val="FF9999"/>
                      </a:solidFill>
                      <a:prstDash val="solid"/>
                      <a:round/>
                      <a:headEnd type="none" w="sm" len="sm"/>
                      <a:tailEnd type="none" w="sm" len="sm"/>
                    </a:lnR>
                    <a:lnT w="66675" cap="flat" cmpd="sng">
                      <a:solidFill>
                        <a:srgbClr val="FF9999"/>
                      </a:solidFill>
                      <a:prstDash val="solid"/>
                      <a:round/>
                      <a:headEnd type="none" w="sm" len="sm"/>
                      <a:tailEnd type="none" w="sm" len="sm"/>
                    </a:lnT>
                    <a:lnB w="66675" cap="flat" cmpd="sng">
                      <a:solidFill>
                        <a:srgbClr val="FF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 name="Google Shape;296;p8">
            <a:extLst>
              <a:ext uri="{FF2B5EF4-FFF2-40B4-BE49-F238E27FC236}">
                <a16:creationId xmlns:a16="http://schemas.microsoft.com/office/drawing/2014/main" id="{F1AF77DC-88CE-D10A-2A3D-92278B00A784}"/>
              </a:ext>
            </a:extLst>
          </p:cNvPr>
          <p:cNvSpPr txBox="1"/>
          <p:nvPr/>
        </p:nvSpPr>
        <p:spPr>
          <a:xfrm>
            <a:off x="1388003" y="4769249"/>
            <a:ext cx="4110987" cy="172354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Tres cantidades físicas:</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Actual</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Voltaje</a:t>
            </a:r>
            <a:endParaRPr sz="2000" dirty="0">
              <a:latin typeface="Poppins" panose="00000500000000000000" pitchFamily="2" charset="-18"/>
              <a:cs typeface="Poppins" panose="00000500000000000000" pitchFamily="2" charset="-18"/>
            </a:endParaRPr>
          </a:p>
          <a:p>
            <a:pPr marL="690881" marR="0" lvl="1" indent="-345439" algn="l" rtl="0">
              <a:lnSpc>
                <a:spcPct val="140000"/>
              </a:lnSpc>
              <a:spcBef>
                <a:spcPts val="0"/>
              </a:spcBef>
              <a:spcAft>
                <a:spcPts val="0"/>
              </a:spcAft>
              <a:buClr>
                <a:srgbClr val="000000"/>
              </a:buClr>
              <a:buSzPts val="3200"/>
              <a:buFont typeface="Arial"/>
              <a:buChar char="•"/>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Resistencia</a:t>
            </a:r>
            <a:endParaRPr sz="2000" dirty="0">
              <a:latin typeface="Poppins" panose="00000500000000000000" pitchFamily="2" charset="-18"/>
              <a:cs typeface="Poppins" panose="00000500000000000000" pitchFamily="2" charset="-18"/>
            </a:endParaRPr>
          </a:p>
        </p:txBody>
      </p:sp>
      <p:pic>
        <p:nvPicPr>
          <p:cNvPr id="8" name="Obrázok 7">
            <a:extLst>
              <a:ext uri="{FF2B5EF4-FFF2-40B4-BE49-F238E27FC236}">
                <a16:creationId xmlns:a16="http://schemas.microsoft.com/office/drawing/2014/main" id="{72B39201-2A05-AA0B-D989-4659A7B1F6EB}"/>
              </a:ext>
            </a:extLst>
          </p:cNvPr>
          <p:cNvPicPr>
            <a:picLocks noChangeAspect="1"/>
          </p:cNvPicPr>
          <p:nvPr/>
        </p:nvPicPr>
        <p:blipFill>
          <a:blip r:embed="rId6"/>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38332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9"/>
          <p:cNvGrpSpPr/>
          <p:nvPr/>
        </p:nvGrpSpPr>
        <p:grpSpPr>
          <a:xfrm>
            <a:off x="0" y="0"/>
            <a:ext cx="7805057" cy="10254342"/>
            <a:chOff x="0" y="-38100"/>
            <a:chExt cx="1965855" cy="2443570"/>
          </a:xfrm>
          <a:solidFill>
            <a:schemeClr val="accent2"/>
          </a:solidFill>
        </p:grpSpPr>
        <p:sp>
          <p:nvSpPr>
            <p:cNvPr id="302" name="Google Shape;302;p9"/>
            <p:cNvSpPr/>
            <p:nvPr/>
          </p:nvSpPr>
          <p:spPr>
            <a:xfrm>
              <a:off x="0" y="0"/>
              <a:ext cx="1965855" cy="2405470"/>
            </a:xfrm>
            <a:custGeom>
              <a:avLst/>
              <a:gdLst/>
              <a:ahLst/>
              <a:cxnLst/>
              <a:rect l="l" t="t" r="r" b="b"/>
              <a:pathLst>
                <a:path w="1965855" h="2405470" extrusionOk="0">
                  <a:moveTo>
                    <a:pt x="0" y="0"/>
                  </a:moveTo>
                  <a:lnTo>
                    <a:pt x="1965855" y="0"/>
                  </a:lnTo>
                  <a:lnTo>
                    <a:pt x="1965855" y="2405470"/>
                  </a:lnTo>
                  <a:lnTo>
                    <a:pt x="0" y="2405470"/>
                  </a:lnTo>
                  <a:close/>
                </a:path>
              </a:pathLst>
            </a:custGeom>
            <a:grpFill/>
            <a:ln>
              <a:noFill/>
            </a:ln>
          </p:spPr>
        </p:sp>
        <p:sp>
          <p:nvSpPr>
            <p:cNvPr id="303" name="Google Shape;303;p9"/>
            <p:cNvSpPr txBox="1"/>
            <p:nvPr/>
          </p:nvSpPr>
          <p:spPr>
            <a:xfrm>
              <a:off x="0" y="-38100"/>
              <a:ext cx="1965855"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7" name="Google Shape;307;p9"/>
          <p:cNvCxnSpPr/>
          <p:nvPr/>
        </p:nvCxnSpPr>
        <p:spPr>
          <a:xfrm>
            <a:off x="571214" y="2094406"/>
            <a:ext cx="1310100" cy="0"/>
          </a:xfrm>
          <a:prstGeom prst="straightConnector1">
            <a:avLst/>
          </a:prstGeom>
          <a:noFill/>
          <a:ln w="95250" cap="flat" cmpd="sng">
            <a:solidFill>
              <a:srgbClr val="FFFFFF"/>
            </a:solidFill>
            <a:prstDash val="solid"/>
            <a:round/>
            <a:headEnd type="none" w="sm" len="sm"/>
            <a:tailEnd type="none" w="sm" len="sm"/>
          </a:ln>
        </p:spPr>
      </p:cxnSp>
      <p:sp>
        <p:nvSpPr>
          <p:cNvPr id="314" name="Google Shape;314;p9"/>
          <p:cNvSpPr/>
          <p:nvPr/>
        </p:nvSpPr>
        <p:spPr>
          <a:xfrm>
            <a:off x="15817763" y="7739903"/>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992873" y="2412697"/>
            <a:ext cx="5747112" cy="7182498"/>
          </a:xfrm>
          <a:custGeom>
            <a:avLst/>
            <a:gdLst/>
            <a:ahLst/>
            <a:cxnLst/>
            <a:rect l="l" t="t" r="r" b="b"/>
            <a:pathLst>
              <a:path w="3935848" h="5907465" extrusionOk="0">
                <a:moveTo>
                  <a:pt x="0" y="0"/>
                </a:moveTo>
                <a:lnTo>
                  <a:pt x="3935848" y="0"/>
                </a:lnTo>
                <a:lnTo>
                  <a:pt x="3935848" y="5907464"/>
                </a:lnTo>
                <a:lnTo>
                  <a:pt x="0" y="5907464"/>
                </a:lnTo>
                <a:lnTo>
                  <a:pt x="0" y="0"/>
                </a:lnTo>
                <a:close/>
              </a:path>
            </a:pathLst>
          </a:custGeom>
          <a:blipFill rotWithShape="1">
            <a:blip r:embed="rId3">
              <a:alphaModFix/>
            </a:blip>
            <a:stretch>
              <a:fillRect/>
            </a:stretch>
          </a:blipFill>
          <a:ln>
            <a:noFill/>
          </a:ln>
        </p:spPr>
      </p:sp>
      <p:sp>
        <p:nvSpPr>
          <p:cNvPr id="317" name="Google Shape;317;p9"/>
          <p:cNvSpPr txBox="1"/>
          <p:nvPr/>
        </p:nvSpPr>
        <p:spPr>
          <a:xfrm>
            <a:off x="554486" y="728862"/>
            <a:ext cx="6961731"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4499" b="1" i="0" u="none" strike="noStrike" cap="none" dirty="0">
                <a:solidFill>
                  <a:srgbClr val="FFFFFF"/>
                </a:solidFill>
                <a:latin typeface="Poppins"/>
                <a:ea typeface="Poppins"/>
                <a:cs typeface="Poppins"/>
                <a:sym typeface="Poppins"/>
              </a:rPr>
              <a:t>Ecuaciones de la ley de Ohm</a:t>
            </a:r>
          </a:p>
        </p:txBody>
      </p:sp>
      <p:sp>
        <p:nvSpPr>
          <p:cNvPr id="2" name="Freeform 21">
            <a:extLst>
              <a:ext uri="{FF2B5EF4-FFF2-40B4-BE49-F238E27FC236}">
                <a16:creationId xmlns:a16="http://schemas.microsoft.com/office/drawing/2014/main" id="{5B2B8912-DC9E-06F5-B876-B6B60A4D30A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CB199ADE-E539-D85D-B382-E610A421609E}"/>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Freeform 21">
            <a:extLst>
              <a:ext uri="{FF2B5EF4-FFF2-40B4-BE49-F238E27FC236}">
                <a16:creationId xmlns:a16="http://schemas.microsoft.com/office/drawing/2014/main" id="{058E9870-7DDF-BA49-D76A-235888EB5B4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5" name="Obrázok 4">
            <a:extLst>
              <a:ext uri="{FF2B5EF4-FFF2-40B4-BE49-F238E27FC236}">
                <a16:creationId xmlns:a16="http://schemas.microsoft.com/office/drawing/2014/main" id="{578A5B66-EF8B-A7D7-7E22-A953C19631F6}"/>
              </a:ext>
            </a:extLst>
          </p:cNvPr>
          <p:cNvPicPr>
            <a:picLocks noChangeAspect="1"/>
          </p:cNvPicPr>
          <p:nvPr/>
        </p:nvPicPr>
        <p:blipFill>
          <a:blip r:embed="rId6"/>
          <a:stretch>
            <a:fillRect/>
          </a:stretch>
        </p:blipFill>
        <p:spPr>
          <a:xfrm>
            <a:off x="13888623" y="233062"/>
            <a:ext cx="3106800" cy="684317"/>
          </a:xfrm>
          <a:prstGeom prst="rect">
            <a:avLst/>
          </a:prstGeom>
        </p:spPr>
      </p:pic>
      <p:sp>
        <p:nvSpPr>
          <p:cNvPr id="6" name="Google Shape;318;p9">
            <a:extLst>
              <a:ext uri="{FF2B5EF4-FFF2-40B4-BE49-F238E27FC236}">
                <a16:creationId xmlns:a16="http://schemas.microsoft.com/office/drawing/2014/main" id="{49FB4CE0-D6D7-283E-C3E1-7C839BD0C5A8}"/>
              </a:ext>
            </a:extLst>
          </p:cNvPr>
          <p:cNvSpPr txBox="1"/>
          <p:nvPr/>
        </p:nvSpPr>
        <p:spPr>
          <a:xfrm>
            <a:off x="9932010" y="2547097"/>
            <a:ext cx="6815835" cy="3447098"/>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La ley de Ohm proporciona tres ecuaciones que son:</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 Yo × 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Yo = V/R</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 V/I</a:t>
            </a:r>
            <a:endParaRPr sz="2000" dirty="0">
              <a:latin typeface="Poppins" panose="00000500000000000000" pitchFamily="2" charset="-18"/>
              <a:cs typeface="Poppins" panose="00000500000000000000" pitchFamily="2" charset="-18"/>
            </a:endParaRPr>
          </a:p>
          <a:p>
            <a:pPr marL="0" marR="0" lvl="0" indent="0" algn="l" rtl="0">
              <a:lnSpc>
                <a:spcPct val="140013"/>
              </a:lnSpc>
              <a:spcBef>
                <a:spcPts val="0"/>
              </a:spcBef>
              <a:spcAft>
                <a:spcPts val="0"/>
              </a:spcAft>
              <a:buNone/>
            </a:pPr>
            <a:r>
              <a:rPr lang="e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Dónde:</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V es el voltaje</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yo soy el actual</a:t>
            </a:r>
            <a:endParaRPr sz="2000" dirty="0">
              <a:latin typeface="Poppins" panose="00000500000000000000" pitchFamily="2" charset="-18"/>
              <a:cs typeface="Poppins" panose="00000500000000000000" pitchFamily="2" charset="-18"/>
            </a:endParaRPr>
          </a:p>
          <a:p>
            <a:pPr marL="0" marR="0" lvl="0" indent="0" algn="ctr" rtl="0">
              <a:lnSpc>
                <a:spcPct val="140013"/>
              </a:lnSpc>
              <a:spcBef>
                <a:spcPts val="0"/>
              </a:spcBef>
              <a:spcAft>
                <a:spcPts val="0"/>
              </a:spcAft>
              <a:buNone/>
            </a:pPr>
            <a:r>
              <a:rPr lang="es"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R es la resistencia</a:t>
            </a:r>
            <a:endParaRPr sz="2000" dirty="0">
              <a:latin typeface="Poppins" panose="00000500000000000000" pitchFamily="2" charset="-18"/>
              <a:cs typeface="Poppins" panose="00000500000000000000" pitchFamily="2" charset="-18"/>
            </a:endParaRPr>
          </a:p>
        </p:txBody>
      </p:sp>
      <p:pic>
        <p:nvPicPr>
          <p:cNvPr id="7" name="Obrázok 6">
            <a:extLst>
              <a:ext uri="{FF2B5EF4-FFF2-40B4-BE49-F238E27FC236}">
                <a16:creationId xmlns:a16="http://schemas.microsoft.com/office/drawing/2014/main" id="{E5B94CF0-ADE0-BF75-E85C-0027C27E4655}"/>
              </a:ext>
            </a:extLst>
          </p:cNvPr>
          <p:cNvPicPr>
            <a:picLocks noChangeAspect="1"/>
          </p:cNvPicPr>
          <p:nvPr/>
        </p:nvPicPr>
        <p:blipFill>
          <a:blip r:embed="rId7"/>
          <a:stretch>
            <a:fillRect/>
          </a:stretch>
        </p:blipFill>
        <p:spPr>
          <a:xfrm>
            <a:off x="13774757" y="233062"/>
            <a:ext cx="3426276" cy="718816"/>
          </a:xfrm>
          <a:prstGeom prst="rect">
            <a:avLst/>
          </a:prstGeom>
        </p:spPr>
      </p:pic>
    </p:spTree>
    <p:extLst>
      <p:ext uri="{BB962C8B-B14F-4D97-AF65-F5344CB8AC3E}">
        <p14:creationId xmlns:p14="http://schemas.microsoft.com/office/powerpoint/2010/main" val="287613127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1690</Words>
  <Application>Microsoft Office PowerPoint</Application>
  <PresentationFormat>Vlastná</PresentationFormat>
  <Paragraphs>173</Paragraphs>
  <Slides>20</Slides>
  <Notes>19</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20</vt:i4>
      </vt:variant>
    </vt:vector>
  </HeadingPairs>
  <TitlesOfParts>
    <vt:vector size="25" baseType="lpstr">
      <vt:lpstr>Poppins</vt:lpstr>
      <vt:lpstr>Arial</vt:lpstr>
      <vt:lpstr>Calibri</vt:lpstr>
      <vt:lpstr>Open Sans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Myroslava Makhynia</dc:creator>
  <cp:lastModifiedBy>Myroslava Makhynia</cp:lastModifiedBy>
  <cp:revision>13</cp:revision>
  <dcterms:created xsi:type="dcterms:W3CDTF">2006-08-16T00:00:00Z</dcterms:created>
  <dcterms:modified xsi:type="dcterms:W3CDTF">2024-09-23T20:09:43Z</dcterms:modified>
</cp:coreProperties>
</file>