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318" r:id="rId3"/>
    <p:sldId id="31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435" r:id="rId32"/>
  </p:sldIdLst>
  <p:sldSz cx="18288000" cy="10287000"/>
  <p:notesSz cx="6858000" cy="9144000"/>
  <p:embeddedFontLst>
    <p:embeddedFont>
      <p:font typeface="Garet Bold" panose="020B0604020202020204" charset="-18"/>
      <p:regular r:id="rId34"/>
    </p:embeddedFont>
    <p:embeddedFont>
      <p:font typeface="Open Sans" pitchFamily="2" charset="0"/>
      <p:regular r:id="rId35"/>
      <p:bold r:id="rId36"/>
      <p:italic r:id="rId37"/>
      <p:boldItalic r:id="rId38"/>
    </p:embeddedFont>
    <p:embeddedFont>
      <p:font typeface="Open Sans 2" panose="020B0604020202020204" charset="0"/>
      <p:regular r:id="rId39"/>
    </p:embeddedFont>
    <p:embeddedFont>
      <p:font typeface="Poppins" panose="00000500000000000000" pitchFamily="2" charset="-18"/>
      <p:regular r:id="rId40"/>
      <p:bold r:id="rId41"/>
      <p:italic r:id="rId42"/>
      <p:boldItalic r:id="rId43"/>
    </p:embeddedFont>
    <p:embeddedFont>
      <p:font typeface="Poppins Bold" panose="00000800000000000000" charset="-18"/>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C5B60"/>
    <a:srgbClr val="FFB6B7"/>
    <a:srgbClr val="1E6AE1"/>
    <a:srgbClr val="B6B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varScale="1">
        <p:scale>
          <a:sx n="37" d="100"/>
          <a:sy n="37" d="100"/>
        </p:scale>
        <p:origin x="106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4080F183-4AB4-4E4E-8585-175DA5CCFE61}"/>
    <pc:docChg chg="undo custSel addSld delSld modSld sldOrd">
      <pc:chgData name="Myroslava Makhynia" userId="7bb0f5b9-dfee-454e-9f70-e4fa02f019ef" providerId="ADAL" clId="{4080F183-4AB4-4E4E-8585-175DA5CCFE61}" dt="2024-07-31T11:42:47.678" v="1608" actId="1076"/>
      <pc:docMkLst>
        <pc:docMk/>
      </pc:docMkLst>
      <pc:sldChg chg="addSp delSp modSp mod">
        <pc:chgData name="Myroslava Makhynia" userId="7bb0f5b9-dfee-454e-9f70-e4fa02f019ef" providerId="ADAL" clId="{4080F183-4AB4-4E4E-8585-175DA5CCFE61}" dt="2024-07-31T08:31:31.309" v="352" actId="1076"/>
        <pc:sldMkLst>
          <pc:docMk/>
          <pc:sldMk cId="0" sldId="257"/>
        </pc:sldMkLst>
        <pc:spChg chg="mod">
          <ac:chgData name="Myroslava Makhynia" userId="7bb0f5b9-dfee-454e-9f70-e4fa02f019ef" providerId="ADAL" clId="{4080F183-4AB4-4E4E-8585-175DA5CCFE61}" dt="2024-07-30T12:17:21.316" v="22" actId="207"/>
          <ac:spMkLst>
            <pc:docMk/>
            <pc:sldMk cId="0" sldId="257"/>
            <ac:spMk id="3" creationId="{00000000-0000-0000-0000-000000000000}"/>
          </ac:spMkLst>
        </pc:spChg>
        <pc:spChg chg="mod">
          <ac:chgData name="Myroslava Makhynia" userId="7bb0f5b9-dfee-454e-9f70-e4fa02f019ef" providerId="ADAL" clId="{4080F183-4AB4-4E4E-8585-175DA5CCFE61}" dt="2024-07-30T12:17:21.316" v="22" actId="207"/>
          <ac:spMkLst>
            <pc:docMk/>
            <pc:sldMk cId="0" sldId="257"/>
            <ac:spMk id="4"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9"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10"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2"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3" creationId="{00000000-0000-0000-0000-000000000000}"/>
          </ac:spMkLst>
        </pc:spChg>
        <pc:spChg chg="add del mod">
          <ac:chgData name="Myroslava Makhynia" userId="7bb0f5b9-dfee-454e-9f70-e4fa02f019ef" providerId="ADAL" clId="{4080F183-4AB4-4E4E-8585-175DA5CCFE61}" dt="2024-07-30T12:15:48.987" v="9" actId="478"/>
          <ac:spMkLst>
            <pc:docMk/>
            <pc:sldMk cId="0" sldId="257"/>
            <ac:spMk id="14" creationId="{7BD997CF-630E-23A3-BE40-C7D86A32D89F}"/>
          </ac:spMkLst>
        </pc:spChg>
        <pc:spChg chg="add del mod">
          <ac:chgData name="Myroslava Makhynia" userId="7bb0f5b9-dfee-454e-9f70-e4fa02f019ef" providerId="ADAL" clId="{4080F183-4AB4-4E4E-8585-175DA5CCFE61}" dt="2024-07-30T12:16:19.835" v="13" actId="478"/>
          <ac:spMkLst>
            <pc:docMk/>
            <pc:sldMk cId="0" sldId="257"/>
            <ac:spMk id="15" creationId="{D292EA78-F04B-5C15-D9B2-F5557FA54A6B}"/>
          </ac:spMkLst>
        </pc:spChg>
        <pc:spChg chg="add mod">
          <ac:chgData name="Myroslava Makhynia" userId="7bb0f5b9-dfee-454e-9f70-e4fa02f019ef" providerId="ADAL" clId="{4080F183-4AB4-4E4E-8585-175DA5CCFE61}" dt="2024-07-30T12:20:36.954" v="74" actId="1076"/>
          <ac:spMkLst>
            <pc:docMk/>
            <pc:sldMk cId="0" sldId="257"/>
            <ac:spMk id="16" creationId="{2F93E0A4-4758-844F-318D-3D72AD77565B}"/>
          </ac:spMkLst>
        </pc:spChg>
        <pc:spChg chg="del mod">
          <ac:chgData name="Myroslava Makhynia" userId="7bb0f5b9-dfee-454e-9f70-e4fa02f019ef" providerId="ADAL" clId="{4080F183-4AB4-4E4E-8585-175DA5CCFE61}" dt="2024-07-30T12:20:23.138" v="70" actId="478"/>
          <ac:spMkLst>
            <pc:docMk/>
            <pc:sldMk cId="0" sldId="257"/>
            <ac:spMk id="20" creationId="{00000000-0000-0000-0000-000000000000}"/>
          </ac:spMkLst>
        </pc:spChg>
        <pc:spChg chg="mod">
          <ac:chgData name="Myroslava Makhynia" userId="7bb0f5b9-dfee-454e-9f70-e4fa02f019ef" providerId="ADAL" clId="{4080F183-4AB4-4E4E-8585-175DA5CCFE61}" dt="2024-07-30T12:20:49.398" v="77" actId="1076"/>
          <ac:spMkLst>
            <pc:docMk/>
            <pc:sldMk cId="0" sldId="257"/>
            <ac:spMk id="21" creationId="{00000000-0000-0000-0000-000000000000}"/>
          </ac:spMkLst>
        </pc:spChg>
        <pc:spChg chg="mod">
          <ac:chgData name="Myroslava Makhynia" userId="7bb0f5b9-dfee-454e-9f70-e4fa02f019ef" providerId="ADAL" clId="{4080F183-4AB4-4E4E-8585-175DA5CCFE61}" dt="2024-07-31T08:31:31.309" v="352" actId="1076"/>
          <ac:spMkLst>
            <pc:docMk/>
            <pc:sldMk cId="0" sldId="257"/>
            <ac:spMk id="22" creationId="{00000000-0000-0000-0000-000000000000}"/>
          </ac:spMkLst>
        </pc:spChg>
        <pc:spChg chg="mod">
          <ac:chgData name="Myroslava Makhynia" userId="7bb0f5b9-dfee-454e-9f70-e4fa02f019ef" providerId="ADAL" clId="{4080F183-4AB4-4E4E-8585-175DA5CCFE61}" dt="2024-07-30T12:19:36.202" v="62" actId="1076"/>
          <ac:spMkLst>
            <pc:docMk/>
            <pc:sldMk cId="0" sldId="257"/>
            <ac:spMk id="23" creationId="{00000000-0000-0000-0000-000000000000}"/>
          </ac:spMkLst>
        </pc:spChg>
        <pc:spChg chg="mod">
          <ac:chgData name="Myroslava Makhynia" userId="7bb0f5b9-dfee-454e-9f70-e4fa02f019ef" providerId="ADAL" clId="{4080F183-4AB4-4E4E-8585-175DA5CCFE61}" dt="2024-07-31T08:31:13.843" v="348" actId="1076"/>
          <ac:spMkLst>
            <pc:docMk/>
            <pc:sldMk cId="0" sldId="257"/>
            <ac:spMk id="24" creationId="{00000000-0000-0000-0000-000000000000}"/>
          </ac:spMkLst>
        </pc:spChg>
        <pc:spChg chg="mod">
          <ac:chgData name="Myroslava Makhynia" userId="7bb0f5b9-dfee-454e-9f70-e4fa02f019ef" providerId="ADAL" clId="{4080F183-4AB4-4E4E-8585-175DA5CCFE61}" dt="2024-07-31T08:31:27.327" v="351" actId="1076"/>
          <ac:spMkLst>
            <pc:docMk/>
            <pc:sldMk cId="0" sldId="257"/>
            <ac:spMk id="25" creationId="{00000000-0000-0000-0000-000000000000}"/>
          </ac:spMkLst>
        </pc:spChg>
        <pc:grpChg chg="mod">
          <ac:chgData name="Myroslava Makhynia" userId="7bb0f5b9-dfee-454e-9f70-e4fa02f019ef" providerId="ADAL" clId="{4080F183-4AB4-4E4E-8585-175DA5CCFE61}" dt="2024-07-30T12:17:21.316" v="22" actId="207"/>
          <ac:grpSpMkLst>
            <pc:docMk/>
            <pc:sldMk cId="0" sldId="257"/>
            <ac:grpSpMk id="2" creationId="{00000000-0000-0000-0000-000000000000}"/>
          </ac:grpSpMkLst>
        </pc:grpChg>
        <pc:grpChg chg="mod">
          <ac:chgData name="Myroslava Makhynia" userId="7bb0f5b9-dfee-454e-9f70-e4fa02f019ef" providerId="ADAL" clId="{4080F183-4AB4-4E4E-8585-175DA5CCFE61}" dt="2024-07-30T12:19:20.450" v="54" actId="1076"/>
          <ac:grpSpMkLst>
            <pc:docMk/>
            <pc:sldMk cId="0" sldId="257"/>
            <ac:grpSpMk id="5" creationId="{00000000-0000-0000-0000-000000000000}"/>
          </ac:grpSpMkLst>
        </pc:grpChg>
        <pc:grpChg chg="mod">
          <ac:chgData name="Myroslava Makhynia" userId="7bb0f5b9-dfee-454e-9f70-e4fa02f019ef" providerId="ADAL" clId="{4080F183-4AB4-4E4E-8585-175DA5CCFE61}" dt="2024-07-30T12:31:45.257" v="200" actId="14100"/>
          <ac:grpSpMkLst>
            <pc:docMk/>
            <pc:sldMk cId="0" sldId="257"/>
            <ac:grpSpMk id="8" creationId="{00000000-0000-0000-0000-000000000000}"/>
          </ac:grpSpMkLst>
        </pc:grpChg>
        <pc:grpChg chg="mod">
          <ac:chgData name="Myroslava Makhynia" userId="7bb0f5b9-dfee-454e-9f70-e4fa02f019ef" providerId="ADAL" clId="{4080F183-4AB4-4E4E-8585-175DA5CCFE61}" dt="2024-07-30T12:16:52.749" v="18" actId="14100"/>
          <ac:grpSpMkLst>
            <pc:docMk/>
            <pc:sldMk cId="0" sldId="257"/>
            <ac:grpSpMk id="11" creationId="{00000000-0000-0000-0000-000000000000}"/>
          </ac:grpSpMkLst>
        </pc:grpChg>
        <pc:grpChg chg="del">
          <ac:chgData name="Myroslava Makhynia" userId="7bb0f5b9-dfee-454e-9f70-e4fa02f019ef" providerId="ADAL" clId="{4080F183-4AB4-4E4E-8585-175DA5CCFE61}" dt="2024-07-30T12:14:24.865" v="2" actId="478"/>
          <ac:grpSpMkLst>
            <pc:docMk/>
            <pc:sldMk cId="0" sldId="257"/>
            <ac:grpSpMk id="14" creationId="{00000000-0000-0000-0000-000000000000}"/>
          </ac:grpSpMkLst>
        </pc:grpChg>
        <pc:grpChg chg="del">
          <ac:chgData name="Myroslava Makhynia" userId="7bb0f5b9-dfee-454e-9f70-e4fa02f019ef" providerId="ADAL" clId="{4080F183-4AB4-4E4E-8585-175DA5CCFE61}" dt="2024-07-30T12:18:02.815" v="31" actId="478"/>
          <ac:grpSpMkLst>
            <pc:docMk/>
            <pc:sldMk cId="0" sldId="257"/>
            <ac:grpSpMk id="17" creationId="{00000000-0000-0000-0000-000000000000}"/>
          </ac:grpSpMkLst>
        </pc:grpChg>
      </pc:sldChg>
      <pc:sldChg chg="addSp delSp modSp mod">
        <pc:chgData name="Myroslava Makhynia" userId="7bb0f5b9-dfee-454e-9f70-e4fa02f019ef" providerId="ADAL" clId="{4080F183-4AB4-4E4E-8585-175DA5CCFE61}" dt="2024-07-30T12:29:17.567" v="176" actId="14100"/>
        <pc:sldMkLst>
          <pc:docMk/>
          <pc:sldMk cId="0" sldId="258"/>
        </pc:sldMkLst>
        <pc:spChg chg="mod">
          <ac:chgData name="Myroslava Makhynia" userId="7bb0f5b9-dfee-454e-9f70-e4fa02f019ef" providerId="ADAL" clId="{4080F183-4AB4-4E4E-8585-175DA5CCFE61}" dt="2024-07-30T12:21:22.413" v="86" actId="207"/>
          <ac:spMkLst>
            <pc:docMk/>
            <pc:sldMk cId="0" sldId="258"/>
            <ac:spMk id="5" creationId="{00000000-0000-0000-0000-000000000000}"/>
          </ac:spMkLst>
        </pc:spChg>
        <pc:spChg chg="mod">
          <ac:chgData name="Myroslava Makhynia" userId="7bb0f5b9-dfee-454e-9f70-e4fa02f019ef" providerId="ADAL" clId="{4080F183-4AB4-4E4E-8585-175DA5CCFE61}" dt="2024-07-30T12:21:22.413" v="86" actId="207"/>
          <ac:spMkLst>
            <pc:docMk/>
            <pc:sldMk cId="0" sldId="258"/>
            <ac:spMk id="6"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8"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9"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1"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2"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4"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5"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7"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8"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0"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3"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6"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7"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30" creationId="{00000000-0000-0000-0000-000000000000}"/>
          </ac:spMkLst>
        </pc:spChg>
        <pc:spChg chg="mod topLvl">
          <ac:chgData name="Myroslava Makhynia" userId="7bb0f5b9-dfee-454e-9f70-e4fa02f019ef" providerId="ADAL" clId="{4080F183-4AB4-4E4E-8585-175DA5CCFE61}" dt="2024-07-30T12:22:50.686" v="105" actId="1076"/>
          <ac:spMkLst>
            <pc:docMk/>
            <pc:sldMk cId="0" sldId="258"/>
            <ac:spMk id="38" creationId="{00000000-0000-0000-0000-000000000000}"/>
          </ac:spMkLst>
        </pc:spChg>
        <pc:spChg chg="del mod topLvl">
          <ac:chgData name="Myroslava Makhynia" userId="7bb0f5b9-dfee-454e-9f70-e4fa02f019ef" providerId="ADAL" clId="{4080F183-4AB4-4E4E-8585-175DA5CCFE61}" dt="2024-07-30T12:22:04.752" v="94" actId="478"/>
          <ac:spMkLst>
            <pc:docMk/>
            <pc:sldMk cId="0" sldId="258"/>
            <ac:spMk id="3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2"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5" creationId="{00000000-0000-0000-0000-000000000000}"/>
          </ac:spMkLst>
        </pc:spChg>
        <pc:spChg chg="del">
          <ac:chgData name="Myroslava Makhynia" userId="7bb0f5b9-dfee-454e-9f70-e4fa02f019ef" providerId="ADAL" clId="{4080F183-4AB4-4E4E-8585-175DA5CCFE61}" dt="2024-07-30T12:20:59.306" v="78" actId="478"/>
          <ac:spMkLst>
            <pc:docMk/>
            <pc:sldMk cId="0" sldId="258"/>
            <ac:spMk id="46" creationId="{00000000-0000-0000-0000-000000000000}"/>
          </ac:spMkLst>
        </pc:spChg>
        <pc:spChg chg="del">
          <ac:chgData name="Myroslava Makhynia" userId="7bb0f5b9-dfee-454e-9f70-e4fa02f019ef" providerId="ADAL" clId="{4080F183-4AB4-4E4E-8585-175DA5CCFE61}" dt="2024-07-30T12:21:00.736" v="79" actId="478"/>
          <ac:spMkLst>
            <pc:docMk/>
            <pc:sldMk cId="0" sldId="258"/>
            <ac:spMk id="47"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8"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9" creationId="{00000000-0000-0000-0000-000000000000}"/>
          </ac:spMkLst>
        </pc:spChg>
        <pc:spChg chg="mod">
          <ac:chgData name="Myroslava Makhynia" userId="7bb0f5b9-dfee-454e-9f70-e4fa02f019ef" providerId="ADAL" clId="{4080F183-4AB4-4E4E-8585-175DA5CCFE61}" dt="2024-07-30T12:25:11.741" v="138" actId="1076"/>
          <ac:spMkLst>
            <pc:docMk/>
            <pc:sldMk cId="0" sldId="258"/>
            <ac:spMk id="50"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1"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2"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3"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4"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5"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6" creationId="{00000000-0000-0000-0000-000000000000}"/>
          </ac:spMkLst>
        </pc:spChg>
        <pc:spChg chg="add mod">
          <ac:chgData name="Myroslava Makhynia" userId="7bb0f5b9-dfee-454e-9f70-e4fa02f019ef" providerId="ADAL" clId="{4080F183-4AB4-4E4E-8585-175DA5CCFE61}" dt="2024-07-30T12:21:07.174" v="82"/>
          <ac:spMkLst>
            <pc:docMk/>
            <pc:sldMk cId="0" sldId="258"/>
            <ac:spMk id="57" creationId="{CE7CF2A9-DB0D-E7D9-BA83-A8BBD8720693}"/>
          </ac:spMkLst>
        </pc:spChg>
        <pc:spChg chg="add mod">
          <ac:chgData name="Myroslava Makhynia" userId="7bb0f5b9-dfee-454e-9f70-e4fa02f019ef" providerId="ADAL" clId="{4080F183-4AB4-4E4E-8585-175DA5CCFE61}" dt="2024-07-30T12:21:07.174" v="82"/>
          <ac:spMkLst>
            <pc:docMk/>
            <pc:sldMk cId="0" sldId="258"/>
            <ac:spMk id="58" creationId="{31D599BC-893C-D7FB-C6DC-23B7A0F8E5DF}"/>
          </ac:spMkLst>
        </pc:spChg>
        <pc:spChg chg="add del">
          <ac:chgData name="Myroslava Makhynia" userId="7bb0f5b9-dfee-454e-9f70-e4fa02f019ef" providerId="ADAL" clId="{4080F183-4AB4-4E4E-8585-175DA5CCFE61}" dt="2024-07-30T12:27:31.600" v="153" actId="478"/>
          <ac:spMkLst>
            <pc:docMk/>
            <pc:sldMk cId="0" sldId="258"/>
            <ac:spMk id="59" creationId="{3E007558-134D-F843-9C2E-80CD2A4ECC29}"/>
          </ac:spMkLst>
        </pc:spChg>
        <pc:grpChg chg="mod ord">
          <ac:chgData name="Myroslava Makhynia" userId="7bb0f5b9-dfee-454e-9f70-e4fa02f019ef" providerId="ADAL" clId="{4080F183-4AB4-4E4E-8585-175DA5CCFE61}" dt="2024-07-30T12:28:15.457" v="159" actId="170"/>
          <ac:grpSpMkLst>
            <pc:docMk/>
            <pc:sldMk cId="0" sldId="258"/>
            <ac:grpSpMk id="2" creationId="{00000000-0000-0000-0000-000000000000}"/>
          </ac:grpSpMkLst>
        </pc:grpChg>
        <pc:grpChg chg="mod">
          <ac:chgData name="Myroslava Makhynia" userId="7bb0f5b9-dfee-454e-9f70-e4fa02f019ef" providerId="ADAL" clId="{4080F183-4AB4-4E4E-8585-175DA5CCFE61}" dt="2024-07-30T12:29:17.567" v="176" actId="14100"/>
          <ac:grpSpMkLst>
            <pc:docMk/>
            <pc:sldMk cId="0" sldId="258"/>
            <ac:grpSpMk id="4" creationId="{00000000-0000-0000-0000-000000000000}"/>
          </ac:grpSpMkLst>
        </pc:grpChg>
        <pc:grpChg chg="mod">
          <ac:chgData name="Myroslava Makhynia" userId="7bb0f5b9-dfee-454e-9f70-e4fa02f019ef" providerId="ADAL" clId="{4080F183-4AB4-4E4E-8585-175DA5CCFE61}" dt="2024-07-30T12:21:19.361" v="85" actId="207"/>
          <ac:grpSpMkLst>
            <pc:docMk/>
            <pc:sldMk cId="0" sldId="258"/>
            <ac:grpSpMk id="7" creationId="{00000000-0000-0000-0000-000000000000}"/>
          </ac:grpSpMkLst>
        </pc:grpChg>
        <pc:grpChg chg="mod">
          <ac:chgData name="Myroslava Makhynia" userId="7bb0f5b9-dfee-454e-9f70-e4fa02f019ef" providerId="ADAL" clId="{4080F183-4AB4-4E4E-8585-175DA5CCFE61}" dt="2024-07-30T12:21:30.148" v="87" actId="14100"/>
          <ac:grpSpMkLst>
            <pc:docMk/>
            <pc:sldMk cId="0" sldId="258"/>
            <ac:grpSpMk id="10" creationId="{00000000-0000-0000-0000-000000000000}"/>
          </ac:grpSpMkLst>
        </pc:grpChg>
        <pc:grpChg chg="mod ord">
          <ac:chgData name="Myroslava Makhynia" userId="7bb0f5b9-dfee-454e-9f70-e4fa02f019ef" providerId="ADAL" clId="{4080F183-4AB4-4E4E-8585-175DA5CCFE61}" dt="2024-07-30T12:26:45.707" v="151" actId="1076"/>
          <ac:grpSpMkLst>
            <pc:docMk/>
            <pc:sldMk cId="0" sldId="258"/>
            <ac:grpSpMk id="13"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6"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9"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2"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5"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8" creationId="{00000000-0000-0000-0000-000000000000}"/>
          </ac:grpSpMkLst>
        </pc:grpChg>
        <pc:grpChg chg="del">
          <ac:chgData name="Myroslava Makhynia" userId="7bb0f5b9-dfee-454e-9f70-e4fa02f019ef" providerId="ADAL" clId="{4080F183-4AB4-4E4E-8585-175DA5CCFE61}" dt="2024-07-30T12:21:06.324" v="81" actId="478"/>
          <ac:grpSpMkLst>
            <pc:docMk/>
            <pc:sldMk cId="0" sldId="258"/>
            <ac:grpSpMk id="31" creationId="{00000000-0000-0000-0000-000000000000}"/>
          </ac:grpSpMkLst>
        </pc:grpChg>
        <pc:grpChg chg="del">
          <ac:chgData name="Myroslava Makhynia" userId="7bb0f5b9-dfee-454e-9f70-e4fa02f019ef" providerId="ADAL" clId="{4080F183-4AB4-4E4E-8585-175DA5CCFE61}" dt="2024-07-30T12:21:03.404" v="80" actId="478"/>
          <ac:grpSpMkLst>
            <pc:docMk/>
            <pc:sldMk cId="0" sldId="258"/>
            <ac:grpSpMk id="34" creationId="{00000000-0000-0000-0000-000000000000}"/>
          </ac:grpSpMkLst>
        </pc:grpChg>
        <pc:grpChg chg="del mod">
          <ac:chgData name="Myroslava Makhynia" userId="7bb0f5b9-dfee-454e-9f70-e4fa02f019ef" providerId="ADAL" clId="{4080F183-4AB4-4E4E-8585-175DA5CCFE61}" dt="2024-07-30T12:22:04.752" v="94" actId="478"/>
          <ac:grpSpMkLst>
            <pc:docMk/>
            <pc:sldMk cId="0" sldId="258"/>
            <ac:grpSpMk id="37"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0"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3" creationId="{00000000-0000-0000-0000-000000000000}"/>
          </ac:grpSpMkLst>
        </pc:grpChg>
      </pc:sldChg>
      <pc:sldChg chg="addSp delSp modSp mod">
        <pc:chgData name="Myroslava Makhynia" userId="7bb0f5b9-dfee-454e-9f70-e4fa02f019ef" providerId="ADAL" clId="{4080F183-4AB4-4E4E-8585-175DA5CCFE61}" dt="2024-07-31T10:39:14.925" v="899" actId="207"/>
        <pc:sldMkLst>
          <pc:docMk/>
          <pc:sldMk cId="0" sldId="259"/>
        </pc:sldMkLst>
        <pc:spChg chg="mod">
          <ac:chgData name="Myroslava Makhynia" userId="7bb0f5b9-dfee-454e-9f70-e4fa02f019ef" providerId="ADAL" clId="{4080F183-4AB4-4E4E-8585-175DA5CCFE61}" dt="2024-07-30T12:28:22.880" v="160" actId="207"/>
          <ac:spMkLst>
            <pc:docMk/>
            <pc:sldMk cId="0" sldId="259"/>
            <ac:spMk id="3" creationId="{00000000-0000-0000-0000-000000000000}"/>
          </ac:spMkLst>
        </pc:spChg>
        <pc:spChg chg="mod">
          <ac:chgData name="Myroslava Makhynia" userId="7bb0f5b9-dfee-454e-9f70-e4fa02f019ef" providerId="ADAL" clId="{4080F183-4AB4-4E4E-8585-175DA5CCFE61}" dt="2024-07-30T12:28:22.880" v="160" actId="207"/>
          <ac:spMkLst>
            <pc:docMk/>
            <pc:sldMk cId="0" sldId="259"/>
            <ac:spMk id="4" creationId="{00000000-0000-0000-0000-000000000000}"/>
          </ac:spMkLst>
        </pc:spChg>
        <pc:spChg chg="del mod topLvl">
          <ac:chgData name="Myroslava Makhynia" userId="7bb0f5b9-dfee-454e-9f70-e4fa02f019ef" providerId="ADAL" clId="{4080F183-4AB4-4E4E-8585-175DA5CCFE61}" dt="2024-07-30T12:30:48.541" v="194" actId="478"/>
          <ac:spMkLst>
            <pc:docMk/>
            <pc:sldMk cId="0" sldId="259"/>
            <ac:spMk id="7" creationId="{00000000-0000-0000-0000-000000000000}"/>
          </ac:spMkLst>
        </pc:spChg>
        <pc:spChg chg="mod topLvl">
          <ac:chgData name="Myroslava Makhynia" userId="7bb0f5b9-dfee-454e-9f70-e4fa02f019ef" providerId="ADAL" clId="{4080F183-4AB4-4E4E-8585-175DA5CCFE61}" dt="2024-07-30T12:30:48.541" v="194" actId="478"/>
          <ac:spMkLst>
            <pc:docMk/>
            <pc:sldMk cId="0" sldId="259"/>
            <ac:spMk id="8" creationId="{00000000-0000-0000-0000-000000000000}"/>
          </ac:spMkLst>
        </pc:spChg>
        <pc:spChg chg="mod">
          <ac:chgData name="Myroslava Makhynia" userId="7bb0f5b9-dfee-454e-9f70-e4fa02f019ef" providerId="ADAL" clId="{4080F183-4AB4-4E4E-8585-175DA5CCFE61}" dt="2024-07-30T12:31:01.172" v="195" actId="255"/>
          <ac:spMkLst>
            <pc:docMk/>
            <pc:sldMk cId="0" sldId="259"/>
            <ac:spMk id="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6" creationId="{00000000-0000-0000-0000-000000000000}"/>
          </ac:spMkLst>
        </pc:spChg>
        <pc:spChg chg="del">
          <ac:chgData name="Myroslava Makhynia" userId="7bb0f5b9-dfee-454e-9f70-e4fa02f019ef" providerId="ADAL" clId="{4080F183-4AB4-4E4E-8585-175DA5CCFE61}" dt="2024-07-30T12:30:15.206" v="184" actId="478"/>
          <ac:spMkLst>
            <pc:docMk/>
            <pc:sldMk cId="0" sldId="259"/>
            <ac:spMk id="17" creationId="{00000000-0000-0000-0000-000000000000}"/>
          </ac:spMkLst>
        </pc:spChg>
        <pc:spChg chg="del">
          <ac:chgData name="Myroslava Makhynia" userId="7bb0f5b9-dfee-454e-9f70-e4fa02f019ef" providerId="ADAL" clId="{4080F183-4AB4-4E4E-8585-175DA5CCFE61}" dt="2024-07-30T12:30:17.131" v="185" actId="478"/>
          <ac:spMkLst>
            <pc:docMk/>
            <pc:sldMk cId="0" sldId="259"/>
            <ac:spMk id="1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0"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2"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3"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5"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6"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9" creationId="{00000000-0000-0000-0000-000000000000}"/>
          </ac:spMkLst>
        </pc:spChg>
        <pc:spChg chg="add mod ord">
          <ac:chgData name="Myroslava Makhynia" userId="7bb0f5b9-dfee-454e-9f70-e4fa02f019ef" providerId="ADAL" clId="{4080F183-4AB4-4E4E-8585-175DA5CCFE61}" dt="2024-07-30T12:28:47.865" v="168" actId="14100"/>
          <ac:spMkLst>
            <pc:docMk/>
            <pc:sldMk cId="0" sldId="259"/>
            <ac:spMk id="31" creationId="{44B952F3-2BD2-28C0-F627-1CCC49D0E228}"/>
          </ac:spMkLst>
        </pc:spChg>
        <pc:spChg chg="add del mod">
          <ac:chgData name="Myroslava Makhynia" userId="7bb0f5b9-dfee-454e-9f70-e4fa02f019ef" providerId="ADAL" clId="{4080F183-4AB4-4E4E-8585-175DA5CCFE61}" dt="2024-07-30T12:37:50.822" v="210" actId="478"/>
          <ac:spMkLst>
            <pc:docMk/>
            <pc:sldMk cId="0" sldId="259"/>
            <ac:spMk id="32" creationId="{07580999-1444-6754-44D3-A5A0DEE7DD7C}"/>
          </ac:spMkLst>
        </pc:spChg>
        <pc:spChg chg="add del mod">
          <ac:chgData name="Myroslava Makhynia" userId="7bb0f5b9-dfee-454e-9f70-e4fa02f019ef" providerId="ADAL" clId="{4080F183-4AB4-4E4E-8585-175DA5CCFE61}" dt="2024-07-30T12:37:52.460" v="211" actId="478"/>
          <ac:spMkLst>
            <pc:docMk/>
            <pc:sldMk cId="0" sldId="259"/>
            <ac:spMk id="33" creationId="{C6C43FBD-AAB9-1FB2-9FC8-4BE666630542}"/>
          </ac:spMkLst>
        </pc:spChg>
        <pc:spChg chg="add mod">
          <ac:chgData name="Myroslava Makhynia" userId="7bb0f5b9-dfee-454e-9f70-e4fa02f019ef" providerId="ADAL" clId="{4080F183-4AB4-4E4E-8585-175DA5CCFE61}" dt="2024-07-30T12:31:18.941" v="197" actId="1076"/>
          <ac:spMkLst>
            <pc:docMk/>
            <pc:sldMk cId="0" sldId="259"/>
            <ac:spMk id="34" creationId="{C4EAE61A-19ED-1505-CE12-D2F29746FC1C}"/>
          </ac:spMkLst>
        </pc:spChg>
        <pc:spChg chg="add mod">
          <ac:chgData name="Myroslava Makhynia" userId="7bb0f5b9-dfee-454e-9f70-e4fa02f019ef" providerId="ADAL" clId="{4080F183-4AB4-4E4E-8585-175DA5CCFE61}" dt="2024-07-30T12:37:53.068" v="212"/>
          <ac:spMkLst>
            <pc:docMk/>
            <pc:sldMk cId="0" sldId="259"/>
            <ac:spMk id="35" creationId="{66DC7B2A-55FC-170C-42C7-3A754BE5AC3C}"/>
          </ac:spMkLst>
        </pc:spChg>
        <pc:spChg chg="add mod">
          <ac:chgData name="Myroslava Makhynia" userId="7bb0f5b9-dfee-454e-9f70-e4fa02f019ef" providerId="ADAL" clId="{4080F183-4AB4-4E4E-8585-175DA5CCFE61}" dt="2024-07-30T12:38:01.377" v="213"/>
          <ac:spMkLst>
            <pc:docMk/>
            <pc:sldMk cId="0" sldId="259"/>
            <ac:spMk id="36" creationId="{9F225D9D-766F-4BE4-A27F-8548A27E0C93}"/>
          </ac:spMkLst>
        </pc:spChg>
        <pc:spChg chg="add mod">
          <ac:chgData name="Myroslava Makhynia" userId="7bb0f5b9-dfee-454e-9f70-e4fa02f019ef" providerId="ADAL" clId="{4080F183-4AB4-4E4E-8585-175DA5CCFE61}" dt="2024-07-30T12:38:01.377" v="213"/>
          <ac:spMkLst>
            <pc:docMk/>
            <pc:sldMk cId="0" sldId="259"/>
            <ac:spMk id="37" creationId="{CF599B83-A04E-D6BD-8EF1-9957787A9362}"/>
          </ac:spMkLst>
        </pc:spChg>
        <pc:grpChg chg="mod">
          <ac:chgData name="Myroslava Makhynia" userId="7bb0f5b9-dfee-454e-9f70-e4fa02f019ef" providerId="ADAL" clId="{4080F183-4AB4-4E4E-8585-175DA5CCFE61}" dt="2024-07-30T12:29:22.737" v="177" actId="14100"/>
          <ac:grpSpMkLst>
            <pc:docMk/>
            <pc:sldMk cId="0" sldId="259"/>
            <ac:grpSpMk id="2" creationId="{00000000-0000-0000-0000-000000000000}"/>
          </ac:grpSpMkLst>
        </pc:grpChg>
        <pc:grpChg chg="del mod">
          <ac:chgData name="Myroslava Makhynia" userId="7bb0f5b9-dfee-454e-9f70-e4fa02f019ef" providerId="ADAL" clId="{4080F183-4AB4-4E4E-8585-175DA5CCFE61}" dt="2024-07-30T12:30:48.541" v="194" actId="478"/>
          <ac:grpSpMkLst>
            <pc:docMk/>
            <pc:sldMk cId="0" sldId="259"/>
            <ac:grpSpMk id="6" creationId="{00000000-0000-0000-0000-000000000000}"/>
          </ac:grpSpMkLst>
        </pc:grpChg>
        <pc:grpChg chg="del">
          <ac:chgData name="Myroslava Makhynia" userId="7bb0f5b9-dfee-454e-9f70-e4fa02f019ef" providerId="ADAL" clId="{4080F183-4AB4-4E4E-8585-175DA5CCFE61}" dt="2024-07-30T12:28:27.591" v="161" actId="478"/>
          <ac:grpSpMkLst>
            <pc:docMk/>
            <pc:sldMk cId="0" sldId="259"/>
            <ac:grpSpMk id="10" creationId="{00000000-0000-0000-0000-000000000000}"/>
          </ac:grpSpMkLst>
        </pc:grpChg>
        <pc:grpChg chg="del">
          <ac:chgData name="Myroslava Makhynia" userId="7bb0f5b9-dfee-454e-9f70-e4fa02f019ef" providerId="ADAL" clId="{4080F183-4AB4-4E4E-8585-175DA5CCFE61}" dt="2024-07-30T12:28:29.148" v="162" actId="478"/>
          <ac:grpSpMkLst>
            <pc:docMk/>
            <pc:sldMk cId="0" sldId="259"/>
            <ac:grpSpMk id="13" creationId="{00000000-0000-0000-0000-000000000000}"/>
          </ac:grpSpMkLst>
        </pc:grpChg>
      </pc:sldChg>
      <pc:sldChg chg="addSp delSp modSp mod">
        <pc:chgData name="Myroslava Makhynia" userId="7bb0f5b9-dfee-454e-9f70-e4fa02f019ef" providerId="ADAL" clId="{4080F183-4AB4-4E4E-8585-175DA5CCFE61}" dt="2024-07-31T10:44:52.388" v="1009" actId="14100"/>
        <pc:sldMkLst>
          <pc:docMk/>
          <pc:sldMk cId="0" sldId="260"/>
        </pc:sldMkLst>
        <pc:spChg chg="mod">
          <ac:chgData name="Myroslava Makhynia" userId="7bb0f5b9-dfee-454e-9f70-e4fa02f019ef" providerId="ADAL" clId="{4080F183-4AB4-4E4E-8585-175DA5CCFE61}" dt="2024-07-30T12:32:03.118" v="203" actId="207"/>
          <ac:spMkLst>
            <pc:docMk/>
            <pc:sldMk cId="0" sldId="260"/>
            <ac:spMk id="3"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4"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6"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7"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9"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10"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2"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3" creationId="{00000000-0000-0000-0000-000000000000}"/>
          </ac:spMkLst>
        </pc:spChg>
        <pc:spChg chg="del">
          <ac:chgData name="Myroslava Makhynia" userId="7bb0f5b9-dfee-454e-9f70-e4fa02f019ef" providerId="ADAL" clId="{4080F183-4AB4-4E4E-8585-175DA5CCFE61}" dt="2024-07-30T12:38:14.778" v="214" actId="478"/>
          <ac:spMkLst>
            <pc:docMk/>
            <pc:sldMk cId="0" sldId="260"/>
            <ac:spMk id="14" creationId="{00000000-0000-0000-0000-000000000000}"/>
          </ac:spMkLst>
        </pc:spChg>
        <pc:spChg chg="del">
          <ac:chgData name="Myroslava Makhynia" userId="7bb0f5b9-dfee-454e-9f70-e4fa02f019ef" providerId="ADAL" clId="{4080F183-4AB4-4E4E-8585-175DA5CCFE61}" dt="2024-07-30T12:38:15.463" v="215" actId="478"/>
          <ac:spMkLst>
            <pc:docMk/>
            <pc:sldMk cId="0" sldId="260"/>
            <ac:spMk id="15" creationId="{00000000-0000-0000-0000-000000000000}"/>
          </ac:spMkLst>
        </pc:spChg>
        <pc:spChg chg="mod">
          <ac:chgData name="Myroslava Makhynia" userId="7bb0f5b9-dfee-454e-9f70-e4fa02f019ef" providerId="ADAL" clId="{4080F183-4AB4-4E4E-8585-175DA5CCFE61}" dt="2024-07-31T10:20:18.827" v="774" actId="1038"/>
          <ac:spMkLst>
            <pc:docMk/>
            <pc:sldMk cId="0" sldId="260"/>
            <ac:spMk id="17" creationId="{00000000-0000-0000-0000-000000000000}"/>
          </ac:spMkLst>
        </pc:spChg>
        <pc:spChg chg="mod">
          <ac:chgData name="Myroslava Makhynia" userId="7bb0f5b9-dfee-454e-9f70-e4fa02f019ef" providerId="ADAL" clId="{4080F183-4AB4-4E4E-8585-175DA5CCFE61}" dt="2024-07-31T10:20:10.245" v="770" actId="1038"/>
          <ac:spMkLst>
            <pc:docMk/>
            <pc:sldMk cId="0" sldId="260"/>
            <ac:spMk id="18" creationId="{00000000-0000-0000-0000-000000000000}"/>
          </ac:spMkLst>
        </pc:spChg>
        <pc:spChg chg="mod">
          <ac:chgData name="Myroslava Makhynia" userId="7bb0f5b9-dfee-454e-9f70-e4fa02f019ef" providerId="ADAL" clId="{4080F183-4AB4-4E4E-8585-175DA5CCFE61}" dt="2024-07-31T10:20:05.009" v="766" actId="1038"/>
          <ac:spMkLst>
            <pc:docMk/>
            <pc:sldMk cId="0" sldId="260"/>
            <ac:spMk id="19" creationId="{00000000-0000-0000-0000-000000000000}"/>
          </ac:spMkLst>
        </pc:spChg>
        <pc:spChg chg="add mod">
          <ac:chgData name="Myroslava Makhynia" userId="7bb0f5b9-dfee-454e-9f70-e4fa02f019ef" providerId="ADAL" clId="{4080F183-4AB4-4E4E-8585-175DA5CCFE61}" dt="2024-07-30T12:38:51.848" v="242" actId="1038"/>
          <ac:spMkLst>
            <pc:docMk/>
            <pc:sldMk cId="0" sldId="260"/>
            <ac:spMk id="20" creationId="{029EDD46-52C6-85DD-1A56-3A02B936AAD1}"/>
          </ac:spMkLst>
        </pc:spChg>
        <pc:spChg chg="add mod">
          <ac:chgData name="Myroslava Makhynia" userId="7bb0f5b9-dfee-454e-9f70-e4fa02f019ef" providerId="ADAL" clId="{4080F183-4AB4-4E4E-8585-175DA5CCFE61}" dt="2024-07-30T12:38:51.848" v="242" actId="1038"/>
          <ac:spMkLst>
            <pc:docMk/>
            <pc:sldMk cId="0" sldId="260"/>
            <ac:spMk id="21" creationId="{9EFDEDAD-E1EB-9494-0240-2EEEC32DED64}"/>
          </ac:spMkLst>
        </pc:spChg>
        <pc:grpChg chg="mod">
          <ac:chgData name="Myroslava Makhynia" userId="7bb0f5b9-dfee-454e-9f70-e4fa02f019ef" providerId="ADAL" clId="{4080F183-4AB4-4E4E-8585-175DA5CCFE61}" dt="2024-07-30T12:32:03.118" v="203" actId="207"/>
          <ac:grpSpMkLst>
            <pc:docMk/>
            <pc:sldMk cId="0" sldId="260"/>
            <ac:grpSpMk id="2"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5"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8" creationId="{00000000-0000-0000-0000-000000000000}"/>
          </ac:grpSpMkLst>
        </pc:grpChg>
        <pc:grpChg chg="mod">
          <ac:chgData name="Myroslava Makhynia" userId="7bb0f5b9-dfee-454e-9f70-e4fa02f019ef" providerId="ADAL" clId="{4080F183-4AB4-4E4E-8585-175DA5CCFE61}" dt="2024-07-31T10:44:52.388" v="1009" actId="14100"/>
          <ac:grpSpMkLst>
            <pc:docMk/>
            <pc:sldMk cId="0" sldId="260"/>
            <ac:grpSpMk id="11" creationId="{00000000-0000-0000-0000-000000000000}"/>
          </ac:grpSpMkLst>
        </pc:grpChg>
      </pc:sldChg>
      <pc:sldChg chg="addSp delSp modSp mod">
        <pc:chgData name="Myroslava Makhynia" userId="7bb0f5b9-dfee-454e-9f70-e4fa02f019ef" providerId="ADAL" clId="{4080F183-4AB4-4E4E-8585-175DA5CCFE61}" dt="2024-07-31T10:51:34.529" v="1166" actId="207"/>
        <pc:sldMkLst>
          <pc:docMk/>
          <pc:sldMk cId="0" sldId="261"/>
        </pc:sldMkLst>
        <pc:spChg chg="mod">
          <ac:chgData name="Myroslava Makhynia" userId="7bb0f5b9-dfee-454e-9f70-e4fa02f019ef" providerId="ADAL" clId="{4080F183-4AB4-4E4E-8585-175DA5CCFE61}" dt="2024-07-30T12:38:59.163" v="243" actId="207"/>
          <ac:spMkLst>
            <pc:docMk/>
            <pc:sldMk cId="0" sldId="261"/>
            <ac:spMk id="3" creationId="{00000000-0000-0000-0000-000000000000}"/>
          </ac:spMkLst>
        </pc:spChg>
        <pc:spChg chg="mod">
          <ac:chgData name="Myroslava Makhynia" userId="7bb0f5b9-dfee-454e-9f70-e4fa02f019ef" providerId="ADAL" clId="{4080F183-4AB4-4E4E-8585-175DA5CCFE61}" dt="2024-07-30T12:38:59.163" v="243" actId="207"/>
          <ac:spMkLst>
            <pc:docMk/>
            <pc:sldMk cId="0" sldId="261"/>
            <ac:spMk id="4" creationId="{00000000-0000-0000-0000-000000000000}"/>
          </ac:spMkLst>
        </pc:spChg>
        <pc:spChg chg="mod topLvl">
          <ac:chgData name="Myroslava Makhynia" userId="7bb0f5b9-dfee-454e-9f70-e4fa02f019ef" providerId="ADAL" clId="{4080F183-4AB4-4E4E-8585-175DA5CCFE61}" dt="2024-07-30T12:43:38.284" v="255" actId="207"/>
          <ac:spMkLst>
            <pc:docMk/>
            <pc:sldMk cId="0" sldId="261"/>
            <ac:spMk id="9" creationId="{00000000-0000-0000-0000-000000000000}"/>
          </ac:spMkLst>
        </pc:spChg>
        <pc:spChg chg="del mod topLvl">
          <ac:chgData name="Myroslava Makhynia" userId="7bb0f5b9-dfee-454e-9f70-e4fa02f019ef" providerId="ADAL" clId="{4080F183-4AB4-4E4E-8585-175DA5CCFE61}" dt="2024-07-30T12:41:40.530" v="251" actId="478"/>
          <ac:spMkLst>
            <pc:docMk/>
            <pc:sldMk cId="0" sldId="261"/>
            <ac:spMk id="10" creationId="{00000000-0000-0000-0000-000000000000}"/>
          </ac:spMkLst>
        </pc:spChg>
        <pc:spChg chg="mod">
          <ac:chgData name="Myroslava Makhynia" userId="7bb0f5b9-dfee-454e-9f70-e4fa02f019ef" providerId="ADAL" clId="{4080F183-4AB4-4E4E-8585-175DA5CCFE61}" dt="2024-07-31T10:51:34.529" v="1166" actId="207"/>
          <ac:spMkLst>
            <pc:docMk/>
            <pc:sldMk cId="0" sldId="261"/>
            <ac:spMk id="11"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2" creationId="{00000000-0000-0000-0000-000000000000}"/>
          </ac:spMkLst>
        </pc:spChg>
        <pc:spChg chg="mod topLvl">
          <ac:chgData name="Myroslava Makhynia" userId="7bb0f5b9-dfee-454e-9f70-e4fa02f019ef" providerId="ADAL" clId="{4080F183-4AB4-4E4E-8585-175DA5CCFE61}" dt="2024-07-30T12:43:48.607" v="258" actId="478"/>
          <ac:spMkLst>
            <pc:docMk/>
            <pc:sldMk cId="0" sldId="261"/>
            <ac:spMk id="14" creationId="{00000000-0000-0000-0000-000000000000}"/>
          </ac:spMkLst>
        </pc:spChg>
        <pc:spChg chg="del mod topLvl">
          <ac:chgData name="Myroslava Makhynia" userId="7bb0f5b9-dfee-454e-9f70-e4fa02f019ef" providerId="ADAL" clId="{4080F183-4AB4-4E4E-8585-175DA5CCFE61}" dt="2024-07-30T12:43:48.607" v="258" actId="478"/>
          <ac:spMkLst>
            <pc:docMk/>
            <pc:sldMk cId="0" sldId="261"/>
            <ac:spMk id="15"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6" creationId="{00000000-0000-0000-0000-000000000000}"/>
          </ac:spMkLst>
        </pc:spChg>
        <pc:spChg chg="mod topLvl">
          <ac:chgData name="Myroslava Makhynia" userId="7bb0f5b9-dfee-454e-9f70-e4fa02f019ef" providerId="ADAL" clId="{4080F183-4AB4-4E4E-8585-175DA5CCFE61}" dt="2024-07-30T12:44:27.740" v="267" actId="478"/>
          <ac:spMkLst>
            <pc:docMk/>
            <pc:sldMk cId="0" sldId="261"/>
            <ac:spMk id="18" creationId="{00000000-0000-0000-0000-000000000000}"/>
          </ac:spMkLst>
        </pc:spChg>
        <pc:spChg chg="del mod topLvl">
          <ac:chgData name="Myroslava Makhynia" userId="7bb0f5b9-dfee-454e-9f70-e4fa02f019ef" providerId="ADAL" clId="{4080F183-4AB4-4E4E-8585-175DA5CCFE61}" dt="2024-07-30T12:44:27.740" v="267" actId="478"/>
          <ac:spMkLst>
            <pc:docMk/>
            <pc:sldMk cId="0" sldId="261"/>
            <ac:spMk id="19" creationId="{00000000-0000-0000-0000-000000000000}"/>
          </ac:spMkLst>
        </pc:spChg>
        <pc:spChg chg="mod">
          <ac:chgData name="Myroslava Makhynia" userId="7bb0f5b9-dfee-454e-9f70-e4fa02f019ef" providerId="ADAL" clId="{4080F183-4AB4-4E4E-8585-175DA5CCFE61}" dt="2024-07-30T12:44:23.848" v="264" actId="20577"/>
          <ac:spMkLst>
            <pc:docMk/>
            <pc:sldMk cId="0" sldId="261"/>
            <ac:spMk id="20" creationId="{00000000-0000-0000-0000-000000000000}"/>
          </ac:spMkLst>
        </pc:spChg>
        <pc:spChg chg="mod topLvl">
          <ac:chgData name="Myroslava Makhynia" userId="7bb0f5b9-dfee-454e-9f70-e4fa02f019ef" providerId="ADAL" clId="{4080F183-4AB4-4E4E-8585-175DA5CCFE61}" dt="2024-07-30T12:44:33.211" v="270" actId="478"/>
          <ac:spMkLst>
            <pc:docMk/>
            <pc:sldMk cId="0" sldId="261"/>
            <ac:spMk id="22" creationId="{00000000-0000-0000-0000-000000000000}"/>
          </ac:spMkLst>
        </pc:spChg>
        <pc:spChg chg="del mod topLvl">
          <ac:chgData name="Myroslava Makhynia" userId="7bb0f5b9-dfee-454e-9f70-e4fa02f019ef" providerId="ADAL" clId="{4080F183-4AB4-4E4E-8585-175DA5CCFE61}" dt="2024-07-30T12:44:33.211" v="270" actId="478"/>
          <ac:spMkLst>
            <pc:docMk/>
            <pc:sldMk cId="0" sldId="261"/>
            <ac:spMk id="23" creationId="{00000000-0000-0000-0000-000000000000}"/>
          </ac:spMkLst>
        </pc:spChg>
        <pc:spChg chg="mod">
          <ac:chgData name="Myroslava Makhynia" userId="7bb0f5b9-dfee-454e-9f70-e4fa02f019ef" providerId="ADAL" clId="{4080F183-4AB4-4E4E-8585-175DA5CCFE61}" dt="2024-07-30T12:44:31.221" v="269" actId="20577"/>
          <ac:spMkLst>
            <pc:docMk/>
            <pc:sldMk cId="0" sldId="261"/>
            <ac:spMk id="24" creationId="{00000000-0000-0000-0000-000000000000}"/>
          </ac:spMkLst>
        </pc:spChg>
        <pc:spChg chg="mod topLvl">
          <ac:chgData name="Myroslava Makhynia" userId="7bb0f5b9-dfee-454e-9f70-e4fa02f019ef" providerId="ADAL" clId="{4080F183-4AB4-4E4E-8585-175DA5CCFE61}" dt="2024-07-30T12:44:35.106" v="271" actId="478"/>
          <ac:spMkLst>
            <pc:docMk/>
            <pc:sldMk cId="0" sldId="261"/>
            <ac:spMk id="26" creationId="{00000000-0000-0000-0000-000000000000}"/>
          </ac:spMkLst>
        </pc:spChg>
        <pc:spChg chg="del mod topLvl">
          <ac:chgData name="Myroslava Makhynia" userId="7bb0f5b9-dfee-454e-9f70-e4fa02f019ef" providerId="ADAL" clId="{4080F183-4AB4-4E4E-8585-175DA5CCFE61}" dt="2024-07-30T12:44:35.106" v="271" actId="478"/>
          <ac:spMkLst>
            <pc:docMk/>
            <pc:sldMk cId="0" sldId="261"/>
            <ac:spMk id="27"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28" creationId="{00000000-0000-0000-0000-000000000000}"/>
          </ac:spMkLst>
        </pc:spChg>
        <pc:grpChg chg="mod">
          <ac:chgData name="Myroslava Makhynia" userId="7bb0f5b9-dfee-454e-9f70-e4fa02f019ef" providerId="ADAL" clId="{4080F183-4AB4-4E4E-8585-175DA5CCFE61}" dt="2024-07-31T10:51:29.345" v="1165" actId="14100"/>
          <ac:grpSpMkLst>
            <pc:docMk/>
            <pc:sldMk cId="0" sldId="261"/>
            <ac:grpSpMk id="2" creationId="{00000000-0000-0000-0000-000000000000}"/>
          </ac:grpSpMkLst>
        </pc:grpChg>
        <pc:grpChg chg="del mod">
          <ac:chgData name="Myroslava Makhynia" userId="7bb0f5b9-dfee-454e-9f70-e4fa02f019ef" providerId="ADAL" clId="{4080F183-4AB4-4E4E-8585-175DA5CCFE61}" dt="2024-07-30T12:41:40.530" v="251" actId="478"/>
          <ac:grpSpMkLst>
            <pc:docMk/>
            <pc:sldMk cId="0" sldId="261"/>
            <ac:grpSpMk id="8" creationId="{00000000-0000-0000-0000-000000000000}"/>
          </ac:grpSpMkLst>
        </pc:grpChg>
        <pc:grpChg chg="del mod">
          <ac:chgData name="Myroslava Makhynia" userId="7bb0f5b9-dfee-454e-9f70-e4fa02f019ef" providerId="ADAL" clId="{4080F183-4AB4-4E4E-8585-175DA5CCFE61}" dt="2024-07-30T12:43:48.607" v="258" actId="478"/>
          <ac:grpSpMkLst>
            <pc:docMk/>
            <pc:sldMk cId="0" sldId="261"/>
            <ac:grpSpMk id="13" creationId="{00000000-0000-0000-0000-000000000000}"/>
          </ac:grpSpMkLst>
        </pc:grpChg>
        <pc:grpChg chg="add del mod">
          <ac:chgData name="Myroslava Makhynia" userId="7bb0f5b9-dfee-454e-9f70-e4fa02f019ef" providerId="ADAL" clId="{4080F183-4AB4-4E4E-8585-175DA5CCFE61}" dt="2024-07-30T12:44:27.740" v="267" actId="478"/>
          <ac:grpSpMkLst>
            <pc:docMk/>
            <pc:sldMk cId="0" sldId="261"/>
            <ac:grpSpMk id="17" creationId="{00000000-0000-0000-0000-000000000000}"/>
          </ac:grpSpMkLst>
        </pc:grpChg>
        <pc:grpChg chg="del mod">
          <ac:chgData name="Myroslava Makhynia" userId="7bb0f5b9-dfee-454e-9f70-e4fa02f019ef" providerId="ADAL" clId="{4080F183-4AB4-4E4E-8585-175DA5CCFE61}" dt="2024-07-30T12:44:33.211" v="270" actId="478"/>
          <ac:grpSpMkLst>
            <pc:docMk/>
            <pc:sldMk cId="0" sldId="261"/>
            <ac:grpSpMk id="21" creationId="{00000000-0000-0000-0000-000000000000}"/>
          </ac:grpSpMkLst>
        </pc:grpChg>
        <pc:grpChg chg="del mod">
          <ac:chgData name="Myroslava Makhynia" userId="7bb0f5b9-dfee-454e-9f70-e4fa02f019ef" providerId="ADAL" clId="{4080F183-4AB4-4E4E-8585-175DA5CCFE61}" dt="2024-07-30T12:44:35.106" v="271" actId="478"/>
          <ac:grpSpMkLst>
            <pc:docMk/>
            <pc:sldMk cId="0" sldId="261"/>
            <ac:grpSpMk id="25" creationId="{00000000-0000-0000-0000-000000000000}"/>
          </ac:grpSpMkLst>
        </pc:grpChg>
        <pc:picChg chg="add del mod">
          <ac:chgData name="Myroslava Makhynia" userId="7bb0f5b9-dfee-454e-9f70-e4fa02f019ef" providerId="ADAL" clId="{4080F183-4AB4-4E4E-8585-175DA5CCFE61}" dt="2024-07-30T12:43:41.450" v="256" actId="478"/>
          <ac:picMkLst>
            <pc:docMk/>
            <pc:sldMk cId="0" sldId="261"/>
            <ac:picMk id="30" creationId="{FA4686DA-99E1-26E3-6D16-0BC3EDF33438}"/>
          </ac:picMkLst>
        </pc:picChg>
      </pc:sldChg>
      <pc:sldChg chg="addSp delSp modSp mod">
        <pc:chgData name="Myroslava Makhynia" userId="7bb0f5b9-dfee-454e-9f70-e4fa02f019ef" providerId="ADAL" clId="{4080F183-4AB4-4E4E-8585-175DA5CCFE61}" dt="2024-07-31T10:51:46.754" v="1171" actId="14100"/>
        <pc:sldMkLst>
          <pc:docMk/>
          <pc:sldMk cId="0" sldId="262"/>
        </pc:sldMkLst>
        <pc:spChg chg="mod">
          <ac:chgData name="Myroslava Makhynia" userId="7bb0f5b9-dfee-454e-9f70-e4fa02f019ef" providerId="ADAL" clId="{4080F183-4AB4-4E4E-8585-175DA5CCFE61}" dt="2024-07-30T12:44:58.120" v="274" actId="207"/>
          <ac:spMkLst>
            <pc:docMk/>
            <pc:sldMk cId="0" sldId="262"/>
            <ac:spMk id="3"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4"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6"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7"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9"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10"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2"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3" creationId="{00000000-0000-0000-0000-000000000000}"/>
          </ac:spMkLst>
        </pc:spChg>
        <pc:spChg chg="del">
          <ac:chgData name="Myroslava Makhynia" userId="7bb0f5b9-dfee-454e-9f70-e4fa02f019ef" providerId="ADAL" clId="{4080F183-4AB4-4E4E-8585-175DA5CCFE61}" dt="2024-07-30T12:45:16.704" v="276" actId="478"/>
          <ac:spMkLst>
            <pc:docMk/>
            <pc:sldMk cId="0" sldId="262"/>
            <ac:spMk id="14" creationId="{00000000-0000-0000-0000-000000000000}"/>
          </ac:spMkLst>
        </pc:spChg>
        <pc:spChg chg="del">
          <ac:chgData name="Myroslava Makhynia" userId="7bb0f5b9-dfee-454e-9f70-e4fa02f019ef" providerId="ADAL" clId="{4080F183-4AB4-4E4E-8585-175DA5CCFE61}" dt="2024-07-30T12:45:17.211" v="277" actId="478"/>
          <ac:spMkLst>
            <pc:docMk/>
            <pc:sldMk cId="0" sldId="262"/>
            <ac:spMk id="15" creationId="{00000000-0000-0000-0000-000000000000}"/>
          </ac:spMkLst>
        </pc:spChg>
        <pc:spChg chg="mod">
          <ac:chgData name="Myroslava Makhynia" userId="7bb0f5b9-dfee-454e-9f70-e4fa02f019ef" providerId="ADAL" clId="{4080F183-4AB4-4E4E-8585-175DA5CCFE61}" dt="2024-07-31T10:20:36.560" v="779" actId="1037"/>
          <ac:spMkLst>
            <pc:docMk/>
            <pc:sldMk cId="0" sldId="262"/>
            <ac:spMk id="17" creationId="{00000000-0000-0000-0000-000000000000}"/>
          </ac:spMkLst>
        </pc:spChg>
        <pc:spChg chg="mod">
          <ac:chgData name="Myroslava Makhynia" userId="7bb0f5b9-dfee-454e-9f70-e4fa02f019ef" providerId="ADAL" clId="{4080F183-4AB4-4E4E-8585-175DA5CCFE61}" dt="2024-07-31T10:20:33.074" v="777" actId="1037"/>
          <ac:spMkLst>
            <pc:docMk/>
            <pc:sldMk cId="0" sldId="262"/>
            <ac:spMk id="18" creationId="{00000000-0000-0000-0000-000000000000}"/>
          </ac:spMkLst>
        </pc:spChg>
        <pc:spChg chg="mod">
          <ac:chgData name="Myroslava Makhynia" userId="7bb0f5b9-dfee-454e-9f70-e4fa02f019ef" providerId="ADAL" clId="{4080F183-4AB4-4E4E-8585-175DA5CCFE61}" dt="2024-07-31T10:20:27.727" v="776" actId="1037"/>
          <ac:spMkLst>
            <pc:docMk/>
            <pc:sldMk cId="0" sldId="262"/>
            <ac:spMk id="19" creationId="{00000000-0000-0000-0000-000000000000}"/>
          </ac:spMkLst>
        </pc:spChg>
        <pc:spChg chg="add mod">
          <ac:chgData name="Myroslava Makhynia" userId="7bb0f5b9-dfee-454e-9f70-e4fa02f019ef" providerId="ADAL" clId="{4080F183-4AB4-4E4E-8585-175DA5CCFE61}" dt="2024-07-31T10:51:41.896" v="1168" actId="14100"/>
          <ac:spMkLst>
            <pc:docMk/>
            <pc:sldMk cId="0" sldId="262"/>
            <ac:spMk id="20" creationId="{A05B1C13-F575-E77F-9955-548185AEC1BF}"/>
          </ac:spMkLst>
        </pc:spChg>
        <pc:spChg chg="add mod">
          <ac:chgData name="Myroslava Makhynia" userId="7bb0f5b9-dfee-454e-9f70-e4fa02f019ef" providerId="ADAL" clId="{4080F183-4AB4-4E4E-8585-175DA5CCFE61}" dt="2024-07-30T12:45:18.558" v="278"/>
          <ac:spMkLst>
            <pc:docMk/>
            <pc:sldMk cId="0" sldId="262"/>
            <ac:spMk id="21" creationId="{5FA07FB5-7B21-AD05-FDBD-FA27A3C34C5C}"/>
          </ac:spMkLst>
        </pc:spChg>
        <pc:grpChg chg="mod">
          <ac:chgData name="Myroslava Makhynia" userId="7bb0f5b9-dfee-454e-9f70-e4fa02f019ef" providerId="ADAL" clId="{4080F183-4AB4-4E4E-8585-175DA5CCFE61}" dt="2024-07-30T12:45:37.829" v="282" actId="1076"/>
          <ac:grpSpMkLst>
            <pc:docMk/>
            <pc:sldMk cId="0" sldId="262"/>
            <ac:grpSpMk id="2" creationId="{00000000-0000-0000-0000-000000000000}"/>
          </ac:grpSpMkLst>
        </pc:grpChg>
        <pc:grpChg chg="mod">
          <ac:chgData name="Myroslava Makhynia" userId="7bb0f5b9-dfee-454e-9f70-e4fa02f019ef" providerId="ADAL" clId="{4080F183-4AB4-4E4E-8585-175DA5CCFE61}" dt="2024-07-30T12:44:58.120" v="274" actId="207"/>
          <ac:grpSpMkLst>
            <pc:docMk/>
            <pc:sldMk cId="0" sldId="262"/>
            <ac:grpSpMk id="5" creationId="{00000000-0000-0000-0000-000000000000}"/>
          </ac:grpSpMkLst>
        </pc:grpChg>
        <pc:grpChg chg="mod">
          <ac:chgData name="Myroslava Makhynia" userId="7bb0f5b9-dfee-454e-9f70-e4fa02f019ef" providerId="ADAL" clId="{4080F183-4AB4-4E4E-8585-175DA5CCFE61}" dt="2024-07-30T12:45:25.321" v="279" actId="207"/>
          <ac:grpSpMkLst>
            <pc:docMk/>
            <pc:sldMk cId="0" sldId="262"/>
            <ac:grpSpMk id="8" creationId="{00000000-0000-0000-0000-000000000000}"/>
          </ac:grpSpMkLst>
        </pc:grpChg>
        <pc:grpChg chg="mod">
          <ac:chgData name="Myroslava Makhynia" userId="7bb0f5b9-dfee-454e-9f70-e4fa02f019ef" providerId="ADAL" clId="{4080F183-4AB4-4E4E-8585-175DA5CCFE61}" dt="2024-07-31T10:51:46.754" v="1171" actId="14100"/>
          <ac:grpSpMkLst>
            <pc:docMk/>
            <pc:sldMk cId="0" sldId="262"/>
            <ac:grpSpMk id="11" creationId="{00000000-0000-0000-0000-000000000000}"/>
          </ac:grpSpMkLst>
        </pc:grpChg>
      </pc:sldChg>
      <pc:sldChg chg="addSp delSp modSp mod">
        <pc:chgData name="Myroslava Makhynia" userId="7bb0f5b9-dfee-454e-9f70-e4fa02f019ef" providerId="ADAL" clId="{4080F183-4AB4-4E4E-8585-175DA5CCFE61}" dt="2024-07-31T08:34:54.487" v="377"/>
        <pc:sldMkLst>
          <pc:docMk/>
          <pc:sldMk cId="0" sldId="263"/>
        </pc:sldMkLst>
        <pc:spChg chg="mod">
          <ac:chgData name="Myroslava Makhynia" userId="7bb0f5b9-dfee-454e-9f70-e4fa02f019ef" providerId="ADAL" clId="{4080F183-4AB4-4E4E-8585-175DA5CCFE61}" dt="2024-07-30T12:45:58.045" v="286" actId="207"/>
          <ac:spMkLst>
            <pc:docMk/>
            <pc:sldMk cId="0" sldId="263"/>
            <ac:spMk id="3" creationId="{00000000-0000-0000-0000-000000000000}"/>
          </ac:spMkLst>
        </pc:spChg>
        <pc:spChg chg="mod">
          <ac:chgData name="Myroslava Makhynia" userId="7bb0f5b9-dfee-454e-9f70-e4fa02f019ef" providerId="ADAL" clId="{4080F183-4AB4-4E4E-8585-175DA5CCFE61}" dt="2024-07-30T12:45:58.045" v="286" actId="207"/>
          <ac:spMkLst>
            <pc:docMk/>
            <pc:sldMk cId="0" sldId="263"/>
            <ac:spMk id="4" creationId="{00000000-0000-0000-0000-000000000000}"/>
          </ac:spMkLst>
        </pc:spChg>
        <pc:spChg chg="del">
          <ac:chgData name="Myroslava Makhynia" userId="7bb0f5b9-dfee-454e-9f70-e4fa02f019ef" providerId="ADAL" clId="{4080F183-4AB4-4E4E-8585-175DA5CCFE61}" dt="2024-07-30T12:47:48.042" v="308" actId="478"/>
          <ac:spMkLst>
            <pc:docMk/>
            <pc:sldMk cId="0" sldId="263"/>
            <ac:spMk id="6" creationId="{00000000-0000-0000-0000-000000000000}"/>
          </ac:spMkLst>
        </pc:spChg>
        <pc:spChg chg="del">
          <ac:chgData name="Myroslava Makhynia" userId="7bb0f5b9-dfee-454e-9f70-e4fa02f019ef" providerId="ADAL" clId="{4080F183-4AB4-4E4E-8585-175DA5CCFE61}" dt="2024-07-30T12:47:47.113" v="307" actId="478"/>
          <ac:spMkLst>
            <pc:docMk/>
            <pc:sldMk cId="0" sldId="263"/>
            <ac:spMk id="7" creationId="{00000000-0000-0000-0000-000000000000}"/>
          </ac:spMkLst>
        </pc:spChg>
        <pc:spChg chg="del mod">
          <ac:chgData name="Myroslava Makhynia" userId="7bb0f5b9-dfee-454e-9f70-e4fa02f019ef" providerId="ADAL" clId="{4080F183-4AB4-4E4E-8585-175DA5CCFE61}" dt="2024-07-30T12:46:44.308" v="292" actId="478"/>
          <ac:spMkLst>
            <pc:docMk/>
            <pc:sldMk cId="0" sldId="263"/>
            <ac:spMk id="8" creationId="{00000000-0000-0000-0000-000000000000}"/>
          </ac:spMkLst>
        </pc:spChg>
        <pc:spChg chg="mod">
          <ac:chgData name="Myroslava Makhynia" userId="7bb0f5b9-dfee-454e-9f70-e4fa02f019ef" providerId="ADAL" clId="{4080F183-4AB4-4E4E-8585-175DA5CCFE61}" dt="2024-07-30T12:46:08.654" v="287" actId="207"/>
          <ac:spMkLst>
            <pc:docMk/>
            <pc:sldMk cId="0" sldId="263"/>
            <ac:spMk id="9" creationId="{00000000-0000-0000-0000-000000000000}"/>
          </ac:spMkLst>
        </pc:spChg>
        <pc:spChg chg="mod">
          <ac:chgData name="Myroslava Makhynia" userId="7bb0f5b9-dfee-454e-9f70-e4fa02f019ef" providerId="ADAL" clId="{4080F183-4AB4-4E4E-8585-175DA5CCFE61}" dt="2024-07-30T12:49:17.519" v="329" actId="1076"/>
          <ac:spMkLst>
            <pc:docMk/>
            <pc:sldMk cId="0" sldId="263"/>
            <ac:spMk id="10" creationId="{00000000-0000-0000-0000-000000000000}"/>
          </ac:spMkLst>
        </pc:spChg>
        <pc:spChg chg="add del mod">
          <ac:chgData name="Myroslava Makhynia" userId="7bb0f5b9-dfee-454e-9f70-e4fa02f019ef" providerId="ADAL" clId="{4080F183-4AB4-4E4E-8585-175DA5CCFE61}" dt="2024-07-31T08:34:52.557" v="374" actId="478"/>
          <ac:spMkLst>
            <pc:docMk/>
            <pc:sldMk cId="0" sldId="263"/>
            <ac:spMk id="13" creationId="{3790E1E3-44C8-6F49-3CBF-CC50C3E5B006}"/>
          </ac:spMkLst>
        </pc:spChg>
        <pc:spChg chg="add del mod">
          <ac:chgData name="Myroslava Makhynia" userId="7bb0f5b9-dfee-454e-9f70-e4fa02f019ef" providerId="ADAL" clId="{4080F183-4AB4-4E4E-8585-175DA5CCFE61}" dt="2024-07-31T08:34:53.847" v="376" actId="478"/>
          <ac:spMkLst>
            <pc:docMk/>
            <pc:sldMk cId="0" sldId="263"/>
            <ac:spMk id="14" creationId="{68C115EB-5C7B-BFF4-45B7-CD0BA0F89E2B}"/>
          </ac:spMkLst>
        </pc:spChg>
        <pc:spChg chg="add mod">
          <ac:chgData name="Myroslava Makhynia" userId="7bb0f5b9-dfee-454e-9f70-e4fa02f019ef" providerId="ADAL" clId="{4080F183-4AB4-4E4E-8585-175DA5CCFE61}" dt="2024-07-31T08:34:54.487" v="377"/>
          <ac:spMkLst>
            <pc:docMk/>
            <pc:sldMk cId="0" sldId="263"/>
            <ac:spMk id="15" creationId="{A4453022-DD77-291F-0CA5-19CABEA56E56}"/>
          </ac:spMkLst>
        </pc:spChg>
        <pc:spChg chg="add mod">
          <ac:chgData name="Myroslava Makhynia" userId="7bb0f5b9-dfee-454e-9f70-e4fa02f019ef" providerId="ADAL" clId="{4080F183-4AB4-4E4E-8585-175DA5CCFE61}" dt="2024-07-31T08:34:54.487" v="377"/>
          <ac:spMkLst>
            <pc:docMk/>
            <pc:sldMk cId="0" sldId="263"/>
            <ac:spMk id="16" creationId="{B0D2CAB4-8265-EFAD-34FC-96ECBA1A2B71}"/>
          </ac:spMkLst>
        </pc:spChg>
        <pc:grpChg chg="mod">
          <ac:chgData name="Myroslava Makhynia" userId="7bb0f5b9-dfee-454e-9f70-e4fa02f019ef" providerId="ADAL" clId="{4080F183-4AB4-4E4E-8585-175DA5CCFE61}" dt="2024-07-30T12:49:12.512" v="328" actId="1076"/>
          <ac:grpSpMkLst>
            <pc:docMk/>
            <pc:sldMk cId="0" sldId="263"/>
            <ac:grpSpMk id="2" creationId="{00000000-0000-0000-0000-000000000000}"/>
          </ac:grpSpMkLst>
        </pc:grpChg>
        <pc:picChg chg="add mod">
          <ac:chgData name="Myroslava Makhynia" userId="7bb0f5b9-dfee-454e-9f70-e4fa02f019ef" providerId="ADAL" clId="{4080F183-4AB4-4E4E-8585-175DA5CCFE61}" dt="2024-07-31T08:31:46.981" v="353" actId="14826"/>
          <ac:picMkLst>
            <pc:docMk/>
            <pc:sldMk cId="0" sldId="263"/>
            <ac:picMk id="12" creationId="{DCC6419D-0BFC-5B2C-15FF-928DCBF80763}"/>
          </ac:picMkLst>
        </pc:picChg>
      </pc:sldChg>
      <pc:sldChg chg="addSp delSp modSp mod">
        <pc:chgData name="Myroslava Makhynia" userId="7bb0f5b9-dfee-454e-9f70-e4fa02f019ef" providerId="ADAL" clId="{4080F183-4AB4-4E4E-8585-175DA5CCFE61}" dt="2024-07-31T08:48:04.031" v="481" actId="1076"/>
        <pc:sldMkLst>
          <pc:docMk/>
          <pc:sldMk cId="0" sldId="264"/>
        </pc:sldMkLst>
        <pc:spChg chg="mod">
          <ac:chgData name="Myroslava Makhynia" userId="7bb0f5b9-dfee-454e-9f70-e4fa02f019ef" providerId="ADAL" clId="{4080F183-4AB4-4E4E-8585-175DA5CCFE61}" dt="2024-07-30T12:48:26.251" v="316" actId="207"/>
          <ac:spMkLst>
            <pc:docMk/>
            <pc:sldMk cId="0" sldId="264"/>
            <ac:spMk id="3" creationId="{00000000-0000-0000-0000-000000000000}"/>
          </ac:spMkLst>
        </pc:spChg>
        <pc:spChg chg="mod">
          <ac:chgData name="Myroslava Makhynia" userId="7bb0f5b9-dfee-454e-9f70-e4fa02f019ef" providerId="ADAL" clId="{4080F183-4AB4-4E4E-8585-175DA5CCFE61}" dt="2024-07-30T12:48:26.251" v="316" actId="207"/>
          <ac:spMkLst>
            <pc:docMk/>
            <pc:sldMk cId="0" sldId="264"/>
            <ac:spMk id="4" creationId="{00000000-0000-0000-0000-000000000000}"/>
          </ac:spMkLst>
        </pc:spChg>
        <pc:spChg chg="del">
          <ac:chgData name="Myroslava Makhynia" userId="7bb0f5b9-dfee-454e-9f70-e4fa02f019ef" providerId="ADAL" clId="{4080F183-4AB4-4E4E-8585-175DA5CCFE61}" dt="2024-07-30T12:47:58.398" v="310" actId="478"/>
          <ac:spMkLst>
            <pc:docMk/>
            <pc:sldMk cId="0" sldId="264"/>
            <ac:spMk id="6" creationId="{00000000-0000-0000-0000-000000000000}"/>
          </ac:spMkLst>
        </pc:spChg>
        <pc:spChg chg="del">
          <ac:chgData name="Myroslava Makhynia" userId="7bb0f5b9-dfee-454e-9f70-e4fa02f019ef" providerId="ADAL" clId="{4080F183-4AB4-4E4E-8585-175DA5CCFE61}" dt="2024-07-30T12:47:58.938" v="311" actId="478"/>
          <ac:spMkLst>
            <pc:docMk/>
            <pc:sldMk cId="0" sldId="264"/>
            <ac:spMk id="7" creationId="{00000000-0000-0000-0000-000000000000}"/>
          </ac:spMkLst>
        </pc:spChg>
        <pc:spChg chg="del">
          <ac:chgData name="Myroslava Makhynia" userId="7bb0f5b9-dfee-454e-9f70-e4fa02f019ef" providerId="ADAL" clId="{4080F183-4AB4-4E4E-8585-175DA5CCFE61}" dt="2024-07-31T08:32:49.587" v="355" actId="478"/>
          <ac:spMkLst>
            <pc:docMk/>
            <pc:sldMk cId="0" sldId="264"/>
            <ac:spMk id="8" creationId="{00000000-0000-0000-0000-000000000000}"/>
          </ac:spMkLst>
        </pc:spChg>
        <pc:spChg chg="mod">
          <ac:chgData name="Myroslava Makhynia" userId="7bb0f5b9-dfee-454e-9f70-e4fa02f019ef" providerId="ADAL" clId="{4080F183-4AB4-4E4E-8585-175DA5CCFE61}" dt="2024-07-31T08:48:01.331" v="480" actId="1076"/>
          <ac:spMkLst>
            <pc:docMk/>
            <pc:sldMk cId="0" sldId="264"/>
            <ac:spMk id="9" creationId="{00000000-0000-0000-0000-000000000000}"/>
          </ac:spMkLst>
        </pc:spChg>
        <pc:spChg chg="mod">
          <ac:chgData name="Myroslava Makhynia" userId="7bb0f5b9-dfee-454e-9f70-e4fa02f019ef" providerId="ADAL" clId="{4080F183-4AB4-4E4E-8585-175DA5CCFE61}" dt="2024-07-31T08:48:04.031" v="481" actId="1076"/>
          <ac:spMkLst>
            <pc:docMk/>
            <pc:sldMk cId="0" sldId="264"/>
            <ac:spMk id="10" creationId="{00000000-0000-0000-0000-000000000000}"/>
          </ac:spMkLst>
        </pc:spChg>
        <pc:spChg chg="add del mod">
          <ac:chgData name="Myroslava Makhynia" userId="7bb0f5b9-dfee-454e-9f70-e4fa02f019ef" providerId="ADAL" clId="{4080F183-4AB4-4E4E-8585-175DA5CCFE61}" dt="2024-07-31T08:34:57.920" v="378" actId="478"/>
          <ac:spMkLst>
            <pc:docMk/>
            <pc:sldMk cId="0" sldId="264"/>
            <ac:spMk id="11" creationId="{D2DB1C5C-B4A6-6453-6CA7-CE38765E685A}"/>
          </ac:spMkLst>
        </pc:spChg>
        <pc:spChg chg="add del mod">
          <ac:chgData name="Myroslava Makhynia" userId="7bb0f5b9-dfee-454e-9f70-e4fa02f019ef" providerId="ADAL" clId="{4080F183-4AB4-4E4E-8585-175DA5CCFE61}" dt="2024-07-31T08:34:59.175" v="379" actId="478"/>
          <ac:spMkLst>
            <pc:docMk/>
            <pc:sldMk cId="0" sldId="264"/>
            <ac:spMk id="12" creationId="{2C85F2A7-C803-BE97-2CB8-C9CDCECAE8F1}"/>
          </ac:spMkLst>
        </pc:spChg>
        <pc:spChg chg="add mod">
          <ac:chgData name="Myroslava Makhynia" userId="7bb0f5b9-dfee-454e-9f70-e4fa02f019ef" providerId="ADAL" clId="{4080F183-4AB4-4E4E-8585-175DA5CCFE61}" dt="2024-07-31T08:35:00.044" v="380"/>
          <ac:spMkLst>
            <pc:docMk/>
            <pc:sldMk cId="0" sldId="264"/>
            <ac:spMk id="15" creationId="{76BB94BC-5013-8EAA-CCF6-A1D4C8617B63}"/>
          </ac:spMkLst>
        </pc:spChg>
        <pc:spChg chg="add mod">
          <ac:chgData name="Myroslava Makhynia" userId="7bb0f5b9-dfee-454e-9f70-e4fa02f019ef" providerId="ADAL" clId="{4080F183-4AB4-4E4E-8585-175DA5CCFE61}" dt="2024-07-31T08:35:00.044" v="380"/>
          <ac:spMkLst>
            <pc:docMk/>
            <pc:sldMk cId="0" sldId="264"/>
            <ac:spMk id="16" creationId="{C964FE13-2D04-6AC4-5577-FF9D4C467A93}"/>
          </ac:spMkLst>
        </pc:spChg>
        <pc:grpChg chg="mod">
          <ac:chgData name="Myroslava Makhynia" userId="7bb0f5b9-dfee-454e-9f70-e4fa02f019ef" providerId="ADAL" clId="{4080F183-4AB4-4E4E-8585-175DA5CCFE61}" dt="2024-07-31T08:33:05.236" v="359" actId="14100"/>
          <ac:grpSpMkLst>
            <pc:docMk/>
            <pc:sldMk cId="0" sldId="264"/>
            <ac:grpSpMk id="2" creationId="{00000000-0000-0000-0000-000000000000}"/>
          </ac:grpSpMkLst>
        </pc:grpChg>
        <pc:picChg chg="add mod">
          <ac:chgData name="Myroslava Makhynia" userId="7bb0f5b9-dfee-454e-9f70-e4fa02f019ef" providerId="ADAL" clId="{4080F183-4AB4-4E4E-8585-175DA5CCFE61}" dt="2024-07-31T08:32:55.908" v="358" actId="1076"/>
          <ac:picMkLst>
            <pc:docMk/>
            <pc:sldMk cId="0" sldId="264"/>
            <ac:picMk id="14" creationId="{117EDB63-2723-8A88-49EA-662E79979326}"/>
          </ac:picMkLst>
        </pc:picChg>
      </pc:sldChg>
      <pc:sldChg chg="addSp delSp modSp mod">
        <pc:chgData name="Myroslava Makhynia" userId="7bb0f5b9-dfee-454e-9f70-e4fa02f019ef" providerId="ADAL" clId="{4080F183-4AB4-4E4E-8585-175DA5CCFE61}" dt="2024-07-31T08:46:50.497" v="479" actId="1076"/>
        <pc:sldMkLst>
          <pc:docMk/>
          <pc:sldMk cId="0" sldId="265"/>
        </pc:sldMkLst>
        <pc:spChg chg="mod">
          <ac:chgData name="Myroslava Makhynia" userId="7bb0f5b9-dfee-454e-9f70-e4fa02f019ef" providerId="ADAL" clId="{4080F183-4AB4-4E4E-8585-175DA5CCFE61}" dt="2024-07-30T12:48:51.744" v="323" actId="207"/>
          <ac:spMkLst>
            <pc:docMk/>
            <pc:sldMk cId="0" sldId="265"/>
            <ac:spMk id="3" creationId="{00000000-0000-0000-0000-000000000000}"/>
          </ac:spMkLst>
        </pc:spChg>
        <pc:spChg chg="mod">
          <ac:chgData name="Myroslava Makhynia" userId="7bb0f5b9-dfee-454e-9f70-e4fa02f019ef" providerId="ADAL" clId="{4080F183-4AB4-4E4E-8585-175DA5CCFE61}" dt="2024-07-30T12:48:51.744" v="323" actId="207"/>
          <ac:spMkLst>
            <pc:docMk/>
            <pc:sldMk cId="0" sldId="265"/>
            <ac:spMk id="4" creationId="{00000000-0000-0000-0000-000000000000}"/>
          </ac:spMkLst>
        </pc:spChg>
        <pc:spChg chg="del">
          <ac:chgData name="Myroslava Makhynia" userId="7bb0f5b9-dfee-454e-9f70-e4fa02f019ef" providerId="ADAL" clId="{4080F183-4AB4-4E4E-8585-175DA5CCFE61}" dt="2024-07-30T12:48:39.638" v="319" actId="478"/>
          <ac:spMkLst>
            <pc:docMk/>
            <pc:sldMk cId="0" sldId="265"/>
            <ac:spMk id="6" creationId="{00000000-0000-0000-0000-000000000000}"/>
          </ac:spMkLst>
        </pc:spChg>
        <pc:spChg chg="del">
          <ac:chgData name="Myroslava Makhynia" userId="7bb0f5b9-dfee-454e-9f70-e4fa02f019ef" providerId="ADAL" clId="{4080F183-4AB4-4E4E-8585-175DA5CCFE61}" dt="2024-07-30T12:48:40.151" v="320" actId="478"/>
          <ac:spMkLst>
            <pc:docMk/>
            <pc:sldMk cId="0" sldId="265"/>
            <ac:spMk id="7" creationId="{00000000-0000-0000-0000-000000000000}"/>
          </ac:spMkLst>
        </pc:spChg>
        <pc:spChg chg="del">
          <ac:chgData name="Myroslava Makhynia" userId="7bb0f5b9-dfee-454e-9f70-e4fa02f019ef" providerId="ADAL" clId="{4080F183-4AB4-4E4E-8585-175DA5CCFE61}" dt="2024-07-31T08:33:11.750" v="360" actId="478"/>
          <ac:spMkLst>
            <pc:docMk/>
            <pc:sldMk cId="0" sldId="265"/>
            <ac:spMk id="8" creationId="{00000000-0000-0000-0000-000000000000}"/>
          </ac:spMkLst>
        </pc:spChg>
        <pc:spChg chg="mod">
          <ac:chgData name="Myroslava Makhynia" userId="7bb0f5b9-dfee-454e-9f70-e4fa02f019ef" providerId="ADAL" clId="{4080F183-4AB4-4E4E-8585-175DA5CCFE61}" dt="2024-07-31T08:46:48.015" v="478" actId="1076"/>
          <ac:spMkLst>
            <pc:docMk/>
            <pc:sldMk cId="0" sldId="265"/>
            <ac:spMk id="9" creationId="{00000000-0000-0000-0000-000000000000}"/>
          </ac:spMkLst>
        </pc:spChg>
        <pc:spChg chg="mod">
          <ac:chgData name="Myroslava Makhynia" userId="7bb0f5b9-dfee-454e-9f70-e4fa02f019ef" providerId="ADAL" clId="{4080F183-4AB4-4E4E-8585-175DA5CCFE61}" dt="2024-07-31T08:46:50.497" v="479" actId="1076"/>
          <ac:spMkLst>
            <pc:docMk/>
            <pc:sldMk cId="0" sldId="265"/>
            <ac:spMk id="10" creationId="{00000000-0000-0000-0000-000000000000}"/>
          </ac:spMkLst>
        </pc:spChg>
        <pc:spChg chg="add del mod">
          <ac:chgData name="Myroslava Makhynia" userId="7bb0f5b9-dfee-454e-9f70-e4fa02f019ef" providerId="ADAL" clId="{4080F183-4AB4-4E4E-8585-175DA5CCFE61}" dt="2024-07-31T08:35:04.551" v="381" actId="478"/>
          <ac:spMkLst>
            <pc:docMk/>
            <pc:sldMk cId="0" sldId="265"/>
            <ac:spMk id="11" creationId="{0AC72DBF-F124-8022-699D-4BE3C3F381C7}"/>
          </ac:spMkLst>
        </pc:spChg>
        <pc:spChg chg="add del mod">
          <ac:chgData name="Myroslava Makhynia" userId="7bb0f5b9-dfee-454e-9f70-e4fa02f019ef" providerId="ADAL" clId="{4080F183-4AB4-4E4E-8585-175DA5CCFE61}" dt="2024-07-31T08:35:06.296" v="382" actId="478"/>
          <ac:spMkLst>
            <pc:docMk/>
            <pc:sldMk cId="0" sldId="265"/>
            <ac:spMk id="12" creationId="{7C5DB14B-C058-B18A-8155-25E608FB015C}"/>
          </ac:spMkLst>
        </pc:spChg>
        <pc:spChg chg="add mod">
          <ac:chgData name="Myroslava Makhynia" userId="7bb0f5b9-dfee-454e-9f70-e4fa02f019ef" providerId="ADAL" clId="{4080F183-4AB4-4E4E-8585-175DA5CCFE61}" dt="2024-07-31T08:35:07.175" v="383"/>
          <ac:spMkLst>
            <pc:docMk/>
            <pc:sldMk cId="0" sldId="265"/>
            <ac:spMk id="15" creationId="{C7203AEC-5873-B067-7764-EE4C843B84FA}"/>
          </ac:spMkLst>
        </pc:spChg>
        <pc:spChg chg="add mod">
          <ac:chgData name="Myroslava Makhynia" userId="7bb0f5b9-dfee-454e-9f70-e4fa02f019ef" providerId="ADAL" clId="{4080F183-4AB4-4E4E-8585-175DA5CCFE61}" dt="2024-07-31T08:35:07.175" v="383"/>
          <ac:spMkLst>
            <pc:docMk/>
            <pc:sldMk cId="0" sldId="265"/>
            <ac:spMk id="16" creationId="{B50CFFEE-283C-FC76-83D1-6FB6936EBE98}"/>
          </ac:spMkLst>
        </pc:spChg>
        <pc:grpChg chg="mod">
          <ac:chgData name="Myroslava Makhynia" userId="7bb0f5b9-dfee-454e-9f70-e4fa02f019ef" providerId="ADAL" clId="{4080F183-4AB4-4E4E-8585-175DA5CCFE61}" dt="2024-07-30T12:48:59.366" v="325" actId="14100"/>
          <ac:grpSpMkLst>
            <pc:docMk/>
            <pc:sldMk cId="0" sldId="265"/>
            <ac:grpSpMk id="2" creationId="{00000000-0000-0000-0000-000000000000}"/>
          </ac:grpSpMkLst>
        </pc:grpChg>
        <pc:picChg chg="add mod">
          <ac:chgData name="Myroslava Makhynia" userId="7bb0f5b9-dfee-454e-9f70-e4fa02f019ef" providerId="ADAL" clId="{4080F183-4AB4-4E4E-8585-175DA5CCFE61}" dt="2024-07-31T08:34:08.959" v="370" actId="1076"/>
          <ac:picMkLst>
            <pc:docMk/>
            <pc:sldMk cId="0" sldId="265"/>
            <ac:picMk id="14" creationId="{28F1A3B2-8156-2821-826C-3DC9FA34747F}"/>
          </ac:picMkLst>
        </pc:picChg>
      </pc:sldChg>
      <pc:sldChg chg="addSp delSp modSp mod">
        <pc:chgData name="Myroslava Makhynia" userId="7bb0f5b9-dfee-454e-9f70-e4fa02f019ef" providerId="ADAL" clId="{4080F183-4AB4-4E4E-8585-175DA5CCFE61}" dt="2024-07-31T08:46:45.024" v="477" actId="1076"/>
        <pc:sldMkLst>
          <pc:docMk/>
          <pc:sldMk cId="0" sldId="266"/>
        </pc:sldMkLst>
        <pc:spChg chg="mod">
          <ac:chgData name="Myroslava Makhynia" userId="7bb0f5b9-dfee-454e-9f70-e4fa02f019ef" providerId="ADAL" clId="{4080F183-4AB4-4E4E-8585-175DA5CCFE61}" dt="2024-07-30T12:49:37.781" v="333" actId="207"/>
          <ac:spMkLst>
            <pc:docMk/>
            <pc:sldMk cId="0" sldId="266"/>
            <ac:spMk id="3" creationId="{00000000-0000-0000-0000-000000000000}"/>
          </ac:spMkLst>
        </pc:spChg>
        <pc:spChg chg="mod">
          <ac:chgData name="Myroslava Makhynia" userId="7bb0f5b9-dfee-454e-9f70-e4fa02f019ef" providerId="ADAL" clId="{4080F183-4AB4-4E4E-8585-175DA5CCFE61}" dt="2024-07-30T12:49:37.781" v="333" actId="207"/>
          <ac:spMkLst>
            <pc:docMk/>
            <pc:sldMk cId="0" sldId="266"/>
            <ac:spMk id="4" creationId="{00000000-0000-0000-0000-000000000000}"/>
          </ac:spMkLst>
        </pc:spChg>
        <pc:spChg chg="del">
          <ac:chgData name="Myroslava Makhynia" userId="7bb0f5b9-dfee-454e-9f70-e4fa02f019ef" providerId="ADAL" clId="{4080F183-4AB4-4E4E-8585-175DA5CCFE61}" dt="2024-07-30T12:49:39.144" v="334" actId="478"/>
          <ac:spMkLst>
            <pc:docMk/>
            <pc:sldMk cId="0" sldId="266"/>
            <ac:spMk id="6" creationId="{00000000-0000-0000-0000-000000000000}"/>
          </ac:spMkLst>
        </pc:spChg>
        <pc:spChg chg="del">
          <ac:chgData name="Myroslava Makhynia" userId="7bb0f5b9-dfee-454e-9f70-e4fa02f019ef" providerId="ADAL" clId="{4080F183-4AB4-4E4E-8585-175DA5CCFE61}" dt="2024-07-30T12:49:39.618" v="335" actId="478"/>
          <ac:spMkLst>
            <pc:docMk/>
            <pc:sldMk cId="0" sldId="266"/>
            <ac:spMk id="7" creationId="{00000000-0000-0000-0000-000000000000}"/>
          </ac:spMkLst>
        </pc:spChg>
        <pc:spChg chg="del">
          <ac:chgData name="Myroslava Makhynia" userId="7bb0f5b9-dfee-454e-9f70-e4fa02f019ef" providerId="ADAL" clId="{4080F183-4AB4-4E4E-8585-175DA5CCFE61}" dt="2024-07-31T08:35:45.401" v="384" actId="478"/>
          <ac:spMkLst>
            <pc:docMk/>
            <pc:sldMk cId="0" sldId="266"/>
            <ac:spMk id="8" creationId="{00000000-0000-0000-0000-000000000000}"/>
          </ac:spMkLst>
        </pc:spChg>
        <pc:spChg chg="mod">
          <ac:chgData name="Myroslava Makhynia" userId="7bb0f5b9-dfee-454e-9f70-e4fa02f019ef" providerId="ADAL" clId="{4080F183-4AB4-4E4E-8585-175DA5CCFE61}" dt="2024-07-31T08:46:45.024" v="477" actId="1076"/>
          <ac:spMkLst>
            <pc:docMk/>
            <pc:sldMk cId="0" sldId="266"/>
            <ac:spMk id="9" creationId="{00000000-0000-0000-0000-000000000000}"/>
          </ac:spMkLst>
        </pc:spChg>
        <pc:spChg chg="mod">
          <ac:chgData name="Myroslava Makhynia" userId="7bb0f5b9-dfee-454e-9f70-e4fa02f019ef" providerId="ADAL" clId="{4080F183-4AB4-4E4E-8585-175DA5CCFE61}" dt="2024-07-31T08:46:42.771" v="476" actId="1076"/>
          <ac:spMkLst>
            <pc:docMk/>
            <pc:sldMk cId="0" sldId="266"/>
            <ac:spMk id="10" creationId="{00000000-0000-0000-0000-000000000000}"/>
          </ac:spMkLst>
        </pc:spChg>
        <pc:spChg chg="add del mod">
          <ac:chgData name="Myroslava Makhynia" userId="7bb0f5b9-dfee-454e-9f70-e4fa02f019ef" providerId="ADAL" clId="{4080F183-4AB4-4E4E-8585-175DA5CCFE61}" dt="2024-07-31T08:37:12.830" v="390" actId="478"/>
          <ac:spMkLst>
            <pc:docMk/>
            <pc:sldMk cId="0" sldId="266"/>
            <ac:spMk id="11" creationId="{A9164C44-BE15-B56B-A8F1-B167BA475A18}"/>
          </ac:spMkLst>
        </pc:spChg>
        <pc:spChg chg="add del mod">
          <ac:chgData name="Myroslava Makhynia" userId="7bb0f5b9-dfee-454e-9f70-e4fa02f019ef" providerId="ADAL" clId="{4080F183-4AB4-4E4E-8585-175DA5CCFE61}" dt="2024-07-31T08:37:13.326" v="391" actId="478"/>
          <ac:spMkLst>
            <pc:docMk/>
            <pc:sldMk cId="0" sldId="266"/>
            <ac:spMk id="12" creationId="{5EF7619D-CF0D-C23C-87BF-1DCB1650A715}"/>
          </ac:spMkLst>
        </pc:spChg>
        <pc:spChg chg="add mod">
          <ac:chgData name="Myroslava Makhynia" userId="7bb0f5b9-dfee-454e-9f70-e4fa02f019ef" providerId="ADAL" clId="{4080F183-4AB4-4E4E-8585-175DA5CCFE61}" dt="2024-07-31T08:37:14.524" v="392"/>
          <ac:spMkLst>
            <pc:docMk/>
            <pc:sldMk cId="0" sldId="266"/>
            <ac:spMk id="15" creationId="{D16A4572-4EA6-F377-D54B-B273756106FA}"/>
          </ac:spMkLst>
        </pc:spChg>
        <pc:spChg chg="add mod">
          <ac:chgData name="Myroslava Makhynia" userId="7bb0f5b9-dfee-454e-9f70-e4fa02f019ef" providerId="ADAL" clId="{4080F183-4AB4-4E4E-8585-175DA5CCFE61}" dt="2024-07-31T08:37:14.524" v="392"/>
          <ac:spMkLst>
            <pc:docMk/>
            <pc:sldMk cId="0" sldId="266"/>
            <ac:spMk id="16" creationId="{9EF79876-0FAA-FEB8-4726-935A3C012009}"/>
          </ac:spMkLst>
        </pc:spChg>
        <pc:grpChg chg="mod">
          <ac:chgData name="Myroslava Makhynia" userId="7bb0f5b9-dfee-454e-9f70-e4fa02f019ef" providerId="ADAL" clId="{4080F183-4AB4-4E4E-8585-175DA5CCFE61}" dt="2024-07-30T12:50:04.058" v="342" actId="1076"/>
          <ac:grpSpMkLst>
            <pc:docMk/>
            <pc:sldMk cId="0" sldId="266"/>
            <ac:grpSpMk id="2" creationId="{00000000-0000-0000-0000-000000000000}"/>
          </ac:grpSpMkLst>
        </pc:grpChg>
        <pc:picChg chg="add mod">
          <ac:chgData name="Myroslava Makhynia" userId="7bb0f5b9-dfee-454e-9f70-e4fa02f019ef" providerId="ADAL" clId="{4080F183-4AB4-4E4E-8585-175DA5CCFE61}" dt="2024-07-31T08:36:16.039" v="389" actId="1076"/>
          <ac:picMkLst>
            <pc:docMk/>
            <pc:sldMk cId="0" sldId="266"/>
            <ac:picMk id="14" creationId="{11DE2663-8487-C1F9-273B-BEF4024FC84E}"/>
          </ac:picMkLst>
        </pc:picChg>
      </pc:sldChg>
      <pc:sldChg chg="addSp delSp modSp mod">
        <pc:chgData name="Myroslava Makhynia" userId="7bb0f5b9-dfee-454e-9f70-e4fa02f019ef" providerId="ADAL" clId="{4080F183-4AB4-4E4E-8585-175DA5CCFE61}" dt="2024-07-31T08:49:33.195" v="492" actId="14100"/>
        <pc:sldMkLst>
          <pc:docMk/>
          <pc:sldMk cId="0" sldId="267"/>
        </pc:sldMkLst>
        <pc:spChg chg="mod">
          <ac:chgData name="Myroslava Makhynia" userId="7bb0f5b9-dfee-454e-9f70-e4fa02f019ef" providerId="ADAL" clId="{4080F183-4AB4-4E4E-8585-175DA5CCFE61}" dt="2024-07-31T08:46:08.609" v="467" actId="207"/>
          <ac:spMkLst>
            <pc:docMk/>
            <pc:sldMk cId="0" sldId="267"/>
            <ac:spMk id="3" creationId="{00000000-0000-0000-0000-000000000000}"/>
          </ac:spMkLst>
        </pc:spChg>
        <pc:spChg chg="mod">
          <ac:chgData name="Myroslava Makhynia" userId="7bb0f5b9-dfee-454e-9f70-e4fa02f019ef" providerId="ADAL" clId="{4080F183-4AB4-4E4E-8585-175DA5CCFE61}" dt="2024-07-31T08:46:08.609" v="467" actId="207"/>
          <ac:spMkLst>
            <pc:docMk/>
            <pc:sldMk cId="0" sldId="267"/>
            <ac:spMk id="4" creationId="{00000000-0000-0000-0000-000000000000}"/>
          </ac:spMkLst>
        </pc:spChg>
        <pc:spChg chg="del">
          <ac:chgData name="Myroslava Makhynia" userId="7bb0f5b9-dfee-454e-9f70-e4fa02f019ef" providerId="ADAL" clId="{4080F183-4AB4-4E4E-8585-175DA5CCFE61}" dt="2024-07-31T08:37:17.260" v="393" actId="478"/>
          <ac:spMkLst>
            <pc:docMk/>
            <pc:sldMk cId="0" sldId="267"/>
            <ac:spMk id="6" creationId="{00000000-0000-0000-0000-000000000000}"/>
          </ac:spMkLst>
        </pc:spChg>
        <pc:spChg chg="del">
          <ac:chgData name="Myroslava Makhynia" userId="7bb0f5b9-dfee-454e-9f70-e4fa02f019ef" providerId="ADAL" clId="{4080F183-4AB4-4E4E-8585-175DA5CCFE61}" dt="2024-07-31T08:37:17.770" v="394" actId="478"/>
          <ac:spMkLst>
            <pc:docMk/>
            <pc:sldMk cId="0" sldId="267"/>
            <ac:spMk id="7" creationId="{00000000-0000-0000-0000-000000000000}"/>
          </ac:spMkLst>
        </pc:spChg>
        <pc:spChg chg="del">
          <ac:chgData name="Myroslava Makhynia" userId="7bb0f5b9-dfee-454e-9f70-e4fa02f019ef" providerId="ADAL" clId="{4080F183-4AB4-4E4E-8585-175DA5CCFE61}" dt="2024-07-31T08:48:12.364" v="482" actId="478"/>
          <ac:spMkLst>
            <pc:docMk/>
            <pc:sldMk cId="0" sldId="267"/>
            <ac:spMk id="8" creationId="{00000000-0000-0000-0000-000000000000}"/>
          </ac:spMkLst>
        </pc:spChg>
        <pc:spChg chg="mod">
          <ac:chgData name="Myroslava Makhynia" userId="7bb0f5b9-dfee-454e-9f70-e4fa02f019ef" providerId="ADAL" clId="{4080F183-4AB4-4E4E-8585-175DA5CCFE61}" dt="2024-07-31T08:46:37.209" v="475" actId="1076"/>
          <ac:spMkLst>
            <pc:docMk/>
            <pc:sldMk cId="0" sldId="267"/>
            <ac:spMk id="9" creationId="{00000000-0000-0000-0000-000000000000}"/>
          </ac:spMkLst>
        </pc:spChg>
        <pc:spChg chg="mod">
          <ac:chgData name="Myroslava Makhynia" userId="7bb0f5b9-dfee-454e-9f70-e4fa02f019ef" providerId="ADAL" clId="{4080F183-4AB4-4E4E-8585-175DA5CCFE61}" dt="2024-07-31T08:46:31.550" v="473" actId="1076"/>
          <ac:spMkLst>
            <pc:docMk/>
            <pc:sldMk cId="0" sldId="267"/>
            <ac:spMk id="10" creationId="{00000000-0000-0000-0000-000000000000}"/>
          </ac:spMkLst>
        </pc:spChg>
        <pc:spChg chg="add mod">
          <ac:chgData name="Myroslava Makhynia" userId="7bb0f5b9-dfee-454e-9f70-e4fa02f019ef" providerId="ADAL" clId="{4080F183-4AB4-4E4E-8585-175DA5CCFE61}" dt="2024-07-31T08:37:18.820" v="395"/>
          <ac:spMkLst>
            <pc:docMk/>
            <pc:sldMk cId="0" sldId="267"/>
            <ac:spMk id="11" creationId="{3DF36E37-3AD7-828B-DCB3-0CD96FF7A508}"/>
          </ac:spMkLst>
        </pc:spChg>
        <pc:spChg chg="add mod">
          <ac:chgData name="Myroslava Makhynia" userId="7bb0f5b9-dfee-454e-9f70-e4fa02f019ef" providerId="ADAL" clId="{4080F183-4AB4-4E4E-8585-175DA5CCFE61}" dt="2024-07-31T08:37:18.820" v="395"/>
          <ac:spMkLst>
            <pc:docMk/>
            <pc:sldMk cId="0" sldId="267"/>
            <ac:spMk id="12" creationId="{D8B9251B-3AEE-7602-071D-92FBCB7D33D0}"/>
          </ac:spMkLst>
        </pc:spChg>
        <pc:grpChg chg="mod">
          <ac:chgData name="Myroslava Makhynia" userId="7bb0f5b9-dfee-454e-9f70-e4fa02f019ef" providerId="ADAL" clId="{4080F183-4AB4-4E4E-8585-175DA5CCFE61}" dt="2024-07-31T08:49:33.195" v="492" actId="14100"/>
          <ac:grpSpMkLst>
            <pc:docMk/>
            <pc:sldMk cId="0" sldId="267"/>
            <ac:grpSpMk id="2" creationId="{00000000-0000-0000-0000-000000000000}"/>
          </ac:grpSpMkLst>
        </pc:grpChg>
        <pc:picChg chg="add mod">
          <ac:chgData name="Myroslava Makhynia" userId="7bb0f5b9-dfee-454e-9f70-e4fa02f019ef" providerId="ADAL" clId="{4080F183-4AB4-4E4E-8585-175DA5CCFE61}" dt="2024-07-31T08:48:48.990" v="485" actId="1076"/>
          <ac:picMkLst>
            <pc:docMk/>
            <pc:sldMk cId="0" sldId="267"/>
            <ac:picMk id="14" creationId="{B2F9F502-CC25-46B6-AF89-96CF6C8A282A}"/>
          </ac:picMkLst>
        </pc:picChg>
      </pc:sldChg>
      <pc:sldChg chg="addSp delSp modSp mod">
        <pc:chgData name="Myroslava Makhynia" userId="7bb0f5b9-dfee-454e-9f70-e4fa02f019ef" providerId="ADAL" clId="{4080F183-4AB4-4E4E-8585-175DA5CCFE61}" dt="2024-07-31T08:50:11.221" v="496" actId="1076"/>
        <pc:sldMkLst>
          <pc:docMk/>
          <pc:sldMk cId="0" sldId="268"/>
        </pc:sldMkLst>
        <pc:spChg chg="mod">
          <ac:chgData name="Myroslava Makhynia" userId="7bb0f5b9-dfee-454e-9f70-e4fa02f019ef" providerId="ADAL" clId="{4080F183-4AB4-4E4E-8585-175DA5CCFE61}" dt="2024-07-31T08:48:56.505" v="486" actId="207"/>
          <ac:spMkLst>
            <pc:docMk/>
            <pc:sldMk cId="0" sldId="268"/>
            <ac:spMk id="3" creationId="{00000000-0000-0000-0000-000000000000}"/>
          </ac:spMkLst>
        </pc:spChg>
        <pc:spChg chg="mod">
          <ac:chgData name="Myroslava Makhynia" userId="7bb0f5b9-dfee-454e-9f70-e4fa02f019ef" providerId="ADAL" clId="{4080F183-4AB4-4E4E-8585-175DA5CCFE61}" dt="2024-07-31T08:48:56.505" v="486" actId="207"/>
          <ac:spMkLst>
            <pc:docMk/>
            <pc:sldMk cId="0" sldId="268"/>
            <ac:spMk id="4" creationId="{00000000-0000-0000-0000-000000000000}"/>
          </ac:spMkLst>
        </pc:spChg>
        <pc:spChg chg="del">
          <ac:chgData name="Myroslava Makhynia" userId="7bb0f5b9-dfee-454e-9f70-e4fa02f019ef" providerId="ADAL" clId="{4080F183-4AB4-4E4E-8585-175DA5CCFE61}" dt="2024-07-31T08:37:21.874" v="396" actId="478"/>
          <ac:spMkLst>
            <pc:docMk/>
            <pc:sldMk cId="0" sldId="268"/>
            <ac:spMk id="6" creationId="{00000000-0000-0000-0000-000000000000}"/>
          </ac:spMkLst>
        </pc:spChg>
        <pc:spChg chg="del">
          <ac:chgData name="Myroslava Makhynia" userId="7bb0f5b9-dfee-454e-9f70-e4fa02f019ef" providerId="ADAL" clId="{4080F183-4AB4-4E4E-8585-175DA5CCFE61}" dt="2024-07-31T08:37:22.405" v="397" actId="478"/>
          <ac:spMkLst>
            <pc:docMk/>
            <pc:sldMk cId="0" sldId="268"/>
            <ac:spMk id="7" creationId="{00000000-0000-0000-0000-000000000000}"/>
          </ac:spMkLst>
        </pc:spChg>
        <pc:spChg chg="del">
          <ac:chgData name="Myroslava Makhynia" userId="7bb0f5b9-dfee-454e-9f70-e4fa02f019ef" providerId="ADAL" clId="{4080F183-4AB4-4E4E-8585-175DA5CCFE61}" dt="2024-07-31T08:49:45.937" v="493" actId="478"/>
          <ac:spMkLst>
            <pc:docMk/>
            <pc:sldMk cId="0" sldId="268"/>
            <ac:spMk id="8" creationId="{00000000-0000-0000-0000-000000000000}"/>
          </ac:spMkLst>
        </pc:spChg>
        <pc:spChg chg="mod">
          <ac:chgData name="Myroslava Makhynia" userId="7bb0f5b9-dfee-454e-9f70-e4fa02f019ef" providerId="ADAL" clId="{4080F183-4AB4-4E4E-8585-175DA5CCFE61}" dt="2024-07-31T08:49:08.980" v="488" actId="1076"/>
          <ac:spMkLst>
            <pc:docMk/>
            <pc:sldMk cId="0" sldId="268"/>
            <ac:spMk id="9" creationId="{00000000-0000-0000-0000-000000000000}"/>
          </ac:spMkLst>
        </pc:spChg>
        <pc:spChg chg="mod">
          <ac:chgData name="Myroslava Makhynia" userId="7bb0f5b9-dfee-454e-9f70-e4fa02f019ef" providerId="ADAL" clId="{4080F183-4AB4-4E4E-8585-175DA5CCFE61}" dt="2024-07-31T08:49:16.206" v="490" actId="255"/>
          <ac:spMkLst>
            <pc:docMk/>
            <pc:sldMk cId="0" sldId="268"/>
            <ac:spMk id="10" creationId="{00000000-0000-0000-0000-000000000000}"/>
          </ac:spMkLst>
        </pc:spChg>
        <pc:spChg chg="add mod">
          <ac:chgData name="Myroslava Makhynia" userId="7bb0f5b9-dfee-454e-9f70-e4fa02f019ef" providerId="ADAL" clId="{4080F183-4AB4-4E4E-8585-175DA5CCFE61}" dt="2024-07-31T08:37:25.548" v="398"/>
          <ac:spMkLst>
            <pc:docMk/>
            <pc:sldMk cId="0" sldId="268"/>
            <ac:spMk id="11" creationId="{86336E29-F92B-C431-30BB-B0100CBBDE6C}"/>
          </ac:spMkLst>
        </pc:spChg>
        <pc:spChg chg="add mod">
          <ac:chgData name="Myroslava Makhynia" userId="7bb0f5b9-dfee-454e-9f70-e4fa02f019ef" providerId="ADAL" clId="{4080F183-4AB4-4E4E-8585-175DA5CCFE61}" dt="2024-07-31T08:37:25.548" v="398"/>
          <ac:spMkLst>
            <pc:docMk/>
            <pc:sldMk cId="0" sldId="268"/>
            <ac:spMk id="12" creationId="{C565EBE3-A2C9-82B3-5350-ED8A306C7317}"/>
          </ac:spMkLst>
        </pc:spChg>
        <pc:grpChg chg="mod">
          <ac:chgData name="Myroslava Makhynia" userId="7bb0f5b9-dfee-454e-9f70-e4fa02f019ef" providerId="ADAL" clId="{4080F183-4AB4-4E4E-8585-175DA5CCFE61}" dt="2024-07-31T08:49:21.619" v="491" actId="14100"/>
          <ac:grpSpMkLst>
            <pc:docMk/>
            <pc:sldMk cId="0" sldId="268"/>
            <ac:grpSpMk id="2" creationId="{00000000-0000-0000-0000-000000000000}"/>
          </ac:grpSpMkLst>
        </pc:grpChg>
        <pc:picChg chg="add mod">
          <ac:chgData name="Myroslava Makhynia" userId="7bb0f5b9-dfee-454e-9f70-e4fa02f019ef" providerId="ADAL" clId="{4080F183-4AB4-4E4E-8585-175DA5CCFE61}" dt="2024-07-31T08:50:11.221" v="496" actId="1076"/>
          <ac:picMkLst>
            <pc:docMk/>
            <pc:sldMk cId="0" sldId="268"/>
            <ac:picMk id="14" creationId="{7B20FF44-349A-A3FE-AC97-791B5EAFB7F6}"/>
          </ac:picMkLst>
        </pc:picChg>
      </pc:sldChg>
      <pc:sldChg chg="addSp delSp modSp mod">
        <pc:chgData name="Myroslava Makhynia" userId="7bb0f5b9-dfee-454e-9f70-e4fa02f019ef" providerId="ADAL" clId="{4080F183-4AB4-4E4E-8585-175DA5CCFE61}" dt="2024-07-31T08:51:06.491" v="508" actId="1076"/>
        <pc:sldMkLst>
          <pc:docMk/>
          <pc:sldMk cId="0" sldId="269"/>
        </pc:sldMkLst>
        <pc:spChg chg="mod">
          <ac:chgData name="Myroslava Makhynia" userId="7bb0f5b9-dfee-454e-9f70-e4fa02f019ef" providerId="ADAL" clId="{4080F183-4AB4-4E4E-8585-175DA5CCFE61}" dt="2024-07-31T08:50:18.483" v="498" actId="207"/>
          <ac:spMkLst>
            <pc:docMk/>
            <pc:sldMk cId="0" sldId="269"/>
            <ac:spMk id="3" creationId="{00000000-0000-0000-0000-000000000000}"/>
          </ac:spMkLst>
        </pc:spChg>
        <pc:spChg chg="mod">
          <ac:chgData name="Myroslava Makhynia" userId="7bb0f5b9-dfee-454e-9f70-e4fa02f019ef" providerId="ADAL" clId="{4080F183-4AB4-4E4E-8585-175DA5CCFE61}" dt="2024-07-31T08:50:18.483" v="498" actId="207"/>
          <ac:spMkLst>
            <pc:docMk/>
            <pc:sldMk cId="0" sldId="269"/>
            <ac:spMk id="4" creationId="{00000000-0000-0000-0000-000000000000}"/>
          </ac:spMkLst>
        </pc:spChg>
        <pc:spChg chg="del">
          <ac:chgData name="Myroslava Makhynia" userId="7bb0f5b9-dfee-454e-9f70-e4fa02f019ef" providerId="ADAL" clId="{4080F183-4AB4-4E4E-8585-175DA5CCFE61}" dt="2024-07-31T08:37:33.091" v="399" actId="478"/>
          <ac:spMkLst>
            <pc:docMk/>
            <pc:sldMk cId="0" sldId="269"/>
            <ac:spMk id="6" creationId="{00000000-0000-0000-0000-000000000000}"/>
          </ac:spMkLst>
        </pc:spChg>
        <pc:spChg chg="del">
          <ac:chgData name="Myroslava Makhynia" userId="7bb0f5b9-dfee-454e-9f70-e4fa02f019ef" providerId="ADAL" clId="{4080F183-4AB4-4E4E-8585-175DA5CCFE61}" dt="2024-07-31T08:37:33.868" v="400" actId="478"/>
          <ac:spMkLst>
            <pc:docMk/>
            <pc:sldMk cId="0" sldId="269"/>
            <ac:spMk id="7" creationId="{00000000-0000-0000-0000-000000000000}"/>
          </ac:spMkLst>
        </pc:spChg>
        <pc:spChg chg="del">
          <ac:chgData name="Myroslava Makhynia" userId="7bb0f5b9-dfee-454e-9f70-e4fa02f019ef" providerId="ADAL" clId="{4080F183-4AB4-4E4E-8585-175DA5CCFE61}" dt="2024-07-31T08:50:35.881" v="505" actId="478"/>
          <ac:spMkLst>
            <pc:docMk/>
            <pc:sldMk cId="0" sldId="269"/>
            <ac:spMk id="8" creationId="{00000000-0000-0000-0000-000000000000}"/>
          </ac:spMkLst>
        </pc:spChg>
        <pc:spChg chg="mod">
          <ac:chgData name="Myroslava Makhynia" userId="7bb0f5b9-dfee-454e-9f70-e4fa02f019ef" providerId="ADAL" clId="{4080F183-4AB4-4E4E-8585-175DA5CCFE61}" dt="2024-07-31T08:50:26.139" v="501" actId="1076"/>
          <ac:spMkLst>
            <pc:docMk/>
            <pc:sldMk cId="0" sldId="269"/>
            <ac:spMk id="9" creationId="{00000000-0000-0000-0000-000000000000}"/>
          </ac:spMkLst>
        </pc:spChg>
        <pc:spChg chg="mod">
          <ac:chgData name="Myroslava Makhynia" userId="7bb0f5b9-dfee-454e-9f70-e4fa02f019ef" providerId="ADAL" clId="{4080F183-4AB4-4E4E-8585-175DA5CCFE61}" dt="2024-07-31T08:50:34.815" v="504" actId="1076"/>
          <ac:spMkLst>
            <pc:docMk/>
            <pc:sldMk cId="0" sldId="269"/>
            <ac:spMk id="10" creationId="{00000000-0000-0000-0000-000000000000}"/>
          </ac:spMkLst>
        </pc:spChg>
        <pc:spChg chg="add mod">
          <ac:chgData name="Myroslava Makhynia" userId="7bb0f5b9-dfee-454e-9f70-e4fa02f019ef" providerId="ADAL" clId="{4080F183-4AB4-4E4E-8585-175DA5CCFE61}" dt="2024-07-31T08:37:34.897" v="401"/>
          <ac:spMkLst>
            <pc:docMk/>
            <pc:sldMk cId="0" sldId="269"/>
            <ac:spMk id="11" creationId="{7421BFE6-85F9-0424-4086-07477D7522DE}"/>
          </ac:spMkLst>
        </pc:spChg>
        <pc:spChg chg="add mod">
          <ac:chgData name="Myroslava Makhynia" userId="7bb0f5b9-dfee-454e-9f70-e4fa02f019ef" providerId="ADAL" clId="{4080F183-4AB4-4E4E-8585-175DA5CCFE61}" dt="2024-07-31T08:37:34.897" v="401"/>
          <ac:spMkLst>
            <pc:docMk/>
            <pc:sldMk cId="0" sldId="269"/>
            <ac:spMk id="12" creationId="{E73DD39D-BB7A-6D18-DE6D-5CB197A19754}"/>
          </ac:spMkLst>
        </pc:spChg>
        <pc:grpChg chg="mod">
          <ac:chgData name="Myroslava Makhynia" userId="7bb0f5b9-dfee-454e-9f70-e4fa02f019ef" providerId="ADAL" clId="{4080F183-4AB4-4E4E-8585-175DA5CCFE61}" dt="2024-07-31T08:50:21.604" v="499" actId="14100"/>
          <ac:grpSpMkLst>
            <pc:docMk/>
            <pc:sldMk cId="0" sldId="269"/>
            <ac:grpSpMk id="2" creationId="{00000000-0000-0000-0000-000000000000}"/>
          </ac:grpSpMkLst>
        </pc:grpChg>
        <pc:picChg chg="add mod">
          <ac:chgData name="Myroslava Makhynia" userId="7bb0f5b9-dfee-454e-9f70-e4fa02f019ef" providerId="ADAL" clId="{4080F183-4AB4-4E4E-8585-175DA5CCFE61}" dt="2024-07-31T08:51:06.491" v="508" actId="1076"/>
          <ac:picMkLst>
            <pc:docMk/>
            <pc:sldMk cId="0" sldId="269"/>
            <ac:picMk id="14" creationId="{ABA03299-6D08-744A-C555-80D2530E69CD}"/>
          </ac:picMkLst>
        </pc:picChg>
      </pc:sldChg>
      <pc:sldChg chg="addSp delSp modSp mod">
        <pc:chgData name="Myroslava Makhynia" userId="7bb0f5b9-dfee-454e-9f70-e4fa02f019ef" providerId="ADAL" clId="{4080F183-4AB4-4E4E-8585-175DA5CCFE61}" dt="2024-07-31T08:52:05.293" v="520" actId="1076"/>
        <pc:sldMkLst>
          <pc:docMk/>
          <pc:sldMk cId="0" sldId="270"/>
        </pc:sldMkLst>
        <pc:spChg chg="mod">
          <ac:chgData name="Myroslava Makhynia" userId="7bb0f5b9-dfee-454e-9f70-e4fa02f019ef" providerId="ADAL" clId="{4080F183-4AB4-4E4E-8585-175DA5CCFE61}" dt="2024-07-31T08:51:13.583" v="510" actId="207"/>
          <ac:spMkLst>
            <pc:docMk/>
            <pc:sldMk cId="0" sldId="270"/>
            <ac:spMk id="3" creationId="{00000000-0000-0000-0000-000000000000}"/>
          </ac:spMkLst>
        </pc:spChg>
        <pc:spChg chg="mod">
          <ac:chgData name="Myroslava Makhynia" userId="7bb0f5b9-dfee-454e-9f70-e4fa02f019ef" providerId="ADAL" clId="{4080F183-4AB4-4E4E-8585-175DA5CCFE61}" dt="2024-07-31T08:51:13.583" v="510" actId="207"/>
          <ac:spMkLst>
            <pc:docMk/>
            <pc:sldMk cId="0" sldId="270"/>
            <ac:spMk id="4" creationId="{00000000-0000-0000-0000-000000000000}"/>
          </ac:spMkLst>
        </pc:spChg>
        <pc:spChg chg="del">
          <ac:chgData name="Myroslava Makhynia" userId="7bb0f5b9-dfee-454e-9f70-e4fa02f019ef" providerId="ADAL" clId="{4080F183-4AB4-4E4E-8585-175DA5CCFE61}" dt="2024-07-31T08:37:37.672" v="402" actId="478"/>
          <ac:spMkLst>
            <pc:docMk/>
            <pc:sldMk cId="0" sldId="270"/>
            <ac:spMk id="6" creationId="{00000000-0000-0000-0000-000000000000}"/>
          </ac:spMkLst>
        </pc:spChg>
        <pc:spChg chg="del">
          <ac:chgData name="Myroslava Makhynia" userId="7bb0f5b9-dfee-454e-9f70-e4fa02f019ef" providerId="ADAL" clId="{4080F183-4AB4-4E4E-8585-175DA5CCFE61}" dt="2024-07-31T08:37:38.164" v="403" actId="478"/>
          <ac:spMkLst>
            <pc:docMk/>
            <pc:sldMk cId="0" sldId="270"/>
            <ac:spMk id="7" creationId="{00000000-0000-0000-0000-000000000000}"/>
          </ac:spMkLst>
        </pc:spChg>
        <pc:spChg chg="del">
          <ac:chgData name="Myroslava Makhynia" userId="7bb0f5b9-dfee-454e-9f70-e4fa02f019ef" providerId="ADAL" clId="{4080F183-4AB4-4E4E-8585-175DA5CCFE61}" dt="2024-07-31T08:51:37.883" v="517" actId="478"/>
          <ac:spMkLst>
            <pc:docMk/>
            <pc:sldMk cId="0" sldId="270"/>
            <ac:spMk id="8" creationId="{00000000-0000-0000-0000-000000000000}"/>
          </ac:spMkLst>
        </pc:spChg>
        <pc:spChg chg="mod">
          <ac:chgData name="Myroslava Makhynia" userId="7bb0f5b9-dfee-454e-9f70-e4fa02f019ef" providerId="ADAL" clId="{4080F183-4AB4-4E4E-8585-175DA5CCFE61}" dt="2024-07-31T08:51:23.240" v="514" actId="1076"/>
          <ac:spMkLst>
            <pc:docMk/>
            <pc:sldMk cId="0" sldId="270"/>
            <ac:spMk id="9" creationId="{00000000-0000-0000-0000-000000000000}"/>
          </ac:spMkLst>
        </pc:spChg>
        <pc:spChg chg="mod">
          <ac:chgData name="Myroslava Makhynia" userId="7bb0f5b9-dfee-454e-9f70-e4fa02f019ef" providerId="ADAL" clId="{4080F183-4AB4-4E4E-8585-175DA5CCFE61}" dt="2024-07-31T08:51:36.440" v="516" actId="1076"/>
          <ac:spMkLst>
            <pc:docMk/>
            <pc:sldMk cId="0" sldId="270"/>
            <ac:spMk id="10" creationId="{00000000-0000-0000-0000-000000000000}"/>
          </ac:spMkLst>
        </pc:spChg>
        <pc:spChg chg="add mod">
          <ac:chgData name="Myroslava Makhynia" userId="7bb0f5b9-dfee-454e-9f70-e4fa02f019ef" providerId="ADAL" clId="{4080F183-4AB4-4E4E-8585-175DA5CCFE61}" dt="2024-07-31T08:37:39.168" v="404"/>
          <ac:spMkLst>
            <pc:docMk/>
            <pc:sldMk cId="0" sldId="270"/>
            <ac:spMk id="11" creationId="{4ADD1E98-12BB-6036-0D71-20F886DEA9F0}"/>
          </ac:spMkLst>
        </pc:spChg>
        <pc:spChg chg="add mod">
          <ac:chgData name="Myroslava Makhynia" userId="7bb0f5b9-dfee-454e-9f70-e4fa02f019ef" providerId="ADAL" clId="{4080F183-4AB4-4E4E-8585-175DA5CCFE61}" dt="2024-07-31T08:37:39.168" v="404"/>
          <ac:spMkLst>
            <pc:docMk/>
            <pc:sldMk cId="0" sldId="270"/>
            <ac:spMk id="12" creationId="{56B7838D-BCAD-1917-3BF5-67D3F717DA89}"/>
          </ac:spMkLst>
        </pc:spChg>
        <pc:grpChg chg="mod">
          <ac:chgData name="Myroslava Makhynia" userId="7bb0f5b9-dfee-454e-9f70-e4fa02f019ef" providerId="ADAL" clId="{4080F183-4AB4-4E4E-8585-175DA5CCFE61}" dt="2024-07-31T08:51:15.727" v="511" actId="14100"/>
          <ac:grpSpMkLst>
            <pc:docMk/>
            <pc:sldMk cId="0" sldId="270"/>
            <ac:grpSpMk id="2" creationId="{00000000-0000-0000-0000-000000000000}"/>
          </ac:grpSpMkLst>
        </pc:grpChg>
        <pc:picChg chg="add mod">
          <ac:chgData name="Myroslava Makhynia" userId="7bb0f5b9-dfee-454e-9f70-e4fa02f019ef" providerId="ADAL" clId="{4080F183-4AB4-4E4E-8585-175DA5CCFE61}" dt="2024-07-31T08:52:05.293" v="520" actId="1076"/>
          <ac:picMkLst>
            <pc:docMk/>
            <pc:sldMk cId="0" sldId="270"/>
            <ac:picMk id="14" creationId="{F89F9AA7-D028-CF43-A4ED-9F1343D3D581}"/>
          </ac:picMkLst>
        </pc:picChg>
      </pc:sldChg>
      <pc:sldChg chg="addSp delSp modSp mod">
        <pc:chgData name="Myroslava Makhynia" userId="7bb0f5b9-dfee-454e-9f70-e4fa02f019ef" providerId="ADAL" clId="{4080F183-4AB4-4E4E-8585-175DA5CCFE61}" dt="2024-07-31T08:52:54.821" v="530" actId="1076"/>
        <pc:sldMkLst>
          <pc:docMk/>
          <pc:sldMk cId="0" sldId="271"/>
        </pc:sldMkLst>
        <pc:spChg chg="mod">
          <ac:chgData name="Myroslava Makhynia" userId="7bb0f5b9-dfee-454e-9f70-e4fa02f019ef" providerId="ADAL" clId="{4080F183-4AB4-4E4E-8585-175DA5CCFE61}" dt="2024-07-31T08:52:08.575" v="521" actId="207"/>
          <ac:spMkLst>
            <pc:docMk/>
            <pc:sldMk cId="0" sldId="271"/>
            <ac:spMk id="3" creationId="{00000000-0000-0000-0000-000000000000}"/>
          </ac:spMkLst>
        </pc:spChg>
        <pc:spChg chg="mod">
          <ac:chgData name="Myroslava Makhynia" userId="7bb0f5b9-dfee-454e-9f70-e4fa02f019ef" providerId="ADAL" clId="{4080F183-4AB4-4E4E-8585-175DA5CCFE61}" dt="2024-07-31T08:52:08.575" v="521" actId="207"/>
          <ac:spMkLst>
            <pc:docMk/>
            <pc:sldMk cId="0" sldId="271"/>
            <ac:spMk id="4" creationId="{00000000-0000-0000-0000-000000000000}"/>
          </ac:spMkLst>
        </pc:spChg>
        <pc:spChg chg="del">
          <ac:chgData name="Myroslava Makhynia" userId="7bb0f5b9-dfee-454e-9f70-e4fa02f019ef" providerId="ADAL" clId="{4080F183-4AB4-4E4E-8585-175DA5CCFE61}" dt="2024-07-31T08:37:41.822" v="405" actId="478"/>
          <ac:spMkLst>
            <pc:docMk/>
            <pc:sldMk cId="0" sldId="271"/>
            <ac:spMk id="6" creationId="{00000000-0000-0000-0000-000000000000}"/>
          </ac:spMkLst>
        </pc:spChg>
        <pc:spChg chg="del">
          <ac:chgData name="Myroslava Makhynia" userId="7bb0f5b9-dfee-454e-9f70-e4fa02f019ef" providerId="ADAL" clId="{4080F183-4AB4-4E4E-8585-175DA5CCFE61}" dt="2024-07-31T08:37:42.329" v="406" actId="478"/>
          <ac:spMkLst>
            <pc:docMk/>
            <pc:sldMk cId="0" sldId="271"/>
            <ac:spMk id="7" creationId="{00000000-0000-0000-0000-000000000000}"/>
          </ac:spMkLst>
        </pc:spChg>
        <pc:spChg chg="del">
          <ac:chgData name="Myroslava Makhynia" userId="7bb0f5b9-dfee-454e-9f70-e4fa02f019ef" providerId="ADAL" clId="{4080F183-4AB4-4E4E-8585-175DA5CCFE61}" dt="2024-07-31T08:52:30.778" v="527" actId="478"/>
          <ac:spMkLst>
            <pc:docMk/>
            <pc:sldMk cId="0" sldId="271"/>
            <ac:spMk id="8" creationId="{00000000-0000-0000-0000-000000000000}"/>
          </ac:spMkLst>
        </pc:spChg>
        <pc:spChg chg="mod">
          <ac:chgData name="Myroslava Makhynia" userId="7bb0f5b9-dfee-454e-9f70-e4fa02f019ef" providerId="ADAL" clId="{4080F183-4AB4-4E4E-8585-175DA5CCFE61}" dt="2024-07-31T08:52:16.530" v="523" actId="1076"/>
          <ac:spMkLst>
            <pc:docMk/>
            <pc:sldMk cId="0" sldId="271"/>
            <ac:spMk id="9" creationId="{00000000-0000-0000-0000-000000000000}"/>
          </ac:spMkLst>
        </pc:spChg>
        <pc:spChg chg="mod">
          <ac:chgData name="Myroslava Makhynia" userId="7bb0f5b9-dfee-454e-9f70-e4fa02f019ef" providerId="ADAL" clId="{4080F183-4AB4-4E4E-8585-175DA5CCFE61}" dt="2024-07-31T08:52:24.075" v="525" actId="255"/>
          <ac:spMkLst>
            <pc:docMk/>
            <pc:sldMk cId="0" sldId="271"/>
            <ac:spMk id="10" creationId="{00000000-0000-0000-0000-000000000000}"/>
          </ac:spMkLst>
        </pc:spChg>
        <pc:spChg chg="add mod">
          <ac:chgData name="Myroslava Makhynia" userId="7bb0f5b9-dfee-454e-9f70-e4fa02f019ef" providerId="ADAL" clId="{4080F183-4AB4-4E4E-8585-175DA5CCFE61}" dt="2024-07-31T08:37:43.560" v="407"/>
          <ac:spMkLst>
            <pc:docMk/>
            <pc:sldMk cId="0" sldId="271"/>
            <ac:spMk id="11" creationId="{CB31617D-3555-61B9-7B18-957AC7FEBCEC}"/>
          </ac:spMkLst>
        </pc:spChg>
        <pc:spChg chg="add mod">
          <ac:chgData name="Myroslava Makhynia" userId="7bb0f5b9-dfee-454e-9f70-e4fa02f019ef" providerId="ADAL" clId="{4080F183-4AB4-4E4E-8585-175DA5CCFE61}" dt="2024-07-31T08:37:43.560" v="407"/>
          <ac:spMkLst>
            <pc:docMk/>
            <pc:sldMk cId="0" sldId="271"/>
            <ac:spMk id="12" creationId="{5172AE51-C3EF-C3F5-2AE5-F7BE1C51E4B7}"/>
          </ac:spMkLst>
        </pc:spChg>
        <pc:grpChg chg="mod">
          <ac:chgData name="Myroslava Makhynia" userId="7bb0f5b9-dfee-454e-9f70-e4fa02f019ef" providerId="ADAL" clId="{4080F183-4AB4-4E4E-8585-175DA5CCFE61}" dt="2024-07-31T08:52:28.560" v="526" actId="14100"/>
          <ac:grpSpMkLst>
            <pc:docMk/>
            <pc:sldMk cId="0" sldId="271"/>
            <ac:grpSpMk id="2" creationId="{00000000-0000-0000-0000-000000000000}"/>
          </ac:grpSpMkLst>
        </pc:grpChg>
        <pc:picChg chg="add mod">
          <ac:chgData name="Myroslava Makhynia" userId="7bb0f5b9-dfee-454e-9f70-e4fa02f019ef" providerId="ADAL" clId="{4080F183-4AB4-4E4E-8585-175DA5CCFE61}" dt="2024-07-31T08:52:54.821" v="530" actId="1076"/>
          <ac:picMkLst>
            <pc:docMk/>
            <pc:sldMk cId="0" sldId="271"/>
            <ac:picMk id="14" creationId="{0A28E668-8E64-4399-60B9-531CD6DE7A8E}"/>
          </ac:picMkLst>
        </pc:picChg>
      </pc:sldChg>
      <pc:sldChg chg="addSp delSp modSp mod">
        <pc:chgData name="Myroslava Makhynia" userId="7bb0f5b9-dfee-454e-9f70-e4fa02f019ef" providerId="ADAL" clId="{4080F183-4AB4-4E4E-8585-175DA5CCFE61}" dt="2024-07-31T08:53:14.295" v="534" actId="207"/>
        <pc:sldMkLst>
          <pc:docMk/>
          <pc:sldMk cId="0" sldId="272"/>
        </pc:sldMkLst>
        <pc:spChg chg="del">
          <ac:chgData name="Myroslava Makhynia" userId="7bb0f5b9-dfee-454e-9f70-e4fa02f019ef" providerId="ADAL" clId="{4080F183-4AB4-4E4E-8585-175DA5CCFE61}" dt="2024-07-31T08:37:46.374" v="408" actId="478"/>
          <ac:spMkLst>
            <pc:docMk/>
            <pc:sldMk cId="0" sldId="272"/>
            <ac:spMk id="3" creationId="{00000000-0000-0000-0000-000000000000}"/>
          </ac:spMkLst>
        </pc:spChg>
        <pc:spChg chg="del">
          <ac:chgData name="Myroslava Makhynia" userId="7bb0f5b9-dfee-454e-9f70-e4fa02f019ef" providerId="ADAL" clId="{4080F183-4AB4-4E4E-8585-175DA5CCFE61}" dt="2024-07-31T08:37:46.903" v="409" actId="478"/>
          <ac:spMkLst>
            <pc:docMk/>
            <pc:sldMk cId="0" sldId="272"/>
            <ac:spMk id="4" creationId="{00000000-0000-0000-0000-000000000000}"/>
          </ac:spMkLst>
        </pc:spChg>
        <pc:spChg chg="add mod">
          <ac:chgData name="Myroslava Makhynia" userId="7bb0f5b9-dfee-454e-9f70-e4fa02f019ef" providerId="ADAL" clId="{4080F183-4AB4-4E4E-8585-175DA5CCFE61}" dt="2024-07-31T08:37:49.304" v="410"/>
          <ac:spMkLst>
            <pc:docMk/>
            <pc:sldMk cId="0" sldId="272"/>
            <ac:spMk id="7" creationId="{36CC732E-F091-E7DF-1E27-D7F427403D5C}"/>
          </ac:spMkLst>
        </pc:spChg>
        <pc:spChg chg="add mod">
          <ac:chgData name="Myroslava Makhynia" userId="7bb0f5b9-dfee-454e-9f70-e4fa02f019ef" providerId="ADAL" clId="{4080F183-4AB4-4E4E-8585-175DA5CCFE61}" dt="2024-07-31T08:37:49.304" v="410"/>
          <ac:spMkLst>
            <pc:docMk/>
            <pc:sldMk cId="0" sldId="272"/>
            <ac:spMk id="8" creationId="{5C80378C-C638-5909-ACF4-3CE6839B2B23}"/>
          </ac:spMkLst>
        </pc:spChg>
        <pc:graphicFrameChg chg="modGraphic">
          <ac:chgData name="Myroslava Makhynia" userId="7bb0f5b9-dfee-454e-9f70-e4fa02f019ef" providerId="ADAL" clId="{4080F183-4AB4-4E4E-8585-175DA5CCFE61}" dt="2024-07-31T08:53:08.645" v="533" actId="207"/>
          <ac:graphicFrameMkLst>
            <pc:docMk/>
            <pc:sldMk cId="0" sldId="272"/>
            <ac:graphicFrameMk id="2" creationId="{00000000-0000-0000-0000-000000000000}"/>
          </ac:graphicFrameMkLst>
        </pc:graphicFrameChg>
        <pc:graphicFrameChg chg="modGraphic">
          <ac:chgData name="Myroslava Makhynia" userId="7bb0f5b9-dfee-454e-9f70-e4fa02f019ef" providerId="ADAL" clId="{4080F183-4AB4-4E4E-8585-175DA5CCFE61}" dt="2024-07-31T08:53:14.295" v="534" actId="207"/>
          <ac:graphicFrameMkLst>
            <pc:docMk/>
            <pc:sldMk cId="0" sldId="272"/>
            <ac:graphicFrameMk id="6" creationId="{00000000-0000-0000-0000-000000000000}"/>
          </ac:graphicFrameMkLst>
        </pc:graphicFrameChg>
      </pc:sldChg>
      <pc:sldChg chg="addSp delSp modSp mod">
        <pc:chgData name="Myroslava Makhynia" userId="7bb0f5b9-dfee-454e-9f70-e4fa02f019ef" providerId="ADAL" clId="{4080F183-4AB4-4E4E-8585-175DA5CCFE61}" dt="2024-07-31T08:53:21.253" v="535" actId="207"/>
        <pc:sldMkLst>
          <pc:docMk/>
          <pc:sldMk cId="0" sldId="273"/>
        </pc:sldMkLst>
        <pc:spChg chg="del">
          <ac:chgData name="Myroslava Makhynia" userId="7bb0f5b9-dfee-454e-9f70-e4fa02f019ef" providerId="ADAL" clId="{4080F183-4AB4-4E4E-8585-175DA5CCFE61}" dt="2024-07-31T08:37:54.638" v="411" actId="478"/>
          <ac:spMkLst>
            <pc:docMk/>
            <pc:sldMk cId="0" sldId="273"/>
            <ac:spMk id="3" creationId="{00000000-0000-0000-0000-000000000000}"/>
          </ac:spMkLst>
        </pc:spChg>
        <pc:spChg chg="del mod">
          <ac:chgData name="Myroslava Makhynia" userId="7bb0f5b9-dfee-454e-9f70-e4fa02f019ef" providerId="ADAL" clId="{4080F183-4AB4-4E4E-8585-175DA5CCFE61}" dt="2024-07-31T08:37:55.115" v="413" actId="478"/>
          <ac:spMkLst>
            <pc:docMk/>
            <pc:sldMk cId="0" sldId="273"/>
            <ac:spMk id="4" creationId="{00000000-0000-0000-0000-000000000000}"/>
          </ac:spMkLst>
        </pc:spChg>
        <pc:spChg chg="add mod">
          <ac:chgData name="Myroslava Makhynia" userId="7bb0f5b9-dfee-454e-9f70-e4fa02f019ef" providerId="ADAL" clId="{4080F183-4AB4-4E4E-8585-175DA5CCFE61}" dt="2024-07-31T08:37:56.074" v="414"/>
          <ac:spMkLst>
            <pc:docMk/>
            <pc:sldMk cId="0" sldId="273"/>
            <ac:spMk id="6" creationId="{DCB1960C-3EE5-93C3-D02D-7C2635779FD4}"/>
          </ac:spMkLst>
        </pc:spChg>
        <pc:spChg chg="add mod">
          <ac:chgData name="Myroslava Makhynia" userId="7bb0f5b9-dfee-454e-9f70-e4fa02f019ef" providerId="ADAL" clId="{4080F183-4AB4-4E4E-8585-175DA5CCFE61}" dt="2024-07-31T08:37:56.074" v="414"/>
          <ac:spMkLst>
            <pc:docMk/>
            <pc:sldMk cId="0" sldId="273"/>
            <ac:spMk id="7" creationId="{FCAFD7BD-99CE-C573-08A5-5B27396CF7AD}"/>
          </ac:spMkLst>
        </pc:spChg>
        <pc:graphicFrameChg chg="modGraphic">
          <ac:chgData name="Myroslava Makhynia" userId="7bb0f5b9-dfee-454e-9f70-e4fa02f019ef" providerId="ADAL" clId="{4080F183-4AB4-4E4E-8585-175DA5CCFE61}" dt="2024-07-31T08:53:21.253" v="535" actId="207"/>
          <ac:graphicFrameMkLst>
            <pc:docMk/>
            <pc:sldMk cId="0" sldId="273"/>
            <ac:graphicFrameMk id="2" creationId="{00000000-0000-0000-0000-000000000000}"/>
          </ac:graphicFrameMkLst>
        </pc:graphicFrameChg>
      </pc:sldChg>
      <pc:sldChg chg="addSp delSp modSp mod">
        <pc:chgData name="Myroslava Makhynia" userId="7bb0f5b9-dfee-454e-9f70-e4fa02f019ef" providerId="ADAL" clId="{4080F183-4AB4-4E4E-8585-175DA5CCFE61}" dt="2024-07-31T08:54:12.565" v="546" actId="1076"/>
        <pc:sldMkLst>
          <pc:docMk/>
          <pc:sldMk cId="0" sldId="274"/>
        </pc:sldMkLst>
        <pc:spChg chg="mod">
          <ac:chgData name="Myroslava Makhynia" userId="7bb0f5b9-dfee-454e-9f70-e4fa02f019ef" providerId="ADAL" clId="{4080F183-4AB4-4E4E-8585-175DA5CCFE61}" dt="2024-07-31T08:53:25.915" v="536" actId="207"/>
          <ac:spMkLst>
            <pc:docMk/>
            <pc:sldMk cId="0" sldId="274"/>
            <ac:spMk id="3" creationId="{00000000-0000-0000-0000-000000000000}"/>
          </ac:spMkLst>
        </pc:spChg>
        <pc:spChg chg="mod">
          <ac:chgData name="Myroslava Makhynia" userId="7bb0f5b9-dfee-454e-9f70-e4fa02f019ef" providerId="ADAL" clId="{4080F183-4AB4-4E4E-8585-175DA5CCFE61}" dt="2024-07-31T08:53:25.915" v="536" actId="207"/>
          <ac:spMkLst>
            <pc:docMk/>
            <pc:sldMk cId="0" sldId="274"/>
            <ac:spMk id="4" creationId="{00000000-0000-0000-0000-000000000000}"/>
          </ac:spMkLst>
        </pc:spChg>
        <pc:spChg chg="del">
          <ac:chgData name="Myroslava Makhynia" userId="7bb0f5b9-dfee-454e-9f70-e4fa02f019ef" providerId="ADAL" clId="{4080F183-4AB4-4E4E-8585-175DA5CCFE61}" dt="2024-07-31T08:38:02.017" v="415" actId="478"/>
          <ac:spMkLst>
            <pc:docMk/>
            <pc:sldMk cId="0" sldId="274"/>
            <ac:spMk id="6" creationId="{00000000-0000-0000-0000-000000000000}"/>
          </ac:spMkLst>
        </pc:spChg>
        <pc:spChg chg="del">
          <ac:chgData name="Myroslava Makhynia" userId="7bb0f5b9-dfee-454e-9f70-e4fa02f019ef" providerId="ADAL" clId="{4080F183-4AB4-4E4E-8585-175DA5CCFE61}" dt="2024-07-31T08:38:02.528" v="416" actId="478"/>
          <ac:spMkLst>
            <pc:docMk/>
            <pc:sldMk cId="0" sldId="274"/>
            <ac:spMk id="7" creationId="{00000000-0000-0000-0000-000000000000}"/>
          </ac:spMkLst>
        </pc:spChg>
        <pc:spChg chg="del">
          <ac:chgData name="Myroslava Makhynia" userId="7bb0f5b9-dfee-454e-9f70-e4fa02f019ef" providerId="ADAL" clId="{4080F183-4AB4-4E4E-8585-175DA5CCFE61}" dt="2024-07-31T08:53:46.770" v="542" actId="478"/>
          <ac:spMkLst>
            <pc:docMk/>
            <pc:sldMk cId="0" sldId="274"/>
            <ac:spMk id="8" creationId="{00000000-0000-0000-0000-000000000000}"/>
          </ac:spMkLst>
        </pc:spChg>
        <pc:spChg chg="mod">
          <ac:chgData name="Myroslava Makhynia" userId="7bb0f5b9-dfee-454e-9f70-e4fa02f019ef" providerId="ADAL" clId="{4080F183-4AB4-4E4E-8585-175DA5CCFE61}" dt="2024-07-31T08:53:35.480" v="539" actId="1076"/>
          <ac:spMkLst>
            <pc:docMk/>
            <pc:sldMk cId="0" sldId="274"/>
            <ac:spMk id="9" creationId="{00000000-0000-0000-0000-000000000000}"/>
          </ac:spMkLst>
        </pc:spChg>
        <pc:spChg chg="mod">
          <ac:chgData name="Myroslava Makhynia" userId="7bb0f5b9-dfee-454e-9f70-e4fa02f019ef" providerId="ADAL" clId="{4080F183-4AB4-4E4E-8585-175DA5CCFE61}" dt="2024-07-31T08:53:43.429" v="541" actId="1076"/>
          <ac:spMkLst>
            <pc:docMk/>
            <pc:sldMk cId="0" sldId="274"/>
            <ac:spMk id="10" creationId="{00000000-0000-0000-0000-000000000000}"/>
          </ac:spMkLst>
        </pc:spChg>
        <pc:spChg chg="add mod">
          <ac:chgData name="Myroslava Makhynia" userId="7bb0f5b9-dfee-454e-9f70-e4fa02f019ef" providerId="ADAL" clId="{4080F183-4AB4-4E4E-8585-175DA5CCFE61}" dt="2024-07-31T08:38:03.723" v="417"/>
          <ac:spMkLst>
            <pc:docMk/>
            <pc:sldMk cId="0" sldId="274"/>
            <ac:spMk id="11" creationId="{50D92328-2E02-A267-2191-143AE4F026A4}"/>
          </ac:spMkLst>
        </pc:spChg>
        <pc:spChg chg="add mod">
          <ac:chgData name="Myroslava Makhynia" userId="7bb0f5b9-dfee-454e-9f70-e4fa02f019ef" providerId="ADAL" clId="{4080F183-4AB4-4E4E-8585-175DA5CCFE61}" dt="2024-07-31T08:38:03.723" v="417"/>
          <ac:spMkLst>
            <pc:docMk/>
            <pc:sldMk cId="0" sldId="274"/>
            <ac:spMk id="12" creationId="{5C760BA1-969A-3D69-55A0-E0D755090D14}"/>
          </ac:spMkLst>
        </pc:spChg>
        <pc:grpChg chg="mod">
          <ac:chgData name="Myroslava Makhynia" userId="7bb0f5b9-dfee-454e-9f70-e4fa02f019ef" providerId="ADAL" clId="{4080F183-4AB4-4E4E-8585-175DA5CCFE61}" dt="2024-07-31T08:53:27.659" v="537" actId="14100"/>
          <ac:grpSpMkLst>
            <pc:docMk/>
            <pc:sldMk cId="0" sldId="274"/>
            <ac:grpSpMk id="2" creationId="{00000000-0000-0000-0000-000000000000}"/>
          </ac:grpSpMkLst>
        </pc:grpChg>
        <pc:picChg chg="add mod">
          <ac:chgData name="Myroslava Makhynia" userId="7bb0f5b9-dfee-454e-9f70-e4fa02f019ef" providerId="ADAL" clId="{4080F183-4AB4-4E4E-8585-175DA5CCFE61}" dt="2024-07-31T08:54:12.565" v="546" actId="1076"/>
          <ac:picMkLst>
            <pc:docMk/>
            <pc:sldMk cId="0" sldId="274"/>
            <ac:picMk id="14" creationId="{D2A6A015-8E94-9843-23FC-2AE174088AFE}"/>
          </ac:picMkLst>
        </pc:picChg>
      </pc:sldChg>
      <pc:sldChg chg="addSp delSp modSp mod">
        <pc:chgData name="Myroslava Makhynia" userId="7bb0f5b9-dfee-454e-9f70-e4fa02f019ef" providerId="ADAL" clId="{4080F183-4AB4-4E4E-8585-175DA5CCFE61}" dt="2024-07-31T11:07:12.454" v="1302" actId="1035"/>
        <pc:sldMkLst>
          <pc:docMk/>
          <pc:sldMk cId="0" sldId="275"/>
        </pc:sldMkLst>
        <pc:spChg chg="mod">
          <ac:chgData name="Myroslava Makhynia" userId="7bb0f5b9-dfee-454e-9f70-e4fa02f019ef" providerId="ADAL" clId="{4080F183-4AB4-4E4E-8585-175DA5CCFE61}" dt="2024-07-31T08:54:23.869" v="547" actId="207"/>
          <ac:spMkLst>
            <pc:docMk/>
            <pc:sldMk cId="0" sldId="275"/>
            <ac:spMk id="3" creationId="{00000000-0000-0000-0000-000000000000}"/>
          </ac:spMkLst>
        </pc:spChg>
        <pc:spChg chg="mod">
          <ac:chgData name="Myroslava Makhynia" userId="7bb0f5b9-dfee-454e-9f70-e4fa02f019ef" providerId="ADAL" clId="{4080F183-4AB4-4E4E-8585-175DA5CCFE61}" dt="2024-07-31T08:54:23.869" v="547" actId="207"/>
          <ac:spMkLst>
            <pc:docMk/>
            <pc:sldMk cId="0" sldId="275"/>
            <ac:spMk id="4"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6"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7" creationId="{00000000-0000-0000-0000-000000000000}"/>
          </ac:spMkLst>
        </pc:spChg>
        <pc:spChg chg="mod">
          <ac:chgData name="Myroslava Makhynia" userId="7bb0f5b9-dfee-454e-9f70-e4fa02f019ef" providerId="ADAL" clId="{4080F183-4AB4-4E4E-8585-175DA5CCFE61}" dt="2024-07-31T08:55:05.090" v="558" actId="1076"/>
          <ac:spMkLst>
            <pc:docMk/>
            <pc:sldMk cId="0" sldId="275"/>
            <ac:spMk id="14" creationId="{00000000-0000-0000-0000-000000000000}"/>
          </ac:spMkLst>
        </pc:spChg>
        <pc:spChg chg="del">
          <ac:chgData name="Myroslava Makhynia" userId="7bb0f5b9-dfee-454e-9f70-e4fa02f019ef" providerId="ADAL" clId="{4080F183-4AB4-4E4E-8585-175DA5CCFE61}" dt="2024-07-31T08:38:06.700" v="418" actId="478"/>
          <ac:spMkLst>
            <pc:docMk/>
            <pc:sldMk cId="0" sldId="275"/>
            <ac:spMk id="15" creationId="{00000000-0000-0000-0000-000000000000}"/>
          </ac:spMkLst>
        </pc:spChg>
        <pc:spChg chg="del">
          <ac:chgData name="Myroslava Makhynia" userId="7bb0f5b9-dfee-454e-9f70-e4fa02f019ef" providerId="ADAL" clId="{4080F183-4AB4-4E4E-8585-175DA5CCFE61}" dt="2024-07-31T08:38:07.161" v="419" actId="478"/>
          <ac:spMkLst>
            <pc:docMk/>
            <pc:sldMk cId="0" sldId="275"/>
            <ac:spMk id="16"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8"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9" creationId="{00000000-0000-0000-0000-000000000000}"/>
          </ac:spMkLst>
        </pc:spChg>
        <pc:spChg chg="mod topLvl">
          <ac:chgData name="Myroslava Makhynia" userId="7bb0f5b9-dfee-454e-9f70-e4fa02f019ef" providerId="ADAL" clId="{4080F183-4AB4-4E4E-8585-175DA5CCFE61}" dt="2024-07-31T08:56:30.117" v="581" actId="207"/>
          <ac:spMkLst>
            <pc:docMk/>
            <pc:sldMk cId="0" sldId="275"/>
            <ac:spMk id="21" creationId="{00000000-0000-0000-0000-000000000000}"/>
          </ac:spMkLst>
        </pc:spChg>
        <pc:spChg chg="del mod topLvl">
          <ac:chgData name="Myroslava Makhynia" userId="7bb0f5b9-dfee-454e-9f70-e4fa02f019ef" providerId="ADAL" clId="{4080F183-4AB4-4E4E-8585-175DA5CCFE61}" dt="2024-07-31T08:56:17.294" v="575" actId="478"/>
          <ac:spMkLst>
            <pc:docMk/>
            <pc:sldMk cId="0" sldId="275"/>
            <ac:spMk id="22" creationId="{00000000-0000-0000-0000-000000000000}"/>
          </ac:spMkLst>
        </pc:spChg>
        <pc:spChg chg="mod">
          <ac:chgData name="Myroslava Makhynia" userId="7bb0f5b9-dfee-454e-9f70-e4fa02f019ef" providerId="ADAL" clId="{4080F183-4AB4-4E4E-8585-175DA5CCFE61}" dt="2024-07-31T08:54:26.637" v="548" actId="207"/>
          <ac:spMkLst>
            <pc:docMk/>
            <pc:sldMk cId="0" sldId="275"/>
            <ac:spMk id="23" creationId="{00000000-0000-0000-0000-000000000000}"/>
          </ac:spMkLst>
        </pc:spChg>
        <pc:spChg chg="mod">
          <ac:chgData name="Myroslava Makhynia" userId="7bb0f5b9-dfee-454e-9f70-e4fa02f019ef" providerId="ADAL" clId="{4080F183-4AB4-4E4E-8585-175DA5CCFE61}" dt="2024-07-31T08:55:45.876" v="566" actId="1076"/>
          <ac:spMkLst>
            <pc:docMk/>
            <pc:sldMk cId="0" sldId="275"/>
            <ac:spMk id="24" creationId="{00000000-0000-0000-0000-000000000000}"/>
          </ac:spMkLst>
        </pc:spChg>
        <pc:spChg chg="mod">
          <ac:chgData name="Myroslava Makhynia" userId="7bb0f5b9-dfee-454e-9f70-e4fa02f019ef" providerId="ADAL" clId="{4080F183-4AB4-4E4E-8585-175DA5CCFE61}" dt="2024-07-31T08:55:54.699" v="569" actId="1076"/>
          <ac:spMkLst>
            <pc:docMk/>
            <pc:sldMk cId="0" sldId="275"/>
            <ac:spMk id="25" creationId="{00000000-0000-0000-0000-000000000000}"/>
          </ac:spMkLst>
        </pc:spChg>
        <pc:spChg chg="add del mod">
          <ac:chgData name="Myroslava Makhynia" userId="7bb0f5b9-dfee-454e-9f70-e4fa02f019ef" providerId="ADAL" clId="{4080F183-4AB4-4E4E-8585-175DA5CCFE61}" dt="2024-07-31T08:44:05.393" v="425" actId="478"/>
          <ac:spMkLst>
            <pc:docMk/>
            <pc:sldMk cId="0" sldId="275"/>
            <ac:spMk id="26" creationId="{E54DEA34-595B-56AA-4AB4-965D007D152E}"/>
          </ac:spMkLst>
        </pc:spChg>
        <pc:spChg chg="add del mod">
          <ac:chgData name="Myroslava Makhynia" userId="7bb0f5b9-dfee-454e-9f70-e4fa02f019ef" providerId="ADAL" clId="{4080F183-4AB4-4E4E-8585-175DA5CCFE61}" dt="2024-07-31T08:44:05.975" v="426" actId="478"/>
          <ac:spMkLst>
            <pc:docMk/>
            <pc:sldMk cId="0" sldId="275"/>
            <ac:spMk id="27" creationId="{2495FB38-7E83-6DB6-903D-BDEBA1C818EE}"/>
          </ac:spMkLst>
        </pc:spChg>
        <pc:spChg chg="add mod">
          <ac:chgData name="Myroslava Makhynia" userId="7bb0f5b9-dfee-454e-9f70-e4fa02f019ef" providerId="ADAL" clId="{4080F183-4AB4-4E4E-8585-175DA5CCFE61}" dt="2024-07-31T08:44:07.581" v="427"/>
          <ac:spMkLst>
            <pc:docMk/>
            <pc:sldMk cId="0" sldId="275"/>
            <ac:spMk id="28" creationId="{43F2977C-C5C8-C025-8054-5852F780B619}"/>
          </ac:spMkLst>
        </pc:spChg>
        <pc:spChg chg="add mod">
          <ac:chgData name="Myroslava Makhynia" userId="7bb0f5b9-dfee-454e-9f70-e4fa02f019ef" providerId="ADAL" clId="{4080F183-4AB4-4E4E-8585-175DA5CCFE61}" dt="2024-07-31T08:44:07.581" v="427"/>
          <ac:spMkLst>
            <pc:docMk/>
            <pc:sldMk cId="0" sldId="275"/>
            <ac:spMk id="29" creationId="{3C58E191-4171-5A5E-D42A-3EB994E9280A}"/>
          </ac:spMkLst>
        </pc:spChg>
        <pc:grpChg chg="mod">
          <ac:chgData name="Myroslava Makhynia" userId="7bb0f5b9-dfee-454e-9f70-e4fa02f019ef" providerId="ADAL" clId="{4080F183-4AB4-4E4E-8585-175DA5CCFE61}" dt="2024-07-31T11:07:12.454" v="1302" actId="1035"/>
          <ac:grpSpMkLst>
            <pc:docMk/>
            <pc:sldMk cId="0" sldId="275"/>
            <ac:grpSpMk id="2" creationId="{00000000-0000-0000-0000-000000000000}"/>
          </ac:grpSpMkLst>
        </pc:grpChg>
        <pc:grpChg chg="add del mod">
          <ac:chgData name="Myroslava Makhynia" userId="7bb0f5b9-dfee-454e-9f70-e4fa02f019ef" providerId="ADAL" clId="{4080F183-4AB4-4E4E-8585-175DA5CCFE61}" dt="2024-07-31T08:55:57.258" v="570" actId="14100"/>
          <ac:grpSpMkLst>
            <pc:docMk/>
            <pc:sldMk cId="0" sldId="275"/>
            <ac:grpSpMk id="5" creationId="{00000000-0000-0000-0000-000000000000}"/>
          </ac:grpSpMkLst>
        </pc:grpChg>
        <pc:grpChg chg="del">
          <ac:chgData name="Myroslava Makhynia" userId="7bb0f5b9-dfee-454e-9f70-e4fa02f019ef" providerId="ADAL" clId="{4080F183-4AB4-4E4E-8585-175DA5CCFE61}" dt="2024-07-31T08:54:53.286" v="556" actId="478"/>
          <ac:grpSpMkLst>
            <pc:docMk/>
            <pc:sldMk cId="0" sldId="275"/>
            <ac:grpSpMk id="8" creationId="{00000000-0000-0000-0000-000000000000}"/>
          </ac:grpSpMkLst>
        </pc:grpChg>
        <pc:grpChg chg="del">
          <ac:chgData name="Myroslava Makhynia" userId="7bb0f5b9-dfee-454e-9f70-e4fa02f019ef" providerId="ADAL" clId="{4080F183-4AB4-4E4E-8585-175DA5CCFE61}" dt="2024-07-31T08:54:55.114" v="557" actId="478"/>
          <ac:grpSpMkLst>
            <pc:docMk/>
            <pc:sldMk cId="0" sldId="275"/>
            <ac:grpSpMk id="11" creationId="{00000000-0000-0000-0000-000000000000}"/>
          </ac:grpSpMkLst>
        </pc:grpChg>
        <pc:grpChg chg="mod">
          <ac:chgData name="Myroslava Makhynia" userId="7bb0f5b9-dfee-454e-9f70-e4fa02f019ef" providerId="ADAL" clId="{4080F183-4AB4-4E4E-8585-175DA5CCFE61}" dt="2024-07-31T08:56:00.124" v="571" actId="14100"/>
          <ac:grpSpMkLst>
            <pc:docMk/>
            <pc:sldMk cId="0" sldId="275"/>
            <ac:grpSpMk id="17" creationId="{00000000-0000-0000-0000-000000000000}"/>
          </ac:grpSpMkLst>
        </pc:grpChg>
        <pc:grpChg chg="del mod">
          <ac:chgData name="Myroslava Makhynia" userId="7bb0f5b9-dfee-454e-9f70-e4fa02f019ef" providerId="ADAL" clId="{4080F183-4AB4-4E4E-8585-175DA5CCFE61}" dt="2024-07-31T08:56:17.294" v="575" actId="478"/>
          <ac:grpSpMkLst>
            <pc:docMk/>
            <pc:sldMk cId="0" sldId="275"/>
            <ac:grpSpMk id="20" creationId="{00000000-0000-0000-0000-000000000000}"/>
          </ac:grpSpMkLst>
        </pc:grpChg>
      </pc:sldChg>
      <pc:sldChg chg="addSp delSp modSp mod">
        <pc:chgData name="Myroslava Makhynia" userId="7bb0f5b9-dfee-454e-9f70-e4fa02f019ef" providerId="ADAL" clId="{4080F183-4AB4-4E4E-8585-175DA5CCFE61}" dt="2024-07-31T08:58:37.762" v="603" actId="14100"/>
        <pc:sldMkLst>
          <pc:docMk/>
          <pc:sldMk cId="0" sldId="276"/>
        </pc:sldMkLst>
        <pc:spChg chg="mod">
          <ac:chgData name="Myroslava Makhynia" userId="7bb0f5b9-dfee-454e-9f70-e4fa02f019ef" providerId="ADAL" clId="{4080F183-4AB4-4E4E-8585-175DA5CCFE61}" dt="2024-07-31T08:58:14.012" v="597" actId="207"/>
          <ac:spMkLst>
            <pc:docMk/>
            <pc:sldMk cId="0" sldId="276"/>
            <ac:spMk id="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7" creationId="{00000000-0000-0000-0000-000000000000}"/>
          </ac:spMkLst>
        </pc:spChg>
        <pc:spChg chg="mod">
          <ac:chgData name="Myroslava Makhynia" userId="7bb0f5b9-dfee-454e-9f70-e4fa02f019ef" providerId="ADAL" clId="{4080F183-4AB4-4E4E-8585-175DA5CCFE61}" dt="2024-07-31T08:56:53.837" v="588" actId="1076"/>
          <ac:spMkLst>
            <pc:docMk/>
            <pc:sldMk cId="0" sldId="276"/>
            <ac:spMk id="14" creationId="{00000000-0000-0000-0000-000000000000}"/>
          </ac:spMkLst>
        </pc:spChg>
        <pc:spChg chg="del">
          <ac:chgData name="Myroslava Makhynia" userId="7bb0f5b9-dfee-454e-9f70-e4fa02f019ef" providerId="ADAL" clId="{4080F183-4AB4-4E4E-8585-175DA5CCFE61}" dt="2024-07-31T08:43:46.305" v="422" actId="478"/>
          <ac:spMkLst>
            <pc:docMk/>
            <pc:sldMk cId="0" sldId="276"/>
            <ac:spMk id="15" creationId="{00000000-0000-0000-0000-000000000000}"/>
          </ac:spMkLst>
        </pc:spChg>
        <pc:spChg chg="del">
          <ac:chgData name="Myroslava Makhynia" userId="7bb0f5b9-dfee-454e-9f70-e4fa02f019ef" providerId="ADAL" clId="{4080F183-4AB4-4E4E-8585-175DA5CCFE61}" dt="2024-07-31T08:43:46.907" v="423" actId="478"/>
          <ac:spMkLst>
            <pc:docMk/>
            <pc:sldMk cId="0" sldId="276"/>
            <ac:spMk id="1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8"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9" creationId="{00000000-0000-0000-0000-000000000000}"/>
          </ac:spMkLst>
        </pc:spChg>
        <pc:spChg chg="mod topLvl">
          <ac:chgData name="Myroslava Makhynia" userId="7bb0f5b9-dfee-454e-9f70-e4fa02f019ef" providerId="ADAL" clId="{4080F183-4AB4-4E4E-8585-175DA5CCFE61}" dt="2024-07-31T08:57:42.187" v="592" actId="478"/>
          <ac:spMkLst>
            <pc:docMk/>
            <pc:sldMk cId="0" sldId="276"/>
            <ac:spMk id="21" creationId="{00000000-0000-0000-0000-000000000000}"/>
          </ac:spMkLst>
        </pc:spChg>
        <pc:spChg chg="del mod topLvl">
          <ac:chgData name="Myroslava Makhynia" userId="7bb0f5b9-dfee-454e-9f70-e4fa02f019ef" providerId="ADAL" clId="{4080F183-4AB4-4E4E-8585-175DA5CCFE61}" dt="2024-07-31T08:57:42.187" v="592" actId="478"/>
          <ac:spMkLst>
            <pc:docMk/>
            <pc:sldMk cId="0" sldId="276"/>
            <ac:spMk id="22" creationId="{00000000-0000-0000-0000-000000000000}"/>
          </ac:spMkLst>
        </pc:spChg>
        <pc:spChg chg="mod">
          <ac:chgData name="Myroslava Makhynia" userId="7bb0f5b9-dfee-454e-9f70-e4fa02f019ef" providerId="ADAL" clId="{4080F183-4AB4-4E4E-8585-175DA5CCFE61}" dt="2024-07-31T08:56:48.547" v="586" actId="207"/>
          <ac:spMkLst>
            <pc:docMk/>
            <pc:sldMk cId="0" sldId="276"/>
            <ac:spMk id="23" creationId="{00000000-0000-0000-0000-000000000000}"/>
          </ac:spMkLst>
        </pc:spChg>
        <pc:spChg chg="mod">
          <ac:chgData name="Myroslava Makhynia" userId="7bb0f5b9-dfee-454e-9f70-e4fa02f019ef" providerId="ADAL" clId="{4080F183-4AB4-4E4E-8585-175DA5CCFE61}" dt="2024-07-31T08:58:25.664" v="600" actId="1076"/>
          <ac:spMkLst>
            <pc:docMk/>
            <pc:sldMk cId="0" sldId="276"/>
            <ac:spMk id="24" creationId="{00000000-0000-0000-0000-000000000000}"/>
          </ac:spMkLst>
        </pc:spChg>
        <pc:spChg chg="mod">
          <ac:chgData name="Myroslava Makhynia" userId="7bb0f5b9-dfee-454e-9f70-e4fa02f019ef" providerId="ADAL" clId="{4080F183-4AB4-4E4E-8585-175DA5CCFE61}" dt="2024-07-31T08:58:32.173" v="601" actId="1076"/>
          <ac:spMkLst>
            <pc:docMk/>
            <pc:sldMk cId="0" sldId="276"/>
            <ac:spMk id="25" creationId="{00000000-0000-0000-0000-000000000000}"/>
          </ac:spMkLst>
        </pc:spChg>
        <pc:spChg chg="add del mod">
          <ac:chgData name="Myroslava Makhynia" userId="7bb0f5b9-dfee-454e-9f70-e4fa02f019ef" providerId="ADAL" clId="{4080F183-4AB4-4E4E-8585-175DA5CCFE61}" dt="2024-07-31T08:44:14.249" v="429" actId="478"/>
          <ac:spMkLst>
            <pc:docMk/>
            <pc:sldMk cId="0" sldId="276"/>
            <ac:spMk id="26" creationId="{A57877BA-47CA-B398-813E-F9FCA6E802C9}"/>
          </ac:spMkLst>
        </pc:spChg>
        <pc:spChg chg="add del mod">
          <ac:chgData name="Myroslava Makhynia" userId="7bb0f5b9-dfee-454e-9f70-e4fa02f019ef" providerId="ADAL" clId="{4080F183-4AB4-4E4E-8585-175DA5CCFE61}" dt="2024-07-31T08:44:13.521" v="428" actId="478"/>
          <ac:spMkLst>
            <pc:docMk/>
            <pc:sldMk cId="0" sldId="276"/>
            <ac:spMk id="27" creationId="{B77C382C-83B3-08B4-4ADB-458ACAC7636F}"/>
          </ac:spMkLst>
        </pc:spChg>
        <pc:spChg chg="add mod">
          <ac:chgData name="Myroslava Makhynia" userId="7bb0f5b9-dfee-454e-9f70-e4fa02f019ef" providerId="ADAL" clId="{4080F183-4AB4-4E4E-8585-175DA5CCFE61}" dt="2024-07-31T08:44:27.106" v="432" actId="1076"/>
          <ac:spMkLst>
            <pc:docMk/>
            <pc:sldMk cId="0" sldId="276"/>
            <ac:spMk id="28" creationId="{D4C3A8F0-BD43-1751-55EE-A6C4606582E4}"/>
          </ac:spMkLst>
        </pc:spChg>
        <pc:spChg chg="add mod">
          <ac:chgData name="Myroslava Makhynia" userId="7bb0f5b9-dfee-454e-9f70-e4fa02f019ef" providerId="ADAL" clId="{4080F183-4AB4-4E4E-8585-175DA5CCFE61}" dt="2024-07-31T08:44:15.498" v="430"/>
          <ac:spMkLst>
            <pc:docMk/>
            <pc:sldMk cId="0" sldId="276"/>
            <ac:spMk id="29" creationId="{73D7EE15-66D9-6255-E795-29C7E44B6DBC}"/>
          </ac:spMkLst>
        </pc:spChg>
        <pc:spChg chg="mod">
          <ac:chgData name="Myroslava Makhynia" userId="7bb0f5b9-dfee-454e-9f70-e4fa02f019ef" providerId="ADAL" clId="{4080F183-4AB4-4E4E-8585-175DA5CCFE61}" dt="2024-07-31T08:56:39.291" v="583"/>
          <ac:spMkLst>
            <pc:docMk/>
            <pc:sldMk cId="0" sldId="276"/>
            <ac:spMk id="31" creationId="{5A430F11-194A-ED76-3695-DB178E8B081D}"/>
          </ac:spMkLst>
        </pc:spChg>
        <pc:spChg chg="mod">
          <ac:chgData name="Myroslava Makhynia" userId="7bb0f5b9-dfee-454e-9f70-e4fa02f019ef" providerId="ADAL" clId="{4080F183-4AB4-4E4E-8585-175DA5CCFE61}" dt="2024-07-31T08:56:39.291" v="583"/>
          <ac:spMkLst>
            <pc:docMk/>
            <pc:sldMk cId="0" sldId="276"/>
            <ac:spMk id="32" creationId="{B304A86E-54F9-A951-C84B-09EE0E67A3E7}"/>
          </ac:spMkLst>
        </pc:spChg>
        <pc:grpChg chg="del mod">
          <ac:chgData name="Myroslava Makhynia" userId="7bb0f5b9-dfee-454e-9f70-e4fa02f019ef" providerId="ADAL" clId="{4080F183-4AB4-4E4E-8585-175DA5CCFE61}" dt="2024-07-31T08:56:38.109" v="582" actId="478"/>
          <ac:grpSpMkLst>
            <pc:docMk/>
            <pc:sldMk cId="0" sldId="276"/>
            <ac:grpSpMk id="2" creationId="{00000000-0000-0000-0000-000000000000}"/>
          </ac:grpSpMkLst>
        </pc:grpChg>
        <pc:grpChg chg="mod">
          <ac:chgData name="Myroslava Makhynia" userId="7bb0f5b9-dfee-454e-9f70-e4fa02f019ef" providerId="ADAL" clId="{4080F183-4AB4-4E4E-8585-175DA5CCFE61}" dt="2024-07-31T08:58:35.103" v="602" actId="14100"/>
          <ac:grpSpMkLst>
            <pc:docMk/>
            <pc:sldMk cId="0" sldId="276"/>
            <ac:grpSpMk id="5" creationId="{00000000-0000-0000-0000-000000000000}"/>
          </ac:grpSpMkLst>
        </pc:grpChg>
        <pc:grpChg chg="del">
          <ac:chgData name="Myroslava Makhynia" userId="7bb0f5b9-dfee-454e-9f70-e4fa02f019ef" providerId="ADAL" clId="{4080F183-4AB4-4E4E-8585-175DA5CCFE61}" dt="2024-07-31T08:57:44.183" v="593" actId="478"/>
          <ac:grpSpMkLst>
            <pc:docMk/>
            <pc:sldMk cId="0" sldId="276"/>
            <ac:grpSpMk id="8" creationId="{00000000-0000-0000-0000-000000000000}"/>
          </ac:grpSpMkLst>
        </pc:grpChg>
        <pc:grpChg chg="del">
          <ac:chgData name="Myroslava Makhynia" userId="7bb0f5b9-dfee-454e-9f70-e4fa02f019ef" providerId="ADAL" clId="{4080F183-4AB4-4E4E-8585-175DA5CCFE61}" dt="2024-07-31T08:57:45.070" v="594" actId="478"/>
          <ac:grpSpMkLst>
            <pc:docMk/>
            <pc:sldMk cId="0" sldId="276"/>
            <ac:grpSpMk id="11" creationId="{00000000-0000-0000-0000-000000000000}"/>
          </ac:grpSpMkLst>
        </pc:grpChg>
        <pc:grpChg chg="mod">
          <ac:chgData name="Myroslava Makhynia" userId="7bb0f5b9-dfee-454e-9f70-e4fa02f019ef" providerId="ADAL" clId="{4080F183-4AB4-4E4E-8585-175DA5CCFE61}" dt="2024-07-31T08:58:37.762" v="603" actId="14100"/>
          <ac:grpSpMkLst>
            <pc:docMk/>
            <pc:sldMk cId="0" sldId="276"/>
            <ac:grpSpMk id="17" creationId="{00000000-0000-0000-0000-000000000000}"/>
          </ac:grpSpMkLst>
        </pc:grpChg>
        <pc:grpChg chg="del mod">
          <ac:chgData name="Myroslava Makhynia" userId="7bb0f5b9-dfee-454e-9f70-e4fa02f019ef" providerId="ADAL" clId="{4080F183-4AB4-4E4E-8585-175DA5CCFE61}" dt="2024-07-31T08:57:42.187" v="592" actId="478"/>
          <ac:grpSpMkLst>
            <pc:docMk/>
            <pc:sldMk cId="0" sldId="276"/>
            <ac:grpSpMk id="20" creationId="{00000000-0000-0000-0000-000000000000}"/>
          </ac:grpSpMkLst>
        </pc:grpChg>
        <pc:grpChg chg="add mod ord">
          <ac:chgData name="Myroslava Makhynia" userId="7bb0f5b9-dfee-454e-9f70-e4fa02f019ef" providerId="ADAL" clId="{4080F183-4AB4-4E4E-8585-175DA5CCFE61}" dt="2024-07-31T08:57:35.089" v="590" actId="1035"/>
          <ac:grpSpMkLst>
            <pc:docMk/>
            <pc:sldMk cId="0" sldId="276"/>
            <ac:grpSpMk id="30" creationId="{713C788F-19FF-EC1B-D936-D1C59E9D933E}"/>
          </ac:grpSpMkLst>
        </pc:grpChg>
      </pc:sldChg>
      <pc:sldChg chg="addSp delSp modSp mod">
        <pc:chgData name="Myroslava Makhynia" userId="7bb0f5b9-dfee-454e-9f70-e4fa02f019ef" providerId="ADAL" clId="{4080F183-4AB4-4E4E-8585-175DA5CCFE61}" dt="2024-07-31T09:01:27.121" v="614" actId="1076"/>
        <pc:sldMkLst>
          <pc:docMk/>
          <pc:sldMk cId="0" sldId="277"/>
        </pc:sldMkLst>
        <pc:spChg chg="mod">
          <ac:chgData name="Myroslava Makhynia" userId="7bb0f5b9-dfee-454e-9f70-e4fa02f019ef" providerId="ADAL" clId="{4080F183-4AB4-4E4E-8585-175DA5CCFE61}" dt="2024-07-31T09:00:34.020" v="604" actId="207"/>
          <ac:spMkLst>
            <pc:docMk/>
            <pc:sldMk cId="0" sldId="277"/>
            <ac:spMk id="3" creationId="{00000000-0000-0000-0000-000000000000}"/>
          </ac:spMkLst>
        </pc:spChg>
        <pc:spChg chg="mod">
          <ac:chgData name="Myroslava Makhynia" userId="7bb0f5b9-dfee-454e-9f70-e4fa02f019ef" providerId="ADAL" clId="{4080F183-4AB4-4E4E-8585-175DA5CCFE61}" dt="2024-07-31T09:00:34.020" v="604" actId="207"/>
          <ac:spMkLst>
            <pc:docMk/>
            <pc:sldMk cId="0" sldId="277"/>
            <ac:spMk id="4" creationId="{00000000-0000-0000-0000-000000000000}"/>
          </ac:spMkLst>
        </pc:spChg>
        <pc:spChg chg="del">
          <ac:chgData name="Myroslava Makhynia" userId="7bb0f5b9-dfee-454e-9f70-e4fa02f019ef" providerId="ADAL" clId="{4080F183-4AB4-4E4E-8585-175DA5CCFE61}" dt="2024-07-31T08:44:35.583" v="434" actId="478"/>
          <ac:spMkLst>
            <pc:docMk/>
            <pc:sldMk cId="0" sldId="277"/>
            <ac:spMk id="6" creationId="{00000000-0000-0000-0000-000000000000}"/>
          </ac:spMkLst>
        </pc:spChg>
        <pc:spChg chg="del">
          <ac:chgData name="Myroslava Makhynia" userId="7bb0f5b9-dfee-454e-9f70-e4fa02f019ef" providerId="ADAL" clId="{4080F183-4AB4-4E4E-8585-175DA5CCFE61}" dt="2024-07-31T08:44:36.103" v="435" actId="478"/>
          <ac:spMkLst>
            <pc:docMk/>
            <pc:sldMk cId="0" sldId="277"/>
            <ac:spMk id="7" creationId="{00000000-0000-0000-0000-000000000000}"/>
          </ac:spMkLst>
        </pc:spChg>
        <pc:spChg chg="del">
          <ac:chgData name="Myroslava Makhynia" userId="7bb0f5b9-dfee-454e-9f70-e4fa02f019ef" providerId="ADAL" clId="{4080F183-4AB4-4E4E-8585-175DA5CCFE61}" dt="2024-07-31T09:00:55.774" v="609" actId="478"/>
          <ac:spMkLst>
            <pc:docMk/>
            <pc:sldMk cId="0" sldId="277"/>
            <ac:spMk id="8" creationId="{00000000-0000-0000-0000-000000000000}"/>
          </ac:spMkLst>
        </pc:spChg>
        <pc:spChg chg="mod">
          <ac:chgData name="Myroslava Makhynia" userId="7bb0f5b9-dfee-454e-9f70-e4fa02f019ef" providerId="ADAL" clId="{4080F183-4AB4-4E4E-8585-175DA5CCFE61}" dt="2024-07-31T09:00:41.600" v="606" actId="1076"/>
          <ac:spMkLst>
            <pc:docMk/>
            <pc:sldMk cId="0" sldId="277"/>
            <ac:spMk id="9" creationId="{00000000-0000-0000-0000-000000000000}"/>
          </ac:spMkLst>
        </pc:spChg>
        <pc:spChg chg="mod">
          <ac:chgData name="Myroslava Makhynia" userId="7bb0f5b9-dfee-454e-9f70-e4fa02f019ef" providerId="ADAL" clId="{4080F183-4AB4-4E4E-8585-175DA5CCFE61}" dt="2024-07-31T09:00:50.677" v="608" actId="1076"/>
          <ac:spMkLst>
            <pc:docMk/>
            <pc:sldMk cId="0" sldId="277"/>
            <ac:spMk id="10" creationId="{00000000-0000-0000-0000-000000000000}"/>
          </ac:spMkLst>
        </pc:spChg>
        <pc:spChg chg="add mod">
          <ac:chgData name="Myroslava Makhynia" userId="7bb0f5b9-dfee-454e-9f70-e4fa02f019ef" providerId="ADAL" clId="{4080F183-4AB4-4E4E-8585-175DA5CCFE61}" dt="2024-07-31T08:44:37.226" v="436"/>
          <ac:spMkLst>
            <pc:docMk/>
            <pc:sldMk cId="0" sldId="277"/>
            <ac:spMk id="11" creationId="{5A2304B6-D36F-5EBC-99F4-B46F7C2CBEFA}"/>
          </ac:spMkLst>
        </pc:spChg>
        <pc:spChg chg="add mod">
          <ac:chgData name="Myroslava Makhynia" userId="7bb0f5b9-dfee-454e-9f70-e4fa02f019ef" providerId="ADAL" clId="{4080F183-4AB4-4E4E-8585-175DA5CCFE61}" dt="2024-07-31T08:44:37.226" v="436"/>
          <ac:spMkLst>
            <pc:docMk/>
            <pc:sldMk cId="0" sldId="277"/>
            <ac:spMk id="12" creationId="{AA8C69C2-4487-079A-3588-23C79E3099BB}"/>
          </ac:spMkLst>
        </pc:spChg>
        <pc:grpChg chg="mod">
          <ac:chgData name="Myroslava Makhynia" userId="7bb0f5b9-dfee-454e-9f70-e4fa02f019ef" providerId="ADAL" clId="{4080F183-4AB4-4E4E-8585-175DA5CCFE61}" dt="2024-07-31T09:00:34.020" v="604" actId="207"/>
          <ac:grpSpMkLst>
            <pc:docMk/>
            <pc:sldMk cId="0" sldId="277"/>
            <ac:grpSpMk id="2" creationId="{00000000-0000-0000-0000-000000000000}"/>
          </ac:grpSpMkLst>
        </pc:grpChg>
        <pc:picChg chg="add mod">
          <ac:chgData name="Myroslava Makhynia" userId="7bb0f5b9-dfee-454e-9f70-e4fa02f019ef" providerId="ADAL" clId="{4080F183-4AB4-4E4E-8585-175DA5CCFE61}" dt="2024-07-31T09:01:27.121" v="614" actId="1076"/>
          <ac:picMkLst>
            <pc:docMk/>
            <pc:sldMk cId="0" sldId="277"/>
            <ac:picMk id="14" creationId="{57C797E7-A9F2-BA0D-6D0A-5954622CDA97}"/>
          </ac:picMkLst>
        </pc:picChg>
      </pc:sldChg>
      <pc:sldChg chg="addSp delSp modSp mod">
        <pc:chgData name="Myroslava Makhynia" userId="7bb0f5b9-dfee-454e-9f70-e4fa02f019ef" providerId="ADAL" clId="{4080F183-4AB4-4E4E-8585-175DA5CCFE61}" dt="2024-07-31T09:03:50.249" v="633" actId="14100"/>
        <pc:sldMkLst>
          <pc:docMk/>
          <pc:sldMk cId="0" sldId="278"/>
        </pc:sldMkLst>
        <pc:spChg chg="mod">
          <ac:chgData name="Myroslava Makhynia" userId="7bb0f5b9-dfee-454e-9f70-e4fa02f019ef" providerId="ADAL" clId="{4080F183-4AB4-4E4E-8585-175DA5CCFE61}" dt="2024-07-31T09:01:38.066" v="615" actId="207"/>
          <ac:spMkLst>
            <pc:docMk/>
            <pc:sldMk cId="0" sldId="278"/>
            <ac:spMk id="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7" creationId="{00000000-0000-0000-0000-000000000000}"/>
          </ac:spMkLst>
        </pc:spChg>
        <pc:spChg chg="del">
          <ac:chgData name="Myroslava Makhynia" userId="7bb0f5b9-dfee-454e-9f70-e4fa02f019ef" providerId="ADAL" clId="{4080F183-4AB4-4E4E-8585-175DA5CCFE61}" dt="2024-07-31T08:44:40.442" v="437" actId="478"/>
          <ac:spMkLst>
            <pc:docMk/>
            <pc:sldMk cId="0" sldId="278"/>
            <ac:spMk id="15" creationId="{00000000-0000-0000-0000-000000000000}"/>
          </ac:spMkLst>
        </pc:spChg>
        <pc:spChg chg="del">
          <ac:chgData name="Myroslava Makhynia" userId="7bb0f5b9-dfee-454e-9f70-e4fa02f019ef" providerId="ADAL" clId="{4080F183-4AB4-4E4E-8585-175DA5CCFE61}" dt="2024-07-31T08:44:40.956" v="438" actId="478"/>
          <ac:spMkLst>
            <pc:docMk/>
            <pc:sldMk cId="0" sldId="278"/>
            <ac:spMk id="1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8"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9" creationId="{00000000-0000-0000-0000-000000000000}"/>
          </ac:spMkLst>
        </pc:spChg>
        <pc:spChg chg="mod topLvl">
          <ac:chgData name="Myroslava Makhynia" userId="7bb0f5b9-dfee-454e-9f70-e4fa02f019ef" providerId="ADAL" clId="{4080F183-4AB4-4E4E-8585-175DA5CCFE61}" dt="2024-07-31T09:01:56.269" v="620" actId="207"/>
          <ac:spMkLst>
            <pc:docMk/>
            <pc:sldMk cId="0" sldId="278"/>
            <ac:spMk id="21" creationId="{00000000-0000-0000-0000-000000000000}"/>
          </ac:spMkLst>
        </pc:spChg>
        <pc:spChg chg="del mod topLvl">
          <ac:chgData name="Myroslava Makhynia" userId="7bb0f5b9-dfee-454e-9f70-e4fa02f019ef" providerId="ADAL" clId="{4080F183-4AB4-4E4E-8585-175DA5CCFE61}" dt="2024-07-31T09:01:49.690" v="619" actId="478"/>
          <ac:spMkLst>
            <pc:docMk/>
            <pc:sldMk cId="0" sldId="278"/>
            <ac:spMk id="22" creationId="{00000000-0000-0000-0000-000000000000}"/>
          </ac:spMkLst>
        </pc:spChg>
        <pc:spChg chg="mod">
          <ac:chgData name="Myroslava Makhynia" userId="7bb0f5b9-dfee-454e-9f70-e4fa02f019ef" providerId="ADAL" clId="{4080F183-4AB4-4E4E-8585-175DA5CCFE61}" dt="2024-07-31T09:03:10.140" v="625" actId="1076"/>
          <ac:spMkLst>
            <pc:docMk/>
            <pc:sldMk cId="0" sldId="278"/>
            <ac:spMk id="23" creationId="{00000000-0000-0000-0000-000000000000}"/>
          </ac:spMkLst>
        </pc:spChg>
        <pc:spChg chg="mod">
          <ac:chgData name="Myroslava Makhynia" userId="7bb0f5b9-dfee-454e-9f70-e4fa02f019ef" providerId="ADAL" clId="{4080F183-4AB4-4E4E-8585-175DA5CCFE61}" dt="2024-07-31T09:03:40.246" v="630" actId="1076"/>
          <ac:spMkLst>
            <pc:docMk/>
            <pc:sldMk cId="0" sldId="278"/>
            <ac:spMk id="24" creationId="{00000000-0000-0000-0000-000000000000}"/>
          </ac:spMkLst>
        </pc:spChg>
        <pc:spChg chg="mod">
          <ac:chgData name="Myroslava Makhynia" userId="7bb0f5b9-dfee-454e-9f70-e4fa02f019ef" providerId="ADAL" clId="{4080F183-4AB4-4E4E-8585-175DA5CCFE61}" dt="2024-07-31T09:03:44.025" v="631" actId="1076"/>
          <ac:spMkLst>
            <pc:docMk/>
            <pc:sldMk cId="0" sldId="278"/>
            <ac:spMk id="25" creationId="{00000000-0000-0000-0000-000000000000}"/>
          </ac:spMkLst>
        </pc:spChg>
        <pc:spChg chg="add mod">
          <ac:chgData name="Myroslava Makhynia" userId="7bb0f5b9-dfee-454e-9f70-e4fa02f019ef" providerId="ADAL" clId="{4080F183-4AB4-4E4E-8585-175DA5CCFE61}" dt="2024-07-31T08:44:42.668" v="439"/>
          <ac:spMkLst>
            <pc:docMk/>
            <pc:sldMk cId="0" sldId="278"/>
            <ac:spMk id="26" creationId="{43643675-CD2D-28EA-9554-5E853A9449C9}"/>
          </ac:spMkLst>
        </pc:spChg>
        <pc:spChg chg="add mod">
          <ac:chgData name="Myroslava Makhynia" userId="7bb0f5b9-dfee-454e-9f70-e4fa02f019ef" providerId="ADAL" clId="{4080F183-4AB4-4E4E-8585-175DA5CCFE61}" dt="2024-07-31T08:44:42.668" v="439"/>
          <ac:spMkLst>
            <pc:docMk/>
            <pc:sldMk cId="0" sldId="278"/>
            <ac:spMk id="27" creationId="{458D6BE1-6805-2A39-CB77-B5137244AFF2}"/>
          </ac:spMkLst>
        </pc:spChg>
        <pc:spChg chg="mod">
          <ac:chgData name="Myroslava Makhynia" userId="7bb0f5b9-dfee-454e-9f70-e4fa02f019ef" providerId="ADAL" clId="{4080F183-4AB4-4E4E-8585-175DA5CCFE61}" dt="2024-07-31T09:03:00.301" v="622"/>
          <ac:spMkLst>
            <pc:docMk/>
            <pc:sldMk cId="0" sldId="278"/>
            <ac:spMk id="29" creationId="{A1B70315-592B-EE80-1169-3E9D7BC55FB4}"/>
          </ac:spMkLst>
        </pc:spChg>
        <pc:spChg chg="mod">
          <ac:chgData name="Myroslava Makhynia" userId="7bb0f5b9-dfee-454e-9f70-e4fa02f019ef" providerId="ADAL" clId="{4080F183-4AB4-4E4E-8585-175DA5CCFE61}" dt="2024-07-31T09:03:00.301" v="622"/>
          <ac:spMkLst>
            <pc:docMk/>
            <pc:sldMk cId="0" sldId="278"/>
            <ac:spMk id="30" creationId="{F1BBB9F3-1BE0-8263-EB94-EC78EBF1108A}"/>
          </ac:spMkLst>
        </pc:spChg>
        <pc:grpChg chg="del mod">
          <ac:chgData name="Myroslava Makhynia" userId="7bb0f5b9-dfee-454e-9f70-e4fa02f019ef" providerId="ADAL" clId="{4080F183-4AB4-4E4E-8585-175DA5CCFE61}" dt="2024-07-31T09:02:59.420" v="621" actId="478"/>
          <ac:grpSpMkLst>
            <pc:docMk/>
            <pc:sldMk cId="0" sldId="278"/>
            <ac:grpSpMk id="2" creationId="{00000000-0000-0000-0000-000000000000}"/>
          </ac:grpSpMkLst>
        </pc:grpChg>
        <pc:grpChg chg="mod">
          <ac:chgData name="Myroslava Makhynia" userId="7bb0f5b9-dfee-454e-9f70-e4fa02f019ef" providerId="ADAL" clId="{4080F183-4AB4-4E4E-8585-175DA5CCFE61}" dt="2024-07-31T09:03:50.249" v="633" actId="14100"/>
          <ac:grpSpMkLst>
            <pc:docMk/>
            <pc:sldMk cId="0" sldId="278"/>
            <ac:grpSpMk id="5" creationId="{00000000-0000-0000-0000-000000000000}"/>
          </ac:grpSpMkLst>
        </pc:grpChg>
        <pc:grpChg chg="del">
          <ac:chgData name="Myroslava Makhynia" userId="7bb0f5b9-dfee-454e-9f70-e4fa02f019ef" providerId="ADAL" clId="{4080F183-4AB4-4E4E-8585-175DA5CCFE61}" dt="2024-07-31T09:01:39.547" v="616" actId="478"/>
          <ac:grpSpMkLst>
            <pc:docMk/>
            <pc:sldMk cId="0" sldId="278"/>
            <ac:grpSpMk id="8" creationId="{00000000-0000-0000-0000-000000000000}"/>
          </ac:grpSpMkLst>
        </pc:grpChg>
        <pc:grpChg chg="del">
          <ac:chgData name="Myroslava Makhynia" userId="7bb0f5b9-dfee-454e-9f70-e4fa02f019ef" providerId="ADAL" clId="{4080F183-4AB4-4E4E-8585-175DA5CCFE61}" dt="2024-07-31T09:01:41.638" v="617" actId="478"/>
          <ac:grpSpMkLst>
            <pc:docMk/>
            <pc:sldMk cId="0" sldId="278"/>
            <ac:grpSpMk id="11" creationId="{00000000-0000-0000-0000-000000000000}"/>
          </ac:grpSpMkLst>
        </pc:grpChg>
        <pc:grpChg chg="mod">
          <ac:chgData name="Myroslava Makhynia" userId="7bb0f5b9-dfee-454e-9f70-e4fa02f019ef" providerId="ADAL" clId="{4080F183-4AB4-4E4E-8585-175DA5CCFE61}" dt="2024-07-31T09:03:46.746" v="632" actId="14100"/>
          <ac:grpSpMkLst>
            <pc:docMk/>
            <pc:sldMk cId="0" sldId="278"/>
            <ac:grpSpMk id="17" creationId="{00000000-0000-0000-0000-000000000000}"/>
          </ac:grpSpMkLst>
        </pc:grpChg>
        <pc:grpChg chg="del mod">
          <ac:chgData name="Myroslava Makhynia" userId="7bb0f5b9-dfee-454e-9f70-e4fa02f019ef" providerId="ADAL" clId="{4080F183-4AB4-4E4E-8585-175DA5CCFE61}" dt="2024-07-31T09:01:49.690" v="619" actId="478"/>
          <ac:grpSpMkLst>
            <pc:docMk/>
            <pc:sldMk cId="0" sldId="278"/>
            <ac:grpSpMk id="20" creationId="{00000000-0000-0000-0000-000000000000}"/>
          </ac:grpSpMkLst>
        </pc:grpChg>
        <pc:grpChg chg="add mod ord">
          <ac:chgData name="Myroslava Makhynia" userId="7bb0f5b9-dfee-454e-9f70-e4fa02f019ef" providerId="ADAL" clId="{4080F183-4AB4-4E4E-8585-175DA5CCFE61}" dt="2024-07-31T09:03:03.854" v="623" actId="167"/>
          <ac:grpSpMkLst>
            <pc:docMk/>
            <pc:sldMk cId="0" sldId="278"/>
            <ac:grpSpMk id="28" creationId="{3C4448AE-6021-7A55-2CE7-B0282BB7119C}"/>
          </ac:grpSpMkLst>
        </pc:grpChg>
      </pc:sldChg>
      <pc:sldChg chg="addSp delSp modSp mod">
        <pc:chgData name="Myroslava Makhynia" userId="7bb0f5b9-dfee-454e-9f70-e4fa02f019ef" providerId="ADAL" clId="{4080F183-4AB4-4E4E-8585-175DA5CCFE61}" dt="2024-07-31T09:05:32.788" v="668" actId="478"/>
        <pc:sldMkLst>
          <pc:docMk/>
          <pc:sldMk cId="0" sldId="279"/>
        </pc:sldMkLst>
        <pc:spChg chg="mod">
          <ac:chgData name="Myroslava Makhynia" userId="7bb0f5b9-dfee-454e-9f70-e4fa02f019ef" providerId="ADAL" clId="{4080F183-4AB4-4E4E-8585-175DA5CCFE61}" dt="2024-07-31T09:04:55.783" v="657" actId="207"/>
          <ac:spMkLst>
            <pc:docMk/>
            <pc:sldMk cId="0" sldId="279"/>
            <ac:spMk id="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7" creationId="{00000000-0000-0000-0000-000000000000}"/>
          </ac:spMkLst>
        </pc:spChg>
        <pc:spChg chg="del">
          <ac:chgData name="Myroslava Makhynia" userId="7bb0f5b9-dfee-454e-9f70-e4fa02f019ef" providerId="ADAL" clId="{4080F183-4AB4-4E4E-8585-175DA5CCFE61}" dt="2024-07-31T08:44:47.575" v="442" actId="478"/>
          <ac:spMkLst>
            <pc:docMk/>
            <pc:sldMk cId="0" sldId="279"/>
            <ac:spMk id="15" creationId="{00000000-0000-0000-0000-000000000000}"/>
          </ac:spMkLst>
        </pc:spChg>
        <pc:spChg chg="del">
          <ac:chgData name="Myroslava Makhynia" userId="7bb0f5b9-dfee-454e-9f70-e4fa02f019ef" providerId="ADAL" clId="{4080F183-4AB4-4E4E-8585-175DA5CCFE61}" dt="2024-07-31T08:44:47.062" v="441" actId="478"/>
          <ac:spMkLst>
            <pc:docMk/>
            <pc:sldMk cId="0" sldId="279"/>
            <ac:spMk id="1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8"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9" creationId="{00000000-0000-0000-0000-000000000000}"/>
          </ac:spMkLst>
        </pc:spChg>
        <pc:spChg chg="mod topLvl">
          <ac:chgData name="Myroslava Makhynia" userId="7bb0f5b9-dfee-454e-9f70-e4fa02f019ef" providerId="ADAL" clId="{4080F183-4AB4-4E4E-8585-175DA5CCFE61}" dt="2024-07-31T09:05:32.788" v="668" actId="478"/>
          <ac:spMkLst>
            <pc:docMk/>
            <pc:sldMk cId="0" sldId="279"/>
            <ac:spMk id="21" creationId="{00000000-0000-0000-0000-000000000000}"/>
          </ac:spMkLst>
        </pc:spChg>
        <pc:spChg chg="del mod topLvl">
          <ac:chgData name="Myroslava Makhynia" userId="7bb0f5b9-dfee-454e-9f70-e4fa02f019ef" providerId="ADAL" clId="{4080F183-4AB4-4E4E-8585-175DA5CCFE61}" dt="2024-07-31T09:05:32.788" v="668" actId="478"/>
          <ac:spMkLst>
            <pc:docMk/>
            <pc:sldMk cId="0" sldId="279"/>
            <ac:spMk id="22" creationId="{00000000-0000-0000-0000-000000000000}"/>
          </ac:spMkLst>
        </pc:spChg>
        <pc:spChg chg="mod">
          <ac:chgData name="Myroslava Makhynia" userId="7bb0f5b9-dfee-454e-9f70-e4fa02f019ef" providerId="ADAL" clId="{4080F183-4AB4-4E4E-8585-175DA5CCFE61}" dt="2024-07-31T09:04:52.798" v="656" actId="1076"/>
          <ac:spMkLst>
            <pc:docMk/>
            <pc:sldMk cId="0" sldId="279"/>
            <ac:spMk id="23" creationId="{00000000-0000-0000-0000-000000000000}"/>
          </ac:spMkLst>
        </pc:spChg>
        <pc:spChg chg="mod">
          <ac:chgData name="Myroslava Makhynia" userId="7bb0f5b9-dfee-454e-9f70-e4fa02f019ef" providerId="ADAL" clId="{4080F183-4AB4-4E4E-8585-175DA5CCFE61}" dt="2024-07-31T09:05:24.033" v="664" actId="1076"/>
          <ac:spMkLst>
            <pc:docMk/>
            <pc:sldMk cId="0" sldId="279"/>
            <ac:spMk id="24" creationId="{00000000-0000-0000-0000-000000000000}"/>
          </ac:spMkLst>
        </pc:spChg>
        <pc:spChg chg="mod">
          <ac:chgData name="Myroslava Makhynia" userId="7bb0f5b9-dfee-454e-9f70-e4fa02f019ef" providerId="ADAL" clId="{4080F183-4AB4-4E4E-8585-175DA5CCFE61}" dt="2024-07-31T09:05:20.766" v="663" actId="1076"/>
          <ac:spMkLst>
            <pc:docMk/>
            <pc:sldMk cId="0" sldId="279"/>
            <ac:spMk id="25" creationId="{00000000-0000-0000-0000-000000000000}"/>
          </ac:spMkLst>
        </pc:spChg>
        <pc:spChg chg="add mod">
          <ac:chgData name="Myroslava Makhynia" userId="7bb0f5b9-dfee-454e-9f70-e4fa02f019ef" providerId="ADAL" clId="{4080F183-4AB4-4E4E-8585-175DA5CCFE61}" dt="2024-07-31T08:44:48.483" v="443"/>
          <ac:spMkLst>
            <pc:docMk/>
            <pc:sldMk cId="0" sldId="279"/>
            <ac:spMk id="26" creationId="{3F4A82E2-666B-3324-74BE-1836D76AC12B}"/>
          </ac:spMkLst>
        </pc:spChg>
        <pc:spChg chg="add mod">
          <ac:chgData name="Myroslava Makhynia" userId="7bb0f5b9-dfee-454e-9f70-e4fa02f019ef" providerId="ADAL" clId="{4080F183-4AB4-4E4E-8585-175DA5CCFE61}" dt="2024-07-31T08:44:48.483" v="443"/>
          <ac:spMkLst>
            <pc:docMk/>
            <pc:sldMk cId="0" sldId="279"/>
            <ac:spMk id="27" creationId="{B5C46BF0-F52F-E256-C46C-AD61044C0A90}"/>
          </ac:spMkLst>
        </pc:spChg>
        <pc:spChg chg="mod">
          <ac:chgData name="Myroslava Makhynia" userId="7bb0f5b9-dfee-454e-9f70-e4fa02f019ef" providerId="ADAL" clId="{4080F183-4AB4-4E4E-8585-175DA5CCFE61}" dt="2024-07-31T09:03:55.248" v="635"/>
          <ac:spMkLst>
            <pc:docMk/>
            <pc:sldMk cId="0" sldId="279"/>
            <ac:spMk id="29" creationId="{3F77BC07-7069-D1E3-8F90-7CC03145D3E5}"/>
          </ac:spMkLst>
        </pc:spChg>
        <pc:spChg chg="mod">
          <ac:chgData name="Myroslava Makhynia" userId="7bb0f5b9-dfee-454e-9f70-e4fa02f019ef" providerId="ADAL" clId="{4080F183-4AB4-4E4E-8585-175DA5CCFE61}" dt="2024-07-31T09:03:55.248" v="635"/>
          <ac:spMkLst>
            <pc:docMk/>
            <pc:sldMk cId="0" sldId="279"/>
            <ac:spMk id="30" creationId="{EC844EE3-74A7-6655-F085-030C68A7C76B}"/>
          </ac:spMkLst>
        </pc:spChg>
        <pc:grpChg chg="del mod">
          <ac:chgData name="Myroslava Makhynia" userId="7bb0f5b9-dfee-454e-9f70-e4fa02f019ef" providerId="ADAL" clId="{4080F183-4AB4-4E4E-8585-175DA5CCFE61}" dt="2024-07-31T09:03:54.578" v="634" actId="478"/>
          <ac:grpSpMkLst>
            <pc:docMk/>
            <pc:sldMk cId="0" sldId="279"/>
            <ac:grpSpMk id="2" creationId="{00000000-0000-0000-0000-000000000000}"/>
          </ac:grpSpMkLst>
        </pc:grpChg>
        <pc:grpChg chg="mod">
          <ac:chgData name="Myroslava Makhynia" userId="7bb0f5b9-dfee-454e-9f70-e4fa02f019ef" providerId="ADAL" clId="{4080F183-4AB4-4E4E-8585-175DA5CCFE61}" dt="2024-07-31T09:05:28.886" v="666" actId="14100"/>
          <ac:grpSpMkLst>
            <pc:docMk/>
            <pc:sldMk cId="0" sldId="279"/>
            <ac:grpSpMk id="5" creationId="{00000000-0000-0000-0000-000000000000}"/>
          </ac:grpSpMkLst>
        </pc:grpChg>
        <pc:grpChg chg="del">
          <ac:chgData name="Myroslava Makhynia" userId="7bb0f5b9-dfee-454e-9f70-e4fa02f019ef" providerId="ADAL" clId="{4080F183-4AB4-4E4E-8585-175DA5CCFE61}" dt="2024-07-31T09:04:43.323" v="652" actId="478"/>
          <ac:grpSpMkLst>
            <pc:docMk/>
            <pc:sldMk cId="0" sldId="279"/>
            <ac:grpSpMk id="8" creationId="{00000000-0000-0000-0000-000000000000}"/>
          </ac:grpSpMkLst>
        </pc:grpChg>
        <pc:grpChg chg="del">
          <ac:chgData name="Myroslava Makhynia" userId="7bb0f5b9-dfee-454e-9f70-e4fa02f019ef" providerId="ADAL" clId="{4080F183-4AB4-4E4E-8585-175DA5CCFE61}" dt="2024-07-31T09:04:43.952" v="653" actId="478"/>
          <ac:grpSpMkLst>
            <pc:docMk/>
            <pc:sldMk cId="0" sldId="279"/>
            <ac:grpSpMk id="11" creationId="{00000000-0000-0000-0000-000000000000}"/>
          </ac:grpSpMkLst>
        </pc:grpChg>
        <pc:grpChg chg="mod">
          <ac:chgData name="Myroslava Makhynia" userId="7bb0f5b9-dfee-454e-9f70-e4fa02f019ef" providerId="ADAL" clId="{4080F183-4AB4-4E4E-8585-175DA5CCFE61}" dt="2024-07-31T09:05:26.474" v="665" actId="14100"/>
          <ac:grpSpMkLst>
            <pc:docMk/>
            <pc:sldMk cId="0" sldId="279"/>
            <ac:grpSpMk id="17" creationId="{00000000-0000-0000-0000-000000000000}"/>
          </ac:grpSpMkLst>
        </pc:grpChg>
        <pc:grpChg chg="del mod">
          <ac:chgData name="Myroslava Makhynia" userId="7bb0f5b9-dfee-454e-9f70-e4fa02f019ef" providerId="ADAL" clId="{4080F183-4AB4-4E4E-8585-175DA5CCFE61}" dt="2024-07-31T09:05:32.788" v="668" actId="478"/>
          <ac:grpSpMkLst>
            <pc:docMk/>
            <pc:sldMk cId="0" sldId="279"/>
            <ac:grpSpMk id="20" creationId="{00000000-0000-0000-0000-000000000000}"/>
          </ac:grpSpMkLst>
        </pc:grpChg>
        <pc:grpChg chg="add mod ord">
          <ac:chgData name="Myroslava Makhynia" userId="7bb0f5b9-dfee-454e-9f70-e4fa02f019ef" providerId="ADAL" clId="{4080F183-4AB4-4E4E-8585-175DA5CCFE61}" dt="2024-07-31T09:04:47.187" v="654" actId="167"/>
          <ac:grpSpMkLst>
            <pc:docMk/>
            <pc:sldMk cId="0" sldId="279"/>
            <ac:grpSpMk id="28" creationId="{555D1FF1-A09F-2D35-ECC3-2648FAD986B1}"/>
          </ac:grpSpMkLst>
        </pc:grpChg>
      </pc:sldChg>
      <pc:sldChg chg="addSp delSp modSp mod">
        <pc:chgData name="Myroslava Makhynia" userId="7bb0f5b9-dfee-454e-9f70-e4fa02f019ef" providerId="ADAL" clId="{4080F183-4AB4-4E4E-8585-175DA5CCFE61}" dt="2024-07-31T09:06:43.739" v="699" actId="790"/>
        <pc:sldMkLst>
          <pc:docMk/>
          <pc:sldMk cId="0" sldId="280"/>
        </pc:sldMkLst>
        <pc:spChg chg="del">
          <ac:chgData name="Myroslava Makhynia" userId="7bb0f5b9-dfee-454e-9f70-e4fa02f019ef" providerId="ADAL" clId="{4080F183-4AB4-4E4E-8585-175DA5CCFE61}" dt="2024-07-31T08:44:54.633" v="446" actId="478"/>
          <ac:spMkLst>
            <pc:docMk/>
            <pc:sldMk cId="0" sldId="280"/>
            <ac:spMk id="2" creationId="{00000000-0000-0000-0000-000000000000}"/>
          </ac:spMkLst>
        </pc:spChg>
        <pc:spChg chg="del">
          <ac:chgData name="Myroslava Makhynia" userId="7bb0f5b9-dfee-454e-9f70-e4fa02f019ef" providerId="ADAL" clId="{4080F183-4AB4-4E4E-8585-175DA5CCFE61}" dt="2024-07-31T08:44:54.143" v="445" actId="478"/>
          <ac:spMkLst>
            <pc:docMk/>
            <pc:sldMk cId="0" sldId="280"/>
            <ac:spMk id="3" creationId="{00000000-0000-0000-0000-000000000000}"/>
          </ac:spMkLst>
        </pc:spChg>
        <pc:spChg chg="mod">
          <ac:chgData name="Myroslava Makhynia" userId="7bb0f5b9-dfee-454e-9f70-e4fa02f019ef" providerId="ADAL" clId="{4080F183-4AB4-4E4E-8585-175DA5CCFE61}" dt="2024-07-31T09:05:58.560" v="672" actId="1076"/>
          <ac:spMkLst>
            <pc:docMk/>
            <pc:sldMk cId="0" sldId="280"/>
            <ac:spMk id="7"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9"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10" creationId="{00000000-0000-0000-0000-000000000000}"/>
          </ac:spMkLst>
        </pc:spChg>
        <pc:spChg chg="mod">
          <ac:chgData name="Myroslava Makhynia" userId="7bb0f5b9-dfee-454e-9f70-e4fa02f019ef" providerId="ADAL" clId="{4080F183-4AB4-4E4E-8585-175DA5CCFE61}" dt="2024-07-31T09:06:43.739" v="699" actId="790"/>
          <ac:spMkLst>
            <pc:docMk/>
            <pc:sldMk cId="0" sldId="280"/>
            <ac:spMk id="11" creationId="{00000000-0000-0000-0000-000000000000}"/>
          </ac:spMkLst>
        </pc:spChg>
        <pc:spChg chg="mod">
          <ac:chgData name="Myroslava Makhynia" userId="7bb0f5b9-dfee-454e-9f70-e4fa02f019ef" providerId="ADAL" clId="{4080F183-4AB4-4E4E-8585-175DA5CCFE61}" dt="2024-07-31T09:06:02.179" v="673" actId="1076"/>
          <ac:spMkLst>
            <pc:docMk/>
            <pc:sldMk cId="0" sldId="280"/>
            <ac:spMk id="12" creationId="{00000000-0000-0000-0000-000000000000}"/>
          </ac:spMkLst>
        </pc:spChg>
        <pc:spChg chg="add mod">
          <ac:chgData name="Myroslava Makhynia" userId="7bb0f5b9-dfee-454e-9f70-e4fa02f019ef" providerId="ADAL" clId="{4080F183-4AB4-4E4E-8585-175DA5CCFE61}" dt="2024-07-31T08:44:55.589" v="447"/>
          <ac:spMkLst>
            <pc:docMk/>
            <pc:sldMk cId="0" sldId="280"/>
            <ac:spMk id="13" creationId="{6935B1A0-A1CD-344E-7BE1-1E788343533E}"/>
          </ac:spMkLst>
        </pc:spChg>
        <pc:spChg chg="add mod">
          <ac:chgData name="Myroslava Makhynia" userId="7bb0f5b9-dfee-454e-9f70-e4fa02f019ef" providerId="ADAL" clId="{4080F183-4AB4-4E4E-8585-175DA5CCFE61}" dt="2024-07-31T08:44:55.589" v="447"/>
          <ac:spMkLst>
            <pc:docMk/>
            <pc:sldMk cId="0" sldId="280"/>
            <ac:spMk id="14" creationId="{A83CEE4A-0F94-A15D-8323-C1CC9D9710E4}"/>
          </ac:spMkLst>
        </pc:spChg>
        <pc:spChg chg="mod">
          <ac:chgData name="Myroslava Makhynia" userId="7bb0f5b9-dfee-454e-9f70-e4fa02f019ef" providerId="ADAL" clId="{4080F183-4AB4-4E4E-8585-175DA5CCFE61}" dt="2024-07-31T09:04:03.450" v="639"/>
          <ac:spMkLst>
            <pc:docMk/>
            <pc:sldMk cId="0" sldId="280"/>
            <ac:spMk id="16" creationId="{E70B5E85-0DE7-521D-9370-7BE449311CB8}"/>
          </ac:spMkLst>
        </pc:spChg>
        <pc:spChg chg="mod">
          <ac:chgData name="Myroslava Makhynia" userId="7bb0f5b9-dfee-454e-9f70-e4fa02f019ef" providerId="ADAL" clId="{4080F183-4AB4-4E4E-8585-175DA5CCFE61}" dt="2024-07-31T09:04:03.450" v="639"/>
          <ac:spMkLst>
            <pc:docMk/>
            <pc:sldMk cId="0" sldId="280"/>
            <ac:spMk id="17" creationId="{8ED4FADB-C7A4-AB24-724C-0497163D14C7}"/>
          </ac:spMkLst>
        </pc:spChg>
        <pc:grpChg chg="del mod">
          <ac:chgData name="Myroslava Makhynia" userId="7bb0f5b9-dfee-454e-9f70-e4fa02f019ef" providerId="ADAL" clId="{4080F183-4AB4-4E4E-8585-175DA5CCFE61}" dt="2024-07-31T09:04:02.798" v="638" actId="478"/>
          <ac:grpSpMkLst>
            <pc:docMk/>
            <pc:sldMk cId="0" sldId="280"/>
            <ac:grpSpMk id="4" creationId="{00000000-0000-0000-0000-000000000000}"/>
          </ac:grpSpMkLst>
        </pc:grpChg>
        <pc:grpChg chg="mod">
          <ac:chgData name="Myroslava Makhynia" userId="7bb0f5b9-dfee-454e-9f70-e4fa02f019ef" providerId="ADAL" clId="{4080F183-4AB4-4E4E-8585-175DA5CCFE61}" dt="2024-07-31T09:06:09.922" v="676" actId="1076"/>
          <ac:grpSpMkLst>
            <pc:docMk/>
            <pc:sldMk cId="0" sldId="280"/>
            <ac:grpSpMk id="8" creationId="{00000000-0000-0000-0000-000000000000}"/>
          </ac:grpSpMkLst>
        </pc:grpChg>
        <pc:grpChg chg="add mod ord">
          <ac:chgData name="Myroslava Makhynia" userId="7bb0f5b9-dfee-454e-9f70-e4fa02f019ef" providerId="ADAL" clId="{4080F183-4AB4-4E4E-8585-175DA5CCFE61}" dt="2024-07-31T09:05:51.280" v="670" actId="167"/>
          <ac:grpSpMkLst>
            <pc:docMk/>
            <pc:sldMk cId="0" sldId="280"/>
            <ac:grpSpMk id="15" creationId="{64185947-3B16-096C-8C6F-9E7607D14121}"/>
          </ac:grpSpMkLst>
        </pc:grpChg>
      </pc:sldChg>
      <pc:sldChg chg="addSp delSp modSp mod">
        <pc:chgData name="Myroslava Makhynia" userId="7bb0f5b9-dfee-454e-9f70-e4fa02f019ef" providerId="ADAL" clId="{4080F183-4AB4-4E4E-8585-175DA5CCFE61}" dt="2024-07-31T09:16:51.540" v="715" actId="1076"/>
        <pc:sldMkLst>
          <pc:docMk/>
          <pc:sldMk cId="0" sldId="281"/>
        </pc:sldMkLst>
        <pc:spChg chg="del">
          <ac:chgData name="Myroslava Makhynia" userId="7bb0f5b9-dfee-454e-9f70-e4fa02f019ef" providerId="ADAL" clId="{4080F183-4AB4-4E4E-8585-175DA5CCFE61}" dt="2024-07-31T08:45:01.256" v="449" actId="478"/>
          <ac:spMkLst>
            <pc:docMk/>
            <pc:sldMk cId="0" sldId="281"/>
            <ac:spMk id="2" creationId="{00000000-0000-0000-0000-000000000000}"/>
          </ac:spMkLst>
        </pc:spChg>
        <pc:spChg chg="del">
          <ac:chgData name="Myroslava Makhynia" userId="7bb0f5b9-dfee-454e-9f70-e4fa02f019ef" providerId="ADAL" clId="{4080F183-4AB4-4E4E-8585-175DA5CCFE61}" dt="2024-07-31T08:45:01.701" v="450" actId="478"/>
          <ac:spMkLst>
            <pc:docMk/>
            <pc:sldMk cId="0" sldId="281"/>
            <ac:spMk id="3" creationId="{00000000-0000-0000-0000-000000000000}"/>
          </ac:spMkLst>
        </pc:spChg>
        <pc:spChg chg="mod">
          <ac:chgData name="Myroslava Makhynia" userId="7bb0f5b9-dfee-454e-9f70-e4fa02f019ef" providerId="ADAL" clId="{4080F183-4AB4-4E4E-8585-175DA5CCFE61}" dt="2024-07-31T09:16:09.024" v="704" actId="1076"/>
          <ac:spMkLst>
            <pc:docMk/>
            <pc:sldMk cId="0" sldId="281"/>
            <ac:spMk id="7"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9"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10" creationId="{00000000-0000-0000-0000-000000000000}"/>
          </ac:spMkLst>
        </pc:spChg>
        <pc:spChg chg="mod">
          <ac:chgData name="Myroslava Makhynia" userId="7bb0f5b9-dfee-454e-9f70-e4fa02f019ef" providerId="ADAL" clId="{4080F183-4AB4-4E4E-8585-175DA5CCFE61}" dt="2024-07-31T09:16:51.540" v="715" actId="1076"/>
          <ac:spMkLst>
            <pc:docMk/>
            <pc:sldMk cId="0" sldId="281"/>
            <ac:spMk id="11" creationId="{00000000-0000-0000-0000-000000000000}"/>
          </ac:spMkLst>
        </pc:spChg>
        <pc:spChg chg="mod">
          <ac:chgData name="Myroslava Makhynia" userId="7bb0f5b9-dfee-454e-9f70-e4fa02f019ef" providerId="ADAL" clId="{4080F183-4AB4-4E4E-8585-175DA5CCFE61}" dt="2024-07-31T09:16:17.214" v="708" actId="1035"/>
          <ac:spMkLst>
            <pc:docMk/>
            <pc:sldMk cId="0" sldId="281"/>
            <ac:spMk id="12" creationId="{00000000-0000-0000-0000-000000000000}"/>
          </ac:spMkLst>
        </pc:spChg>
        <pc:spChg chg="add mod">
          <ac:chgData name="Myroslava Makhynia" userId="7bb0f5b9-dfee-454e-9f70-e4fa02f019ef" providerId="ADAL" clId="{4080F183-4AB4-4E4E-8585-175DA5CCFE61}" dt="2024-07-31T08:45:03.469" v="451"/>
          <ac:spMkLst>
            <pc:docMk/>
            <pc:sldMk cId="0" sldId="281"/>
            <ac:spMk id="13" creationId="{B6C02C99-E139-9DF0-CA3E-7F52FE5D3CF2}"/>
          </ac:spMkLst>
        </pc:spChg>
        <pc:spChg chg="add mod">
          <ac:chgData name="Myroslava Makhynia" userId="7bb0f5b9-dfee-454e-9f70-e4fa02f019ef" providerId="ADAL" clId="{4080F183-4AB4-4E4E-8585-175DA5CCFE61}" dt="2024-07-31T08:45:03.469" v="451"/>
          <ac:spMkLst>
            <pc:docMk/>
            <pc:sldMk cId="0" sldId="281"/>
            <ac:spMk id="14" creationId="{00DB8F7F-7206-65D5-9730-1AB2EE1F639B}"/>
          </ac:spMkLst>
        </pc:spChg>
        <pc:spChg chg="mod">
          <ac:chgData name="Myroslava Makhynia" userId="7bb0f5b9-dfee-454e-9f70-e4fa02f019ef" providerId="ADAL" clId="{4080F183-4AB4-4E4E-8585-175DA5CCFE61}" dt="2024-07-31T09:04:07.925" v="641"/>
          <ac:spMkLst>
            <pc:docMk/>
            <pc:sldMk cId="0" sldId="281"/>
            <ac:spMk id="16" creationId="{A23D5D7D-7EFD-20D9-DCBF-466EE2AF7D66}"/>
          </ac:spMkLst>
        </pc:spChg>
        <pc:spChg chg="mod">
          <ac:chgData name="Myroslava Makhynia" userId="7bb0f5b9-dfee-454e-9f70-e4fa02f019ef" providerId="ADAL" clId="{4080F183-4AB4-4E4E-8585-175DA5CCFE61}" dt="2024-07-31T09:04:07.925" v="641"/>
          <ac:spMkLst>
            <pc:docMk/>
            <pc:sldMk cId="0" sldId="281"/>
            <ac:spMk id="17" creationId="{EE6227F7-1CDE-F7E7-AF5F-D24F96F79500}"/>
          </ac:spMkLst>
        </pc:spChg>
        <pc:grpChg chg="del mod">
          <ac:chgData name="Myroslava Makhynia" userId="7bb0f5b9-dfee-454e-9f70-e4fa02f019ef" providerId="ADAL" clId="{4080F183-4AB4-4E4E-8585-175DA5CCFE61}" dt="2024-07-31T09:04:07.269" v="640" actId="478"/>
          <ac:grpSpMkLst>
            <pc:docMk/>
            <pc:sldMk cId="0" sldId="281"/>
            <ac:grpSpMk id="4" creationId="{00000000-0000-0000-0000-000000000000}"/>
          </ac:grpSpMkLst>
        </pc:grpChg>
        <pc:grpChg chg="mod">
          <ac:chgData name="Myroslava Makhynia" userId="7bb0f5b9-dfee-454e-9f70-e4fa02f019ef" providerId="ADAL" clId="{4080F183-4AB4-4E4E-8585-175DA5CCFE61}" dt="2024-07-31T09:16:33.508" v="712" actId="14100"/>
          <ac:grpSpMkLst>
            <pc:docMk/>
            <pc:sldMk cId="0" sldId="281"/>
            <ac:grpSpMk id="8" creationId="{00000000-0000-0000-0000-000000000000}"/>
          </ac:grpSpMkLst>
        </pc:grpChg>
        <pc:grpChg chg="add mod ord">
          <ac:chgData name="Myroslava Makhynia" userId="7bb0f5b9-dfee-454e-9f70-e4fa02f019ef" providerId="ADAL" clId="{4080F183-4AB4-4E4E-8585-175DA5CCFE61}" dt="2024-07-31T09:15:54.329" v="700" actId="167"/>
          <ac:grpSpMkLst>
            <pc:docMk/>
            <pc:sldMk cId="0" sldId="281"/>
            <ac:grpSpMk id="15" creationId="{5BD2025C-94C6-94BC-6B66-FFCD0996EB72}"/>
          </ac:grpSpMkLst>
        </pc:grpChg>
      </pc:sldChg>
      <pc:sldChg chg="addSp delSp modSp mod">
        <pc:chgData name="Myroslava Makhynia" userId="7bb0f5b9-dfee-454e-9f70-e4fa02f019ef" providerId="ADAL" clId="{4080F183-4AB4-4E4E-8585-175DA5CCFE61}" dt="2024-07-31T09:18:59.634" v="725" actId="1076"/>
        <pc:sldMkLst>
          <pc:docMk/>
          <pc:sldMk cId="0" sldId="282"/>
        </pc:sldMkLst>
        <pc:spChg chg="del">
          <ac:chgData name="Myroslava Makhynia" userId="7bb0f5b9-dfee-454e-9f70-e4fa02f019ef" providerId="ADAL" clId="{4080F183-4AB4-4E4E-8585-175DA5CCFE61}" dt="2024-07-31T08:45:10.082" v="454" actId="478"/>
          <ac:spMkLst>
            <pc:docMk/>
            <pc:sldMk cId="0" sldId="282"/>
            <ac:spMk id="2" creationId="{00000000-0000-0000-0000-000000000000}"/>
          </ac:spMkLst>
        </pc:spChg>
        <pc:spChg chg="del">
          <ac:chgData name="Myroslava Makhynia" userId="7bb0f5b9-dfee-454e-9f70-e4fa02f019ef" providerId="ADAL" clId="{4080F183-4AB4-4E4E-8585-175DA5CCFE61}" dt="2024-07-31T08:45:09.641" v="453" actId="478"/>
          <ac:spMkLst>
            <pc:docMk/>
            <pc:sldMk cId="0" sldId="282"/>
            <ac:spMk id="3" creationId="{00000000-0000-0000-0000-000000000000}"/>
          </ac:spMkLst>
        </pc:spChg>
        <pc:spChg chg="mod">
          <ac:chgData name="Myroslava Makhynia" userId="7bb0f5b9-dfee-454e-9f70-e4fa02f019ef" providerId="ADAL" clId="{4080F183-4AB4-4E4E-8585-175DA5CCFE61}" dt="2024-07-31T09:17:08.624" v="718" actId="1076"/>
          <ac:spMkLst>
            <pc:docMk/>
            <pc:sldMk cId="0" sldId="282"/>
            <ac:spMk id="7"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9"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10" creationId="{00000000-0000-0000-0000-000000000000}"/>
          </ac:spMkLst>
        </pc:spChg>
        <pc:spChg chg="mod">
          <ac:chgData name="Myroslava Makhynia" userId="7bb0f5b9-dfee-454e-9f70-e4fa02f019ef" providerId="ADAL" clId="{4080F183-4AB4-4E4E-8585-175DA5CCFE61}" dt="2024-07-31T09:18:59.634" v="725" actId="1076"/>
          <ac:spMkLst>
            <pc:docMk/>
            <pc:sldMk cId="0" sldId="282"/>
            <ac:spMk id="11" creationId="{00000000-0000-0000-0000-000000000000}"/>
          </ac:spMkLst>
        </pc:spChg>
        <pc:spChg chg="mod">
          <ac:chgData name="Myroslava Makhynia" userId="7bb0f5b9-dfee-454e-9f70-e4fa02f019ef" providerId="ADAL" clId="{4080F183-4AB4-4E4E-8585-175DA5CCFE61}" dt="2024-07-31T09:17:11.914" v="720" actId="1076"/>
          <ac:spMkLst>
            <pc:docMk/>
            <pc:sldMk cId="0" sldId="282"/>
            <ac:spMk id="12" creationId="{00000000-0000-0000-0000-000000000000}"/>
          </ac:spMkLst>
        </pc:spChg>
        <pc:spChg chg="add mod">
          <ac:chgData name="Myroslava Makhynia" userId="7bb0f5b9-dfee-454e-9f70-e4fa02f019ef" providerId="ADAL" clId="{4080F183-4AB4-4E4E-8585-175DA5CCFE61}" dt="2024-07-31T08:45:11.078" v="455"/>
          <ac:spMkLst>
            <pc:docMk/>
            <pc:sldMk cId="0" sldId="282"/>
            <ac:spMk id="13" creationId="{3083874E-BFF6-7C42-DE97-D963927DD7DB}"/>
          </ac:spMkLst>
        </pc:spChg>
        <pc:spChg chg="add mod">
          <ac:chgData name="Myroslava Makhynia" userId="7bb0f5b9-dfee-454e-9f70-e4fa02f019ef" providerId="ADAL" clId="{4080F183-4AB4-4E4E-8585-175DA5CCFE61}" dt="2024-07-31T08:45:11.078" v="455"/>
          <ac:spMkLst>
            <pc:docMk/>
            <pc:sldMk cId="0" sldId="282"/>
            <ac:spMk id="14" creationId="{A4A05C68-4259-7DB2-F205-3374F7869B4F}"/>
          </ac:spMkLst>
        </pc:spChg>
        <pc:spChg chg="mod">
          <ac:chgData name="Myroslava Makhynia" userId="7bb0f5b9-dfee-454e-9f70-e4fa02f019ef" providerId="ADAL" clId="{4080F183-4AB4-4E4E-8585-175DA5CCFE61}" dt="2024-07-31T09:04:12.119" v="643"/>
          <ac:spMkLst>
            <pc:docMk/>
            <pc:sldMk cId="0" sldId="282"/>
            <ac:spMk id="16" creationId="{840F8D92-9C6F-8CAD-010C-858C713FEE24}"/>
          </ac:spMkLst>
        </pc:spChg>
        <pc:spChg chg="mod">
          <ac:chgData name="Myroslava Makhynia" userId="7bb0f5b9-dfee-454e-9f70-e4fa02f019ef" providerId="ADAL" clId="{4080F183-4AB4-4E4E-8585-175DA5CCFE61}" dt="2024-07-31T09:04:12.119" v="643"/>
          <ac:spMkLst>
            <pc:docMk/>
            <pc:sldMk cId="0" sldId="282"/>
            <ac:spMk id="17" creationId="{A7C3FE7D-20E2-4C41-849C-B18B9220AC1D}"/>
          </ac:spMkLst>
        </pc:spChg>
        <pc:grpChg chg="del mod">
          <ac:chgData name="Myroslava Makhynia" userId="7bb0f5b9-dfee-454e-9f70-e4fa02f019ef" providerId="ADAL" clId="{4080F183-4AB4-4E4E-8585-175DA5CCFE61}" dt="2024-07-31T09:04:11.339" v="642" actId="478"/>
          <ac:grpSpMkLst>
            <pc:docMk/>
            <pc:sldMk cId="0" sldId="282"/>
            <ac:grpSpMk id="4" creationId="{00000000-0000-0000-0000-000000000000}"/>
          </ac:grpSpMkLst>
        </pc:grpChg>
        <pc:grpChg chg="mod">
          <ac:chgData name="Myroslava Makhynia" userId="7bb0f5b9-dfee-454e-9f70-e4fa02f019ef" providerId="ADAL" clId="{4080F183-4AB4-4E4E-8585-175DA5CCFE61}" dt="2024-07-31T09:17:21.970" v="723" actId="14100"/>
          <ac:grpSpMkLst>
            <pc:docMk/>
            <pc:sldMk cId="0" sldId="282"/>
            <ac:grpSpMk id="8" creationId="{00000000-0000-0000-0000-000000000000}"/>
          </ac:grpSpMkLst>
        </pc:grpChg>
        <pc:grpChg chg="add mod ord">
          <ac:chgData name="Myroslava Makhynia" userId="7bb0f5b9-dfee-454e-9f70-e4fa02f019ef" providerId="ADAL" clId="{4080F183-4AB4-4E4E-8585-175DA5CCFE61}" dt="2024-07-31T09:17:02.400" v="716" actId="167"/>
          <ac:grpSpMkLst>
            <pc:docMk/>
            <pc:sldMk cId="0" sldId="282"/>
            <ac:grpSpMk id="15" creationId="{41B0B23E-97EB-B66F-3F1A-5A224E0EC5A6}"/>
          </ac:grpSpMkLst>
        </pc:grpChg>
      </pc:sldChg>
      <pc:sldChg chg="addSp delSp modSp mod">
        <pc:chgData name="Myroslava Makhynia" userId="7bb0f5b9-dfee-454e-9f70-e4fa02f019ef" providerId="ADAL" clId="{4080F183-4AB4-4E4E-8585-175DA5CCFE61}" dt="2024-07-31T09:19:25.817" v="733" actId="14100"/>
        <pc:sldMkLst>
          <pc:docMk/>
          <pc:sldMk cId="0" sldId="283"/>
        </pc:sldMkLst>
        <pc:spChg chg="del">
          <ac:chgData name="Myroslava Makhynia" userId="7bb0f5b9-dfee-454e-9f70-e4fa02f019ef" providerId="ADAL" clId="{4080F183-4AB4-4E4E-8585-175DA5CCFE61}" dt="2024-07-31T08:45:15.958" v="458" actId="478"/>
          <ac:spMkLst>
            <pc:docMk/>
            <pc:sldMk cId="0" sldId="283"/>
            <ac:spMk id="2" creationId="{00000000-0000-0000-0000-000000000000}"/>
          </ac:spMkLst>
        </pc:spChg>
        <pc:spChg chg="del">
          <ac:chgData name="Myroslava Makhynia" userId="7bb0f5b9-dfee-454e-9f70-e4fa02f019ef" providerId="ADAL" clId="{4080F183-4AB4-4E4E-8585-175DA5CCFE61}" dt="2024-07-31T08:45:15.485" v="457" actId="478"/>
          <ac:spMkLst>
            <pc:docMk/>
            <pc:sldMk cId="0" sldId="283"/>
            <ac:spMk id="3" creationId="{00000000-0000-0000-0000-000000000000}"/>
          </ac:spMkLst>
        </pc:spChg>
        <pc:spChg chg="mod">
          <ac:chgData name="Myroslava Makhynia" userId="7bb0f5b9-dfee-454e-9f70-e4fa02f019ef" providerId="ADAL" clId="{4080F183-4AB4-4E4E-8585-175DA5CCFE61}" dt="2024-07-31T09:19:14.332" v="728" actId="1076"/>
          <ac:spMkLst>
            <pc:docMk/>
            <pc:sldMk cId="0" sldId="283"/>
            <ac:spMk id="7"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9"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10" creationId="{00000000-0000-0000-0000-000000000000}"/>
          </ac:spMkLst>
        </pc:spChg>
        <pc:spChg chg="mod">
          <ac:chgData name="Myroslava Makhynia" userId="7bb0f5b9-dfee-454e-9f70-e4fa02f019ef" providerId="ADAL" clId="{4080F183-4AB4-4E4E-8585-175DA5CCFE61}" dt="2024-07-31T09:19:25.817" v="733" actId="14100"/>
          <ac:spMkLst>
            <pc:docMk/>
            <pc:sldMk cId="0" sldId="283"/>
            <ac:spMk id="11" creationId="{00000000-0000-0000-0000-000000000000}"/>
          </ac:spMkLst>
        </pc:spChg>
        <pc:spChg chg="mod">
          <ac:chgData name="Myroslava Makhynia" userId="7bb0f5b9-dfee-454e-9f70-e4fa02f019ef" providerId="ADAL" clId="{4080F183-4AB4-4E4E-8585-175DA5CCFE61}" dt="2024-07-31T09:19:16.737" v="729" actId="1076"/>
          <ac:spMkLst>
            <pc:docMk/>
            <pc:sldMk cId="0" sldId="283"/>
            <ac:spMk id="12" creationId="{00000000-0000-0000-0000-000000000000}"/>
          </ac:spMkLst>
        </pc:spChg>
        <pc:spChg chg="add mod">
          <ac:chgData name="Myroslava Makhynia" userId="7bb0f5b9-dfee-454e-9f70-e4fa02f019ef" providerId="ADAL" clId="{4080F183-4AB4-4E4E-8585-175DA5CCFE61}" dt="2024-07-31T08:45:17.441" v="459"/>
          <ac:spMkLst>
            <pc:docMk/>
            <pc:sldMk cId="0" sldId="283"/>
            <ac:spMk id="13" creationId="{666A806A-49CD-781B-D45B-BC5CCC23F96B}"/>
          </ac:spMkLst>
        </pc:spChg>
        <pc:spChg chg="add mod">
          <ac:chgData name="Myroslava Makhynia" userId="7bb0f5b9-dfee-454e-9f70-e4fa02f019ef" providerId="ADAL" clId="{4080F183-4AB4-4E4E-8585-175DA5CCFE61}" dt="2024-07-31T08:45:17.441" v="459"/>
          <ac:spMkLst>
            <pc:docMk/>
            <pc:sldMk cId="0" sldId="283"/>
            <ac:spMk id="14" creationId="{7C1E1765-E149-8A8A-0C92-8CBB6EF9077A}"/>
          </ac:spMkLst>
        </pc:spChg>
        <pc:spChg chg="mod">
          <ac:chgData name="Myroslava Makhynia" userId="7bb0f5b9-dfee-454e-9f70-e4fa02f019ef" providerId="ADAL" clId="{4080F183-4AB4-4E4E-8585-175DA5CCFE61}" dt="2024-07-31T09:04:16.331" v="645"/>
          <ac:spMkLst>
            <pc:docMk/>
            <pc:sldMk cId="0" sldId="283"/>
            <ac:spMk id="16" creationId="{451E0908-E56B-9A3E-A3D5-FC770B86AE12}"/>
          </ac:spMkLst>
        </pc:spChg>
        <pc:spChg chg="mod">
          <ac:chgData name="Myroslava Makhynia" userId="7bb0f5b9-dfee-454e-9f70-e4fa02f019ef" providerId="ADAL" clId="{4080F183-4AB4-4E4E-8585-175DA5CCFE61}" dt="2024-07-31T09:04:16.331" v="645"/>
          <ac:spMkLst>
            <pc:docMk/>
            <pc:sldMk cId="0" sldId="283"/>
            <ac:spMk id="17" creationId="{849B425C-F9F8-AF58-21C7-3C52B362A264}"/>
          </ac:spMkLst>
        </pc:spChg>
        <pc:grpChg chg="del mod">
          <ac:chgData name="Myroslava Makhynia" userId="7bb0f5b9-dfee-454e-9f70-e4fa02f019ef" providerId="ADAL" clId="{4080F183-4AB4-4E4E-8585-175DA5CCFE61}" dt="2024-07-31T09:04:15.713" v="644" actId="478"/>
          <ac:grpSpMkLst>
            <pc:docMk/>
            <pc:sldMk cId="0" sldId="283"/>
            <ac:grpSpMk id="4" creationId="{00000000-0000-0000-0000-000000000000}"/>
          </ac:grpSpMkLst>
        </pc:grpChg>
        <pc:grpChg chg="mod">
          <ac:chgData name="Myroslava Makhynia" userId="7bb0f5b9-dfee-454e-9f70-e4fa02f019ef" providerId="ADAL" clId="{4080F183-4AB4-4E4E-8585-175DA5CCFE61}" dt="2024-07-31T09:19:22.583" v="732" actId="14100"/>
          <ac:grpSpMkLst>
            <pc:docMk/>
            <pc:sldMk cId="0" sldId="283"/>
            <ac:grpSpMk id="8" creationId="{00000000-0000-0000-0000-000000000000}"/>
          </ac:grpSpMkLst>
        </pc:grpChg>
        <pc:grpChg chg="add mod ord">
          <ac:chgData name="Myroslava Makhynia" userId="7bb0f5b9-dfee-454e-9f70-e4fa02f019ef" providerId="ADAL" clId="{4080F183-4AB4-4E4E-8585-175DA5CCFE61}" dt="2024-07-31T09:19:06.935" v="726" actId="167"/>
          <ac:grpSpMkLst>
            <pc:docMk/>
            <pc:sldMk cId="0" sldId="283"/>
            <ac:grpSpMk id="15" creationId="{A5E8B7BE-D260-6EA1-1CF3-BE8C75F1AFC5}"/>
          </ac:grpSpMkLst>
        </pc:grpChg>
      </pc:sldChg>
      <pc:sldChg chg="addSp delSp modSp mod">
        <pc:chgData name="Myroslava Makhynia" userId="7bb0f5b9-dfee-454e-9f70-e4fa02f019ef" providerId="ADAL" clId="{4080F183-4AB4-4E4E-8585-175DA5CCFE61}" dt="2024-07-31T09:20:54.156" v="754" actId="207"/>
        <pc:sldMkLst>
          <pc:docMk/>
          <pc:sldMk cId="0" sldId="284"/>
        </pc:sldMkLst>
        <pc:spChg chg="mod">
          <ac:chgData name="Myroslava Makhynia" userId="7bb0f5b9-dfee-454e-9f70-e4fa02f019ef" providerId="ADAL" clId="{4080F183-4AB4-4E4E-8585-175DA5CCFE61}" dt="2024-07-31T09:04:22.642" v="646" actId="207"/>
          <ac:spMkLst>
            <pc:docMk/>
            <pc:sldMk cId="0" sldId="284"/>
            <ac:spMk id="3" creationId="{00000000-0000-0000-0000-000000000000}"/>
          </ac:spMkLst>
        </pc:spChg>
        <pc:spChg chg="mod">
          <ac:chgData name="Myroslava Makhynia" userId="7bb0f5b9-dfee-454e-9f70-e4fa02f019ef" providerId="ADAL" clId="{4080F183-4AB4-4E4E-8585-175DA5CCFE61}" dt="2024-07-31T09:04:22.642" v="646" actId="207"/>
          <ac:spMkLst>
            <pc:docMk/>
            <pc:sldMk cId="0" sldId="284"/>
            <ac:spMk id="4" creationId="{00000000-0000-0000-0000-000000000000}"/>
          </ac:spMkLst>
        </pc:spChg>
        <pc:spChg chg="del">
          <ac:chgData name="Myroslava Makhynia" userId="7bb0f5b9-dfee-454e-9f70-e4fa02f019ef" providerId="ADAL" clId="{4080F183-4AB4-4E4E-8585-175DA5CCFE61}" dt="2024-07-31T08:45:25.279" v="462" actId="478"/>
          <ac:spMkLst>
            <pc:docMk/>
            <pc:sldMk cId="0" sldId="284"/>
            <ac:spMk id="6" creationId="{00000000-0000-0000-0000-000000000000}"/>
          </ac:spMkLst>
        </pc:spChg>
        <pc:spChg chg="del">
          <ac:chgData name="Myroslava Makhynia" userId="7bb0f5b9-dfee-454e-9f70-e4fa02f019ef" providerId="ADAL" clId="{4080F183-4AB4-4E4E-8585-175DA5CCFE61}" dt="2024-07-31T08:45:24.383" v="461" actId="478"/>
          <ac:spMkLst>
            <pc:docMk/>
            <pc:sldMk cId="0" sldId="284"/>
            <ac:spMk id="7" creationId="{00000000-0000-0000-0000-000000000000}"/>
          </ac:spMkLst>
        </pc:spChg>
        <pc:spChg chg="mod">
          <ac:chgData name="Myroslava Makhynia" userId="7bb0f5b9-dfee-454e-9f70-e4fa02f019ef" providerId="ADAL" clId="{4080F183-4AB4-4E4E-8585-175DA5CCFE61}" dt="2024-07-31T09:20:54.156" v="754" actId="207"/>
          <ac:spMkLst>
            <pc:docMk/>
            <pc:sldMk cId="0" sldId="284"/>
            <ac:spMk id="12"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3"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4" creationId="{00000000-0000-0000-0000-000000000000}"/>
          </ac:spMkLst>
        </pc:spChg>
        <pc:spChg chg="add mod">
          <ac:chgData name="Myroslava Makhynia" userId="7bb0f5b9-dfee-454e-9f70-e4fa02f019ef" providerId="ADAL" clId="{4080F183-4AB4-4E4E-8585-175DA5CCFE61}" dt="2024-07-31T08:45:26.692" v="463"/>
          <ac:spMkLst>
            <pc:docMk/>
            <pc:sldMk cId="0" sldId="284"/>
            <ac:spMk id="15" creationId="{E1A5991B-5F34-6109-432A-EDDF1B9F3BFF}"/>
          </ac:spMkLst>
        </pc:spChg>
        <pc:spChg chg="add mod">
          <ac:chgData name="Myroslava Makhynia" userId="7bb0f5b9-dfee-454e-9f70-e4fa02f019ef" providerId="ADAL" clId="{4080F183-4AB4-4E4E-8585-175DA5CCFE61}" dt="2024-07-31T08:45:26.692" v="463"/>
          <ac:spMkLst>
            <pc:docMk/>
            <pc:sldMk cId="0" sldId="284"/>
            <ac:spMk id="16" creationId="{AAE9B756-90EA-5C47-4361-63DCA6112F54}"/>
          </ac:spMkLst>
        </pc:spChg>
        <pc:grpChg chg="mod">
          <ac:chgData name="Myroslava Makhynia" userId="7bb0f5b9-dfee-454e-9f70-e4fa02f019ef" providerId="ADAL" clId="{4080F183-4AB4-4E4E-8585-175DA5CCFE61}" dt="2024-07-31T09:04:28.436" v="648" actId="14100"/>
          <ac:grpSpMkLst>
            <pc:docMk/>
            <pc:sldMk cId="0" sldId="284"/>
            <ac:grpSpMk id="2" creationId="{00000000-0000-0000-0000-000000000000}"/>
          </ac:grpSpMkLst>
        </pc:grpChg>
      </pc:sldChg>
      <pc:sldChg chg="addSp delSp modSp mod">
        <pc:chgData name="Myroslava Makhynia" userId="7bb0f5b9-dfee-454e-9f70-e4fa02f019ef" providerId="ADAL" clId="{4080F183-4AB4-4E4E-8585-175DA5CCFE61}" dt="2024-07-31T10:15:12.509" v="763" actId="1035"/>
        <pc:sldMkLst>
          <pc:docMk/>
          <pc:sldMk cId="0" sldId="285"/>
        </pc:sldMkLst>
        <pc:spChg chg="mod">
          <ac:chgData name="Myroslava Makhynia" userId="7bb0f5b9-dfee-454e-9f70-e4fa02f019ef" providerId="ADAL" clId="{4080F183-4AB4-4E4E-8585-175DA5CCFE61}" dt="2024-07-31T09:04:31.706" v="649" actId="207"/>
          <ac:spMkLst>
            <pc:docMk/>
            <pc:sldMk cId="0" sldId="285"/>
            <ac:spMk id="3" creationId="{00000000-0000-0000-0000-000000000000}"/>
          </ac:spMkLst>
        </pc:spChg>
        <pc:spChg chg="mod">
          <ac:chgData name="Myroslava Makhynia" userId="7bb0f5b9-dfee-454e-9f70-e4fa02f019ef" providerId="ADAL" clId="{4080F183-4AB4-4E4E-8585-175DA5CCFE61}" dt="2024-07-31T09:04:31.706" v="649" actId="207"/>
          <ac:spMkLst>
            <pc:docMk/>
            <pc:sldMk cId="0" sldId="285"/>
            <ac:spMk id="4" creationId="{00000000-0000-0000-0000-000000000000}"/>
          </ac:spMkLst>
        </pc:spChg>
        <pc:spChg chg="del">
          <ac:chgData name="Myroslava Makhynia" userId="7bb0f5b9-dfee-454e-9f70-e4fa02f019ef" providerId="ADAL" clId="{4080F183-4AB4-4E4E-8585-175DA5CCFE61}" dt="2024-07-31T08:45:42.253" v="464" actId="478"/>
          <ac:spMkLst>
            <pc:docMk/>
            <pc:sldMk cId="0" sldId="285"/>
            <ac:spMk id="6" creationId="{00000000-0000-0000-0000-000000000000}"/>
          </ac:spMkLst>
        </pc:spChg>
        <pc:spChg chg="del">
          <ac:chgData name="Myroslava Makhynia" userId="7bb0f5b9-dfee-454e-9f70-e4fa02f019ef" providerId="ADAL" clId="{4080F183-4AB4-4E4E-8585-175DA5CCFE61}" dt="2024-07-31T08:45:43.852" v="465" actId="478"/>
          <ac:spMkLst>
            <pc:docMk/>
            <pc:sldMk cId="0" sldId="285"/>
            <ac:spMk id="7" creationId="{00000000-0000-0000-0000-000000000000}"/>
          </ac:spMkLst>
        </pc:spChg>
        <pc:spChg chg="del">
          <ac:chgData name="Myroslava Makhynia" userId="7bb0f5b9-dfee-454e-9f70-e4fa02f019ef" providerId="ADAL" clId="{4080F183-4AB4-4E4E-8585-175DA5CCFE61}" dt="2024-07-31T10:14:45.361" v="756" actId="478"/>
          <ac:spMkLst>
            <pc:docMk/>
            <pc:sldMk cId="0" sldId="285"/>
            <ac:spMk id="12" creationId="{00000000-0000-0000-0000-000000000000}"/>
          </ac:spMkLst>
        </pc:spChg>
        <pc:spChg chg="mod">
          <ac:chgData name="Myroslava Makhynia" userId="7bb0f5b9-dfee-454e-9f70-e4fa02f019ef" providerId="ADAL" clId="{4080F183-4AB4-4E4E-8585-175DA5CCFE61}" dt="2024-07-31T09:21:00.029" v="755" actId="207"/>
          <ac:spMkLst>
            <pc:docMk/>
            <pc:sldMk cId="0" sldId="285"/>
            <ac:spMk id="13" creationId="{00000000-0000-0000-0000-000000000000}"/>
          </ac:spMkLst>
        </pc:spChg>
        <pc:spChg chg="add mod">
          <ac:chgData name="Myroslava Makhynia" userId="7bb0f5b9-dfee-454e-9f70-e4fa02f019ef" providerId="ADAL" clId="{4080F183-4AB4-4E4E-8585-175DA5CCFE61}" dt="2024-07-31T08:45:44.881" v="466"/>
          <ac:spMkLst>
            <pc:docMk/>
            <pc:sldMk cId="0" sldId="285"/>
            <ac:spMk id="15" creationId="{ABBCB244-FA43-131C-37BB-7A8D232D2D16}"/>
          </ac:spMkLst>
        </pc:spChg>
        <pc:spChg chg="add mod">
          <ac:chgData name="Myroslava Makhynia" userId="7bb0f5b9-dfee-454e-9f70-e4fa02f019ef" providerId="ADAL" clId="{4080F183-4AB4-4E4E-8585-175DA5CCFE61}" dt="2024-07-31T08:45:44.881" v="466"/>
          <ac:spMkLst>
            <pc:docMk/>
            <pc:sldMk cId="0" sldId="285"/>
            <ac:spMk id="16" creationId="{ACAD8159-FA5A-3303-ED35-4AEE7BF4808E}"/>
          </ac:spMkLst>
        </pc:spChg>
        <pc:grpChg chg="mod">
          <ac:chgData name="Myroslava Makhynia" userId="7bb0f5b9-dfee-454e-9f70-e4fa02f019ef" providerId="ADAL" clId="{4080F183-4AB4-4E4E-8585-175DA5CCFE61}" dt="2024-07-31T09:04:36.396" v="651" actId="14100"/>
          <ac:grpSpMkLst>
            <pc:docMk/>
            <pc:sldMk cId="0" sldId="285"/>
            <ac:grpSpMk id="2" creationId="{00000000-0000-0000-0000-000000000000}"/>
          </ac:grpSpMkLst>
        </pc:grpChg>
        <pc:picChg chg="add mod">
          <ac:chgData name="Myroslava Makhynia" userId="7bb0f5b9-dfee-454e-9f70-e4fa02f019ef" providerId="ADAL" clId="{4080F183-4AB4-4E4E-8585-175DA5CCFE61}" dt="2024-07-31T10:15:12.509" v="763" actId="1035"/>
          <ac:picMkLst>
            <pc:docMk/>
            <pc:sldMk cId="0" sldId="285"/>
            <ac:picMk id="18" creationId="{A319612C-8B2A-B614-99C0-561C1C225D6A}"/>
          </ac:picMkLst>
        </pc:picChg>
      </pc:sldChg>
      <pc:sldChg chg="add ord">
        <pc:chgData name="Myroslava Makhynia" userId="7bb0f5b9-dfee-454e-9f70-e4fa02f019ef" providerId="ADAL" clId="{4080F183-4AB4-4E4E-8585-175DA5CCFE61}" dt="2024-07-31T10:25:58.262" v="782"/>
        <pc:sldMkLst>
          <pc:docMk/>
          <pc:sldMk cId="3837631080" sldId="287"/>
        </pc:sldMkLst>
      </pc:sldChg>
      <pc:sldChg chg="add del">
        <pc:chgData name="Myroslava Makhynia" userId="7bb0f5b9-dfee-454e-9f70-e4fa02f019ef" providerId="ADAL" clId="{4080F183-4AB4-4E4E-8585-175DA5CCFE61}" dt="2024-07-31T10:31:55.885" v="784" actId="47"/>
        <pc:sldMkLst>
          <pc:docMk/>
          <pc:sldMk cId="3411930883" sldId="288"/>
        </pc:sldMkLst>
      </pc:sldChg>
      <pc:sldChg chg="delSp add del mod">
        <pc:chgData name="Myroslava Makhynia" userId="7bb0f5b9-dfee-454e-9f70-e4fa02f019ef" providerId="ADAL" clId="{4080F183-4AB4-4E4E-8585-175DA5CCFE61}" dt="2024-07-31T10:33:18.931" v="808" actId="47"/>
        <pc:sldMkLst>
          <pc:docMk/>
          <pc:sldMk cId="3581204322" sldId="288"/>
        </pc:sldMkLst>
        <pc:grpChg chg="del">
          <ac:chgData name="Myroslava Makhynia" userId="7bb0f5b9-dfee-454e-9f70-e4fa02f019ef" providerId="ADAL" clId="{4080F183-4AB4-4E4E-8585-175DA5CCFE61}" dt="2024-07-31T10:33:16.915" v="807" actId="478"/>
          <ac:grpSpMkLst>
            <pc:docMk/>
            <pc:sldMk cId="3581204322" sldId="288"/>
            <ac:grpSpMk id="11" creationId="{00000000-0000-0000-0000-000000000000}"/>
          </ac:grpSpMkLst>
        </pc:grpChg>
      </pc:sldChg>
      <pc:sldChg chg="addSp delSp modSp add mod">
        <pc:chgData name="Myroslava Makhynia" userId="7bb0f5b9-dfee-454e-9f70-e4fa02f019ef" providerId="ADAL" clId="{4080F183-4AB4-4E4E-8585-175DA5CCFE61}" dt="2024-07-31T10:45:31.946" v="1033" actId="20578"/>
        <pc:sldMkLst>
          <pc:docMk/>
          <pc:sldMk cId="1550615587" sldId="289"/>
        </pc:sldMkLst>
        <pc:spChg chg="mod">
          <ac:chgData name="Myroslava Makhynia" userId="7bb0f5b9-dfee-454e-9f70-e4fa02f019ef" providerId="ADAL" clId="{4080F183-4AB4-4E4E-8585-175DA5CCFE61}" dt="2024-07-31T10:33:50.926" v="812" actId="207"/>
          <ac:spMkLst>
            <pc:docMk/>
            <pc:sldMk cId="1550615587" sldId="289"/>
            <ac:spMk id="5" creationId="{00000000-0000-0000-0000-000000000000}"/>
          </ac:spMkLst>
        </pc:spChg>
        <pc:spChg chg="mod">
          <ac:chgData name="Myroslava Makhynia" userId="7bb0f5b9-dfee-454e-9f70-e4fa02f019ef" providerId="ADAL" clId="{4080F183-4AB4-4E4E-8585-175DA5CCFE61}" dt="2024-07-31T10:33:50.926" v="812" actId="207"/>
          <ac:spMkLst>
            <pc:docMk/>
            <pc:sldMk cId="1550615587" sldId="289"/>
            <ac:spMk id="6"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8"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9"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1"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2" creationId="{00000000-0000-0000-0000-000000000000}"/>
          </ac:spMkLst>
        </pc:spChg>
        <pc:spChg chg="mod topLvl">
          <ac:chgData name="Myroslava Makhynia" userId="7bb0f5b9-dfee-454e-9f70-e4fa02f019ef" providerId="ADAL" clId="{4080F183-4AB4-4E4E-8585-175DA5CCFE61}" dt="2024-07-31T10:35:17.924" v="831" actId="478"/>
          <ac:spMkLst>
            <pc:docMk/>
            <pc:sldMk cId="1550615587" sldId="289"/>
            <ac:spMk id="14" creationId="{00000000-0000-0000-0000-000000000000}"/>
          </ac:spMkLst>
        </pc:spChg>
        <pc:spChg chg="add del mod topLvl">
          <ac:chgData name="Myroslava Makhynia" userId="7bb0f5b9-dfee-454e-9f70-e4fa02f019ef" providerId="ADAL" clId="{4080F183-4AB4-4E4E-8585-175DA5CCFE61}" dt="2024-07-31T10:35:17.924" v="831" actId="478"/>
          <ac:spMkLst>
            <pc:docMk/>
            <pc:sldMk cId="1550615587" sldId="289"/>
            <ac:spMk id="15"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8"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0"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3"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6"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30" creationId="{00000000-0000-0000-0000-000000000000}"/>
          </ac:spMkLst>
        </pc:spChg>
        <pc:spChg chg="add del mod topLvl">
          <ac:chgData name="Myroslava Makhynia" userId="7bb0f5b9-dfee-454e-9f70-e4fa02f019ef" providerId="ADAL" clId="{4080F183-4AB4-4E4E-8585-175DA5CCFE61}" dt="2024-07-31T10:38:36.716" v="892" actId="478"/>
          <ac:spMkLst>
            <pc:docMk/>
            <pc:sldMk cId="1550615587" sldId="289"/>
            <ac:spMk id="38" creationId="{00000000-0000-0000-0000-000000000000}"/>
          </ac:spMkLst>
        </pc:spChg>
        <pc:spChg chg="del mod topLvl">
          <ac:chgData name="Myroslava Makhynia" userId="7bb0f5b9-dfee-454e-9f70-e4fa02f019ef" providerId="ADAL" clId="{4080F183-4AB4-4E4E-8585-175DA5CCFE61}" dt="2024-07-31T10:34:48.313" v="827" actId="478"/>
          <ac:spMkLst>
            <pc:docMk/>
            <pc:sldMk cId="1550615587" sldId="289"/>
            <ac:spMk id="3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2"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5" creationId="{00000000-0000-0000-0000-000000000000}"/>
          </ac:spMkLst>
        </pc:spChg>
        <pc:spChg chg="del">
          <ac:chgData name="Myroslava Makhynia" userId="7bb0f5b9-dfee-454e-9f70-e4fa02f019ef" providerId="ADAL" clId="{4080F183-4AB4-4E4E-8585-175DA5CCFE61}" dt="2024-07-31T10:33:35.533" v="810" actId="478"/>
          <ac:spMkLst>
            <pc:docMk/>
            <pc:sldMk cId="1550615587" sldId="289"/>
            <ac:spMk id="46" creationId="{00000000-0000-0000-0000-000000000000}"/>
          </ac:spMkLst>
        </pc:spChg>
        <pc:spChg chg="del">
          <ac:chgData name="Myroslava Makhynia" userId="7bb0f5b9-dfee-454e-9f70-e4fa02f019ef" providerId="ADAL" clId="{4080F183-4AB4-4E4E-8585-175DA5CCFE61}" dt="2024-07-31T10:33:34.867" v="809" actId="478"/>
          <ac:spMkLst>
            <pc:docMk/>
            <pc:sldMk cId="1550615587" sldId="289"/>
            <ac:spMk id="47" creationId="{00000000-0000-0000-0000-000000000000}"/>
          </ac:spMkLst>
        </pc:spChg>
        <pc:spChg chg="mod">
          <ac:chgData name="Myroslava Makhynia" userId="7bb0f5b9-dfee-454e-9f70-e4fa02f019ef" providerId="ADAL" clId="{4080F183-4AB4-4E4E-8585-175DA5CCFE61}" dt="2024-07-31T10:36:21.029" v="842" actId="1076"/>
          <ac:spMkLst>
            <pc:docMk/>
            <pc:sldMk cId="1550615587" sldId="289"/>
            <ac:spMk id="48" creationId="{00000000-0000-0000-0000-000000000000}"/>
          </ac:spMkLst>
        </pc:spChg>
        <pc:spChg chg="mod">
          <ac:chgData name="Myroslava Makhynia" userId="7bb0f5b9-dfee-454e-9f70-e4fa02f019ef" providerId="ADAL" clId="{4080F183-4AB4-4E4E-8585-175DA5CCFE61}" dt="2024-07-31T10:45:31.946" v="1033" actId="20578"/>
          <ac:spMkLst>
            <pc:docMk/>
            <pc:sldMk cId="1550615587" sldId="289"/>
            <ac:spMk id="49" creationId="{00000000-0000-0000-0000-000000000000}"/>
          </ac:spMkLst>
        </pc:spChg>
        <pc:spChg chg="mod">
          <ac:chgData name="Myroslava Makhynia" userId="7bb0f5b9-dfee-454e-9f70-e4fa02f019ef" providerId="ADAL" clId="{4080F183-4AB4-4E4E-8585-175DA5CCFE61}" dt="2024-07-31T10:36:59.859" v="860" actId="1076"/>
          <ac:spMkLst>
            <pc:docMk/>
            <pc:sldMk cId="1550615587" sldId="289"/>
            <ac:spMk id="51" creationId="{00000000-0000-0000-0000-000000000000}"/>
          </ac:spMkLst>
        </pc:spChg>
        <pc:spChg chg="mod">
          <ac:chgData name="Myroslava Makhynia" userId="7bb0f5b9-dfee-454e-9f70-e4fa02f019ef" providerId="ADAL" clId="{4080F183-4AB4-4E4E-8585-175DA5CCFE61}" dt="2024-07-31T10:37:19.146" v="878" actId="1076"/>
          <ac:spMkLst>
            <pc:docMk/>
            <pc:sldMk cId="1550615587" sldId="289"/>
            <ac:spMk id="52" creationId="{00000000-0000-0000-0000-000000000000}"/>
          </ac:spMkLst>
        </pc:spChg>
        <pc:spChg chg="mod">
          <ac:chgData name="Myroslava Makhynia" userId="7bb0f5b9-dfee-454e-9f70-e4fa02f019ef" providerId="ADAL" clId="{4080F183-4AB4-4E4E-8585-175DA5CCFE61}" dt="2024-07-31T10:37:24.441" v="879" actId="1076"/>
          <ac:spMkLst>
            <pc:docMk/>
            <pc:sldMk cId="1550615587" sldId="289"/>
            <ac:spMk id="53" creationId="{00000000-0000-0000-0000-000000000000}"/>
          </ac:spMkLst>
        </pc:spChg>
        <pc:spChg chg="mod">
          <ac:chgData name="Myroslava Makhynia" userId="7bb0f5b9-dfee-454e-9f70-e4fa02f019ef" providerId="ADAL" clId="{4080F183-4AB4-4E4E-8585-175DA5CCFE61}" dt="2024-07-31T10:37:26.689" v="880" actId="1076"/>
          <ac:spMkLst>
            <pc:docMk/>
            <pc:sldMk cId="1550615587" sldId="289"/>
            <ac:spMk id="54" creationId="{00000000-0000-0000-0000-000000000000}"/>
          </ac:spMkLst>
        </pc:spChg>
        <pc:spChg chg="mod">
          <ac:chgData name="Myroslava Makhynia" userId="7bb0f5b9-dfee-454e-9f70-e4fa02f019ef" providerId="ADAL" clId="{4080F183-4AB4-4E4E-8585-175DA5CCFE61}" dt="2024-07-31T10:37:34.503" v="881" actId="1076"/>
          <ac:spMkLst>
            <pc:docMk/>
            <pc:sldMk cId="1550615587" sldId="289"/>
            <ac:spMk id="55" creationId="{00000000-0000-0000-0000-000000000000}"/>
          </ac:spMkLst>
        </pc:spChg>
        <pc:spChg chg="mod">
          <ac:chgData name="Myroslava Makhynia" userId="7bb0f5b9-dfee-454e-9f70-e4fa02f019ef" providerId="ADAL" clId="{4080F183-4AB4-4E4E-8585-175DA5CCFE61}" dt="2024-07-31T10:37:44.657" v="883" actId="1076"/>
          <ac:spMkLst>
            <pc:docMk/>
            <pc:sldMk cId="1550615587" sldId="289"/>
            <ac:spMk id="56" creationId="{00000000-0000-0000-0000-000000000000}"/>
          </ac:spMkLst>
        </pc:spChg>
        <pc:spChg chg="add mod">
          <ac:chgData name="Myroslava Makhynia" userId="7bb0f5b9-dfee-454e-9f70-e4fa02f019ef" providerId="ADAL" clId="{4080F183-4AB4-4E4E-8585-175DA5CCFE61}" dt="2024-07-31T10:33:37.059" v="811"/>
          <ac:spMkLst>
            <pc:docMk/>
            <pc:sldMk cId="1550615587" sldId="289"/>
            <ac:spMk id="57" creationId="{3A324C5E-FAC7-7961-7E15-9E691248927E}"/>
          </ac:spMkLst>
        </pc:spChg>
        <pc:spChg chg="add mod">
          <ac:chgData name="Myroslava Makhynia" userId="7bb0f5b9-dfee-454e-9f70-e4fa02f019ef" providerId="ADAL" clId="{4080F183-4AB4-4E4E-8585-175DA5CCFE61}" dt="2024-07-31T10:33:37.059" v="811"/>
          <ac:spMkLst>
            <pc:docMk/>
            <pc:sldMk cId="1550615587" sldId="289"/>
            <ac:spMk id="58" creationId="{3B17A1EE-1CC8-A5BF-5849-EE79A7A4258B}"/>
          </ac:spMkLst>
        </pc:spChg>
        <pc:spChg chg="add mod">
          <ac:chgData name="Myroslava Makhynia" userId="7bb0f5b9-dfee-454e-9f70-e4fa02f019ef" providerId="ADAL" clId="{4080F183-4AB4-4E4E-8585-175DA5CCFE61}" dt="2024-07-31T10:38:29.717" v="891"/>
          <ac:spMkLst>
            <pc:docMk/>
            <pc:sldMk cId="1550615587" sldId="289"/>
            <ac:spMk id="59" creationId="{7A63D0F5-75AC-8570-2070-0D5450560F53}"/>
          </ac:spMkLst>
        </pc:spChg>
        <pc:spChg chg="add mod">
          <ac:chgData name="Myroslava Makhynia" userId="7bb0f5b9-dfee-454e-9f70-e4fa02f019ef" providerId="ADAL" clId="{4080F183-4AB4-4E4E-8585-175DA5CCFE61}" dt="2024-07-31T10:38:29.717" v="891"/>
          <ac:spMkLst>
            <pc:docMk/>
            <pc:sldMk cId="1550615587" sldId="289"/>
            <ac:spMk id="60" creationId="{427686B2-1CBA-93DC-6274-45CF2C90E835}"/>
          </ac:spMkLst>
        </pc:spChg>
        <pc:grpChg chg="mod">
          <ac:chgData name="Myroslava Makhynia" userId="7bb0f5b9-dfee-454e-9f70-e4fa02f019ef" providerId="ADAL" clId="{4080F183-4AB4-4E4E-8585-175DA5CCFE61}" dt="2024-07-31T10:34:19.864" v="823" actId="14100"/>
          <ac:grpSpMkLst>
            <pc:docMk/>
            <pc:sldMk cId="1550615587" sldId="289"/>
            <ac:grpSpMk id="2" creationId="{00000000-0000-0000-0000-000000000000}"/>
          </ac:grpSpMkLst>
        </pc:grpChg>
        <pc:grpChg chg="mod">
          <ac:chgData name="Myroslava Makhynia" userId="7bb0f5b9-dfee-454e-9f70-e4fa02f019ef" providerId="ADAL" clId="{4080F183-4AB4-4E4E-8585-175DA5CCFE61}" dt="2024-07-31T10:33:53.060" v="813" actId="14100"/>
          <ac:grpSpMkLst>
            <pc:docMk/>
            <pc:sldMk cId="1550615587" sldId="289"/>
            <ac:grpSpMk id="4" creationId="{00000000-0000-0000-0000-000000000000}"/>
          </ac:grpSpMkLst>
        </pc:grpChg>
        <pc:grpChg chg="mod">
          <ac:chgData name="Myroslava Makhynia" userId="7bb0f5b9-dfee-454e-9f70-e4fa02f019ef" providerId="ADAL" clId="{4080F183-4AB4-4E4E-8585-175DA5CCFE61}" dt="2024-07-31T10:34:01.291" v="816" actId="207"/>
          <ac:grpSpMkLst>
            <pc:docMk/>
            <pc:sldMk cId="1550615587" sldId="289"/>
            <ac:grpSpMk id="7" creationId="{00000000-0000-0000-0000-000000000000}"/>
          </ac:grpSpMkLst>
        </pc:grpChg>
        <pc:grpChg chg="mod">
          <ac:chgData name="Myroslava Makhynia" userId="7bb0f5b9-dfee-454e-9f70-e4fa02f019ef" providerId="ADAL" clId="{4080F183-4AB4-4E4E-8585-175DA5CCFE61}" dt="2024-07-31T10:34:04.948" v="818" actId="1035"/>
          <ac:grpSpMkLst>
            <pc:docMk/>
            <pc:sldMk cId="1550615587" sldId="289"/>
            <ac:grpSpMk id="10" creationId="{00000000-0000-0000-0000-000000000000}"/>
          </ac:grpSpMkLst>
        </pc:grpChg>
        <pc:grpChg chg="add del mod">
          <ac:chgData name="Myroslava Makhynia" userId="7bb0f5b9-dfee-454e-9f70-e4fa02f019ef" providerId="ADAL" clId="{4080F183-4AB4-4E4E-8585-175DA5CCFE61}" dt="2024-07-31T10:35:36.428" v="840" actId="1036"/>
          <ac:grpSpMkLst>
            <pc:docMk/>
            <pc:sldMk cId="1550615587" sldId="289"/>
            <ac:grpSpMk id="13" creationId="{00000000-0000-0000-0000-000000000000}"/>
          </ac:grpSpMkLst>
        </pc:grpChg>
        <pc:grpChg chg="mod">
          <ac:chgData name="Myroslava Makhynia" userId="7bb0f5b9-dfee-454e-9f70-e4fa02f019ef" providerId="ADAL" clId="{4080F183-4AB4-4E4E-8585-175DA5CCFE61}" dt="2024-07-31T10:35:33.545" v="836" actId="1036"/>
          <ac:grpSpMkLst>
            <pc:docMk/>
            <pc:sldMk cId="1550615587" sldId="289"/>
            <ac:grpSpMk id="16"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19"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22" creationId="{00000000-0000-0000-0000-000000000000}"/>
          </ac:grpSpMkLst>
        </pc:grpChg>
        <pc:grpChg chg="mod">
          <ac:chgData name="Myroslava Makhynia" userId="7bb0f5b9-dfee-454e-9f70-e4fa02f019ef" providerId="ADAL" clId="{4080F183-4AB4-4E4E-8585-175DA5CCFE61}" dt="2024-07-31T10:35:29.142" v="834" actId="1036"/>
          <ac:grpSpMkLst>
            <pc:docMk/>
            <pc:sldMk cId="1550615587" sldId="289"/>
            <ac:grpSpMk id="25" creationId="{00000000-0000-0000-0000-000000000000}"/>
          </ac:grpSpMkLst>
        </pc:grpChg>
        <pc:grpChg chg="mod">
          <ac:chgData name="Myroslava Makhynia" userId="7bb0f5b9-dfee-454e-9f70-e4fa02f019ef" providerId="ADAL" clId="{4080F183-4AB4-4E4E-8585-175DA5CCFE61}" dt="2024-07-31T10:35:27.052" v="833" actId="1036"/>
          <ac:grpSpMkLst>
            <pc:docMk/>
            <pc:sldMk cId="1550615587" sldId="289"/>
            <ac:grpSpMk id="28" creationId="{00000000-0000-0000-0000-000000000000}"/>
          </ac:grpSpMkLst>
        </pc:grpChg>
        <pc:grpChg chg="del">
          <ac:chgData name="Myroslava Makhynia" userId="7bb0f5b9-dfee-454e-9f70-e4fa02f019ef" providerId="ADAL" clId="{4080F183-4AB4-4E4E-8585-175DA5CCFE61}" dt="2024-07-31T10:34:43.736" v="824" actId="478"/>
          <ac:grpSpMkLst>
            <pc:docMk/>
            <pc:sldMk cId="1550615587" sldId="289"/>
            <ac:grpSpMk id="31" creationId="{00000000-0000-0000-0000-000000000000}"/>
          </ac:grpSpMkLst>
        </pc:grpChg>
        <pc:grpChg chg="del">
          <ac:chgData name="Myroslava Makhynia" userId="7bb0f5b9-dfee-454e-9f70-e4fa02f019ef" providerId="ADAL" clId="{4080F183-4AB4-4E4E-8585-175DA5CCFE61}" dt="2024-07-31T10:34:44.512" v="825" actId="478"/>
          <ac:grpSpMkLst>
            <pc:docMk/>
            <pc:sldMk cId="1550615587" sldId="289"/>
            <ac:grpSpMk id="34" creationId="{00000000-0000-0000-0000-000000000000}"/>
          </ac:grpSpMkLst>
        </pc:grpChg>
        <pc:grpChg chg="del mod">
          <ac:chgData name="Myroslava Makhynia" userId="7bb0f5b9-dfee-454e-9f70-e4fa02f019ef" providerId="ADAL" clId="{4080F183-4AB4-4E4E-8585-175DA5CCFE61}" dt="2024-07-31T10:34:48.313" v="827" actId="478"/>
          <ac:grpSpMkLst>
            <pc:docMk/>
            <pc:sldMk cId="1550615587" sldId="289"/>
            <ac:grpSpMk id="37" creationId="{00000000-0000-0000-0000-000000000000}"/>
          </ac:grpSpMkLst>
        </pc:grpChg>
        <pc:grpChg chg="mod">
          <ac:chgData name="Myroslava Makhynia" userId="7bb0f5b9-dfee-454e-9f70-e4fa02f019ef" providerId="ADAL" clId="{4080F183-4AB4-4E4E-8585-175DA5CCFE61}" dt="2024-07-31T10:35:24.192" v="832" actId="1036"/>
          <ac:grpSpMkLst>
            <pc:docMk/>
            <pc:sldMk cId="1550615587" sldId="289"/>
            <ac:grpSpMk id="40"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43" creationId="{00000000-0000-0000-0000-000000000000}"/>
          </ac:grpSpMkLst>
        </pc:grpChg>
      </pc:sldChg>
      <pc:sldChg chg="addSp delSp modSp add mod">
        <pc:chgData name="Myroslava Makhynia" userId="7bb0f5b9-dfee-454e-9f70-e4fa02f019ef" providerId="ADAL" clId="{4080F183-4AB4-4E4E-8585-175DA5CCFE61}" dt="2024-07-31T10:42:40.850" v="951"/>
        <pc:sldMkLst>
          <pc:docMk/>
          <pc:sldMk cId="2771166674" sldId="290"/>
        </pc:sldMkLst>
        <pc:spChg chg="mod">
          <ac:chgData name="Myroslava Makhynia" userId="7bb0f5b9-dfee-454e-9f70-e4fa02f019ef" providerId="ADAL" clId="{4080F183-4AB4-4E4E-8585-175DA5CCFE61}" dt="2024-07-31T10:37:53.620" v="884" actId="207"/>
          <ac:spMkLst>
            <pc:docMk/>
            <pc:sldMk cId="2771166674" sldId="290"/>
            <ac:spMk id="3" creationId="{00000000-0000-0000-0000-000000000000}"/>
          </ac:spMkLst>
        </pc:spChg>
        <pc:spChg chg="mod">
          <ac:chgData name="Myroslava Makhynia" userId="7bb0f5b9-dfee-454e-9f70-e4fa02f019ef" providerId="ADAL" clId="{4080F183-4AB4-4E4E-8585-175DA5CCFE61}" dt="2024-07-31T10:37:53.620" v="884" actId="207"/>
          <ac:spMkLst>
            <pc:docMk/>
            <pc:sldMk cId="2771166674" sldId="290"/>
            <ac:spMk id="4" creationId="{00000000-0000-0000-0000-000000000000}"/>
          </ac:spMkLst>
        </pc:spChg>
        <pc:spChg chg="mod">
          <ac:chgData name="Myroslava Makhynia" userId="7bb0f5b9-dfee-454e-9f70-e4fa02f019ef" providerId="ADAL" clId="{4080F183-4AB4-4E4E-8585-175DA5CCFE61}" dt="2024-07-31T10:39:40.868" v="901" actId="1076"/>
          <ac:spMkLst>
            <pc:docMk/>
            <pc:sldMk cId="2771166674" sldId="290"/>
            <ac:spMk id="5" creationId="{00000000-0000-0000-0000-000000000000}"/>
          </ac:spMkLst>
        </pc:spChg>
        <pc:spChg chg="del mod topLvl">
          <ac:chgData name="Myroslava Makhynia" userId="7bb0f5b9-dfee-454e-9f70-e4fa02f019ef" providerId="ADAL" clId="{4080F183-4AB4-4E4E-8585-175DA5CCFE61}" dt="2024-07-31T10:38:39.537" v="893" actId="478"/>
          <ac:spMkLst>
            <pc:docMk/>
            <pc:sldMk cId="2771166674" sldId="290"/>
            <ac:spMk id="7" creationId="{00000000-0000-0000-0000-000000000000}"/>
          </ac:spMkLst>
        </pc:spChg>
        <pc:spChg chg="del mod topLvl">
          <ac:chgData name="Myroslava Makhynia" userId="7bb0f5b9-dfee-454e-9f70-e4fa02f019ef" providerId="ADAL" clId="{4080F183-4AB4-4E4E-8585-175DA5CCFE61}" dt="2024-07-31T10:38:05.972" v="887" actId="478"/>
          <ac:spMkLst>
            <pc:docMk/>
            <pc:sldMk cId="2771166674" sldId="290"/>
            <ac:spMk id="8" creationId="{00000000-0000-0000-0000-000000000000}"/>
          </ac:spMkLst>
        </pc:spChg>
        <pc:spChg chg="mod">
          <ac:chgData name="Myroslava Makhynia" userId="7bb0f5b9-dfee-454e-9f70-e4fa02f019ef" providerId="ADAL" clId="{4080F183-4AB4-4E4E-8585-175DA5CCFE61}" dt="2024-07-31T10:37:59.373" v="885" actId="255"/>
          <ac:spMkLst>
            <pc:docMk/>
            <pc:sldMk cId="2771166674" sldId="290"/>
            <ac:spMk id="9" creationId="{00000000-0000-0000-0000-000000000000}"/>
          </ac:spMkLst>
        </pc:spChg>
        <pc:spChg chg="mod">
          <ac:chgData name="Myroslava Makhynia" userId="7bb0f5b9-dfee-454e-9f70-e4fa02f019ef" providerId="ADAL" clId="{4080F183-4AB4-4E4E-8585-175DA5CCFE61}" dt="2024-07-31T10:39:44.388" v="902" actId="1076"/>
          <ac:spMkLst>
            <pc:docMk/>
            <pc:sldMk cId="2771166674" sldId="290"/>
            <ac:spMk id="16" creationId="{00000000-0000-0000-0000-000000000000}"/>
          </ac:spMkLst>
        </pc:spChg>
        <pc:spChg chg="del">
          <ac:chgData name="Myroslava Makhynia" userId="7bb0f5b9-dfee-454e-9f70-e4fa02f019ef" providerId="ADAL" clId="{4080F183-4AB4-4E4E-8585-175DA5CCFE61}" dt="2024-07-31T10:42:39.764" v="950" actId="478"/>
          <ac:spMkLst>
            <pc:docMk/>
            <pc:sldMk cId="2771166674" sldId="290"/>
            <ac:spMk id="17" creationId="{00000000-0000-0000-0000-000000000000}"/>
          </ac:spMkLst>
        </pc:spChg>
        <pc:spChg chg="del">
          <ac:chgData name="Myroslava Makhynia" userId="7bb0f5b9-dfee-454e-9f70-e4fa02f019ef" providerId="ADAL" clId="{4080F183-4AB4-4E4E-8585-175DA5CCFE61}" dt="2024-07-31T10:42:39.211" v="949" actId="478"/>
          <ac:spMkLst>
            <pc:docMk/>
            <pc:sldMk cId="2771166674" sldId="290"/>
            <ac:spMk id="18" creationId="{00000000-0000-0000-0000-000000000000}"/>
          </ac:spMkLst>
        </pc:spChg>
        <pc:spChg chg="mod">
          <ac:chgData name="Myroslava Makhynia" userId="7bb0f5b9-dfee-454e-9f70-e4fa02f019ef" providerId="ADAL" clId="{4080F183-4AB4-4E4E-8585-175DA5CCFE61}" dt="2024-07-31T10:42:15.100" v="946" actId="1037"/>
          <ac:spMkLst>
            <pc:docMk/>
            <pc:sldMk cId="2771166674" sldId="290"/>
            <ac:spMk id="19" creationId="{00000000-0000-0000-0000-000000000000}"/>
          </ac:spMkLst>
        </pc:spChg>
        <pc:spChg chg="mod">
          <ac:chgData name="Myroslava Makhynia" userId="7bb0f5b9-dfee-454e-9f70-e4fa02f019ef" providerId="ADAL" clId="{4080F183-4AB4-4E4E-8585-175DA5CCFE61}" dt="2024-07-31T10:40:54.098" v="940" actId="1035"/>
          <ac:spMkLst>
            <pc:docMk/>
            <pc:sldMk cId="2771166674" sldId="290"/>
            <ac:spMk id="20"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1"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2" creationId="{00000000-0000-0000-0000-000000000000}"/>
          </ac:spMkLst>
        </pc:spChg>
        <pc:spChg chg="mod">
          <ac:chgData name="Myroslava Makhynia" userId="7bb0f5b9-dfee-454e-9f70-e4fa02f019ef" providerId="ADAL" clId="{4080F183-4AB4-4E4E-8585-175DA5CCFE61}" dt="2024-07-31T10:40:44.631" v="939" actId="1036"/>
          <ac:spMkLst>
            <pc:docMk/>
            <pc:sldMk cId="2771166674" sldId="290"/>
            <ac:spMk id="23"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4"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5"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6"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7"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8" creationId="{00000000-0000-0000-0000-000000000000}"/>
          </ac:spMkLst>
        </pc:spChg>
        <pc:spChg chg="mod">
          <ac:chgData name="Myroslava Makhynia" userId="7bb0f5b9-dfee-454e-9f70-e4fa02f019ef" providerId="ADAL" clId="{4080F183-4AB4-4E4E-8585-175DA5CCFE61}" dt="2024-07-31T10:41:12.202" v="945" actId="1035"/>
          <ac:spMkLst>
            <pc:docMk/>
            <pc:sldMk cId="2771166674" sldId="290"/>
            <ac:spMk id="29"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30" creationId="{00000000-0000-0000-0000-000000000000}"/>
          </ac:spMkLst>
        </pc:spChg>
        <pc:spChg chg="add mod">
          <ac:chgData name="Myroslava Makhynia" userId="7bb0f5b9-dfee-454e-9f70-e4fa02f019ef" providerId="ADAL" clId="{4080F183-4AB4-4E4E-8585-175DA5CCFE61}" dt="2024-07-31T10:38:41.139" v="894"/>
          <ac:spMkLst>
            <pc:docMk/>
            <pc:sldMk cId="2771166674" sldId="290"/>
            <ac:spMk id="31" creationId="{1835D910-A7AF-9E8C-21B9-C86D65E09CFC}"/>
          </ac:spMkLst>
        </pc:spChg>
        <pc:spChg chg="add mod">
          <ac:chgData name="Myroslava Makhynia" userId="7bb0f5b9-dfee-454e-9f70-e4fa02f019ef" providerId="ADAL" clId="{4080F183-4AB4-4E4E-8585-175DA5CCFE61}" dt="2024-07-31T10:38:41.139" v="894"/>
          <ac:spMkLst>
            <pc:docMk/>
            <pc:sldMk cId="2771166674" sldId="290"/>
            <ac:spMk id="32" creationId="{86A7101D-8B04-C639-080B-5A2E68681D7C}"/>
          </ac:spMkLst>
        </pc:spChg>
        <pc:spChg chg="add mod">
          <ac:chgData name="Myroslava Makhynia" userId="7bb0f5b9-dfee-454e-9f70-e4fa02f019ef" providerId="ADAL" clId="{4080F183-4AB4-4E4E-8585-175DA5CCFE61}" dt="2024-07-31T10:42:40.850" v="951"/>
          <ac:spMkLst>
            <pc:docMk/>
            <pc:sldMk cId="2771166674" sldId="290"/>
            <ac:spMk id="33" creationId="{6E2D6530-2F50-852A-F1E2-08FDDEFF3A59}"/>
          </ac:spMkLst>
        </pc:spChg>
        <pc:spChg chg="add mod">
          <ac:chgData name="Myroslava Makhynia" userId="7bb0f5b9-dfee-454e-9f70-e4fa02f019ef" providerId="ADAL" clId="{4080F183-4AB4-4E4E-8585-175DA5CCFE61}" dt="2024-07-31T10:42:40.850" v="951"/>
          <ac:spMkLst>
            <pc:docMk/>
            <pc:sldMk cId="2771166674" sldId="290"/>
            <ac:spMk id="34" creationId="{4C8F52F0-AE97-D845-6A1D-28208EFBCAB8}"/>
          </ac:spMkLst>
        </pc:spChg>
        <pc:grpChg chg="mod">
          <ac:chgData name="Myroslava Makhynia" userId="7bb0f5b9-dfee-454e-9f70-e4fa02f019ef" providerId="ADAL" clId="{4080F183-4AB4-4E4E-8585-175DA5CCFE61}" dt="2024-07-31T10:42:29.510" v="948" actId="14100"/>
          <ac:grpSpMkLst>
            <pc:docMk/>
            <pc:sldMk cId="2771166674" sldId="290"/>
            <ac:grpSpMk id="2" creationId="{00000000-0000-0000-0000-000000000000}"/>
          </ac:grpSpMkLst>
        </pc:grpChg>
        <pc:grpChg chg="del mod">
          <ac:chgData name="Myroslava Makhynia" userId="7bb0f5b9-dfee-454e-9f70-e4fa02f019ef" providerId="ADAL" clId="{4080F183-4AB4-4E4E-8585-175DA5CCFE61}" dt="2024-07-31T10:38:05.972" v="887" actId="478"/>
          <ac:grpSpMkLst>
            <pc:docMk/>
            <pc:sldMk cId="2771166674" sldId="290"/>
            <ac:grpSpMk id="6" creationId="{00000000-0000-0000-0000-000000000000}"/>
          </ac:grpSpMkLst>
        </pc:grpChg>
        <pc:grpChg chg="del">
          <ac:chgData name="Myroslava Makhynia" userId="7bb0f5b9-dfee-454e-9f70-e4fa02f019ef" providerId="ADAL" clId="{4080F183-4AB4-4E4E-8585-175DA5CCFE61}" dt="2024-07-31T10:38:07.803" v="888" actId="478"/>
          <ac:grpSpMkLst>
            <pc:docMk/>
            <pc:sldMk cId="2771166674" sldId="290"/>
            <ac:grpSpMk id="10" creationId="{00000000-0000-0000-0000-000000000000}"/>
          </ac:grpSpMkLst>
        </pc:grpChg>
        <pc:grpChg chg="del">
          <ac:chgData name="Myroslava Makhynia" userId="7bb0f5b9-dfee-454e-9f70-e4fa02f019ef" providerId="ADAL" clId="{4080F183-4AB4-4E4E-8585-175DA5CCFE61}" dt="2024-07-31T10:38:09.145" v="889" actId="478"/>
          <ac:grpSpMkLst>
            <pc:docMk/>
            <pc:sldMk cId="2771166674" sldId="290"/>
            <ac:grpSpMk id="13" creationId="{00000000-0000-0000-0000-000000000000}"/>
          </ac:grpSpMkLst>
        </pc:grpChg>
      </pc:sldChg>
      <pc:sldChg chg="addSp delSp modSp add mod">
        <pc:chgData name="Myroslava Makhynia" userId="7bb0f5b9-dfee-454e-9f70-e4fa02f019ef" providerId="ADAL" clId="{4080F183-4AB4-4E4E-8585-175DA5CCFE61}" dt="2024-07-31T10:49:46.043" v="1124" actId="1076"/>
        <pc:sldMkLst>
          <pc:docMk/>
          <pc:sldMk cId="879012457" sldId="291"/>
        </pc:sldMkLst>
        <pc:spChg chg="mod">
          <ac:chgData name="Myroslava Makhynia" userId="7bb0f5b9-dfee-454e-9f70-e4fa02f019ef" providerId="ADAL" clId="{4080F183-4AB4-4E4E-8585-175DA5CCFE61}" dt="2024-07-31T10:46:31.545" v="1064" actId="207"/>
          <ac:spMkLst>
            <pc:docMk/>
            <pc:sldMk cId="879012457" sldId="291"/>
            <ac:spMk id="3"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4"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6"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7"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9"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10" creationId="{00000000-0000-0000-0000-000000000000}"/>
          </ac:spMkLst>
        </pc:spChg>
        <pc:spChg chg="del">
          <ac:chgData name="Myroslava Makhynia" userId="7bb0f5b9-dfee-454e-9f70-e4fa02f019ef" providerId="ADAL" clId="{4080F183-4AB4-4E4E-8585-175DA5CCFE61}" dt="2024-07-31T10:42:45.008" v="953" actId="478"/>
          <ac:spMkLst>
            <pc:docMk/>
            <pc:sldMk cId="879012457" sldId="291"/>
            <ac:spMk id="14" creationId="{00000000-0000-0000-0000-000000000000}"/>
          </ac:spMkLst>
        </pc:spChg>
        <pc:spChg chg="del">
          <ac:chgData name="Myroslava Makhynia" userId="7bb0f5b9-dfee-454e-9f70-e4fa02f019ef" providerId="ADAL" clId="{4080F183-4AB4-4E4E-8585-175DA5CCFE61}" dt="2024-07-31T10:42:44.090" v="952" actId="478"/>
          <ac:spMkLst>
            <pc:docMk/>
            <pc:sldMk cId="879012457" sldId="291"/>
            <ac:spMk id="15" creationId="{00000000-0000-0000-0000-000000000000}"/>
          </ac:spMkLst>
        </pc:spChg>
        <pc:spChg chg="mod">
          <ac:chgData name="Myroslava Makhynia" userId="7bb0f5b9-dfee-454e-9f70-e4fa02f019ef" providerId="ADAL" clId="{4080F183-4AB4-4E4E-8585-175DA5CCFE61}" dt="2024-07-31T10:46:06.745" v="1062" actId="20577"/>
          <ac:spMkLst>
            <pc:docMk/>
            <pc:sldMk cId="879012457" sldId="291"/>
            <ac:spMk id="16" creationId="{00000000-0000-0000-0000-000000000000}"/>
          </ac:spMkLst>
        </pc:spChg>
        <pc:spChg chg="mod">
          <ac:chgData name="Myroslava Makhynia" userId="7bb0f5b9-dfee-454e-9f70-e4fa02f019ef" providerId="ADAL" clId="{4080F183-4AB4-4E4E-8585-175DA5CCFE61}" dt="2024-07-31T10:49:27.278" v="1122" actId="14100"/>
          <ac:spMkLst>
            <pc:docMk/>
            <pc:sldMk cId="879012457" sldId="291"/>
            <ac:spMk id="17" creationId="{00000000-0000-0000-0000-000000000000}"/>
          </ac:spMkLst>
        </pc:spChg>
        <pc:spChg chg="mod">
          <ac:chgData name="Myroslava Makhynia" userId="7bb0f5b9-dfee-454e-9f70-e4fa02f019ef" providerId="ADAL" clId="{4080F183-4AB4-4E4E-8585-175DA5CCFE61}" dt="2024-07-31T10:49:39.139" v="1123" actId="1076"/>
          <ac:spMkLst>
            <pc:docMk/>
            <pc:sldMk cId="879012457" sldId="291"/>
            <ac:spMk id="18" creationId="{00000000-0000-0000-0000-000000000000}"/>
          </ac:spMkLst>
        </pc:spChg>
        <pc:spChg chg="mod">
          <ac:chgData name="Myroslava Makhynia" userId="7bb0f5b9-dfee-454e-9f70-e4fa02f019ef" providerId="ADAL" clId="{4080F183-4AB4-4E4E-8585-175DA5CCFE61}" dt="2024-07-31T10:49:46.043" v="1124" actId="1076"/>
          <ac:spMkLst>
            <pc:docMk/>
            <pc:sldMk cId="879012457" sldId="291"/>
            <ac:spMk id="19" creationId="{00000000-0000-0000-0000-000000000000}"/>
          </ac:spMkLst>
        </pc:spChg>
        <pc:spChg chg="add del mod">
          <ac:chgData name="Myroslava Makhynia" userId="7bb0f5b9-dfee-454e-9f70-e4fa02f019ef" providerId="ADAL" clId="{4080F183-4AB4-4E4E-8585-175DA5CCFE61}" dt="2024-07-31T10:46:55.656" v="1066" actId="478"/>
          <ac:spMkLst>
            <pc:docMk/>
            <pc:sldMk cId="879012457" sldId="291"/>
            <ac:spMk id="20" creationId="{7132EB63-5F61-C974-BD65-63E510018940}"/>
          </ac:spMkLst>
        </pc:spChg>
        <pc:spChg chg="add del mod">
          <ac:chgData name="Myroslava Makhynia" userId="7bb0f5b9-dfee-454e-9f70-e4fa02f019ef" providerId="ADAL" clId="{4080F183-4AB4-4E4E-8585-175DA5CCFE61}" dt="2024-07-31T10:46:54.194" v="1065" actId="478"/>
          <ac:spMkLst>
            <pc:docMk/>
            <pc:sldMk cId="879012457" sldId="291"/>
            <ac:spMk id="21" creationId="{8823F599-00E4-A8A1-8E38-6A6EBC0178AC}"/>
          </ac:spMkLst>
        </pc:spChg>
        <pc:spChg chg="mod">
          <ac:chgData name="Myroslava Makhynia" userId="7bb0f5b9-dfee-454e-9f70-e4fa02f019ef" providerId="ADAL" clId="{4080F183-4AB4-4E4E-8585-175DA5CCFE61}" dt="2024-07-31T10:45:04.594" v="1011"/>
          <ac:spMkLst>
            <pc:docMk/>
            <pc:sldMk cId="879012457" sldId="291"/>
            <ac:spMk id="23" creationId="{98CEBEFF-E0A0-B6B2-2E44-80929E58201E}"/>
          </ac:spMkLst>
        </pc:spChg>
        <pc:spChg chg="mod">
          <ac:chgData name="Myroslava Makhynia" userId="7bb0f5b9-dfee-454e-9f70-e4fa02f019ef" providerId="ADAL" clId="{4080F183-4AB4-4E4E-8585-175DA5CCFE61}" dt="2024-07-31T10:45:04.594" v="1011"/>
          <ac:spMkLst>
            <pc:docMk/>
            <pc:sldMk cId="879012457" sldId="291"/>
            <ac:spMk id="24" creationId="{333F7147-DA54-79CF-0C9B-0BDB621607EE}"/>
          </ac:spMkLst>
        </pc:spChg>
        <pc:spChg chg="add mod">
          <ac:chgData name="Myroslava Makhynia" userId="7bb0f5b9-dfee-454e-9f70-e4fa02f019ef" providerId="ADAL" clId="{4080F183-4AB4-4E4E-8585-175DA5CCFE61}" dt="2024-07-31T10:46:56.326" v="1067"/>
          <ac:spMkLst>
            <pc:docMk/>
            <pc:sldMk cId="879012457" sldId="291"/>
            <ac:spMk id="25" creationId="{47C1D663-4ED0-137C-DEDA-DE4A5623D56D}"/>
          </ac:spMkLst>
        </pc:spChg>
        <pc:spChg chg="add mod">
          <ac:chgData name="Myroslava Makhynia" userId="7bb0f5b9-dfee-454e-9f70-e4fa02f019ef" providerId="ADAL" clId="{4080F183-4AB4-4E4E-8585-175DA5CCFE61}" dt="2024-07-31T10:46:56.326" v="1067"/>
          <ac:spMkLst>
            <pc:docMk/>
            <pc:sldMk cId="879012457" sldId="291"/>
            <ac:spMk id="26" creationId="{D66651E5-94B4-34B9-E912-CD03C6BA4E1F}"/>
          </ac:spMkLst>
        </pc:spChg>
        <pc:grpChg chg="mod">
          <ac:chgData name="Myroslava Makhynia" userId="7bb0f5b9-dfee-454e-9f70-e4fa02f019ef" providerId="ADAL" clId="{4080F183-4AB4-4E4E-8585-175DA5CCFE61}" dt="2024-07-31T10:46:31.545" v="1064" actId="207"/>
          <ac:grpSpMkLst>
            <pc:docMk/>
            <pc:sldMk cId="879012457" sldId="291"/>
            <ac:grpSpMk id="2"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5"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8" creationId="{00000000-0000-0000-0000-000000000000}"/>
          </ac:grpSpMkLst>
        </pc:grpChg>
        <pc:grpChg chg="del">
          <ac:chgData name="Myroslava Makhynia" userId="7bb0f5b9-dfee-454e-9f70-e4fa02f019ef" providerId="ADAL" clId="{4080F183-4AB4-4E4E-8585-175DA5CCFE61}" dt="2024-07-31T10:45:03.569" v="1010" actId="478"/>
          <ac:grpSpMkLst>
            <pc:docMk/>
            <pc:sldMk cId="879012457" sldId="291"/>
            <ac:grpSpMk id="11" creationId="{00000000-0000-0000-0000-000000000000}"/>
          </ac:grpSpMkLst>
        </pc:grpChg>
        <pc:grpChg chg="add mod ord">
          <ac:chgData name="Myroslava Makhynia" userId="7bb0f5b9-dfee-454e-9f70-e4fa02f019ef" providerId="ADAL" clId="{4080F183-4AB4-4E4E-8585-175DA5CCFE61}" dt="2024-07-31T10:45:07.545" v="1012" actId="167"/>
          <ac:grpSpMkLst>
            <pc:docMk/>
            <pc:sldMk cId="879012457" sldId="291"/>
            <ac:grpSpMk id="22" creationId="{1E8F3679-0876-193B-1DED-A1FE2065D320}"/>
          </ac:grpSpMkLst>
        </pc:grpChg>
      </pc:sldChg>
      <pc:sldChg chg="addSp delSp modSp add mod">
        <pc:chgData name="Myroslava Makhynia" userId="7bb0f5b9-dfee-454e-9f70-e4fa02f019ef" providerId="ADAL" clId="{4080F183-4AB4-4E4E-8585-175DA5CCFE61}" dt="2024-07-31T10:50:37.306" v="1141" actId="255"/>
        <pc:sldMkLst>
          <pc:docMk/>
          <pc:sldMk cId="3074357152" sldId="292"/>
        </pc:sldMkLst>
        <pc:spChg chg="mod">
          <ac:chgData name="Myroslava Makhynia" userId="7bb0f5b9-dfee-454e-9f70-e4fa02f019ef" providerId="ADAL" clId="{4080F183-4AB4-4E4E-8585-175DA5CCFE61}" dt="2024-07-31T10:49:51.720" v="1125" actId="207"/>
          <ac:spMkLst>
            <pc:docMk/>
            <pc:sldMk cId="3074357152" sldId="292"/>
            <ac:spMk id="3" creationId="{00000000-0000-0000-0000-000000000000}"/>
          </ac:spMkLst>
        </pc:spChg>
        <pc:spChg chg="mod">
          <ac:chgData name="Myroslava Makhynia" userId="7bb0f5b9-dfee-454e-9f70-e4fa02f019ef" providerId="ADAL" clId="{4080F183-4AB4-4E4E-8585-175DA5CCFE61}" dt="2024-07-31T10:49:51.720" v="1125" actId="207"/>
          <ac:spMkLst>
            <pc:docMk/>
            <pc:sldMk cId="3074357152" sldId="292"/>
            <ac:spMk id="4" creationId="{00000000-0000-0000-0000-000000000000}"/>
          </ac:spMkLst>
        </pc:spChg>
        <pc:spChg chg="del">
          <ac:chgData name="Myroslava Makhynia" userId="7bb0f5b9-dfee-454e-9f70-e4fa02f019ef" providerId="ADAL" clId="{4080F183-4AB4-4E4E-8585-175DA5CCFE61}" dt="2024-07-31T10:42:49.108" v="955" actId="478"/>
          <ac:spMkLst>
            <pc:docMk/>
            <pc:sldMk cId="3074357152" sldId="292"/>
            <ac:spMk id="6" creationId="{00000000-0000-0000-0000-000000000000}"/>
          </ac:spMkLst>
        </pc:spChg>
        <pc:spChg chg="del">
          <ac:chgData name="Myroslava Makhynia" userId="7bb0f5b9-dfee-454e-9f70-e4fa02f019ef" providerId="ADAL" clId="{4080F183-4AB4-4E4E-8585-175DA5CCFE61}" dt="2024-07-31T10:42:49.621" v="956" actId="478"/>
          <ac:spMkLst>
            <pc:docMk/>
            <pc:sldMk cId="3074357152" sldId="292"/>
            <ac:spMk id="7" creationId="{00000000-0000-0000-0000-000000000000}"/>
          </ac:spMkLst>
        </pc:spChg>
        <pc:spChg chg="mod topLvl">
          <ac:chgData name="Myroslava Makhynia" userId="7bb0f5b9-dfee-454e-9f70-e4fa02f019ef" providerId="ADAL" clId="{4080F183-4AB4-4E4E-8585-175DA5CCFE61}" dt="2024-07-31T10:49:58.206" v="1127" actId="478"/>
          <ac:spMkLst>
            <pc:docMk/>
            <pc:sldMk cId="3074357152" sldId="292"/>
            <ac:spMk id="9" creationId="{00000000-0000-0000-0000-000000000000}"/>
          </ac:spMkLst>
        </pc:spChg>
        <pc:spChg chg="del mod topLvl">
          <ac:chgData name="Myroslava Makhynia" userId="7bb0f5b9-dfee-454e-9f70-e4fa02f019ef" providerId="ADAL" clId="{4080F183-4AB4-4E4E-8585-175DA5CCFE61}" dt="2024-07-31T10:49:58.206" v="1127" actId="478"/>
          <ac:spMkLst>
            <pc:docMk/>
            <pc:sldMk cId="3074357152" sldId="292"/>
            <ac:spMk id="10" creationId="{00000000-0000-0000-0000-000000000000}"/>
          </ac:spMkLst>
        </pc:spChg>
        <pc:spChg chg="mod">
          <ac:chgData name="Myroslava Makhynia" userId="7bb0f5b9-dfee-454e-9f70-e4fa02f019ef" providerId="ADAL" clId="{4080F183-4AB4-4E4E-8585-175DA5CCFE61}" dt="2024-07-31T10:50:28.088" v="1140" actId="207"/>
          <ac:spMkLst>
            <pc:docMk/>
            <pc:sldMk cId="3074357152" sldId="292"/>
            <ac:spMk id="11"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2" creationId="{00000000-0000-0000-0000-000000000000}"/>
          </ac:spMkLst>
        </pc:spChg>
        <pc:spChg chg="mod topLvl">
          <ac:chgData name="Myroslava Makhynia" userId="7bb0f5b9-dfee-454e-9f70-e4fa02f019ef" providerId="ADAL" clId="{4080F183-4AB4-4E4E-8585-175DA5CCFE61}" dt="2024-07-31T10:50:10.859" v="1132" actId="478"/>
          <ac:spMkLst>
            <pc:docMk/>
            <pc:sldMk cId="3074357152" sldId="292"/>
            <ac:spMk id="14" creationId="{00000000-0000-0000-0000-000000000000}"/>
          </ac:spMkLst>
        </pc:spChg>
        <pc:spChg chg="del mod topLvl">
          <ac:chgData name="Myroslava Makhynia" userId="7bb0f5b9-dfee-454e-9f70-e4fa02f019ef" providerId="ADAL" clId="{4080F183-4AB4-4E4E-8585-175DA5CCFE61}" dt="2024-07-31T10:50:10.859" v="1132" actId="478"/>
          <ac:spMkLst>
            <pc:docMk/>
            <pc:sldMk cId="3074357152" sldId="292"/>
            <ac:spMk id="15"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6" creationId="{00000000-0000-0000-0000-000000000000}"/>
          </ac:spMkLst>
        </pc:spChg>
        <pc:spChg chg="mod topLvl">
          <ac:chgData name="Myroslava Makhynia" userId="7bb0f5b9-dfee-454e-9f70-e4fa02f019ef" providerId="ADAL" clId="{4080F183-4AB4-4E4E-8585-175DA5CCFE61}" dt="2024-07-31T10:50:18.386" v="1137" actId="478"/>
          <ac:spMkLst>
            <pc:docMk/>
            <pc:sldMk cId="3074357152" sldId="292"/>
            <ac:spMk id="18" creationId="{00000000-0000-0000-0000-000000000000}"/>
          </ac:spMkLst>
        </pc:spChg>
        <pc:spChg chg="del mod topLvl">
          <ac:chgData name="Myroslava Makhynia" userId="7bb0f5b9-dfee-454e-9f70-e4fa02f019ef" providerId="ADAL" clId="{4080F183-4AB4-4E4E-8585-175DA5CCFE61}" dt="2024-07-31T10:50:18.386" v="1137" actId="478"/>
          <ac:spMkLst>
            <pc:docMk/>
            <pc:sldMk cId="3074357152" sldId="292"/>
            <ac:spMk id="19"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0" creationId="{00000000-0000-0000-0000-000000000000}"/>
          </ac:spMkLst>
        </pc:spChg>
        <pc:spChg chg="mod topLvl">
          <ac:chgData name="Myroslava Makhynia" userId="7bb0f5b9-dfee-454e-9f70-e4fa02f019ef" providerId="ADAL" clId="{4080F183-4AB4-4E4E-8585-175DA5CCFE61}" dt="2024-07-31T10:50:20.155" v="1138" actId="478"/>
          <ac:spMkLst>
            <pc:docMk/>
            <pc:sldMk cId="3074357152" sldId="292"/>
            <ac:spMk id="22" creationId="{00000000-0000-0000-0000-000000000000}"/>
          </ac:spMkLst>
        </pc:spChg>
        <pc:spChg chg="del mod topLvl">
          <ac:chgData name="Myroslava Makhynia" userId="7bb0f5b9-dfee-454e-9f70-e4fa02f019ef" providerId="ADAL" clId="{4080F183-4AB4-4E4E-8585-175DA5CCFE61}" dt="2024-07-31T10:50:20.155" v="1138" actId="478"/>
          <ac:spMkLst>
            <pc:docMk/>
            <pc:sldMk cId="3074357152" sldId="292"/>
            <ac:spMk id="23"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4" creationId="{00000000-0000-0000-0000-000000000000}"/>
          </ac:spMkLst>
        </pc:spChg>
        <pc:spChg chg="mod topLvl">
          <ac:chgData name="Myroslava Makhynia" userId="7bb0f5b9-dfee-454e-9f70-e4fa02f019ef" providerId="ADAL" clId="{4080F183-4AB4-4E4E-8585-175DA5CCFE61}" dt="2024-07-31T10:50:23.479" v="1139" actId="478"/>
          <ac:spMkLst>
            <pc:docMk/>
            <pc:sldMk cId="3074357152" sldId="292"/>
            <ac:spMk id="26" creationId="{00000000-0000-0000-0000-000000000000}"/>
          </ac:spMkLst>
        </pc:spChg>
        <pc:spChg chg="del mod topLvl">
          <ac:chgData name="Myroslava Makhynia" userId="7bb0f5b9-dfee-454e-9f70-e4fa02f019ef" providerId="ADAL" clId="{4080F183-4AB4-4E4E-8585-175DA5CCFE61}" dt="2024-07-31T10:50:23.479" v="1139" actId="478"/>
          <ac:spMkLst>
            <pc:docMk/>
            <pc:sldMk cId="3074357152" sldId="292"/>
            <ac:spMk id="27"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8" creationId="{00000000-0000-0000-0000-000000000000}"/>
          </ac:spMkLst>
        </pc:spChg>
        <pc:spChg chg="add del mod">
          <ac:chgData name="Myroslava Makhynia" userId="7bb0f5b9-dfee-454e-9f70-e4fa02f019ef" providerId="ADAL" clId="{4080F183-4AB4-4E4E-8585-175DA5CCFE61}" dt="2024-07-31T10:42:55.257" v="958" actId="478"/>
          <ac:spMkLst>
            <pc:docMk/>
            <pc:sldMk cId="3074357152" sldId="292"/>
            <ac:spMk id="29" creationId="{D310B771-D85C-A093-CCEF-1BE82F813BF1}"/>
          </ac:spMkLst>
        </pc:spChg>
        <pc:spChg chg="add del mod">
          <ac:chgData name="Myroslava Makhynia" userId="7bb0f5b9-dfee-454e-9f70-e4fa02f019ef" providerId="ADAL" clId="{4080F183-4AB4-4E4E-8585-175DA5CCFE61}" dt="2024-07-31T10:42:55.773" v="959" actId="478"/>
          <ac:spMkLst>
            <pc:docMk/>
            <pc:sldMk cId="3074357152" sldId="292"/>
            <ac:spMk id="30" creationId="{D528E0F9-D51E-20F4-F20E-5DA0522A0172}"/>
          </ac:spMkLst>
        </pc:spChg>
        <pc:spChg chg="add del mod">
          <ac:chgData name="Myroslava Makhynia" userId="7bb0f5b9-dfee-454e-9f70-e4fa02f019ef" providerId="ADAL" clId="{4080F183-4AB4-4E4E-8585-175DA5CCFE61}" dt="2024-07-31T10:47:05.572" v="1069" actId="478"/>
          <ac:spMkLst>
            <pc:docMk/>
            <pc:sldMk cId="3074357152" sldId="292"/>
            <ac:spMk id="31" creationId="{2C9E5C15-2B9D-CABF-865C-C3D016C21B42}"/>
          </ac:spMkLst>
        </pc:spChg>
        <pc:spChg chg="add del mod">
          <ac:chgData name="Myroslava Makhynia" userId="7bb0f5b9-dfee-454e-9f70-e4fa02f019ef" providerId="ADAL" clId="{4080F183-4AB4-4E4E-8585-175DA5CCFE61}" dt="2024-07-31T10:47:04.952" v="1068" actId="478"/>
          <ac:spMkLst>
            <pc:docMk/>
            <pc:sldMk cId="3074357152" sldId="292"/>
            <ac:spMk id="32" creationId="{CB4C977F-60E7-CFFE-3EAA-CE00256F89E5}"/>
          </ac:spMkLst>
        </pc:spChg>
        <pc:spChg chg="add mod">
          <ac:chgData name="Myroslava Makhynia" userId="7bb0f5b9-dfee-454e-9f70-e4fa02f019ef" providerId="ADAL" clId="{4080F183-4AB4-4E4E-8585-175DA5CCFE61}" dt="2024-07-31T10:47:06.712" v="1070"/>
          <ac:spMkLst>
            <pc:docMk/>
            <pc:sldMk cId="3074357152" sldId="292"/>
            <ac:spMk id="33" creationId="{E8B6D252-91BD-CE97-5F4B-1C3938E71808}"/>
          </ac:spMkLst>
        </pc:spChg>
        <pc:spChg chg="add mod">
          <ac:chgData name="Myroslava Makhynia" userId="7bb0f5b9-dfee-454e-9f70-e4fa02f019ef" providerId="ADAL" clId="{4080F183-4AB4-4E4E-8585-175DA5CCFE61}" dt="2024-07-31T10:47:06.712" v="1070"/>
          <ac:spMkLst>
            <pc:docMk/>
            <pc:sldMk cId="3074357152" sldId="292"/>
            <ac:spMk id="34" creationId="{4966E53D-58AC-803A-B54A-D50249471E76}"/>
          </ac:spMkLst>
        </pc:spChg>
        <pc:grpChg chg="mod">
          <ac:chgData name="Myroslava Makhynia" userId="7bb0f5b9-dfee-454e-9f70-e4fa02f019ef" providerId="ADAL" clId="{4080F183-4AB4-4E4E-8585-175DA5CCFE61}" dt="2024-07-31T10:49:51.720" v="1125" actId="207"/>
          <ac:grpSpMkLst>
            <pc:docMk/>
            <pc:sldMk cId="3074357152" sldId="292"/>
            <ac:grpSpMk id="2" creationId="{00000000-0000-0000-0000-000000000000}"/>
          </ac:grpSpMkLst>
        </pc:grpChg>
        <pc:grpChg chg="del mod">
          <ac:chgData name="Myroslava Makhynia" userId="7bb0f5b9-dfee-454e-9f70-e4fa02f019ef" providerId="ADAL" clId="{4080F183-4AB4-4E4E-8585-175DA5CCFE61}" dt="2024-07-31T10:49:58.206" v="1127" actId="478"/>
          <ac:grpSpMkLst>
            <pc:docMk/>
            <pc:sldMk cId="3074357152" sldId="292"/>
            <ac:grpSpMk id="8" creationId="{00000000-0000-0000-0000-000000000000}"/>
          </ac:grpSpMkLst>
        </pc:grpChg>
        <pc:grpChg chg="del mod">
          <ac:chgData name="Myroslava Makhynia" userId="7bb0f5b9-dfee-454e-9f70-e4fa02f019ef" providerId="ADAL" clId="{4080F183-4AB4-4E4E-8585-175DA5CCFE61}" dt="2024-07-31T10:50:10.859" v="1132" actId="478"/>
          <ac:grpSpMkLst>
            <pc:docMk/>
            <pc:sldMk cId="3074357152" sldId="292"/>
            <ac:grpSpMk id="13" creationId="{00000000-0000-0000-0000-000000000000}"/>
          </ac:grpSpMkLst>
        </pc:grpChg>
        <pc:grpChg chg="add del mod">
          <ac:chgData name="Myroslava Makhynia" userId="7bb0f5b9-dfee-454e-9f70-e4fa02f019ef" providerId="ADAL" clId="{4080F183-4AB4-4E4E-8585-175DA5CCFE61}" dt="2024-07-31T10:50:18.386" v="1137" actId="478"/>
          <ac:grpSpMkLst>
            <pc:docMk/>
            <pc:sldMk cId="3074357152" sldId="292"/>
            <ac:grpSpMk id="17" creationId="{00000000-0000-0000-0000-000000000000}"/>
          </ac:grpSpMkLst>
        </pc:grpChg>
        <pc:grpChg chg="del mod">
          <ac:chgData name="Myroslava Makhynia" userId="7bb0f5b9-dfee-454e-9f70-e4fa02f019ef" providerId="ADAL" clId="{4080F183-4AB4-4E4E-8585-175DA5CCFE61}" dt="2024-07-31T10:50:20.155" v="1138" actId="478"/>
          <ac:grpSpMkLst>
            <pc:docMk/>
            <pc:sldMk cId="3074357152" sldId="292"/>
            <ac:grpSpMk id="21" creationId="{00000000-0000-0000-0000-000000000000}"/>
          </ac:grpSpMkLst>
        </pc:grpChg>
        <pc:grpChg chg="del mod">
          <ac:chgData name="Myroslava Makhynia" userId="7bb0f5b9-dfee-454e-9f70-e4fa02f019ef" providerId="ADAL" clId="{4080F183-4AB4-4E4E-8585-175DA5CCFE61}" dt="2024-07-31T10:50:23.479" v="1139" actId="478"/>
          <ac:grpSpMkLst>
            <pc:docMk/>
            <pc:sldMk cId="3074357152" sldId="292"/>
            <ac:grpSpMk id="25" creationId="{00000000-0000-0000-0000-000000000000}"/>
          </ac:grpSpMkLst>
        </pc:grpChg>
      </pc:sldChg>
      <pc:sldChg chg="addSp delSp modSp add mod">
        <pc:chgData name="Myroslava Makhynia" userId="7bb0f5b9-dfee-454e-9f70-e4fa02f019ef" providerId="ADAL" clId="{4080F183-4AB4-4E4E-8585-175DA5CCFE61}" dt="2024-07-31T10:53:34.213" v="1192" actId="14100"/>
        <pc:sldMkLst>
          <pc:docMk/>
          <pc:sldMk cId="1484916627" sldId="293"/>
        </pc:sldMkLst>
        <pc:spChg chg="mod">
          <ac:chgData name="Myroslava Makhynia" userId="7bb0f5b9-dfee-454e-9f70-e4fa02f019ef" providerId="ADAL" clId="{4080F183-4AB4-4E4E-8585-175DA5CCFE61}" dt="2024-07-31T10:52:20.914" v="1175" actId="207"/>
          <ac:spMkLst>
            <pc:docMk/>
            <pc:sldMk cId="1484916627" sldId="293"/>
            <ac:spMk id="3"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4"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6"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7"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9"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10" creationId="{00000000-0000-0000-0000-000000000000}"/>
          </ac:spMkLst>
        </pc:spChg>
        <pc:spChg chg="del">
          <ac:chgData name="Myroslava Makhynia" userId="7bb0f5b9-dfee-454e-9f70-e4fa02f019ef" providerId="ADAL" clId="{4080F183-4AB4-4E4E-8585-175DA5CCFE61}" dt="2024-07-31T10:43:00.367" v="962" actId="478"/>
          <ac:spMkLst>
            <pc:docMk/>
            <pc:sldMk cId="1484916627" sldId="293"/>
            <ac:spMk id="14" creationId="{00000000-0000-0000-0000-000000000000}"/>
          </ac:spMkLst>
        </pc:spChg>
        <pc:spChg chg="del">
          <ac:chgData name="Myroslava Makhynia" userId="7bb0f5b9-dfee-454e-9f70-e4fa02f019ef" providerId="ADAL" clId="{4080F183-4AB4-4E4E-8585-175DA5CCFE61}" dt="2024-07-31T10:42:59.759" v="961" actId="478"/>
          <ac:spMkLst>
            <pc:docMk/>
            <pc:sldMk cId="1484916627" sldId="293"/>
            <ac:spMk id="15" creationId="{00000000-0000-0000-0000-000000000000}"/>
          </ac:spMkLst>
        </pc:spChg>
        <pc:spChg chg="mod">
          <ac:chgData name="Myroslava Makhynia" userId="7bb0f5b9-dfee-454e-9f70-e4fa02f019ef" providerId="ADAL" clId="{4080F183-4AB4-4E4E-8585-175DA5CCFE61}" dt="2024-07-31T10:51:14.521" v="1164" actId="20577"/>
          <ac:spMkLst>
            <pc:docMk/>
            <pc:sldMk cId="1484916627" sldId="293"/>
            <ac:spMk id="16" creationId="{00000000-0000-0000-0000-000000000000}"/>
          </ac:spMkLst>
        </pc:spChg>
        <pc:spChg chg="mod">
          <ac:chgData name="Myroslava Makhynia" userId="7bb0f5b9-dfee-454e-9f70-e4fa02f019ef" providerId="ADAL" clId="{4080F183-4AB4-4E4E-8585-175DA5CCFE61}" dt="2024-07-31T10:52:50.920" v="1182" actId="1035"/>
          <ac:spMkLst>
            <pc:docMk/>
            <pc:sldMk cId="1484916627" sldId="293"/>
            <ac:spMk id="17" creationId="{00000000-0000-0000-0000-000000000000}"/>
          </ac:spMkLst>
        </pc:spChg>
        <pc:spChg chg="mod">
          <ac:chgData name="Myroslava Makhynia" userId="7bb0f5b9-dfee-454e-9f70-e4fa02f019ef" providerId="ADAL" clId="{4080F183-4AB4-4E4E-8585-175DA5CCFE61}" dt="2024-07-31T10:52:42.022" v="1178" actId="1076"/>
          <ac:spMkLst>
            <pc:docMk/>
            <pc:sldMk cId="1484916627" sldId="293"/>
            <ac:spMk id="18" creationId="{00000000-0000-0000-0000-000000000000}"/>
          </ac:spMkLst>
        </pc:spChg>
        <pc:spChg chg="mod">
          <ac:chgData name="Myroslava Makhynia" userId="7bb0f5b9-dfee-454e-9f70-e4fa02f019ef" providerId="ADAL" clId="{4080F183-4AB4-4E4E-8585-175DA5CCFE61}" dt="2024-07-31T10:53:25.054" v="1189" actId="1036"/>
          <ac:spMkLst>
            <pc:docMk/>
            <pc:sldMk cId="1484916627" sldId="293"/>
            <ac:spMk id="19" creationId="{00000000-0000-0000-0000-000000000000}"/>
          </ac:spMkLst>
        </pc:spChg>
        <pc:spChg chg="add del mod">
          <ac:chgData name="Myroslava Makhynia" userId="7bb0f5b9-dfee-454e-9f70-e4fa02f019ef" providerId="ADAL" clId="{4080F183-4AB4-4E4E-8585-175DA5CCFE61}" dt="2024-07-31T10:47:11.276" v="1072" actId="478"/>
          <ac:spMkLst>
            <pc:docMk/>
            <pc:sldMk cId="1484916627" sldId="293"/>
            <ac:spMk id="20" creationId="{50B6162C-1E30-2794-FDD9-6A7BD19F244F}"/>
          </ac:spMkLst>
        </pc:spChg>
        <pc:spChg chg="add del mod">
          <ac:chgData name="Myroslava Makhynia" userId="7bb0f5b9-dfee-454e-9f70-e4fa02f019ef" providerId="ADAL" clId="{4080F183-4AB4-4E4E-8585-175DA5CCFE61}" dt="2024-07-31T10:47:09.615" v="1071" actId="478"/>
          <ac:spMkLst>
            <pc:docMk/>
            <pc:sldMk cId="1484916627" sldId="293"/>
            <ac:spMk id="21" creationId="{67DDBA98-5D9C-0AA7-E576-A52935E28041}"/>
          </ac:spMkLst>
        </pc:spChg>
        <pc:spChg chg="add mod">
          <ac:chgData name="Myroslava Makhynia" userId="7bb0f5b9-dfee-454e-9f70-e4fa02f019ef" providerId="ADAL" clId="{4080F183-4AB4-4E4E-8585-175DA5CCFE61}" dt="2024-07-31T10:47:11.811" v="1073"/>
          <ac:spMkLst>
            <pc:docMk/>
            <pc:sldMk cId="1484916627" sldId="293"/>
            <ac:spMk id="22" creationId="{F869D9CA-9B3D-AA9F-A2DA-F51DCA3B71A4}"/>
          </ac:spMkLst>
        </pc:spChg>
        <pc:spChg chg="add mod">
          <ac:chgData name="Myroslava Makhynia" userId="7bb0f5b9-dfee-454e-9f70-e4fa02f019ef" providerId="ADAL" clId="{4080F183-4AB4-4E4E-8585-175DA5CCFE61}" dt="2024-07-31T10:47:11.811" v="1073"/>
          <ac:spMkLst>
            <pc:docMk/>
            <pc:sldMk cId="1484916627" sldId="293"/>
            <ac:spMk id="23" creationId="{98DAA58F-EA0D-8076-608F-55E4B8BD222E}"/>
          </ac:spMkLst>
        </pc:spChg>
        <pc:spChg chg="mod">
          <ac:chgData name="Myroslava Makhynia" userId="7bb0f5b9-dfee-454e-9f70-e4fa02f019ef" providerId="ADAL" clId="{4080F183-4AB4-4E4E-8585-175DA5CCFE61}" dt="2024-07-31T10:52:01.308" v="1173"/>
          <ac:spMkLst>
            <pc:docMk/>
            <pc:sldMk cId="1484916627" sldId="293"/>
            <ac:spMk id="25" creationId="{ED69B0AE-6ADD-4B60-14DA-8E94258CB654}"/>
          </ac:spMkLst>
        </pc:spChg>
        <pc:spChg chg="mod">
          <ac:chgData name="Myroslava Makhynia" userId="7bb0f5b9-dfee-454e-9f70-e4fa02f019ef" providerId="ADAL" clId="{4080F183-4AB4-4E4E-8585-175DA5CCFE61}" dt="2024-07-31T10:52:01.308" v="1173"/>
          <ac:spMkLst>
            <pc:docMk/>
            <pc:sldMk cId="1484916627" sldId="293"/>
            <ac:spMk id="26" creationId="{8CD88F76-AD9E-D4E8-7BE8-A6234627DCA6}"/>
          </ac:spMkLst>
        </pc:spChg>
        <pc:grpChg chg="mod">
          <ac:chgData name="Myroslava Makhynia" userId="7bb0f5b9-dfee-454e-9f70-e4fa02f019ef" providerId="ADAL" clId="{4080F183-4AB4-4E4E-8585-175DA5CCFE61}" dt="2024-07-31T10:53:28.214" v="1190" actId="14100"/>
          <ac:grpSpMkLst>
            <pc:docMk/>
            <pc:sldMk cId="1484916627" sldId="293"/>
            <ac:grpSpMk id="2" creationId="{00000000-0000-0000-0000-000000000000}"/>
          </ac:grpSpMkLst>
        </pc:grpChg>
        <pc:grpChg chg="mod">
          <ac:chgData name="Myroslava Makhynia" userId="7bb0f5b9-dfee-454e-9f70-e4fa02f019ef" providerId="ADAL" clId="{4080F183-4AB4-4E4E-8585-175DA5CCFE61}" dt="2024-07-31T10:53:31.278" v="1191" actId="14100"/>
          <ac:grpSpMkLst>
            <pc:docMk/>
            <pc:sldMk cId="1484916627" sldId="293"/>
            <ac:grpSpMk id="5" creationId="{00000000-0000-0000-0000-000000000000}"/>
          </ac:grpSpMkLst>
        </pc:grpChg>
        <pc:grpChg chg="mod">
          <ac:chgData name="Myroslava Makhynia" userId="7bb0f5b9-dfee-454e-9f70-e4fa02f019ef" providerId="ADAL" clId="{4080F183-4AB4-4E4E-8585-175DA5CCFE61}" dt="2024-07-31T10:53:34.213" v="1192" actId="14100"/>
          <ac:grpSpMkLst>
            <pc:docMk/>
            <pc:sldMk cId="1484916627" sldId="293"/>
            <ac:grpSpMk id="8" creationId="{00000000-0000-0000-0000-000000000000}"/>
          </ac:grpSpMkLst>
        </pc:grpChg>
        <pc:grpChg chg="del">
          <ac:chgData name="Myroslava Makhynia" userId="7bb0f5b9-dfee-454e-9f70-e4fa02f019ef" providerId="ADAL" clId="{4080F183-4AB4-4E4E-8585-175DA5CCFE61}" dt="2024-07-31T10:52:00.143" v="1172" actId="478"/>
          <ac:grpSpMkLst>
            <pc:docMk/>
            <pc:sldMk cId="1484916627" sldId="293"/>
            <ac:grpSpMk id="11" creationId="{00000000-0000-0000-0000-000000000000}"/>
          </ac:grpSpMkLst>
        </pc:grpChg>
        <pc:grpChg chg="add mod ord">
          <ac:chgData name="Myroslava Makhynia" userId="7bb0f5b9-dfee-454e-9f70-e4fa02f019ef" providerId="ADAL" clId="{4080F183-4AB4-4E4E-8585-175DA5CCFE61}" dt="2024-07-31T10:52:05.889" v="1174" actId="167"/>
          <ac:grpSpMkLst>
            <pc:docMk/>
            <pc:sldMk cId="1484916627" sldId="293"/>
            <ac:grpSpMk id="24" creationId="{48E2068D-24EC-3871-A7E8-DB3E2DF5C27A}"/>
          </ac:grpSpMkLst>
        </pc:grpChg>
      </pc:sldChg>
      <pc:sldChg chg="addSp delSp modSp add mod">
        <pc:chgData name="Myroslava Makhynia" userId="7bb0f5b9-dfee-454e-9f70-e4fa02f019ef" providerId="ADAL" clId="{4080F183-4AB4-4E4E-8585-175DA5CCFE61}" dt="2024-07-31T10:55:54.371" v="1207" actId="1076"/>
        <pc:sldMkLst>
          <pc:docMk/>
          <pc:sldMk cId="2730043827" sldId="294"/>
        </pc:sldMkLst>
        <pc:spChg chg="del">
          <ac:chgData name="Myroslava Makhynia" userId="7bb0f5b9-dfee-454e-9f70-e4fa02f019ef" providerId="ADAL" clId="{4080F183-4AB4-4E4E-8585-175DA5CCFE61}" dt="2024-07-31T10:43:06.881" v="965" actId="478"/>
          <ac:spMkLst>
            <pc:docMk/>
            <pc:sldMk cId="2730043827" sldId="294"/>
            <ac:spMk id="6" creationId="{00000000-0000-0000-0000-000000000000}"/>
          </ac:spMkLst>
        </pc:spChg>
        <pc:spChg chg="del">
          <ac:chgData name="Myroslava Makhynia" userId="7bb0f5b9-dfee-454e-9f70-e4fa02f019ef" providerId="ADAL" clId="{4080F183-4AB4-4E4E-8585-175DA5CCFE61}" dt="2024-07-31T10:43:06.371" v="964" actId="478"/>
          <ac:spMkLst>
            <pc:docMk/>
            <pc:sldMk cId="2730043827" sldId="294"/>
            <ac:spMk id="7" creationId="{00000000-0000-0000-0000-000000000000}"/>
          </ac:spMkLst>
        </pc:spChg>
        <pc:spChg chg="del">
          <ac:chgData name="Myroslava Makhynia" userId="7bb0f5b9-dfee-454e-9f70-e4fa02f019ef" providerId="ADAL" clId="{4080F183-4AB4-4E4E-8585-175DA5CCFE61}" dt="2024-07-31T10:54:12.234" v="1197" actId="478"/>
          <ac:spMkLst>
            <pc:docMk/>
            <pc:sldMk cId="2730043827" sldId="294"/>
            <ac:spMk id="8" creationId="{00000000-0000-0000-0000-000000000000}"/>
          </ac:spMkLst>
        </pc:spChg>
        <pc:spChg chg="mod">
          <ac:chgData name="Myroslava Makhynia" userId="7bb0f5b9-dfee-454e-9f70-e4fa02f019ef" providerId="ADAL" clId="{4080F183-4AB4-4E4E-8585-175DA5CCFE61}" dt="2024-07-31T10:54:04.878" v="1196" actId="207"/>
          <ac:spMkLst>
            <pc:docMk/>
            <pc:sldMk cId="2730043827" sldId="294"/>
            <ac:spMk id="9" creationId="{00000000-0000-0000-0000-000000000000}"/>
          </ac:spMkLst>
        </pc:spChg>
        <pc:spChg chg="mod">
          <ac:chgData name="Myroslava Makhynia" userId="7bb0f5b9-dfee-454e-9f70-e4fa02f019ef" providerId="ADAL" clId="{4080F183-4AB4-4E4E-8585-175DA5CCFE61}" dt="2024-07-31T10:55:54.371" v="1207" actId="1076"/>
          <ac:spMkLst>
            <pc:docMk/>
            <pc:sldMk cId="2730043827" sldId="294"/>
            <ac:spMk id="10" creationId="{00000000-0000-0000-0000-000000000000}"/>
          </ac:spMkLst>
        </pc:spChg>
        <pc:spChg chg="add del mod">
          <ac:chgData name="Myroslava Makhynia" userId="7bb0f5b9-dfee-454e-9f70-e4fa02f019ef" providerId="ADAL" clId="{4080F183-4AB4-4E4E-8585-175DA5CCFE61}" dt="2024-07-31T10:47:16.122" v="1075" actId="478"/>
          <ac:spMkLst>
            <pc:docMk/>
            <pc:sldMk cId="2730043827" sldId="294"/>
            <ac:spMk id="11" creationId="{CC641ABD-AA86-52E3-1927-512BB0BA5DB3}"/>
          </ac:spMkLst>
        </pc:spChg>
        <pc:spChg chg="add del mod">
          <ac:chgData name="Myroslava Makhynia" userId="7bb0f5b9-dfee-454e-9f70-e4fa02f019ef" providerId="ADAL" clId="{4080F183-4AB4-4E4E-8585-175DA5CCFE61}" dt="2024-07-31T10:47:14.844" v="1074" actId="478"/>
          <ac:spMkLst>
            <pc:docMk/>
            <pc:sldMk cId="2730043827" sldId="294"/>
            <ac:spMk id="12" creationId="{09A90B14-D62B-EF11-0411-157DF7951934}"/>
          </ac:spMkLst>
        </pc:spChg>
        <pc:spChg chg="add mod">
          <ac:chgData name="Myroslava Makhynia" userId="7bb0f5b9-dfee-454e-9f70-e4fa02f019ef" providerId="ADAL" clId="{4080F183-4AB4-4E4E-8585-175DA5CCFE61}" dt="2024-07-31T10:47:16.710" v="1076"/>
          <ac:spMkLst>
            <pc:docMk/>
            <pc:sldMk cId="2730043827" sldId="294"/>
            <ac:spMk id="13" creationId="{8D71AAAD-DB42-A9C6-E188-0D1A91159F0B}"/>
          </ac:spMkLst>
        </pc:spChg>
        <pc:spChg chg="add mod">
          <ac:chgData name="Myroslava Makhynia" userId="7bb0f5b9-dfee-454e-9f70-e4fa02f019ef" providerId="ADAL" clId="{4080F183-4AB4-4E4E-8585-175DA5CCFE61}" dt="2024-07-31T10:47:16.710" v="1076"/>
          <ac:spMkLst>
            <pc:docMk/>
            <pc:sldMk cId="2730043827" sldId="294"/>
            <ac:spMk id="14" creationId="{7CF24D5E-FD7B-D0B3-6878-A259B479D76C}"/>
          </ac:spMkLst>
        </pc:spChg>
        <pc:spChg chg="mod">
          <ac:chgData name="Myroslava Makhynia" userId="7bb0f5b9-dfee-454e-9f70-e4fa02f019ef" providerId="ADAL" clId="{4080F183-4AB4-4E4E-8585-175DA5CCFE61}" dt="2024-07-31T10:53:58.533" v="1194"/>
          <ac:spMkLst>
            <pc:docMk/>
            <pc:sldMk cId="2730043827" sldId="294"/>
            <ac:spMk id="16" creationId="{05DBFC26-2528-282D-3F97-F3C1443B48BF}"/>
          </ac:spMkLst>
        </pc:spChg>
        <pc:spChg chg="mod">
          <ac:chgData name="Myroslava Makhynia" userId="7bb0f5b9-dfee-454e-9f70-e4fa02f019ef" providerId="ADAL" clId="{4080F183-4AB4-4E4E-8585-175DA5CCFE61}" dt="2024-07-31T10:53:58.533" v="1194"/>
          <ac:spMkLst>
            <pc:docMk/>
            <pc:sldMk cId="2730043827" sldId="294"/>
            <ac:spMk id="17" creationId="{6F062555-1E9E-F42F-5BDD-0E97BE03AAA1}"/>
          </ac:spMkLst>
        </pc:spChg>
        <pc:grpChg chg="del">
          <ac:chgData name="Myroslava Makhynia" userId="7bb0f5b9-dfee-454e-9f70-e4fa02f019ef" providerId="ADAL" clId="{4080F183-4AB4-4E4E-8585-175DA5CCFE61}" dt="2024-07-31T10:53:57.659" v="1193" actId="478"/>
          <ac:grpSpMkLst>
            <pc:docMk/>
            <pc:sldMk cId="2730043827" sldId="294"/>
            <ac:grpSpMk id="2" creationId="{00000000-0000-0000-0000-000000000000}"/>
          </ac:grpSpMkLst>
        </pc:grpChg>
        <pc:grpChg chg="add mod ord">
          <ac:chgData name="Myroslava Makhynia" userId="7bb0f5b9-dfee-454e-9f70-e4fa02f019ef" providerId="ADAL" clId="{4080F183-4AB4-4E4E-8585-175DA5CCFE61}" dt="2024-07-31T10:54:53.987" v="1202" actId="1037"/>
          <ac:grpSpMkLst>
            <pc:docMk/>
            <pc:sldMk cId="2730043827" sldId="294"/>
            <ac:grpSpMk id="15" creationId="{9795C440-44B3-4E26-D9D0-C2684F6F0CD7}"/>
          </ac:grpSpMkLst>
        </pc:grpChg>
        <pc:picChg chg="add mod">
          <ac:chgData name="Myroslava Makhynia" userId="7bb0f5b9-dfee-454e-9f70-e4fa02f019ef" providerId="ADAL" clId="{4080F183-4AB4-4E4E-8585-175DA5CCFE61}" dt="2024-07-31T10:54:51.078" v="1200" actId="1076"/>
          <ac:picMkLst>
            <pc:docMk/>
            <pc:sldMk cId="2730043827" sldId="294"/>
            <ac:picMk id="19" creationId="{BD2042F5-592D-A10E-0B81-AC0C1EDC39BF}"/>
          </ac:picMkLst>
        </pc:picChg>
      </pc:sldChg>
      <pc:sldChg chg="addSp delSp modSp add mod">
        <pc:chgData name="Myroslava Makhynia" userId="7bb0f5b9-dfee-454e-9f70-e4fa02f019ef" providerId="ADAL" clId="{4080F183-4AB4-4E4E-8585-175DA5CCFE61}" dt="2024-07-31T11:05:17.410" v="1293" actId="1076"/>
        <pc:sldMkLst>
          <pc:docMk/>
          <pc:sldMk cId="3824015318" sldId="295"/>
        </pc:sldMkLst>
        <pc:spChg chg="mod">
          <ac:chgData name="Myroslava Makhynia" userId="7bb0f5b9-dfee-454e-9f70-e4fa02f019ef" providerId="ADAL" clId="{4080F183-4AB4-4E4E-8585-175DA5CCFE61}" dt="2024-07-31T10:56:00.406" v="1208" actId="207"/>
          <ac:spMkLst>
            <pc:docMk/>
            <pc:sldMk cId="3824015318" sldId="295"/>
            <ac:spMk id="3" creationId="{00000000-0000-0000-0000-000000000000}"/>
          </ac:spMkLst>
        </pc:spChg>
        <pc:spChg chg="mod">
          <ac:chgData name="Myroslava Makhynia" userId="7bb0f5b9-dfee-454e-9f70-e4fa02f019ef" providerId="ADAL" clId="{4080F183-4AB4-4E4E-8585-175DA5CCFE61}" dt="2024-07-31T10:56:00.406" v="1208" actId="207"/>
          <ac:spMkLst>
            <pc:docMk/>
            <pc:sldMk cId="3824015318" sldId="295"/>
            <ac:spMk id="4" creationId="{00000000-0000-0000-0000-000000000000}"/>
          </ac:spMkLst>
        </pc:spChg>
        <pc:spChg chg="del">
          <ac:chgData name="Myroslava Makhynia" userId="7bb0f5b9-dfee-454e-9f70-e4fa02f019ef" providerId="ADAL" clId="{4080F183-4AB4-4E4E-8585-175DA5CCFE61}" dt="2024-07-31T10:43:10.173" v="967" actId="478"/>
          <ac:spMkLst>
            <pc:docMk/>
            <pc:sldMk cId="3824015318" sldId="295"/>
            <ac:spMk id="6" creationId="{00000000-0000-0000-0000-000000000000}"/>
          </ac:spMkLst>
        </pc:spChg>
        <pc:spChg chg="del">
          <ac:chgData name="Myroslava Makhynia" userId="7bb0f5b9-dfee-454e-9f70-e4fa02f019ef" providerId="ADAL" clId="{4080F183-4AB4-4E4E-8585-175DA5CCFE61}" dt="2024-07-31T10:43:10.553" v="968" actId="478"/>
          <ac:spMkLst>
            <pc:docMk/>
            <pc:sldMk cId="3824015318" sldId="295"/>
            <ac:spMk id="7" creationId="{00000000-0000-0000-0000-000000000000}"/>
          </ac:spMkLst>
        </pc:spChg>
        <pc:spChg chg="del">
          <ac:chgData name="Myroslava Makhynia" userId="7bb0f5b9-dfee-454e-9f70-e4fa02f019ef" providerId="ADAL" clId="{4080F183-4AB4-4E4E-8585-175DA5CCFE61}" dt="2024-07-31T10:56:42.551" v="1216" actId="478"/>
          <ac:spMkLst>
            <pc:docMk/>
            <pc:sldMk cId="3824015318" sldId="295"/>
            <ac:spMk id="8" creationId="{00000000-0000-0000-0000-000000000000}"/>
          </ac:spMkLst>
        </pc:spChg>
        <pc:spChg chg="mod">
          <ac:chgData name="Myroslava Makhynia" userId="7bb0f5b9-dfee-454e-9f70-e4fa02f019ef" providerId="ADAL" clId="{4080F183-4AB4-4E4E-8585-175DA5CCFE61}" dt="2024-07-31T10:56:22.476" v="1214" actId="1076"/>
          <ac:spMkLst>
            <pc:docMk/>
            <pc:sldMk cId="3824015318" sldId="295"/>
            <ac:spMk id="9" creationId="{00000000-0000-0000-0000-000000000000}"/>
          </ac:spMkLst>
        </pc:spChg>
        <pc:spChg chg="mod">
          <ac:chgData name="Myroslava Makhynia" userId="7bb0f5b9-dfee-454e-9f70-e4fa02f019ef" providerId="ADAL" clId="{4080F183-4AB4-4E4E-8585-175DA5CCFE61}" dt="2024-07-31T11:04:56.579" v="1289" actId="207"/>
          <ac:spMkLst>
            <pc:docMk/>
            <pc:sldMk cId="3824015318" sldId="295"/>
            <ac:spMk id="10" creationId="{00000000-0000-0000-0000-000000000000}"/>
          </ac:spMkLst>
        </pc:spChg>
        <pc:spChg chg="add del mod">
          <ac:chgData name="Myroslava Makhynia" userId="7bb0f5b9-dfee-454e-9f70-e4fa02f019ef" providerId="ADAL" clId="{4080F183-4AB4-4E4E-8585-175DA5CCFE61}" dt="2024-07-31T10:47:21.016" v="1078" actId="478"/>
          <ac:spMkLst>
            <pc:docMk/>
            <pc:sldMk cId="3824015318" sldId="295"/>
            <ac:spMk id="11" creationId="{2FF1B203-7B3B-F59A-2042-4808BAC45DA3}"/>
          </ac:spMkLst>
        </pc:spChg>
        <pc:spChg chg="add del mod">
          <ac:chgData name="Myroslava Makhynia" userId="7bb0f5b9-dfee-454e-9f70-e4fa02f019ef" providerId="ADAL" clId="{4080F183-4AB4-4E4E-8585-175DA5CCFE61}" dt="2024-07-31T10:47:19.710" v="1077" actId="478"/>
          <ac:spMkLst>
            <pc:docMk/>
            <pc:sldMk cId="3824015318" sldId="295"/>
            <ac:spMk id="12" creationId="{BD66FFF7-B162-E5D8-DEFD-FDE7D2F4ABB3}"/>
          </ac:spMkLst>
        </pc:spChg>
        <pc:spChg chg="add mod">
          <ac:chgData name="Myroslava Makhynia" userId="7bb0f5b9-dfee-454e-9f70-e4fa02f019ef" providerId="ADAL" clId="{4080F183-4AB4-4E4E-8585-175DA5CCFE61}" dt="2024-07-31T10:47:21.451" v="1079"/>
          <ac:spMkLst>
            <pc:docMk/>
            <pc:sldMk cId="3824015318" sldId="295"/>
            <ac:spMk id="13" creationId="{6593ED83-687F-DA90-1F53-0419D2D470AC}"/>
          </ac:spMkLst>
        </pc:spChg>
        <pc:spChg chg="add mod">
          <ac:chgData name="Myroslava Makhynia" userId="7bb0f5b9-dfee-454e-9f70-e4fa02f019ef" providerId="ADAL" clId="{4080F183-4AB4-4E4E-8585-175DA5CCFE61}" dt="2024-07-31T10:47:21.451" v="1079"/>
          <ac:spMkLst>
            <pc:docMk/>
            <pc:sldMk cId="3824015318" sldId="295"/>
            <ac:spMk id="14" creationId="{49D9660D-D649-0F9A-2A2B-05D786642C01}"/>
          </ac:spMkLst>
        </pc:spChg>
        <pc:grpChg chg="mod">
          <ac:chgData name="Myroslava Makhynia" userId="7bb0f5b9-dfee-454e-9f70-e4fa02f019ef" providerId="ADAL" clId="{4080F183-4AB4-4E4E-8585-175DA5CCFE61}" dt="2024-07-31T10:56:06.377" v="1210" actId="14100"/>
          <ac:grpSpMkLst>
            <pc:docMk/>
            <pc:sldMk cId="3824015318" sldId="295"/>
            <ac:grpSpMk id="2" creationId="{00000000-0000-0000-0000-000000000000}"/>
          </ac:grpSpMkLst>
        </pc:grpChg>
        <pc:picChg chg="add del mod">
          <ac:chgData name="Myroslava Makhynia" userId="7bb0f5b9-dfee-454e-9f70-e4fa02f019ef" providerId="ADAL" clId="{4080F183-4AB4-4E4E-8585-175DA5CCFE61}" dt="2024-07-31T11:04:59.017" v="1290" actId="478"/>
          <ac:picMkLst>
            <pc:docMk/>
            <pc:sldMk cId="3824015318" sldId="295"/>
            <ac:picMk id="16" creationId="{5EC74B98-C841-F7B3-686D-507D6909CAF6}"/>
          </ac:picMkLst>
        </pc:picChg>
        <pc:picChg chg="add mod">
          <ac:chgData name="Myroslava Makhynia" userId="7bb0f5b9-dfee-454e-9f70-e4fa02f019ef" providerId="ADAL" clId="{4080F183-4AB4-4E4E-8585-175DA5CCFE61}" dt="2024-07-31T11:05:17.410" v="1293" actId="1076"/>
          <ac:picMkLst>
            <pc:docMk/>
            <pc:sldMk cId="3824015318" sldId="295"/>
            <ac:picMk id="18" creationId="{9F913EBA-4FE9-1CCD-D52E-58BE36354661}"/>
          </ac:picMkLst>
        </pc:picChg>
      </pc:sldChg>
      <pc:sldChg chg="addSp delSp modSp add mod">
        <pc:chgData name="Myroslava Makhynia" userId="7bb0f5b9-dfee-454e-9f70-e4fa02f019ef" providerId="ADAL" clId="{4080F183-4AB4-4E4E-8585-175DA5CCFE61}" dt="2024-07-31T10:58:50.450" v="1240" actId="1076"/>
        <pc:sldMkLst>
          <pc:docMk/>
          <pc:sldMk cId="1931773924" sldId="296"/>
        </pc:sldMkLst>
        <pc:spChg chg="mod">
          <ac:chgData name="Myroslava Makhynia" userId="7bb0f5b9-dfee-454e-9f70-e4fa02f019ef" providerId="ADAL" clId="{4080F183-4AB4-4E4E-8585-175DA5CCFE61}" dt="2024-07-31T10:57:35.131" v="1223" actId="207"/>
          <ac:spMkLst>
            <pc:docMk/>
            <pc:sldMk cId="1931773924" sldId="296"/>
            <ac:spMk id="3" creationId="{00000000-0000-0000-0000-000000000000}"/>
          </ac:spMkLst>
        </pc:spChg>
        <pc:spChg chg="mod">
          <ac:chgData name="Myroslava Makhynia" userId="7bb0f5b9-dfee-454e-9f70-e4fa02f019ef" providerId="ADAL" clId="{4080F183-4AB4-4E4E-8585-175DA5CCFE61}" dt="2024-07-31T10:57:35.131" v="1223" actId="207"/>
          <ac:spMkLst>
            <pc:docMk/>
            <pc:sldMk cId="1931773924" sldId="296"/>
            <ac:spMk id="4" creationId="{00000000-0000-0000-0000-000000000000}"/>
          </ac:spMkLst>
        </pc:spChg>
        <pc:spChg chg="mod">
          <ac:chgData name="Myroslava Makhynia" userId="7bb0f5b9-dfee-454e-9f70-e4fa02f019ef" providerId="ADAL" clId="{4080F183-4AB4-4E4E-8585-175DA5CCFE61}" dt="2024-07-31T10:58:07.097" v="1234" actId="1076"/>
          <ac:spMkLst>
            <pc:docMk/>
            <pc:sldMk cId="1931773924" sldId="296"/>
            <ac:spMk id="5" creationId="{00000000-0000-0000-0000-000000000000}"/>
          </ac:spMkLst>
        </pc:spChg>
        <pc:spChg chg="del">
          <ac:chgData name="Myroslava Makhynia" userId="7bb0f5b9-dfee-454e-9f70-e4fa02f019ef" providerId="ADAL" clId="{4080F183-4AB4-4E4E-8585-175DA5CCFE61}" dt="2024-07-31T10:43:13.948" v="971" actId="478"/>
          <ac:spMkLst>
            <pc:docMk/>
            <pc:sldMk cId="1931773924" sldId="296"/>
            <ac:spMk id="6" creationId="{00000000-0000-0000-0000-000000000000}"/>
          </ac:spMkLst>
        </pc:spChg>
        <pc:spChg chg="del">
          <ac:chgData name="Myroslava Makhynia" userId="7bb0f5b9-dfee-454e-9f70-e4fa02f019ef" providerId="ADAL" clId="{4080F183-4AB4-4E4E-8585-175DA5CCFE61}" dt="2024-07-31T10:43:13.597" v="970" actId="478"/>
          <ac:spMkLst>
            <pc:docMk/>
            <pc:sldMk cId="1931773924" sldId="296"/>
            <ac:spMk id="7" creationId="{00000000-0000-0000-0000-000000000000}"/>
          </ac:spMkLst>
        </pc:spChg>
        <pc:spChg chg="del">
          <ac:chgData name="Myroslava Makhynia" userId="7bb0f5b9-dfee-454e-9f70-e4fa02f019ef" providerId="ADAL" clId="{4080F183-4AB4-4E4E-8585-175DA5CCFE61}" dt="2024-07-31T10:58:12.683" v="1237" actId="478"/>
          <ac:spMkLst>
            <pc:docMk/>
            <pc:sldMk cId="1931773924" sldId="296"/>
            <ac:spMk id="8" creationId="{00000000-0000-0000-0000-000000000000}"/>
          </ac:spMkLst>
        </pc:spChg>
        <pc:spChg chg="mod">
          <ac:chgData name="Myroslava Makhynia" userId="7bb0f5b9-dfee-454e-9f70-e4fa02f019ef" providerId="ADAL" clId="{4080F183-4AB4-4E4E-8585-175DA5CCFE61}" dt="2024-07-31T10:58:00.521" v="1230" actId="1076"/>
          <ac:spMkLst>
            <pc:docMk/>
            <pc:sldMk cId="1931773924" sldId="296"/>
            <ac:spMk id="9" creationId="{00000000-0000-0000-0000-000000000000}"/>
          </ac:spMkLst>
        </pc:spChg>
        <pc:spChg chg="mod">
          <ac:chgData name="Myroslava Makhynia" userId="7bb0f5b9-dfee-454e-9f70-e4fa02f019ef" providerId="ADAL" clId="{4080F183-4AB4-4E4E-8585-175DA5CCFE61}" dt="2024-07-31T10:58:11.186" v="1236" actId="207"/>
          <ac:spMkLst>
            <pc:docMk/>
            <pc:sldMk cId="1931773924" sldId="296"/>
            <ac:spMk id="10" creationId="{00000000-0000-0000-0000-000000000000}"/>
          </ac:spMkLst>
        </pc:spChg>
        <pc:spChg chg="add del mod">
          <ac:chgData name="Myroslava Makhynia" userId="7bb0f5b9-dfee-454e-9f70-e4fa02f019ef" providerId="ADAL" clId="{4080F183-4AB4-4E4E-8585-175DA5CCFE61}" dt="2024-07-31T10:47:24.888" v="1081" actId="478"/>
          <ac:spMkLst>
            <pc:docMk/>
            <pc:sldMk cId="1931773924" sldId="296"/>
            <ac:spMk id="11" creationId="{F729D249-67C1-22D5-4958-C5D7EC24D901}"/>
          </ac:spMkLst>
        </pc:spChg>
        <pc:spChg chg="add del mod">
          <ac:chgData name="Myroslava Makhynia" userId="7bb0f5b9-dfee-454e-9f70-e4fa02f019ef" providerId="ADAL" clId="{4080F183-4AB4-4E4E-8585-175DA5CCFE61}" dt="2024-07-31T10:47:23.728" v="1080" actId="478"/>
          <ac:spMkLst>
            <pc:docMk/>
            <pc:sldMk cId="1931773924" sldId="296"/>
            <ac:spMk id="12" creationId="{95117AD8-C621-CCB2-01C2-8DC2527F8A7B}"/>
          </ac:spMkLst>
        </pc:spChg>
        <pc:spChg chg="add mod">
          <ac:chgData name="Myroslava Makhynia" userId="7bb0f5b9-dfee-454e-9f70-e4fa02f019ef" providerId="ADAL" clId="{4080F183-4AB4-4E4E-8585-175DA5CCFE61}" dt="2024-07-31T10:47:25.414" v="1082"/>
          <ac:spMkLst>
            <pc:docMk/>
            <pc:sldMk cId="1931773924" sldId="296"/>
            <ac:spMk id="13" creationId="{F283B7DD-6A88-E114-D86A-EC58CDDAA633}"/>
          </ac:spMkLst>
        </pc:spChg>
        <pc:spChg chg="add mod">
          <ac:chgData name="Myroslava Makhynia" userId="7bb0f5b9-dfee-454e-9f70-e4fa02f019ef" providerId="ADAL" clId="{4080F183-4AB4-4E4E-8585-175DA5CCFE61}" dt="2024-07-31T10:47:25.414" v="1082"/>
          <ac:spMkLst>
            <pc:docMk/>
            <pc:sldMk cId="1931773924" sldId="296"/>
            <ac:spMk id="14" creationId="{995CA550-399F-0031-ABFA-421625A8842F}"/>
          </ac:spMkLst>
        </pc:spChg>
        <pc:grpChg chg="mod">
          <ac:chgData name="Myroslava Makhynia" userId="7bb0f5b9-dfee-454e-9f70-e4fa02f019ef" providerId="ADAL" clId="{4080F183-4AB4-4E4E-8585-175DA5CCFE61}" dt="2024-07-31T10:58:04.305" v="1233" actId="1076"/>
          <ac:grpSpMkLst>
            <pc:docMk/>
            <pc:sldMk cId="1931773924" sldId="296"/>
            <ac:grpSpMk id="2" creationId="{00000000-0000-0000-0000-000000000000}"/>
          </ac:grpSpMkLst>
        </pc:grpChg>
        <pc:picChg chg="add mod">
          <ac:chgData name="Myroslava Makhynia" userId="7bb0f5b9-dfee-454e-9f70-e4fa02f019ef" providerId="ADAL" clId="{4080F183-4AB4-4E4E-8585-175DA5CCFE61}" dt="2024-07-31T10:58:50.450" v="1240" actId="1076"/>
          <ac:picMkLst>
            <pc:docMk/>
            <pc:sldMk cId="1931773924" sldId="296"/>
            <ac:picMk id="16" creationId="{4A0F81DE-5CC3-B2E9-5B86-7E158691C33C}"/>
          </ac:picMkLst>
        </pc:picChg>
      </pc:sldChg>
      <pc:sldChg chg="addSp delSp modSp add mod">
        <pc:chgData name="Myroslava Makhynia" userId="7bb0f5b9-dfee-454e-9f70-e4fa02f019ef" providerId="ADAL" clId="{4080F183-4AB4-4E4E-8585-175DA5CCFE61}" dt="2024-07-31T11:00:01.747" v="1251" actId="1076"/>
        <pc:sldMkLst>
          <pc:docMk/>
          <pc:sldMk cId="3943570670" sldId="297"/>
        </pc:sldMkLst>
        <pc:spChg chg="mod">
          <ac:chgData name="Myroslava Makhynia" userId="7bb0f5b9-dfee-454e-9f70-e4fa02f019ef" providerId="ADAL" clId="{4080F183-4AB4-4E4E-8585-175DA5CCFE61}" dt="2024-07-31T10:59:27.694" v="1246" actId="207"/>
          <ac:spMkLst>
            <pc:docMk/>
            <pc:sldMk cId="3943570670" sldId="297"/>
            <ac:spMk id="3" creationId="{00000000-0000-0000-0000-000000000000}"/>
          </ac:spMkLst>
        </pc:spChg>
        <pc:spChg chg="mod">
          <ac:chgData name="Myroslava Makhynia" userId="7bb0f5b9-dfee-454e-9f70-e4fa02f019ef" providerId="ADAL" clId="{4080F183-4AB4-4E4E-8585-175DA5CCFE61}" dt="2024-07-31T10:59:27.694" v="1246" actId="207"/>
          <ac:spMkLst>
            <pc:docMk/>
            <pc:sldMk cId="3943570670" sldId="297"/>
            <ac:spMk id="4" creationId="{00000000-0000-0000-0000-000000000000}"/>
          </ac:spMkLst>
        </pc:spChg>
        <pc:spChg chg="mod">
          <ac:chgData name="Myroslava Makhynia" userId="7bb0f5b9-dfee-454e-9f70-e4fa02f019ef" providerId="ADAL" clId="{4080F183-4AB4-4E4E-8585-175DA5CCFE61}" dt="2024-07-31T10:59:18.181" v="1243" actId="1076"/>
          <ac:spMkLst>
            <pc:docMk/>
            <pc:sldMk cId="3943570670" sldId="297"/>
            <ac:spMk id="5" creationId="{00000000-0000-0000-0000-000000000000}"/>
          </ac:spMkLst>
        </pc:spChg>
        <pc:spChg chg="del">
          <ac:chgData name="Myroslava Makhynia" userId="7bb0f5b9-dfee-454e-9f70-e4fa02f019ef" providerId="ADAL" clId="{4080F183-4AB4-4E4E-8585-175DA5CCFE61}" dt="2024-07-31T10:43:18.727" v="973" actId="478"/>
          <ac:spMkLst>
            <pc:docMk/>
            <pc:sldMk cId="3943570670" sldId="297"/>
            <ac:spMk id="6" creationId="{00000000-0000-0000-0000-000000000000}"/>
          </ac:spMkLst>
        </pc:spChg>
        <pc:spChg chg="del">
          <ac:chgData name="Myroslava Makhynia" userId="7bb0f5b9-dfee-454e-9f70-e4fa02f019ef" providerId="ADAL" clId="{4080F183-4AB4-4E4E-8585-175DA5CCFE61}" dt="2024-07-31T10:43:19.100" v="974" actId="478"/>
          <ac:spMkLst>
            <pc:docMk/>
            <pc:sldMk cId="3943570670" sldId="297"/>
            <ac:spMk id="7" creationId="{00000000-0000-0000-0000-000000000000}"/>
          </ac:spMkLst>
        </pc:spChg>
        <pc:spChg chg="del">
          <ac:chgData name="Myroslava Makhynia" userId="7bb0f5b9-dfee-454e-9f70-e4fa02f019ef" providerId="ADAL" clId="{4080F183-4AB4-4E4E-8585-175DA5CCFE61}" dt="2024-07-31T10:59:35.139" v="1248" actId="478"/>
          <ac:spMkLst>
            <pc:docMk/>
            <pc:sldMk cId="3943570670" sldId="297"/>
            <ac:spMk id="8" creationId="{00000000-0000-0000-0000-000000000000}"/>
          </ac:spMkLst>
        </pc:spChg>
        <pc:spChg chg="mod">
          <ac:chgData name="Myroslava Makhynia" userId="7bb0f5b9-dfee-454e-9f70-e4fa02f019ef" providerId="ADAL" clId="{4080F183-4AB4-4E4E-8585-175DA5CCFE61}" dt="2024-07-31T10:59:15.229" v="1242" actId="1076"/>
          <ac:spMkLst>
            <pc:docMk/>
            <pc:sldMk cId="3943570670" sldId="297"/>
            <ac:spMk id="9" creationId="{00000000-0000-0000-0000-000000000000}"/>
          </ac:spMkLst>
        </pc:spChg>
        <pc:spChg chg="mod">
          <ac:chgData name="Myroslava Makhynia" userId="7bb0f5b9-dfee-454e-9f70-e4fa02f019ef" providerId="ADAL" clId="{4080F183-4AB4-4E4E-8585-175DA5CCFE61}" dt="2024-07-31T10:59:25.661" v="1245" actId="1076"/>
          <ac:spMkLst>
            <pc:docMk/>
            <pc:sldMk cId="3943570670" sldId="297"/>
            <ac:spMk id="10" creationId="{00000000-0000-0000-0000-000000000000}"/>
          </ac:spMkLst>
        </pc:spChg>
        <pc:spChg chg="add del mod">
          <ac:chgData name="Myroslava Makhynia" userId="7bb0f5b9-dfee-454e-9f70-e4fa02f019ef" providerId="ADAL" clId="{4080F183-4AB4-4E4E-8585-175DA5CCFE61}" dt="2024-07-31T10:47:27.919" v="1083" actId="478"/>
          <ac:spMkLst>
            <pc:docMk/>
            <pc:sldMk cId="3943570670" sldId="297"/>
            <ac:spMk id="11" creationId="{96B05C33-61A2-4361-D237-1C77CF6D074D}"/>
          </ac:spMkLst>
        </pc:spChg>
        <pc:spChg chg="add del mod">
          <ac:chgData name="Myroslava Makhynia" userId="7bb0f5b9-dfee-454e-9f70-e4fa02f019ef" providerId="ADAL" clId="{4080F183-4AB4-4E4E-8585-175DA5CCFE61}" dt="2024-07-31T10:47:29.236" v="1085" actId="478"/>
          <ac:spMkLst>
            <pc:docMk/>
            <pc:sldMk cId="3943570670" sldId="297"/>
            <ac:spMk id="12" creationId="{C0E96F43-4250-78A9-CA77-EF9412CA8218}"/>
          </ac:spMkLst>
        </pc:spChg>
        <pc:spChg chg="add mod">
          <ac:chgData name="Myroslava Makhynia" userId="7bb0f5b9-dfee-454e-9f70-e4fa02f019ef" providerId="ADAL" clId="{4080F183-4AB4-4E4E-8585-175DA5CCFE61}" dt="2024-07-31T10:47:29.680" v="1086"/>
          <ac:spMkLst>
            <pc:docMk/>
            <pc:sldMk cId="3943570670" sldId="297"/>
            <ac:spMk id="13" creationId="{29757ABC-B61F-3B12-68F7-206CAAE374CE}"/>
          </ac:spMkLst>
        </pc:spChg>
        <pc:spChg chg="add mod">
          <ac:chgData name="Myroslava Makhynia" userId="7bb0f5b9-dfee-454e-9f70-e4fa02f019ef" providerId="ADAL" clId="{4080F183-4AB4-4E4E-8585-175DA5CCFE61}" dt="2024-07-31T10:47:29.680" v="1086"/>
          <ac:spMkLst>
            <pc:docMk/>
            <pc:sldMk cId="3943570670" sldId="297"/>
            <ac:spMk id="14" creationId="{BDAD340B-E953-314B-1578-2DEAEC55BEAA}"/>
          </ac:spMkLst>
        </pc:spChg>
        <pc:grpChg chg="mod">
          <ac:chgData name="Myroslava Makhynia" userId="7bb0f5b9-dfee-454e-9f70-e4fa02f019ef" providerId="ADAL" clId="{4080F183-4AB4-4E4E-8585-175DA5CCFE61}" dt="2024-07-31T10:59:31.221" v="1247" actId="14100"/>
          <ac:grpSpMkLst>
            <pc:docMk/>
            <pc:sldMk cId="3943570670" sldId="297"/>
            <ac:grpSpMk id="2" creationId="{00000000-0000-0000-0000-000000000000}"/>
          </ac:grpSpMkLst>
        </pc:grpChg>
        <pc:picChg chg="add mod">
          <ac:chgData name="Myroslava Makhynia" userId="7bb0f5b9-dfee-454e-9f70-e4fa02f019ef" providerId="ADAL" clId="{4080F183-4AB4-4E4E-8585-175DA5CCFE61}" dt="2024-07-31T11:00:01.747" v="1251" actId="1076"/>
          <ac:picMkLst>
            <pc:docMk/>
            <pc:sldMk cId="3943570670" sldId="297"/>
            <ac:picMk id="16" creationId="{02E9CE42-F2F9-8318-F323-1F9ED41A9BD5}"/>
          </ac:picMkLst>
        </pc:picChg>
      </pc:sldChg>
      <pc:sldChg chg="addSp delSp modSp add mod">
        <pc:chgData name="Myroslava Makhynia" userId="7bb0f5b9-dfee-454e-9f70-e4fa02f019ef" providerId="ADAL" clId="{4080F183-4AB4-4E4E-8585-175DA5CCFE61}" dt="2024-07-31T11:00:48.656" v="1261" actId="1076"/>
        <pc:sldMkLst>
          <pc:docMk/>
          <pc:sldMk cId="2543698705" sldId="298"/>
        </pc:sldMkLst>
        <pc:spChg chg="mod">
          <ac:chgData name="Myroslava Makhynia" userId="7bb0f5b9-dfee-454e-9f70-e4fa02f019ef" providerId="ADAL" clId="{4080F183-4AB4-4E4E-8585-175DA5CCFE61}" dt="2024-07-31T11:00:25.836" v="1256" actId="207"/>
          <ac:spMkLst>
            <pc:docMk/>
            <pc:sldMk cId="2543698705" sldId="298"/>
            <ac:spMk id="3" creationId="{00000000-0000-0000-0000-000000000000}"/>
          </ac:spMkLst>
        </pc:spChg>
        <pc:spChg chg="mod">
          <ac:chgData name="Myroslava Makhynia" userId="7bb0f5b9-dfee-454e-9f70-e4fa02f019ef" providerId="ADAL" clId="{4080F183-4AB4-4E4E-8585-175DA5CCFE61}" dt="2024-07-31T11:00:25.836" v="1256" actId="207"/>
          <ac:spMkLst>
            <pc:docMk/>
            <pc:sldMk cId="2543698705" sldId="298"/>
            <ac:spMk id="4" creationId="{00000000-0000-0000-0000-000000000000}"/>
          </ac:spMkLst>
        </pc:spChg>
        <pc:spChg chg="del">
          <ac:chgData name="Myroslava Makhynia" userId="7bb0f5b9-dfee-454e-9f70-e4fa02f019ef" providerId="ADAL" clId="{4080F183-4AB4-4E4E-8585-175DA5CCFE61}" dt="2024-07-31T10:43:23.579" v="977" actId="478"/>
          <ac:spMkLst>
            <pc:docMk/>
            <pc:sldMk cId="2543698705" sldId="298"/>
            <ac:spMk id="6" creationId="{00000000-0000-0000-0000-000000000000}"/>
          </ac:spMkLst>
        </pc:spChg>
        <pc:spChg chg="del">
          <ac:chgData name="Myroslava Makhynia" userId="7bb0f5b9-dfee-454e-9f70-e4fa02f019ef" providerId="ADAL" clId="{4080F183-4AB4-4E4E-8585-175DA5CCFE61}" dt="2024-07-31T10:43:23.078" v="976" actId="478"/>
          <ac:spMkLst>
            <pc:docMk/>
            <pc:sldMk cId="2543698705" sldId="298"/>
            <ac:spMk id="7" creationId="{00000000-0000-0000-0000-000000000000}"/>
          </ac:spMkLst>
        </pc:spChg>
        <pc:spChg chg="del">
          <ac:chgData name="Myroslava Makhynia" userId="7bb0f5b9-dfee-454e-9f70-e4fa02f019ef" providerId="ADAL" clId="{4080F183-4AB4-4E4E-8585-175DA5CCFE61}" dt="2024-07-31T11:00:28.987" v="1258" actId="478"/>
          <ac:spMkLst>
            <pc:docMk/>
            <pc:sldMk cId="2543698705" sldId="298"/>
            <ac:spMk id="8" creationId="{00000000-0000-0000-0000-000000000000}"/>
          </ac:spMkLst>
        </pc:spChg>
        <pc:spChg chg="mod">
          <ac:chgData name="Myroslava Makhynia" userId="7bb0f5b9-dfee-454e-9f70-e4fa02f019ef" providerId="ADAL" clId="{4080F183-4AB4-4E4E-8585-175DA5CCFE61}" dt="2024-07-31T11:00:12.521" v="1253" actId="1076"/>
          <ac:spMkLst>
            <pc:docMk/>
            <pc:sldMk cId="2543698705" sldId="298"/>
            <ac:spMk id="9" creationId="{00000000-0000-0000-0000-000000000000}"/>
          </ac:spMkLst>
        </pc:spChg>
        <pc:spChg chg="mod">
          <ac:chgData name="Myroslava Makhynia" userId="7bb0f5b9-dfee-454e-9f70-e4fa02f019ef" providerId="ADAL" clId="{4080F183-4AB4-4E4E-8585-175DA5CCFE61}" dt="2024-07-31T11:00:21.029" v="1255" actId="1076"/>
          <ac:spMkLst>
            <pc:docMk/>
            <pc:sldMk cId="2543698705" sldId="298"/>
            <ac:spMk id="10" creationId="{00000000-0000-0000-0000-000000000000}"/>
          </ac:spMkLst>
        </pc:spChg>
        <pc:spChg chg="add del mod">
          <ac:chgData name="Myroslava Makhynia" userId="7bb0f5b9-dfee-454e-9f70-e4fa02f019ef" providerId="ADAL" clId="{4080F183-4AB4-4E4E-8585-175DA5CCFE61}" dt="2024-07-31T10:47:32.434" v="1087" actId="478"/>
          <ac:spMkLst>
            <pc:docMk/>
            <pc:sldMk cId="2543698705" sldId="298"/>
            <ac:spMk id="11" creationId="{F50C9ED5-F1B8-89E6-16D4-0A72C7B43D20}"/>
          </ac:spMkLst>
        </pc:spChg>
        <pc:spChg chg="add del mod">
          <ac:chgData name="Myroslava Makhynia" userId="7bb0f5b9-dfee-454e-9f70-e4fa02f019ef" providerId="ADAL" clId="{4080F183-4AB4-4E4E-8585-175DA5CCFE61}" dt="2024-07-31T10:47:33.491" v="1088" actId="478"/>
          <ac:spMkLst>
            <pc:docMk/>
            <pc:sldMk cId="2543698705" sldId="298"/>
            <ac:spMk id="12" creationId="{82AA316A-2B78-0E58-0BB1-8EEFBC737C16}"/>
          </ac:spMkLst>
        </pc:spChg>
        <pc:spChg chg="add mod">
          <ac:chgData name="Myroslava Makhynia" userId="7bb0f5b9-dfee-454e-9f70-e4fa02f019ef" providerId="ADAL" clId="{4080F183-4AB4-4E4E-8585-175DA5CCFE61}" dt="2024-07-31T10:47:34.086" v="1089"/>
          <ac:spMkLst>
            <pc:docMk/>
            <pc:sldMk cId="2543698705" sldId="298"/>
            <ac:spMk id="13" creationId="{6D7CFED7-A5FA-6C40-3374-AF5037E2A558}"/>
          </ac:spMkLst>
        </pc:spChg>
        <pc:spChg chg="add mod">
          <ac:chgData name="Myroslava Makhynia" userId="7bb0f5b9-dfee-454e-9f70-e4fa02f019ef" providerId="ADAL" clId="{4080F183-4AB4-4E4E-8585-175DA5CCFE61}" dt="2024-07-31T10:47:34.086" v="1089"/>
          <ac:spMkLst>
            <pc:docMk/>
            <pc:sldMk cId="2543698705" sldId="298"/>
            <ac:spMk id="14" creationId="{DE1B51AC-E3E0-51CB-7380-A8F3F6085D4C}"/>
          </ac:spMkLst>
        </pc:spChg>
        <pc:grpChg chg="mod">
          <ac:chgData name="Myroslava Makhynia" userId="7bb0f5b9-dfee-454e-9f70-e4fa02f019ef" providerId="ADAL" clId="{4080F183-4AB4-4E4E-8585-175DA5CCFE61}" dt="2024-07-31T11:00:27.648" v="1257" actId="14100"/>
          <ac:grpSpMkLst>
            <pc:docMk/>
            <pc:sldMk cId="2543698705" sldId="298"/>
            <ac:grpSpMk id="2" creationId="{00000000-0000-0000-0000-000000000000}"/>
          </ac:grpSpMkLst>
        </pc:grpChg>
        <pc:picChg chg="add mod">
          <ac:chgData name="Myroslava Makhynia" userId="7bb0f5b9-dfee-454e-9f70-e4fa02f019ef" providerId="ADAL" clId="{4080F183-4AB4-4E4E-8585-175DA5CCFE61}" dt="2024-07-31T11:00:48.656" v="1261" actId="1076"/>
          <ac:picMkLst>
            <pc:docMk/>
            <pc:sldMk cId="2543698705" sldId="298"/>
            <ac:picMk id="16" creationId="{2E3C8F5D-0E94-F48C-4582-F42124824685}"/>
          </ac:picMkLst>
        </pc:picChg>
      </pc:sldChg>
      <pc:sldChg chg="addSp delSp modSp add mod">
        <pc:chgData name="Myroslava Makhynia" userId="7bb0f5b9-dfee-454e-9f70-e4fa02f019ef" providerId="ADAL" clId="{4080F183-4AB4-4E4E-8585-175DA5CCFE61}" dt="2024-07-31T11:02:54.323" v="1273" actId="1076"/>
        <pc:sldMkLst>
          <pc:docMk/>
          <pc:sldMk cId="484772856" sldId="299"/>
        </pc:sldMkLst>
        <pc:spChg chg="mod">
          <ac:chgData name="Myroslava Makhynia" userId="7bb0f5b9-dfee-454e-9f70-e4fa02f019ef" providerId="ADAL" clId="{4080F183-4AB4-4E4E-8585-175DA5CCFE61}" dt="2024-07-31T11:01:01.943" v="1263" actId="207"/>
          <ac:spMkLst>
            <pc:docMk/>
            <pc:sldMk cId="484772856" sldId="299"/>
            <ac:spMk id="3" creationId="{00000000-0000-0000-0000-000000000000}"/>
          </ac:spMkLst>
        </pc:spChg>
        <pc:spChg chg="mod">
          <ac:chgData name="Myroslava Makhynia" userId="7bb0f5b9-dfee-454e-9f70-e4fa02f019ef" providerId="ADAL" clId="{4080F183-4AB4-4E4E-8585-175DA5CCFE61}" dt="2024-07-31T11:01:01.943" v="1263" actId="207"/>
          <ac:spMkLst>
            <pc:docMk/>
            <pc:sldMk cId="484772856" sldId="299"/>
            <ac:spMk id="4" creationId="{00000000-0000-0000-0000-000000000000}"/>
          </ac:spMkLst>
        </pc:spChg>
        <pc:spChg chg="del">
          <ac:chgData name="Myroslava Makhynia" userId="7bb0f5b9-dfee-454e-9f70-e4fa02f019ef" providerId="ADAL" clId="{4080F183-4AB4-4E4E-8585-175DA5CCFE61}" dt="2024-07-31T10:43:29.121" v="980" actId="478"/>
          <ac:spMkLst>
            <pc:docMk/>
            <pc:sldMk cId="484772856" sldId="299"/>
            <ac:spMk id="6" creationId="{00000000-0000-0000-0000-000000000000}"/>
          </ac:spMkLst>
        </pc:spChg>
        <pc:spChg chg="del">
          <ac:chgData name="Myroslava Makhynia" userId="7bb0f5b9-dfee-454e-9f70-e4fa02f019ef" providerId="ADAL" clId="{4080F183-4AB4-4E4E-8585-175DA5CCFE61}" dt="2024-07-31T10:43:28.487" v="979" actId="478"/>
          <ac:spMkLst>
            <pc:docMk/>
            <pc:sldMk cId="484772856" sldId="299"/>
            <ac:spMk id="7" creationId="{00000000-0000-0000-0000-000000000000}"/>
          </ac:spMkLst>
        </pc:spChg>
        <pc:spChg chg="del">
          <ac:chgData name="Myroslava Makhynia" userId="7bb0f5b9-dfee-454e-9f70-e4fa02f019ef" providerId="ADAL" clId="{4080F183-4AB4-4E4E-8585-175DA5CCFE61}" dt="2024-07-31T11:02:08.944" v="1270" actId="478"/>
          <ac:spMkLst>
            <pc:docMk/>
            <pc:sldMk cId="484772856" sldId="299"/>
            <ac:spMk id="8" creationId="{00000000-0000-0000-0000-000000000000}"/>
          </ac:spMkLst>
        </pc:spChg>
        <pc:spChg chg="mod">
          <ac:chgData name="Myroslava Makhynia" userId="7bb0f5b9-dfee-454e-9f70-e4fa02f019ef" providerId="ADAL" clId="{4080F183-4AB4-4E4E-8585-175DA5CCFE61}" dt="2024-07-31T11:01:46.879" v="1267" actId="1076"/>
          <ac:spMkLst>
            <pc:docMk/>
            <pc:sldMk cId="484772856" sldId="299"/>
            <ac:spMk id="9" creationId="{00000000-0000-0000-0000-000000000000}"/>
          </ac:spMkLst>
        </pc:spChg>
        <pc:spChg chg="mod">
          <ac:chgData name="Myroslava Makhynia" userId="7bb0f5b9-dfee-454e-9f70-e4fa02f019ef" providerId="ADAL" clId="{4080F183-4AB4-4E4E-8585-175DA5CCFE61}" dt="2024-07-31T11:01:58.829" v="1269" actId="1076"/>
          <ac:spMkLst>
            <pc:docMk/>
            <pc:sldMk cId="484772856" sldId="299"/>
            <ac:spMk id="10" creationId="{00000000-0000-0000-0000-000000000000}"/>
          </ac:spMkLst>
        </pc:spChg>
        <pc:spChg chg="add del mod">
          <ac:chgData name="Myroslava Makhynia" userId="7bb0f5b9-dfee-454e-9f70-e4fa02f019ef" providerId="ADAL" clId="{4080F183-4AB4-4E4E-8585-175DA5CCFE61}" dt="2024-07-31T10:47:38.103" v="1091" actId="478"/>
          <ac:spMkLst>
            <pc:docMk/>
            <pc:sldMk cId="484772856" sldId="299"/>
            <ac:spMk id="11" creationId="{EB1810F9-71DF-FBBF-D65B-C1F17AA007B8}"/>
          </ac:spMkLst>
        </pc:spChg>
        <pc:spChg chg="add del mod">
          <ac:chgData name="Myroslava Makhynia" userId="7bb0f5b9-dfee-454e-9f70-e4fa02f019ef" providerId="ADAL" clId="{4080F183-4AB4-4E4E-8585-175DA5CCFE61}" dt="2024-07-31T10:47:37.034" v="1090" actId="478"/>
          <ac:spMkLst>
            <pc:docMk/>
            <pc:sldMk cId="484772856" sldId="299"/>
            <ac:spMk id="12" creationId="{81E14990-0382-150A-4A2C-0765AAD163BB}"/>
          </ac:spMkLst>
        </pc:spChg>
        <pc:spChg chg="add mod">
          <ac:chgData name="Myroslava Makhynia" userId="7bb0f5b9-dfee-454e-9f70-e4fa02f019ef" providerId="ADAL" clId="{4080F183-4AB4-4E4E-8585-175DA5CCFE61}" dt="2024-07-31T10:47:38.637" v="1092"/>
          <ac:spMkLst>
            <pc:docMk/>
            <pc:sldMk cId="484772856" sldId="299"/>
            <ac:spMk id="13" creationId="{6B26D350-3496-A1C7-C0E0-EC6FB787DA58}"/>
          </ac:spMkLst>
        </pc:spChg>
        <pc:spChg chg="add mod">
          <ac:chgData name="Myroslava Makhynia" userId="7bb0f5b9-dfee-454e-9f70-e4fa02f019ef" providerId="ADAL" clId="{4080F183-4AB4-4E4E-8585-175DA5CCFE61}" dt="2024-07-31T10:47:38.637" v="1092"/>
          <ac:spMkLst>
            <pc:docMk/>
            <pc:sldMk cId="484772856" sldId="299"/>
            <ac:spMk id="14" creationId="{2FD9BA1C-8F8C-22F3-AE84-692C59950E20}"/>
          </ac:spMkLst>
        </pc:spChg>
        <pc:grpChg chg="mod">
          <ac:chgData name="Myroslava Makhynia" userId="7bb0f5b9-dfee-454e-9f70-e4fa02f019ef" providerId="ADAL" clId="{4080F183-4AB4-4E4E-8585-175DA5CCFE61}" dt="2024-07-31T11:01:06.248" v="1265" actId="14100"/>
          <ac:grpSpMkLst>
            <pc:docMk/>
            <pc:sldMk cId="484772856" sldId="299"/>
            <ac:grpSpMk id="2" creationId="{00000000-0000-0000-0000-000000000000}"/>
          </ac:grpSpMkLst>
        </pc:grpChg>
        <pc:picChg chg="add mod">
          <ac:chgData name="Myroslava Makhynia" userId="7bb0f5b9-dfee-454e-9f70-e4fa02f019ef" providerId="ADAL" clId="{4080F183-4AB4-4E4E-8585-175DA5CCFE61}" dt="2024-07-31T11:02:54.323" v="1273" actId="1076"/>
          <ac:picMkLst>
            <pc:docMk/>
            <pc:sldMk cId="484772856" sldId="299"/>
            <ac:picMk id="16" creationId="{41DC9E25-8634-6AC2-089E-F0E4262B7542}"/>
          </ac:picMkLst>
        </pc:picChg>
      </pc:sldChg>
      <pc:sldChg chg="addSp delSp modSp add mod">
        <pc:chgData name="Myroslava Makhynia" userId="7bb0f5b9-dfee-454e-9f70-e4fa02f019ef" providerId="ADAL" clId="{4080F183-4AB4-4E4E-8585-175DA5CCFE61}" dt="2024-07-31T11:03:41.418" v="1283" actId="1076"/>
        <pc:sldMkLst>
          <pc:docMk/>
          <pc:sldMk cId="1616647753" sldId="300"/>
        </pc:sldMkLst>
        <pc:spChg chg="mod">
          <ac:chgData name="Myroslava Makhynia" userId="7bb0f5b9-dfee-454e-9f70-e4fa02f019ef" providerId="ADAL" clId="{4080F183-4AB4-4E4E-8585-175DA5CCFE61}" dt="2024-07-31T11:02:58.672" v="1274" actId="207"/>
          <ac:spMkLst>
            <pc:docMk/>
            <pc:sldMk cId="1616647753" sldId="300"/>
            <ac:spMk id="3" creationId="{00000000-0000-0000-0000-000000000000}"/>
          </ac:spMkLst>
        </pc:spChg>
        <pc:spChg chg="mod">
          <ac:chgData name="Myroslava Makhynia" userId="7bb0f5b9-dfee-454e-9f70-e4fa02f019ef" providerId="ADAL" clId="{4080F183-4AB4-4E4E-8585-175DA5CCFE61}" dt="2024-07-31T11:02:58.672" v="1274" actId="207"/>
          <ac:spMkLst>
            <pc:docMk/>
            <pc:sldMk cId="1616647753" sldId="300"/>
            <ac:spMk id="4" creationId="{00000000-0000-0000-0000-000000000000}"/>
          </ac:spMkLst>
        </pc:spChg>
        <pc:spChg chg="del">
          <ac:chgData name="Myroslava Makhynia" userId="7bb0f5b9-dfee-454e-9f70-e4fa02f019ef" providerId="ADAL" clId="{4080F183-4AB4-4E4E-8585-175DA5CCFE61}" dt="2024-07-31T10:43:32.609" v="982" actId="478"/>
          <ac:spMkLst>
            <pc:docMk/>
            <pc:sldMk cId="1616647753" sldId="300"/>
            <ac:spMk id="6" creationId="{00000000-0000-0000-0000-000000000000}"/>
          </ac:spMkLst>
        </pc:spChg>
        <pc:spChg chg="del">
          <ac:chgData name="Myroslava Makhynia" userId="7bb0f5b9-dfee-454e-9f70-e4fa02f019ef" providerId="ADAL" clId="{4080F183-4AB4-4E4E-8585-175DA5CCFE61}" dt="2024-07-31T10:43:32.909" v="983" actId="478"/>
          <ac:spMkLst>
            <pc:docMk/>
            <pc:sldMk cId="1616647753" sldId="300"/>
            <ac:spMk id="7" creationId="{00000000-0000-0000-0000-000000000000}"/>
          </ac:spMkLst>
        </pc:spChg>
        <pc:spChg chg="del">
          <ac:chgData name="Myroslava Makhynia" userId="7bb0f5b9-dfee-454e-9f70-e4fa02f019ef" providerId="ADAL" clId="{4080F183-4AB4-4E4E-8585-175DA5CCFE61}" dt="2024-07-31T11:03:30.538" v="1281" actId="478"/>
          <ac:spMkLst>
            <pc:docMk/>
            <pc:sldMk cId="1616647753" sldId="300"/>
            <ac:spMk id="8" creationId="{00000000-0000-0000-0000-000000000000}"/>
          </ac:spMkLst>
        </pc:spChg>
        <pc:spChg chg="mod">
          <ac:chgData name="Myroslava Makhynia" userId="7bb0f5b9-dfee-454e-9f70-e4fa02f019ef" providerId="ADAL" clId="{4080F183-4AB4-4E4E-8585-175DA5CCFE61}" dt="2024-07-31T11:03:08.682" v="1277" actId="1076"/>
          <ac:spMkLst>
            <pc:docMk/>
            <pc:sldMk cId="1616647753" sldId="300"/>
            <ac:spMk id="9" creationId="{00000000-0000-0000-0000-000000000000}"/>
          </ac:spMkLst>
        </pc:spChg>
        <pc:spChg chg="mod">
          <ac:chgData name="Myroslava Makhynia" userId="7bb0f5b9-dfee-454e-9f70-e4fa02f019ef" providerId="ADAL" clId="{4080F183-4AB4-4E4E-8585-175DA5CCFE61}" dt="2024-07-31T11:03:20.572" v="1279" actId="1076"/>
          <ac:spMkLst>
            <pc:docMk/>
            <pc:sldMk cId="1616647753" sldId="300"/>
            <ac:spMk id="10" creationId="{00000000-0000-0000-0000-000000000000}"/>
          </ac:spMkLst>
        </pc:spChg>
        <pc:spChg chg="add del mod">
          <ac:chgData name="Myroslava Makhynia" userId="7bb0f5b9-dfee-454e-9f70-e4fa02f019ef" providerId="ADAL" clId="{4080F183-4AB4-4E4E-8585-175DA5CCFE61}" dt="2024-07-31T10:47:42.496" v="1094" actId="478"/>
          <ac:spMkLst>
            <pc:docMk/>
            <pc:sldMk cId="1616647753" sldId="300"/>
            <ac:spMk id="11" creationId="{5C7E174F-BCA7-5410-1148-485B10E661DA}"/>
          </ac:spMkLst>
        </pc:spChg>
        <pc:spChg chg="add del mod">
          <ac:chgData name="Myroslava Makhynia" userId="7bb0f5b9-dfee-454e-9f70-e4fa02f019ef" providerId="ADAL" clId="{4080F183-4AB4-4E4E-8585-175DA5CCFE61}" dt="2024-07-31T10:47:41.203" v="1093" actId="478"/>
          <ac:spMkLst>
            <pc:docMk/>
            <pc:sldMk cId="1616647753" sldId="300"/>
            <ac:spMk id="12" creationId="{D7AC641F-BDE8-F63F-A0D9-18D48B01FA2D}"/>
          </ac:spMkLst>
        </pc:spChg>
        <pc:spChg chg="add mod">
          <ac:chgData name="Myroslava Makhynia" userId="7bb0f5b9-dfee-454e-9f70-e4fa02f019ef" providerId="ADAL" clId="{4080F183-4AB4-4E4E-8585-175DA5CCFE61}" dt="2024-07-31T10:47:43.011" v="1095"/>
          <ac:spMkLst>
            <pc:docMk/>
            <pc:sldMk cId="1616647753" sldId="300"/>
            <ac:spMk id="13" creationId="{1F051CE8-F715-9EF9-0E1C-701953B00878}"/>
          </ac:spMkLst>
        </pc:spChg>
        <pc:spChg chg="add mod">
          <ac:chgData name="Myroslava Makhynia" userId="7bb0f5b9-dfee-454e-9f70-e4fa02f019ef" providerId="ADAL" clId="{4080F183-4AB4-4E4E-8585-175DA5CCFE61}" dt="2024-07-31T10:47:43.011" v="1095"/>
          <ac:spMkLst>
            <pc:docMk/>
            <pc:sldMk cId="1616647753" sldId="300"/>
            <ac:spMk id="14" creationId="{AB76DD14-F239-E252-0CAC-1BC29D1ED880}"/>
          </ac:spMkLst>
        </pc:spChg>
        <pc:grpChg chg="mod">
          <ac:chgData name="Myroslava Makhynia" userId="7bb0f5b9-dfee-454e-9f70-e4fa02f019ef" providerId="ADAL" clId="{4080F183-4AB4-4E4E-8585-175DA5CCFE61}" dt="2024-07-31T11:03:00.408" v="1275" actId="14100"/>
          <ac:grpSpMkLst>
            <pc:docMk/>
            <pc:sldMk cId="1616647753" sldId="300"/>
            <ac:grpSpMk id="2" creationId="{00000000-0000-0000-0000-000000000000}"/>
          </ac:grpSpMkLst>
        </pc:grpChg>
        <pc:picChg chg="add mod">
          <ac:chgData name="Myroslava Makhynia" userId="7bb0f5b9-dfee-454e-9f70-e4fa02f019ef" providerId="ADAL" clId="{4080F183-4AB4-4E4E-8585-175DA5CCFE61}" dt="2024-07-31T11:03:41.418" v="1283" actId="1076"/>
          <ac:picMkLst>
            <pc:docMk/>
            <pc:sldMk cId="1616647753" sldId="300"/>
            <ac:picMk id="16" creationId="{40FC820C-7F9C-09D2-0106-2C527F85DB5D}"/>
          </ac:picMkLst>
        </pc:picChg>
      </pc:sldChg>
      <pc:sldChg chg="addSp delSp modSp add mod">
        <pc:chgData name="Myroslava Makhynia" userId="7bb0f5b9-dfee-454e-9f70-e4fa02f019ef" providerId="ADAL" clId="{4080F183-4AB4-4E4E-8585-175DA5CCFE61}" dt="2024-07-31T11:08:25.575" v="1324" actId="1076"/>
        <pc:sldMkLst>
          <pc:docMk/>
          <pc:sldMk cId="3787292222" sldId="301"/>
        </pc:sldMkLst>
        <pc:spChg chg="mod">
          <ac:chgData name="Myroslava Makhynia" userId="7bb0f5b9-dfee-454e-9f70-e4fa02f019ef" providerId="ADAL" clId="{4080F183-4AB4-4E4E-8585-175DA5CCFE61}" dt="2024-07-31T11:07:45.123" v="1310" actId="207"/>
          <ac:spMkLst>
            <pc:docMk/>
            <pc:sldMk cId="3787292222" sldId="301"/>
            <ac:spMk id="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7"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14" creationId="{00000000-0000-0000-0000-000000000000}"/>
          </ac:spMkLst>
        </pc:spChg>
        <pc:spChg chg="del">
          <ac:chgData name="Myroslava Makhynia" userId="7bb0f5b9-dfee-454e-9f70-e4fa02f019ef" providerId="ADAL" clId="{4080F183-4AB4-4E4E-8585-175DA5CCFE61}" dt="2024-07-31T10:43:37.046" v="986" actId="478"/>
          <ac:spMkLst>
            <pc:docMk/>
            <pc:sldMk cId="3787292222" sldId="301"/>
            <ac:spMk id="15" creationId="{00000000-0000-0000-0000-000000000000}"/>
          </ac:spMkLst>
        </pc:spChg>
        <pc:spChg chg="del">
          <ac:chgData name="Myroslava Makhynia" userId="7bb0f5b9-dfee-454e-9f70-e4fa02f019ef" providerId="ADAL" clId="{4080F183-4AB4-4E4E-8585-175DA5CCFE61}" dt="2024-07-31T10:43:36.476" v="985" actId="478"/>
          <ac:spMkLst>
            <pc:docMk/>
            <pc:sldMk cId="3787292222" sldId="301"/>
            <ac:spMk id="1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8"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9" creationId="{00000000-0000-0000-0000-000000000000}"/>
          </ac:spMkLst>
        </pc:spChg>
        <pc:spChg chg="mod topLvl">
          <ac:chgData name="Myroslava Makhynia" userId="7bb0f5b9-dfee-454e-9f70-e4fa02f019ef" providerId="ADAL" clId="{4080F183-4AB4-4E4E-8585-175DA5CCFE61}" dt="2024-07-31T11:08:09.564" v="1319" actId="478"/>
          <ac:spMkLst>
            <pc:docMk/>
            <pc:sldMk cId="3787292222" sldId="301"/>
            <ac:spMk id="21" creationId="{00000000-0000-0000-0000-000000000000}"/>
          </ac:spMkLst>
        </pc:spChg>
        <pc:spChg chg="del mod topLvl">
          <ac:chgData name="Myroslava Makhynia" userId="7bb0f5b9-dfee-454e-9f70-e4fa02f019ef" providerId="ADAL" clId="{4080F183-4AB4-4E4E-8585-175DA5CCFE61}" dt="2024-07-31T11:08:09.564" v="1319" actId="478"/>
          <ac:spMkLst>
            <pc:docMk/>
            <pc:sldMk cId="3787292222" sldId="301"/>
            <ac:spMk id="22"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23"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4"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5" creationId="{00000000-0000-0000-0000-000000000000}"/>
          </ac:spMkLst>
        </pc:spChg>
        <pc:spChg chg="add del mod">
          <ac:chgData name="Myroslava Makhynia" userId="7bb0f5b9-dfee-454e-9f70-e4fa02f019ef" providerId="ADAL" clId="{4080F183-4AB4-4E4E-8585-175DA5CCFE61}" dt="2024-07-31T10:47:47.120" v="1097" actId="478"/>
          <ac:spMkLst>
            <pc:docMk/>
            <pc:sldMk cId="3787292222" sldId="301"/>
            <ac:spMk id="26" creationId="{D6D5D153-7F38-B4CF-5661-96992793203B}"/>
          </ac:spMkLst>
        </pc:spChg>
        <pc:spChg chg="add del mod">
          <ac:chgData name="Myroslava Makhynia" userId="7bb0f5b9-dfee-454e-9f70-e4fa02f019ef" providerId="ADAL" clId="{4080F183-4AB4-4E4E-8585-175DA5CCFE61}" dt="2024-07-31T10:47:45.684" v="1096" actId="478"/>
          <ac:spMkLst>
            <pc:docMk/>
            <pc:sldMk cId="3787292222" sldId="301"/>
            <ac:spMk id="27" creationId="{5A60C8FC-6152-D254-5A44-957DD886BC2D}"/>
          </ac:spMkLst>
        </pc:spChg>
        <pc:spChg chg="add mod">
          <ac:chgData name="Myroslava Makhynia" userId="7bb0f5b9-dfee-454e-9f70-e4fa02f019ef" providerId="ADAL" clId="{4080F183-4AB4-4E4E-8585-175DA5CCFE61}" dt="2024-07-31T10:47:47.613" v="1098"/>
          <ac:spMkLst>
            <pc:docMk/>
            <pc:sldMk cId="3787292222" sldId="301"/>
            <ac:spMk id="28" creationId="{1D4162A2-AA69-6A9C-8E6C-51B49C4F70EF}"/>
          </ac:spMkLst>
        </pc:spChg>
        <pc:spChg chg="add mod">
          <ac:chgData name="Myroslava Makhynia" userId="7bb0f5b9-dfee-454e-9f70-e4fa02f019ef" providerId="ADAL" clId="{4080F183-4AB4-4E4E-8585-175DA5CCFE61}" dt="2024-07-31T10:47:47.613" v="1098"/>
          <ac:spMkLst>
            <pc:docMk/>
            <pc:sldMk cId="3787292222" sldId="301"/>
            <ac:spMk id="29" creationId="{28682E70-A544-99E4-5C53-F5379EC21FA1}"/>
          </ac:spMkLst>
        </pc:spChg>
        <pc:spChg chg="mod">
          <ac:chgData name="Myroslava Makhynia" userId="7bb0f5b9-dfee-454e-9f70-e4fa02f019ef" providerId="ADAL" clId="{4080F183-4AB4-4E4E-8585-175DA5CCFE61}" dt="2024-07-31T11:07:28.122" v="1304"/>
          <ac:spMkLst>
            <pc:docMk/>
            <pc:sldMk cId="3787292222" sldId="301"/>
            <ac:spMk id="31" creationId="{4621648B-7450-F1E9-0EB9-7DA7E7DEF188}"/>
          </ac:spMkLst>
        </pc:spChg>
        <pc:spChg chg="mod">
          <ac:chgData name="Myroslava Makhynia" userId="7bb0f5b9-dfee-454e-9f70-e4fa02f019ef" providerId="ADAL" clId="{4080F183-4AB4-4E4E-8585-175DA5CCFE61}" dt="2024-07-31T11:07:28.122" v="1304"/>
          <ac:spMkLst>
            <pc:docMk/>
            <pc:sldMk cId="3787292222" sldId="301"/>
            <ac:spMk id="32" creationId="{51B2AE0A-1786-DBB7-93D6-F7F632C6465B}"/>
          </ac:spMkLst>
        </pc:spChg>
        <pc:grpChg chg="del">
          <ac:chgData name="Myroslava Makhynia" userId="7bb0f5b9-dfee-454e-9f70-e4fa02f019ef" providerId="ADAL" clId="{4080F183-4AB4-4E4E-8585-175DA5CCFE61}" dt="2024-07-31T11:07:27.325" v="1303" actId="478"/>
          <ac:grpSpMkLst>
            <pc:docMk/>
            <pc:sldMk cId="3787292222" sldId="301"/>
            <ac:grpSpMk id="2" creationId="{00000000-0000-0000-0000-000000000000}"/>
          </ac:grpSpMkLst>
        </pc:grpChg>
        <pc:grpChg chg="mod">
          <ac:chgData name="Myroslava Makhynia" userId="7bb0f5b9-dfee-454e-9f70-e4fa02f019ef" providerId="ADAL" clId="{4080F183-4AB4-4E4E-8585-175DA5CCFE61}" dt="2024-07-31T11:08:15.482" v="1321" actId="14100"/>
          <ac:grpSpMkLst>
            <pc:docMk/>
            <pc:sldMk cId="3787292222" sldId="301"/>
            <ac:grpSpMk id="5" creationId="{00000000-0000-0000-0000-000000000000}"/>
          </ac:grpSpMkLst>
        </pc:grpChg>
        <pc:grpChg chg="del">
          <ac:chgData name="Myroslava Makhynia" userId="7bb0f5b9-dfee-454e-9f70-e4fa02f019ef" providerId="ADAL" clId="{4080F183-4AB4-4E4E-8585-175DA5CCFE61}" dt="2024-07-31T11:07:36.356" v="1308" actId="478"/>
          <ac:grpSpMkLst>
            <pc:docMk/>
            <pc:sldMk cId="3787292222" sldId="301"/>
            <ac:grpSpMk id="8" creationId="{00000000-0000-0000-0000-000000000000}"/>
          </ac:grpSpMkLst>
        </pc:grpChg>
        <pc:grpChg chg="del">
          <ac:chgData name="Myroslava Makhynia" userId="7bb0f5b9-dfee-454e-9f70-e4fa02f019ef" providerId="ADAL" clId="{4080F183-4AB4-4E4E-8585-175DA5CCFE61}" dt="2024-07-31T11:07:38.620" v="1309" actId="478"/>
          <ac:grpSpMkLst>
            <pc:docMk/>
            <pc:sldMk cId="3787292222" sldId="301"/>
            <ac:grpSpMk id="11" creationId="{00000000-0000-0000-0000-000000000000}"/>
          </ac:grpSpMkLst>
        </pc:grpChg>
        <pc:grpChg chg="mod">
          <ac:chgData name="Myroslava Makhynia" userId="7bb0f5b9-dfee-454e-9f70-e4fa02f019ef" providerId="ADAL" clId="{4080F183-4AB4-4E4E-8585-175DA5CCFE61}" dt="2024-07-31T11:08:17.844" v="1322" actId="14100"/>
          <ac:grpSpMkLst>
            <pc:docMk/>
            <pc:sldMk cId="3787292222" sldId="301"/>
            <ac:grpSpMk id="17" creationId="{00000000-0000-0000-0000-000000000000}"/>
          </ac:grpSpMkLst>
        </pc:grpChg>
        <pc:grpChg chg="del mod">
          <ac:chgData name="Myroslava Makhynia" userId="7bb0f5b9-dfee-454e-9f70-e4fa02f019ef" providerId="ADAL" clId="{4080F183-4AB4-4E4E-8585-175DA5CCFE61}" dt="2024-07-31T11:08:09.564" v="1319" actId="478"/>
          <ac:grpSpMkLst>
            <pc:docMk/>
            <pc:sldMk cId="3787292222" sldId="301"/>
            <ac:grpSpMk id="20" creationId="{00000000-0000-0000-0000-000000000000}"/>
          </ac:grpSpMkLst>
        </pc:grpChg>
        <pc:grpChg chg="add mod ord">
          <ac:chgData name="Myroslava Makhynia" userId="7bb0f5b9-dfee-454e-9f70-e4fa02f019ef" providerId="ADAL" clId="{4080F183-4AB4-4E4E-8585-175DA5CCFE61}" dt="2024-07-31T11:08:25.575" v="1324" actId="1076"/>
          <ac:grpSpMkLst>
            <pc:docMk/>
            <pc:sldMk cId="3787292222" sldId="301"/>
            <ac:grpSpMk id="30" creationId="{B56FE4D2-B010-B3E0-08ED-44D91C3FCCA1}"/>
          </ac:grpSpMkLst>
        </pc:grpChg>
      </pc:sldChg>
      <pc:sldChg chg="addSp delSp modSp add mod">
        <pc:chgData name="Myroslava Makhynia" userId="7bb0f5b9-dfee-454e-9f70-e4fa02f019ef" providerId="ADAL" clId="{4080F183-4AB4-4E4E-8585-175DA5CCFE61}" dt="2024-07-31T11:09:22.658" v="1340" actId="14100"/>
        <pc:sldMkLst>
          <pc:docMk/>
          <pc:sldMk cId="1809336320" sldId="302"/>
        </pc:sldMkLst>
        <pc:spChg chg="mod">
          <ac:chgData name="Myroslava Makhynia" userId="7bb0f5b9-dfee-454e-9f70-e4fa02f019ef" providerId="ADAL" clId="{4080F183-4AB4-4E4E-8585-175DA5CCFE61}" dt="2024-07-31T11:08:58.394" v="1335" actId="207"/>
          <ac:spMkLst>
            <pc:docMk/>
            <pc:sldMk cId="1809336320" sldId="302"/>
            <ac:spMk id="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7" creationId="{00000000-0000-0000-0000-000000000000}"/>
          </ac:spMkLst>
        </pc:spChg>
        <pc:spChg chg="mod">
          <ac:chgData name="Myroslava Makhynia" userId="7bb0f5b9-dfee-454e-9f70-e4fa02f019ef" providerId="ADAL" clId="{4080F183-4AB4-4E4E-8585-175DA5CCFE61}" dt="2024-07-31T11:08:43.763" v="1329" actId="1076"/>
          <ac:spMkLst>
            <pc:docMk/>
            <pc:sldMk cId="1809336320" sldId="302"/>
            <ac:spMk id="14" creationId="{00000000-0000-0000-0000-000000000000}"/>
          </ac:spMkLst>
        </pc:spChg>
        <pc:spChg chg="del">
          <ac:chgData name="Myroslava Makhynia" userId="7bb0f5b9-dfee-454e-9f70-e4fa02f019ef" providerId="ADAL" clId="{4080F183-4AB4-4E4E-8585-175DA5CCFE61}" dt="2024-07-31T10:43:40.829" v="988" actId="478"/>
          <ac:spMkLst>
            <pc:docMk/>
            <pc:sldMk cId="1809336320" sldId="302"/>
            <ac:spMk id="15" creationId="{00000000-0000-0000-0000-000000000000}"/>
          </ac:spMkLst>
        </pc:spChg>
        <pc:spChg chg="del">
          <ac:chgData name="Myroslava Makhynia" userId="7bb0f5b9-dfee-454e-9f70-e4fa02f019ef" providerId="ADAL" clId="{4080F183-4AB4-4E4E-8585-175DA5CCFE61}" dt="2024-07-31T10:43:41.319" v="989" actId="478"/>
          <ac:spMkLst>
            <pc:docMk/>
            <pc:sldMk cId="1809336320" sldId="302"/>
            <ac:spMk id="1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8"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9" creationId="{00000000-0000-0000-0000-000000000000}"/>
          </ac:spMkLst>
        </pc:spChg>
        <pc:spChg chg="mod topLvl">
          <ac:chgData name="Myroslava Makhynia" userId="7bb0f5b9-dfee-454e-9f70-e4fa02f019ef" providerId="ADAL" clId="{4080F183-4AB4-4E4E-8585-175DA5CCFE61}" dt="2024-07-31T11:08:49.532" v="1333" actId="478"/>
          <ac:spMkLst>
            <pc:docMk/>
            <pc:sldMk cId="1809336320" sldId="302"/>
            <ac:spMk id="21" creationId="{00000000-0000-0000-0000-000000000000}"/>
          </ac:spMkLst>
        </pc:spChg>
        <pc:spChg chg="del mod topLvl">
          <ac:chgData name="Myroslava Makhynia" userId="7bb0f5b9-dfee-454e-9f70-e4fa02f019ef" providerId="ADAL" clId="{4080F183-4AB4-4E4E-8585-175DA5CCFE61}" dt="2024-07-31T11:08:49.532" v="1333" actId="478"/>
          <ac:spMkLst>
            <pc:docMk/>
            <pc:sldMk cId="1809336320" sldId="302"/>
            <ac:spMk id="22" creationId="{00000000-0000-0000-0000-000000000000}"/>
          </ac:spMkLst>
        </pc:spChg>
        <pc:spChg chg="mod">
          <ac:chgData name="Myroslava Makhynia" userId="7bb0f5b9-dfee-454e-9f70-e4fa02f019ef" providerId="ADAL" clId="{4080F183-4AB4-4E4E-8585-175DA5CCFE61}" dt="2024-07-31T11:08:41.128" v="1328" actId="207"/>
          <ac:spMkLst>
            <pc:docMk/>
            <pc:sldMk cId="1809336320" sldId="302"/>
            <ac:spMk id="23" creationId="{00000000-0000-0000-0000-000000000000}"/>
          </ac:spMkLst>
        </pc:spChg>
        <pc:spChg chg="mod">
          <ac:chgData name="Myroslava Makhynia" userId="7bb0f5b9-dfee-454e-9f70-e4fa02f019ef" providerId="ADAL" clId="{4080F183-4AB4-4E4E-8585-175DA5CCFE61}" dt="2024-07-31T11:09:11.140" v="1337" actId="1076"/>
          <ac:spMkLst>
            <pc:docMk/>
            <pc:sldMk cId="1809336320" sldId="302"/>
            <ac:spMk id="24" creationId="{00000000-0000-0000-0000-000000000000}"/>
          </ac:spMkLst>
        </pc:spChg>
        <pc:spChg chg="mod">
          <ac:chgData name="Myroslava Makhynia" userId="7bb0f5b9-dfee-454e-9f70-e4fa02f019ef" providerId="ADAL" clId="{4080F183-4AB4-4E4E-8585-175DA5CCFE61}" dt="2024-07-31T11:09:16.821" v="1338" actId="1076"/>
          <ac:spMkLst>
            <pc:docMk/>
            <pc:sldMk cId="1809336320" sldId="302"/>
            <ac:spMk id="25" creationId="{00000000-0000-0000-0000-000000000000}"/>
          </ac:spMkLst>
        </pc:spChg>
        <pc:spChg chg="add del mod">
          <ac:chgData name="Myroslava Makhynia" userId="7bb0f5b9-dfee-454e-9f70-e4fa02f019ef" providerId="ADAL" clId="{4080F183-4AB4-4E4E-8585-175DA5CCFE61}" dt="2024-07-31T10:47:53.320" v="1100" actId="478"/>
          <ac:spMkLst>
            <pc:docMk/>
            <pc:sldMk cId="1809336320" sldId="302"/>
            <ac:spMk id="26" creationId="{CBF8107A-BC57-459C-0DC7-5F874C7922D1}"/>
          </ac:spMkLst>
        </pc:spChg>
        <pc:spChg chg="add del mod">
          <ac:chgData name="Myroslava Makhynia" userId="7bb0f5b9-dfee-454e-9f70-e4fa02f019ef" providerId="ADAL" clId="{4080F183-4AB4-4E4E-8585-175DA5CCFE61}" dt="2024-07-31T10:47:51.628" v="1099" actId="478"/>
          <ac:spMkLst>
            <pc:docMk/>
            <pc:sldMk cId="1809336320" sldId="302"/>
            <ac:spMk id="27" creationId="{7028E3D3-E813-73B8-E114-7BBA0931EAB3}"/>
          </ac:spMkLst>
        </pc:spChg>
        <pc:spChg chg="add mod">
          <ac:chgData name="Myroslava Makhynia" userId="7bb0f5b9-dfee-454e-9f70-e4fa02f019ef" providerId="ADAL" clId="{4080F183-4AB4-4E4E-8585-175DA5CCFE61}" dt="2024-07-31T10:47:53.809" v="1101"/>
          <ac:spMkLst>
            <pc:docMk/>
            <pc:sldMk cId="1809336320" sldId="302"/>
            <ac:spMk id="28" creationId="{C59901BC-560B-1CBB-B8BC-ACE37035C91C}"/>
          </ac:spMkLst>
        </pc:spChg>
        <pc:spChg chg="add mod">
          <ac:chgData name="Myroslava Makhynia" userId="7bb0f5b9-dfee-454e-9f70-e4fa02f019ef" providerId="ADAL" clId="{4080F183-4AB4-4E4E-8585-175DA5CCFE61}" dt="2024-07-31T10:47:53.809" v="1101"/>
          <ac:spMkLst>
            <pc:docMk/>
            <pc:sldMk cId="1809336320" sldId="302"/>
            <ac:spMk id="29" creationId="{1EE3690F-49B7-9347-C16C-9DE5E89781BB}"/>
          </ac:spMkLst>
        </pc:spChg>
        <pc:spChg chg="mod">
          <ac:chgData name="Myroslava Makhynia" userId="7bb0f5b9-dfee-454e-9f70-e4fa02f019ef" providerId="ADAL" clId="{4080F183-4AB4-4E4E-8585-175DA5CCFE61}" dt="2024-07-31T11:08:36.351" v="1326"/>
          <ac:spMkLst>
            <pc:docMk/>
            <pc:sldMk cId="1809336320" sldId="302"/>
            <ac:spMk id="31" creationId="{798F799C-4793-1B38-D32C-842D218A520C}"/>
          </ac:spMkLst>
        </pc:spChg>
        <pc:spChg chg="mod">
          <ac:chgData name="Myroslava Makhynia" userId="7bb0f5b9-dfee-454e-9f70-e4fa02f019ef" providerId="ADAL" clId="{4080F183-4AB4-4E4E-8585-175DA5CCFE61}" dt="2024-07-31T11:08:36.351" v="1326"/>
          <ac:spMkLst>
            <pc:docMk/>
            <pc:sldMk cId="1809336320" sldId="302"/>
            <ac:spMk id="32" creationId="{68D90AF2-56EF-6379-4358-FCB19C1DE4E1}"/>
          </ac:spMkLst>
        </pc:spChg>
        <pc:grpChg chg="del">
          <ac:chgData name="Myroslava Makhynia" userId="7bb0f5b9-dfee-454e-9f70-e4fa02f019ef" providerId="ADAL" clId="{4080F183-4AB4-4E4E-8585-175DA5CCFE61}" dt="2024-07-31T11:08:35.463" v="1325" actId="478"/>
          <ac:grpSpMkLst>
            <pc:docMk/>
            <pc:sldMk cId="1809336320" sldId="302"/>
            <ac:grpSpMk id="2" creationId="{00000000-0000-0000-0000-000000000000}"/>
          </ac:grpSpMkLst>
        </pc:grpChg>
        <pc:grpChg chg="mod">
          <ac:chgData name="Myroslava Makhynia" userId="7bb0f5b9-dfee-454e-9f70-e4fa02f019ef" providerId="ADAL" clId="{4080F183-4AB4-4E4E-8585-175DA5CCFE61}" dt="2024-07-31T11:09:20.797" v="1339" actId="14100"/>
          <ac:grpSpMkLst>
            <pc:docMk/>
            <pc:sldMk cId="1809336320" sldId="302"/>
            <ac:grpSpMk id="5" creationId="{00000000-0000-0000-0000-000000000000}"/>
          </ac:grpSpMkLst>
        </pc:grpChg>
        <pc:grpChg chg="del">
          <ac:chgData name="Myroslava Makhynia" userId="7bb0f5b9-dfee-454e-9f70-e4fa02f019ef" providerId="ADAL" clId="{4080F183-4AB4-4E4E-8585-175DA5CCFE61}" dt="2024-07-31T11:08:45.017" v="1330" actId="478"/>
          <ac:grpSpMkLst>
            <pc:docMk/>
            <pc:sldMk cId="1809336320" sldId="302"/>
            <ac:grpSpMk id="8" creationId="{00000000-0000-0000-0000-000000000000}"/>
          </ac:grpSpMkLst>
        </pc:grpChg>
        <pc:grpChg chg="del">
          <ac:chgData name="Myroslava Makhynia" userId="7bb0f5b9-dfee-454e-9f70-e4fa02f019ef" providerId="ADAL" clId="{4080F183-4AB4-4E4E-8585-175DA5CCFE61}" dt="2024-07-31T11:08:46.063" v="1331" actId="478"/>
          <ac:grpSpMkLst>
            <pc:docMk/>
            <pc:sldMk cId="1809336320" sldId="302"/>
            <ac:grpSpMk id="11" creationId="{00000000-0000-0000-0000-000000000000}"/>
          </ac:grpSpMkLst>
        </pc:grpChg>
        <pc:grpChg chg="mod">
          <ac:chgData name="Myroslava Makhynia" userId="7bb0f5b9-dfee-454e-9f70-e4fa02f019ef" providerId="ADAL" clId="{4080F183-4AB4-4E4E-8585-175DA5CCFE61}" dt="2024-07-31T11:09:22.658" v="1340" actId="14100"/>
          <ac:grpSpMkLst>
            <pc:docMk/>
            <pc:sldMk cId="1809336320" sldId="302"/>
            <ac:grpSpMk id="17" creationId="{00000000-0000-0000-0000-000000000000}"/>
          </ac:grpSpMkLst>
        </pc:grpChg>
        <pc:grpChg chg="del mod">
          <ac:chgData name="Myroslava Makhynia" userId="7bb0f5b9-dfee-454e-9f70-e4fa02f019ef" providerId="ADAL" clId="{4080F183-4AB4-4E4E-8585-175DA5CCFE61}" dt="2024-07-31T11:08:49.532" v="1333" actId="478"/>
          <ac:grpSpMkLst>
            <pc:docMk/>
            <pc:sldMk cId="1809336320" sldId="302"/>
            <ac:grpSpMk id="20" creationId="{00000000-0000-0000-0000-000000000000}"/>
          </ac:grpSpMkLst>
        </pc:grpChg>
        <pc:grpChg chg="add mod ord">
          <ac:chgData name="Myroslava Makhynia" userId="7bb0f5b9-dfee-454e-9f70-e4fa02f019ef" providerId="ADAL" clId="{4080F183-4AB4-4E4E-8585-175DA5CCFE61}" dt="2024-07-31T11:08:38.664" v="1327" actId="167"/>
          <ac:grpSpMkLst>
            <pc:docMk/>
            <pc:sldMk cId="1809336320" sldId="302"/>
            <ac:grpSpMk id="30" creationId="{A955992B-EFC5-E7C1-C778-A70FD98959DD}"/>
          </ac:grpSpMkLst>
        </pc:grpChg>
      </pc:sldChg>
      <pc:sldChg chg="addSp delSp modSp add mod">
        <pc:chgData name="Myroslava Makhynia" userId="7bb0f5b9-dfee-454e-9f70-e4fa02f019ef" providerId="ADAL" clId="{4080F183-4AB4-4E4E-8585-175DA5CCFE61}" dt="2024-07-31T11:11:28.531" v="1350" actId="1076"/>
        <pc:sldMkLst>
          <pc:docMk/>
          <pc:sldMk cId="3807762509" sldId="303"/>
        </pc:sldMkLst>
        <pc:spChg chg="mod">
          <ac:chgData name="Myroslava Makhynia" userId="7bb0f5b9-dfee-454e-9f70-e4fa02f019ef" providerId="ADAL" clId="{4080F183-4AB4-4E4E-8585-175DA5CCFE61}" dt="2024-07-31T11:09:33.306" v="1341" actId="207"/>
          <ac:spMkLst>
            <pc:docMk/>
            <pc:sldMk cId="3807762509" sldId="303"/>
            <ac:spMk id="3" creationId="{00000000-0000-0000-0000-000000000000}"/>
          </ac:spMkLst>
        </pc:spChg>
        <pc:spChg chg="mod">
          <ac:chgData name="Myroslava Makhynia" userId="7bb0f5b9-dfee-454e-9f70-e4fa02f019ef" providerId="ADAL" clId="{4080F183-4AB4-4E4E-8585-175DA5CCFE61}" dt="2024-07-31T11:09:33.306" v="1341" actId="207"/>
          <ac:spMkLst>
            <pc:docMk/>
            <pc:sldMk cId="3807762509" sldId="303"/>
            <ac:spMk id="4" creationId="{00000000-0000-0000-0000-000000000000}"/>
          </ac:spMkLst>
        </pc:spChg>
        <pc:spChg chg="mod">
          <ac:chgData name="Myroslava Makhynia" userId="7bb0f5b9-dfee-454e-9f70-e4fa02f019ef" providerId="ADAL" clId="{4080F183-4AB4-4E4E-8585-175DA5CCFE61}" dt="2024-07-31T11:09:40.586" v="1344" actId="1076"/>
          <ac:spMkLst>
            <pc:docMk/>
            <pc:sldMk cId="3807762509" sldId="303"/>
            <ac:spMk id="5" creationId="{00000000-0000-0000-0000-000000000000}"/>
          </ac:spMkLst>
        </pc:spChg>
        <pc:spChg chg="del">
          <ac:chgData name="Myroslava Makhynia" userId="7bb0f5b9-dfee-454e-9f70-e4fa02f019ef" providerId="ADAL" clId="{4080F183-4AB4-4E4E-8585-175DA5CCFE61}" dt="2024-07-31T10:43:44.839" v="991" actId="478"/>
          <ac:spMkLst>
            <pc:docMk/>
            <pc:sldMk cId="3807762509" sldId="303"/>
            <ac:spMk id="6" creationId="{00000000-0000-0000-0000-000000000000}"/>
          </ac:spMkLst>
        </pc:spChg>
        <pc:spChg chg="del">
          <ac:chgData name="Myroslava Makhynia" userId="7bb0f5b9-dfee-454e-9f70-e4fa02f019ef" providerId="ADAL" clId="{4080F183-4AB4-4E4E-8585-175DA5CCFE61}" dt="2024-07-31T10:43:45.247" v="992" actId="478"/>
          <ac:spMkLst>
            <pc:docMk/>
            <pc:sldMk cId="3807762509" sldId="303"/>
            <ac:spMk id="7" creationId="{00000000-0000-0000-0000-000000000000}"/>
          </ac:spMkLst>
        </pc:spChg>
        <pc:spChg chg="del">
          <ac:chgData name="Myroslava Makhynia" userId="7bb0f5b9-dfee-454e-9f70-e4fa02f019ef" providerId="ADAL" clId="{4080F183-4AB4-4E4E-8585-175DA5CCFE61}" dt="2024-07-31T11:09:53.446" v="1347" actId="478"/>
          <ac:spMkLst>
            <pc:docMk/>
            <pc:sldMk cId="3807762509" sldId="303"/>
            <ac:spMk id="8" creationId="{00000000-0000-0000-0000-000000000000}"/>
          </ac:spMkLst>
        </pc:spChg>
        <pc:spChg chg="mod">
          <ac:chgData name="Myroslava Makhynia" userId="7bb0f5b9-dfee-454e-9f70-e4fa02f019ef" providerId="ADAL" clId="{4080F183-4AB4-4E4E-8585-175DA5CCFE61}" dt="2024-07-31T11:09:37.648" v="1343" actId="207"/>
          <ac:spMkLst>
            <pc:docMk/>
            <pc:sldMk cId="3807762509" sldId="303"/>
            <ac:spMk id="9" creationId="{00000000-0000-0000-0000-000000000000}"/>
          </ac:spMkLst>
        </pc:spChg>
        <pc:spChg chg="mod">
          <ac:chgData name="Myroslava Makhynia" userId="7bb0f5b9-dfee-454e-9f70-e4fa02f019ef" providerId="ADAL" clId="{4080F183-4AB4-4E4E-8585-175DA5CCFE61}" dt="2024-07-31T11:09:48.698" v="1346" actId="255"/>
          <ac:spMkLst>
            <pc:docMk/>
            <pc:sldMk cId="3807762509" sldId="303"/>
            <ac:spMk id="10" creationId="{00000000-0000-0000-0000-000000000000}"/>
          </ac:spMkLst>
        </pc:spChg>
        <pc:spChg chg="add del mod">
          <ac:chgData name="Myroslava Makhynia" userId="7bb0f5b9-dfee-454e-9f70-e4fa02f019ef" providerId="ADAL" clId="{4080F183-4AB4-4E4E-8585-175DA5CCFE61}" dt="2024-07-31T10:47:57.717" v="1103" actId="478"/>
          <ac:spMkLst>
            <pc:docMk/>
            <pc:sldMk cId="3807762509" sldId="303"/>
            <ac:spMk id="11" creationId="{DBFFDA58-196E-8D20-38E2-4882FE8A0DC2}"/>
          </ac:spMkLst>
        </pc:spChg>
        <pc:spChg chg="add del mod">
          <ac:chgData name="Myroslava Makhynia" userId="7bb0f5b9-dfee-454e-9f70-e4fa02f019ef" providerId="ADAL" clId="{4080F183-4AB4-4E4E-8585-175DA5CCFE61}" dt="2024-07-31T10:47:56.466" v="1102" actId="478"/>
          <ac:spMkLst>
            <pc:docMk/>
            <pc:sldMk cId="3807762509" sldId="303"/>
            <ac:spMk id="12" creationId="{36D0BEE7-7733-9E4A-D8B3-5BDCFF51B804}"/>
          </ac:spMkLst>
        </pc:spChg>
        <pc:spChg chg="add mod">
          <ac:chgData name="Myroslava Makhynia" userId="7bb0f5b9-dfee-454e-9f70-e4fa02f019ef" providerId="ADAL" clId="{4080F183-4AB4-4E4E-8585-175DA5CCFE61}" dt="2024-07-31T10:47:58.705" v="1104"/>
          <ac:spMkLst>
            <pc:docMk/>
            <pc:sldMk cId="3807762509" sldId="303"/>
            <ac:spMk id="13" creationId="{EF2BA4BC-0FD1-843C-E95A-98F4653CF603}"/>
          </ac:spMkLst>
        </pc:spChg>
        <pc:spChg chg="add mod">
          <ac:chgData name="Myroslava Makhynia" userId="7bb0f5b9-dfee-454e-9f70-e4fa02f019ef" providerId="ADAL" clId="{4080F183-4AB4-4E4E-8585-175DA5CCFE61}" dt="2024-07-31T10:47:58.705" v="1104"/>
          <ac:spMkLst>
            <pc:docMk/>
            <pc:sldMk cId="3807762509" sldId="303"/>
            <ac:spMk id="14" creationId="{B0FF884A-3BFE-9A96-E35A-90AE17A96B6A}"/>
          </ac:spMkLst>
        </pc:spChg>
        <pc:grpChg chg="mod">
          <ac:chgData name="Myroslava Makhynia" userId="7bb0f5b9-dfee-454e-9f70-e4fa02f019ef" providerId="ADAL" clId="{4080F183-4AB4-4E4E-8585-175DA5CCFE61}" dt="2024-07-31T11:09:35.239" v="1342" actId="14100"/>
          <ac:grpSpMkLst>
            <pc:docMk/>
            <pc:sldMk cId="3807762509" sldId="303"/>
            <ac:grpSpMk id="2" creationId="{00000000-0000-0000-0000-000000000000}"/>
          </ac:grpSpMkLst>
        </pc:grpChg>
        <pc:picChg chg="add mod">
          <ac:chgData name="Myroslava Makhynia" userId="7bb0f5b9-dfee-454e-9f70-e4fa02f019ef" providerId="ADAL" clId="{4080F183-4AB4-4E4E-8585-175DA5CCFE61}" dt="2024-07-31T11:11:28.531" v="1350" actId="1076"/>
          <ac:picMkLst>
            <pc:docMk/>
            <pc:sldMk cId="3807762509" sldId="303"/>
            <ac:picMk id="16" creationId="{07BCAC7A-611E-2464-028C-19DA717DD952}"/>
          </ac:picMkLst>
        </pc:picChg>
      </pc:sldChg>
      <pc:sldChg chg="addSp delSp modSp add mod">
        <pc:chgData name="Myroslava Makhynia" userId="7bb0f5b9-dfee-454e-9f70-e4fa02f019ef" providerId="ADAL" clId="{4080F183-4AB4-4E4E-8585-175DA5CCFE61}" dt="2024-07-31T11:12:24.911" v="1368" actId="14100"/>
        <pc:sldMkLst>
          <pc:docMk/>
          <pc:sldMk cId="2321393791" sldId="304"/>
        </pc:sldMkLst>
        <pc:spChg chg="mod">
          <ac:chgData name="Myroslava Makhynia" userId="7bb0f5b9-dfee-454e-9f70-e4fa02f019ef" providerId="ADAL" clId="{4080F183-4AB4-4E4E-8585-175DA5CCFE61}" dt="2024-07-31T11:12:11.579" v="1364" actId="207"/>
          <ac:spMkLst>
            <pc:docMk/>
            <pc:sldMk cId="2321393791" sldId="304"/>
            <ac:spMk id="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7" creationId="{00000000-0000-0000-0000-000000000000}"/>
          </ac:spMkLst>
        </pc:spChg>
        <pc:spChg chg="mod">
          <ac:chgData name="Myroslava Makhynia" userId="7bb0f5b9-dfee-454e-9f70-e4fa02f019ef" providerId="ADAL" clId="{4080F183-4AB4-4E4E-8585-175DA5CCFE61}" dt="2024-07-31T11:11:54.801" v="1357" actId="1076"/>
          <ac:spMkLst>
            <pc:docMk/>
            <pc:sldMk cId="2321393791" sldId="304"/>
            <ac:spMk id="14" creationId="{00000000-0000-0000-0000-000000000000}"/>
          </ac:spMkLst>
        </pc:spChg>
        <pc:spChg chg="del">
          <ac:chgData name="Myroslava Makhynia" userId="7bb0f5b9-dfee-454e-9f70-e4fa02f019ef" providerId="ADAL" clId="{4080F183-4AB4-4E4E-8585-175DA5CCFE61}" dt="2024-07-31T10:43:49.274" v="995" actId="478"/>
          <ac:spMkLst>
            <pc:docMk/>
            <pc:sldMk cId="2321393791" sldId="304"/>
            <ac:spMk id="15" creationId="{00000000-0000-0000-0000-000000000000}"/>
          </ac:spMkLst>
        </pc:spChg>
        <pc:spChg chg="del">
          <ac:chgData name="Myroslava Makhynia" userId="7bb0f5b9-dfee-454e-9f70-e4fa02f019ef" providerId="ADAL" clId="{4080F183-4AB4-4E4E-8585-175DA5CCFE61}" dt="2024-07-31T10:43:48.754" v="994" actId="478"/>
          <ac:spMkLst>
            <pc:docMk/>
            <pc:sldMk cId="2321393791" sldId="304"/>
            <ac:spMk id="1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8"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9" creationId="{00000000-0000-0000-0000-000000000000}"/>
          </ac:spMkLst>
        </pc:spChg>
        <pc:spChg chg="mod topLvl">
          <ac:chgData name="Myroslava Makhynia" userId="7bb0f5b9-dfee-454e-9f70-e4fa02f019ef" providerId="ADAL" clId="{4080F183-4AB4-4E4E-8585-175DA5CCFE61}" dt="2024-07-31T11:12:05.113" v="1362" actId="207"/>
          <ac:spMkLst>
            <pc:docMk/>
            <pc:sldMk cId="2321393791" sldId="304"/>
            <ac:spMk id="21" creationId="{00000000-0000-0000-0000-000000000000}"/>
          </ac:spMkLst>
        </pc:spChg>
        <pc:spChg chg="del mod topLvl">
          <ac:chgData name="Myroslava Makhynia" userId="7bb0f5b9-dfee-454e-9f70-e4fa02f019ef" providerId="ADAL" clId="{4080F183-4AB4-4E4E-8585-175DA5CCFE61}" dt="2024-07-31T11:12:01.103" v="1361" actId="478"/>
          <ac:spMkLst>
            <pc:docMk/>
            <pc:sldMk cId="2321393791" sldId="304"/>
            <ac:spMk id="22" creationId="{00000000-0000-0000-0000-000000000000}"/>
          </ac:spMkLst>
        </pc:spChg>
        <pc:spChg chg="mod">
          <ac:chgData name="Myroslava Makhynia" userId="7bb0f5b9-dfee-454e-9f70-e4fa02f019ef" providerId="ADAL" clId="{4080F183-4AB4-4E4E-8585-175DA5CCFE61}" dt="2024-07-31T11:11:51.291" v="1355" actId="207"/>
          <ac:spMkLst>
            <pc:docMk/>
            <pc:sldMk cId="2321393791" sldId="304"/>
            <ac:spMk id="23"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4"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5" creationId="{00000000-0000-0000-0000-000000000000}"/>
          </ac:spMkLst>
        </pc:spChg>
        <pc:spChg chg="add del mod">
          <ac:chgData name="Myroslava Makhynia" userId="7bb0f5b9-dfee-454e-9f70-e4fa02f019ef" providerId="ADAL" clId="{4080F183-4AB4-4E4E-8585-175DA5CCFE61}" dt="2024-07-31T10:48:02.560" v="1106" actId="478"/>
          <ac:spMkLst>
            <pc:docMk/>
            <pc:sldMk cId="2321393791" sldId="304"/>
            <ac:spMk id="26" creationId="{78D6DB57-46CC-05A1-3350-ECA5E9CD0B69}"/>
          </ac:spMkLst>
        </pc:spChg>
        <pc:spChg chg="add del mod">
          <ac:chgData name="Myroslava Makhynia" userId="7bb0f5b9-dfee-454e-9f70-e4fa02f019ef" providerId="ADAL" clId="{4080F183-4AB4-4E4E-8585-175DA5CCFE61}" dt="2024-07-31T10:48:01.223" v="1105" actId="478"/>
          <ac:spMkLst>
            <pc:docMk/>
            <pc:sldMk cId="2321393791" sldId="304"/>
            <ac:spMk id="27" creationId="{702FAF24-8EFD-A1B3-0498-7C4B7A530BBF}"/>
          </ac:spMkLst>
        </pc:spChg>
        <pc:spChg chg="add mod">
          <ac:chgData name="Myroslava Makhynia" userId="7bb0f5b9-dfee-454e-9f70-e4fa02f019ef" providerId="ADAL" clId="{4080F183-4AB4-4E4E-8585-175DA5CCFE61}" dt="2024-07-31T10:48:03.144" v="1107"/>
          <ac:spMkLst>
            <pc:docMk/>
            <pc:sldMk cId="2321393791" sldId="304"/>
            <ac:spMk id="28" creationId="{7E632B03-3930-1E83-8D44-B2F9AA9100A9}"/>
          </ac:spMkLst>
        </pc:spChg>
        <pc:spChg chg="add mod">
          <ac:chgData name="Myroslava Makhynia" userId="7bb0f5b9-dfee-454e-9f70-e4fa02f019ef" providerId="ADAL" clId="{4080F183-4AB4-4E4E-8585-175DA5CCFE61}" dt="2024-07-31T10:48:03.144" v="1107"/>
          <ac:spMkLst>
            <pc:docMk/>
            <pc:sldMk cId="2321393791" sldId="304"/>
            <ac:spMk id="29" creationId="{B0BA8FC9-11E6-50D2-F343-BCDC1B0DD8E9}"/>
          </ac:spMkLst>
        </pc:spChg>
        <pc:spChg chg="mod">
          <ac:chgData name="Myroslava Makhynia" userId="7bb0f5b9-dfee-454e-9f70-e4fa02f019ef" providerId="ADAL" clId="{4080F183-4AB4-4E4E-8585-175DA5CCFE61}" dt="2024-07-31T11:11:42.379" v="1352"/>
          <ac:spMkLst>
            <pc:docMk/>
            <pc:sldMk cId="2321393791" sldId="304"/>
            <ac:spMk id="31" creationId="{538E2377-3999-4B7C-911B-D695A6048CB3}"/>
          </ac:spMkLst>
        </pc:spChg>
        <pc:spChg chg="mod">
          <ac:chgData name="Myroslava Makhynia" userId="7bb0f5b9-dfee-454e-9f70-e4fa02f019ef" providerId="ADAL" clId="{4080F183-4AB4-4E4E-8585-175DA5CCFE61}" dt="2024-07-31T11:11:48.528" v="1354" actId="207"/>
          <ac:spMkLst>
            <pc:docMk/>
            <pc:sldMk cId="2321393791" sldId="304"/>
            <ac:spMk id="32" creationId="{B457F5C3-30A1-F860-4F17-88E6BC4FCF85}"/>
          </ac:spMkLst>
        </pc:spChg>
        <pc:grpChg chg="del">
          <ac:chgData name="Myroslava Makhynia" userId="7bb0f5b9-dfee-454e-9f70-e4fa02f019ef" providerId="ADAL" clId="{4080F183-4AB4-4E4E-8585-175DA5CCFE61}" dt="2024-07-31T11:11:40.148" v="1351" actId="478"/>
          <ac:grpSpMkLst>
            <pc:docMk/>
            <pc:sldMk cId="2321393791" sldId="304"/>
            <ac:grpSpMk id="2" creationId="{00000000-0000-0000-0000-000000000000}"/>
          </ac:grpSpMkLst>
        </pc:grpChg>
        <pc:grpChg chg="mod">
          <ac:chgData name="Myroslava Makhynia" userId="7bb0f5b9-dfee-454e-9f70-e4fa02f019ef" providerId="ADAL" clId="{4080F183-4AB4-4E4E-8585-175DA5CCFE61}" dt="2024-07-31T11:12:24.911" v="1368" actId="14100"/>
          <ac:grpSpMkLst>
            <pc:docMk/>
            <pc:sldMk cId="2321393791" sldId="304"/>
            <ac:grpSpMk id="5" creationId="{00000000-0000-0000-0000-000000000000}"/>
          </ac:grpSpMkLst>
        </pc:grpChg>
        <pc:grpChg chg="del">
          <ac:chgData name="Myroslava Makhynia" userId="7bb0f5b9-dfee-454e-9f70-e4fa02f019ef" providerId="ADAL" clId="{4080F183-4AB4-4E4E-8585-175DA5CCFE61}" dt="2024-07-31T11:11:55.933" v="1358" actId="478"/>
          <ac:grpSpMkLst>
            <pc:docMk/>
            <pc:sldMk cId="2321393791" sldId="304"/>
            <ac:grpSpMk id="8" creationId="{00000000-0000-0000-0000-000000000000}"/>
          </ac:grpSpMkLst>
        </pc:grpChg>
        <pc:grpChg chg="del">
          <ac:chgData name="Myroslava Makhynia" userId="7bb0f5b9-dfee-454e-9f70-e4fa02f019ef" providerId="ADAL" clId="{4080F183-4AB4-4E4E-8585-175DA5CCFE61}" dt="2024-07-31T11:11:57.407" v="1359" actId="478"/>
          <ac:grpSpMkLst>
            <pc:docMk/>
            <pc:sldMk cId="2321393791" sldId="304"/>
            <ac:grpSpMk id="11" creationId="{00000000-0000-0000-0000-000000000000}"/>
          </ac:grpSpMkLst>
        </pc:grpChg>
        <pc:grpChg chg="mod">
          <ac:chgData name="Myroslava Makhynia" userId="7bb0f5b9-dfee-454e-9f70-e4fa02f019ef" providerId="ADAL" clId="{4080F183-4AB4-4E4E-8585-175DA5CCFE61}" dt="2024-07-31T11:12:22.296" v="1367" actId="14100"/>
          <ac:grpSpMkLst>
            <pc:docMk/>
            <pc:sldMk cId="2321393791" sldId="304"/>
            <ac:grpSpMk id="17" creationId="{00000000-0000-0000-0000-000000000000}"/>
          </ac:grpSpMkLst>
        </pc:grpChg>
        <pc:grpChg chg="del mod">
          <ac:chgData name="Myroslava Makhynia" userId="7bb0f5b9-dfee-454e-9f70-e4fa02f019ef" providerId="ADAL" clId="{4080F183-4AB4-4E4E-8585-175DA5CCFE61}" dt="2024-07-31T11:12:01.103" v="1361" actId="478"/>
          <ac:grpSpMkLst>
            <pc:docMk/>
            <pc:sldMk cId="2321393791" sldId="304"/>
            <ac:grpSpMk id="20" creationId="{00000000-0000-0000-0000-000000000000}"/>
          </ac:grpSpMkLst>
        </pc:grpChg>
        <pc:grpChg chg="add mod ord">
          <ac:chgData name="Myroslava Makhynia" userId="7bb0f5b9-dfee-454e-9f70-e4fa02f019ef" providerId="ADAL" clId="{4080F183-4AB4-4E4E-8585-175DA5CCFE61}" dt="2024-07-31T11:11:44.747" v="1353" actId="167"/>
          <ac:grpSpMkLst>
            <pc:docMk/>
            <pc:sldMk cId="2321393791" sldId="304"/>
            <ac:grpSpMk id="30" creationId="{D7E0714C-D1A5-DA04-0B54-9CCA78A5DAD8}"/>
          </ac:grpSpMkLst>
        </pc:grpChg>
      </pc:sldChg>
      <pc:sldChg chg="addSp delSp modSp add mod">
        <pc:chgData name="Myroslava Makhynia" userId="7bb0f5b9-dfee-454e-9f70-e4fa02f019ef" providerId="ADAL" clId="{4080F183-4AB4-4E4E-8585-175DA5CCFE61}" dt="2024-07-31T11:13:00.148" v="1381" actId="207"/>
        <pc:sldMkLst>
          <pc:docMk/>
          <pc:sldMk cId="2650549853" sldId="305"/>
        </pc:sldMkLst>
        <pc:spChg chg="mod">
          <ac:chgData name="Myroslava Makhynia" userId="7bb0f5b9-dfee-454e-9f70-e4fa02f019ef" providerId="ADAL" clId="{4080F183-4AB4-4E4E-8585-175DA5CCFE61}" dt="2024-07-31T11:13:00.148" v="1381" actId="207"/>
          <ac:spMkLst>
            <pc:docMk/>
            <pc:sldMk cId="2650549853" sldId="305"/>
            <ac:spMk id="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7" creationId="{00000000-0000-0000-0000-000000000000}"/>
          </ac:spMkLst>
        </pc:spChg>
        <pc:spChg chg="mod">
          <ac:chgData name="Myroslava Makhynia" userId="7bb0f5b9-dfee-454e-9f70-e4fa02f019ef" providerId="ADAL" clId="{4080F183-4AB4-4E4E-8585-175DA5CCFE61}" dt="2024-07-31T11:12:36.880" v="1373" actId="1076"/>
          <ac:spMkLst>
            <pc:docMk/>
            <pc:sldMk cId="2650549853" sldId="305"/>
            <ac:spMk id="14" creationId="{00000000-0000-0000-0000-000000000000}"/>
          </ac:spMkLst>
        </pc:spChg>
        <pc:spChg chg="del">
          <ac:chgData name="Myroslava Makhynia" userId="7bb0f5b9-dfee-454e-9f70-e4fa02f019ef" providerId="ADAL" clId="{4080F183-4AB4-4E4E-8585-175DA5CCFE61}" dt="2024-07-31T10:43:53.584" v="998" actId="478"/>
          <ac:spMkLst>
            <pc:docMk/>
            <pc:sldMk cId="2650549853" sldId="305"/>
            <ac:spMk id="15" creationId="{00000000-0000-0000-0000-000000000000}"/>
          </ac:spMkLst>
        </pc:spChg>
        <pc:spChg chg="del">
          <ac:chgData name="Myroslava Makhynia" userId="7bb0f5b9-dfee-454e-9f70-e4fa02f019ef" providerId="ADAL" clId="{4080F183-4AB4-4E4E-8585-175DA5CCFE61}" dt="2024-07-31T10:43:53.115" v="997" actId="478"/>
          <ac:spMkLst>
            <pc:docMk/>
            <pc:sldMk cId="2650549853" sldId="305"/>
            <ac:spMk id="1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8"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9" creationId="{00000000-0000-0000-0000-000000000000}"/>
          </ac:spMkLst>
        </pc:spChg>
        <pc:spChg chg="mod topLvl">
          <ac:chgData name="Myroslava Makhynia" userId="7bb0f5b9-dfee-454e-9f70-e4fa02f019ef" providerId="ADAL" clId="{4080F183-4AB4-4E4E-8585-175DA5CCFE61}" dt="2024-07-31T11:12:43.041" v="1377" actId="478"/>
          <ac:spMkLst>
            <pc:docMk/>
            <pc:sldMk cId="2650549853" sldId="305"/>
            <ac:spMk id="21" creationId="{00000000-0000-0000-0000-000000000000}"/>
          </ac:spMkLst>
        </pc:spChg>
        <pc:spChg chg="del mod topLvl">
          <ac:chgData name="Myroslava Makhynia" userId="7bb0f5b9-dfee-454e-9f70-e4fa02f019ef" providerId="ADAL" clId="{4080F183-4AB4-4E4E-8585-175DA5CCFE61}" dt="2024-07-31T11:12:43.041" v="1377" actId="478"/>
          <ac:spMkLst>
            <pc:docMk/>
            <pc:sldMk cId="2650549853" sldId="305"/>
            <ac:spMk id="22" creationId="{00000000-0000-0000-0000-000000000000}"/>
          </ac:spMkLst>
        </pc:spChg>
        <pc:spChg chg="mod">
          <ac:chgData name="Myroslava Makhynia" userId="7bb0f5b9-dfee-454e-9f70-e4fa02f019ef" providerId="ADAL" clId="{4080F183-4AB4-4E4E-8585-175DA5CCFE61}" dt="2024-07-31T11:12:34.925" v="1372" actId="207"/>
          <ac:spMkLst>
            <pc:docMk/>
            <pc:sldMk cId="2650549853" sldId="305"/>
            <ac:spMk id="23" creationId="{00000000-0000-0000-0000-000000000000}"/>
          </ac:spMkLst>
        </pc:spChg>
        <pc:spChg chg="mod">
          <ac:chgData name="Myroslava Makhynia" userId="7bb0f5b9-dfee-454e-9f70-e4fa02f019ef" providerId="ADAL" clId="{4080F183-4AB4-4E4E-8585-175DA5CCFE61}" dt="2024-07-31T11:12:52.032" v="1379" actId="1076"/>
          <ac:spMkLst>
            <pc:docMk/>
            <pc:sldMk cId="2650549853" sldId="305"/>
            <ac:spMk id="24" creationId="{00000000-0000-0000-0000-000000000000}"/>
          </ac:spMkLst>
        </pc:spChg>
        <pc:spChg chg="mod">
          <ac:chgData name="Myroslava Makhynia" userId="7bb0f5b9-dfee-454e-9f70-e4fa02f019ef" providerId="ADAL" clId="{4080F183-4AB4-4E4E-8585-175DA5CCFE61}" dt="2024-07-31T11:12:54.104" v="1380" actId="1076"/>
          <ac:spMkLst>
            <pc:docMk/>
            <pc:sldMk cId="2650549853" sldId="305"/>
            <ac:spMk id="25" creationId="{00000000-0000-0000-0000-000000000000}"/>
          </ac:spMkLst>
        </pc:spChg>
        <pc:spChg chg="add del mod">
          <ac:chgData name="Myroslava Makhynia" userId="7bb0f5b9-dfee-454e-9f70-e4fa02f019ef" providerId="ADAL" clId="{4080F183-4AB4-4E4E-8585-175DA5CCFE61}" dt="2024-07-31T10:48:08.705" v="1109" actId="478"/>
          <ac:spMkLst>
            <pc:docMk/>
            <pc:sldMk cId="2650549853" sldId="305"/>
            <ac:spMk id="26" creationId="{A05A8B91-0E4A-C47B-4710-4EA00AA6882D}"/>
          </ac:spMkLst>
        </pc:spChg>
        <pc:spChg chg="add del mod">
          <ac:chgData name="Myroslava Makhynia" userId="7bb0f5b9-dfee-454e-9f70-e4fa02f019ef" providerId="ADAL" clId="{4080F183-4AB4-4E4E-8585-175DA5CCFE61}" dt="2024-07-31T10:48:07.422" v="1108" actId="478"/>
          <ac:spMkLst>
            <pc:docMk/>
            <pc:sldMk cId="2650549853" sldId="305"/>
            <ac:spMk id="27" creationId="{610CA2D1-6898-DEF5-7C45-9FB42720E359}"/>
          </ac:spMkLst>
        </pc:spChg>
        <pc:spChg chg="add mod">
          <ac:chgData name="Myroslava Makhynia" userId="7bb0f5b9-dfee-454e-9f70-e4fa02f019ef" providerId="ADAL" clId="{4080F183-4AB4-4E4E-8585-175DA5CCFE61}" dt="2024-07-31T10:48:11.143" v="1110"/>
          <ac:spMkLst>
            <pc:docMk/>
            <pc:sldMk cId="2650549853" sldId="305"/>
            <ac:spMk id="28" creationId="{DC8718C0-9C05-AE47-91F6-11C9E0B953A3}"/>
          </ac:spMkLst>
        </pc:spChg>
        <pc:spChg chg="add mod">
          <ac:chgData name="Myroslava Makhynia" userId="7bb0f5b9-dfee-454e-9f70-e4fa02f019ef" providerId="ADAL" clId="{4080F183-4AB4-4E4E-8585-175DA5CCFE61}" dt="2024-07-31T10:48:11.143" v="1110"/>
          <ac:spMkLst>
            <pc:docMk/>
            <pc:sldMk cId="2650549853" sldId="305"/>
            <ac:spMk id="29" creationId="{AF81B71D-1950-6035-374C-3D16D73D64BA}"/>
          </ac:spMkLst>
        </pc:spChg>
        <pc:spChg chg="mod">
          <ac:chgData name="Myroslava Makhynia" userId="7bb0f5b9-dfee-454e-9f70-e4fa02f019ef" providerId="ADAL" clId="{4080F183-4AB4-4E4E-8585-175DA5CCFE61}" dt="2024-07-31T11:12:30.863" v="1370"/>
          <ac:spMkLst>
            <pc:docMk/>
            <pc:sldMk cId="2650549853" sldId="305"/>
            <ac:spMk id="31" creationId="{6D4ED9A7-B5C4-4BA4-7750-9D8D94E484EF}"/>
          </ac:spMkLst>
        </pc:spChg>
        <pc:spChg chg="mod">
          <ac:chgData name="Myroslava Makhynia" userId="7bb0f5b9-dfee-454e-9f70-e4fa02f019ef" providerId="ADAL" clId="{4080F183-4AB4-4E4E-8585-175DA5CCFE61}" dt="2024-07-31T11:12:30.863" v="1370"/>
          <ac:spMkLst>
            <pc:docMk/>
            <pc:sldMk cId="2650549853" sldId="305"/>
            <ac:spMk id="32" creationId="{969B648E-54C5-5D2A-BC70-13337C3804C2}"/>
          </ac:spMkLst>
        </pc:spChg>
        <pc:grpChg chg="del">
          <ac:chgData name="Myroslava Makhynia" userId="7bb0f5b9-dfee-454e-9f70-e4fa02f019ef" providerId="ADAL" clId="{4080F183-4AB4-4E4E-8585-175DA5CCFE61}" dt="2024-07-31T11:12:30.415" v="1369" actId="478"/>
          <ac:grpSpMkLst>
            <pc:docMk/>
            <pc:sldMk cId="2650549853" sldId="305"/>
            <ac:grpSpMk id="2"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5" creationId="{00000000-0000-0000-0000-000000000000}"/>
          </ac:grpSpMkLst>
        </pc:grpChg>
        <pc:grpChg chg="del">
          <ac:chgData name="Myroslava Makhynia" userId="7bb0f5b9-dfee-454e-9f70-e4fa02f019ef" providerId="ADAL" clId="{4080F183-4AB4-4E4E-8585-175DA5CCFE61}" dt="2024-07-31T11:12:37.678" v="1374" actId="478"/>
          <ac:grpSpMkLst>
            <pc:docMk/>
            <pc:sldMk cId="2650549853" sldId="305"/>
            <ac:grpSpMk id="8" creationId="{00000000-0000-0000-0000-000000000000}"/>
          </ac:grpSpMkLst>
        </pc:grpChg>
        <pc:grpChg chg="del">
          <ac:chgData name="Myroslava Makhynia" userId="7bb0f5b9-dfee-454e-9f70-e4fa02f019ef" providerId="ADAL" clId="{4080F183-4AB4-4E4E-8585-175DA5CCFE61}" dt="2024-07-31T11:12:38.912" v="1375" actId="478"/>
          <ac:grpSpMkLst>
            <pc:docMk/>
            <pc:sldMk cId="2650549853" sldId="305"/>
            <ac:grpSpMk id="11"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17" creationId="{00000000-0000-0000-0000-000000000000}"/>
          </ac:grpSpMkLst>
        </pc:grpChg>
        <pc:grpChg chg="del mod">
          <ac:chgData name="Myroslava Makhynia" userId="7bb0f5b9-dfee-454e-9f70-e4fa02f019ef" providerId="ADAL" clId="{4080F183-4AB4-4E4E-8585-175DA5CCFE61}" dt="2024-07-31T11:12:43.041" v="1377" actId="478"/>
          <ac:grpSpMkLst>
            <pc:docMk/>
            <pc:sldMk cId="2650549853" sldId="305"/>
            <ac:grpSpMk id="20" creationId="{00000000-0000-0000-0000-000000000000}"/>
          </ac:grpSpMkLst>
        </pc:grpChg>
        <pc:grpChg chg="add mod ord">
          <ac:chgData name="Myroslava Makhynia" userId="7bb0f5b9-dfee-454e-9f70-e4fa02f019ef" providerId="ADAL" clId="{4080F183-4AB4-4E4E-8585-175DA5CCFE61}" dt="2024-07-31T11:12:32.909" v="1371" actId="167"/>
          <ac:grpSpMkLst>
            <pc:docMk/>
            <pc:sldMk cId="2650549853" sldId="305"/>
            <ac:grpSpMk id="30" creationId="{A53C1E31-885D-A66E-D418-CD04B9627474}"/>
          </ac:grpSpMkLst>
        </pc:grpChg>
      </pc:sldChg>
      <pc:sldChg chg="addSp delSp modSp add mod">
        <pc:chgData name="Myroslava Makhynia" userId="7bb0f5b9-dfee-454e-9f70-e4fa02f019ef" providerId="ADAL" clId="{4080F183-4AB4-4E4E-8585-175DA5CCFE61}" dt="2024-07-31T11:24:22.937" v="1547" actId="1076"/>
        <pc:sldMkLst>
          <pc:docMk/>
          <pc:sldMk cId="1912108383" sldId="306"/>
        </pc:sldMkLst>
        <pc:spChg chg="del">
          <ac:chgData name="Myroslava Makhynia" userId="7bb0f5b9-dfee-454e-9f70-e4fa02f019ef" providerId="ADAL" clId="{4080F183-4AB4-4E4E-8585-175DA5CCFE61}" dt="2024-07-31T10:44:12.273" v="1001" actId="478"/>
          <ac:spMkLst>
            <pc:docMk/>
            <pc:sldMk cId="1912108383" sldId="306"/>
            <ac:spMk id="2" creationId="{00000000-0000-0000-0000-000000000000}"/>
          </ac:spMkLst>
        </pc:spChg>
        <pc:spChg chg="del">
          <ac:chgData name="Myroslava Makhynia" userId="7bb0f5b9-dfee-454e-9f70-e4fa02f019ef" providerId="ADAL" clId="{4080F183-4AB4-4E4E-8585-175DA5CCFE61}" dt="2024-07-31T10:44:11.848" v="1000" actId="478"/>
          <ac:spMkLst>
            <pc:docMk/>
            <pc:sldMk cId="1912108383" sldId="306"/>
            <ac:spMk id="3" creationId="{00000000-0000-0000-0000-000000000000}"/>
          </ac:spMkLst>
        </pc:spChg>
        <pc:spChg chg="mod">
          <ac:chgData name="Myroslava Makhynia" userId="7bb0f5b9-dfee-454e-9f70-e4fa02f019ef" providerId="ADAL" clId="{4080F183-4AB4-4E4E-8585-175DA5CCFE61}" dt="2024-07-31T11:14:04.133" v="1400" actId="207"/>
          <ac:spMkLst>
            <pc:docMk/>
            <pc:sldMk cId="1912108383" sldId="306"/>
            <ac:spMk id="7"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9"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10" creationId="{00000000-0000-0000-0000-000000000000}"/>
          </ac:spMkLst>
        </pc:spChg>
        <pc:spChg chg="mod">
          <ac:chgData name="Myroslava Makhynia" userId="7bb0f5b9-dfee-454e-9f70-e4fa02f019ef" providerId="ADAL" clId="{4080F183-4AB4-4E4E-8585-175DA5CCFE61}" dt="2024-07-31T11:24:22.937" v="1547" actId="1076"/>
          <ac:spMkLst>
            <pc:docMk/>
            <pc:sldMk cId="1912108383" sldId="306"/>
            <ac:spMk id="11" creationId="{00000000-0000-0000-0000-000000000000}"/>
          </ac:spMkLst>
        </pc:spChg>
        <pc:spChg chg="mod">
          <ac:chgData name="Myroslava Makhynia" userId="7bb0f5b9-dfee-454e-9f70-e4fa02f019ef" providerId="ADAL" clId="{4080F183-4AB4-4E4E-8585-175DA5CCFE61}" dt="2024-07-31T11:14:06.686" v="1401" actId="1076"/>
          <ac:spMkLst>
            <pc:docMk/>
            <pc:sldMk cId="1912108383" sldId="306"/>
            <ac:spMk id="12" creationId="{00000000-0000-0000-0000-000000000000}"/>
          </ac:spMkLst>
        </pc:spChg>
        <pc:spChg chg="add del mod">
          <ac:chgData name="Myroslava Makhynia" userId="7bb0f5b9-dfee-454e-9f70-e4fa02f019ef" providerId="ADAL" clId="{4080F183-4AB4-4E4E-8585-175DA5CCFE61}" dt="2024-07-31T10:48:15.884" v="1112" actId="478"/>
          <ac:spMkLst>
            <pc:docMk/>
            <pc:sldMk cId="1912108383" sldId="306"/>
            <ac:spMk id="13" creationId="{65033615-A7A1-2FF0-6A73-4E6B3E2AD42A}"/>
          </ac:spMkLst>
        </pc:spChg>
        <pc:spChg chg="add del mod">
          <ac:chgData name="Myroslava Makhynia" userId="7bb0f5b9-dfee-454e-9f70-e4fa02f019ef" providerId="ADAL" clId="{4080F183-4AB4-4E4E-8585-175DA5CCFE61}" dt="2024-07-31T10:48:14.433" v="1111" actId="478"/>
          <ac:spMkLst>
            <pc:docMk/>
            <pc:sldMk cId="1912108383" sldId="306"/>
            <ac:spMk id="14" creationId="{E09FB9EB-0C96-4C24-7C21-4D548F701A28}"/>
          </ac:spMkLst>
        </pc:spChg>
        <pc:spChg chg="add mod">
          <ac:chgData name="Myroslava Makhynia" userId="7bb0f5b9-dfee-454e-9f70-e4fa02f019ef" providerId="ADAL" clId="{4080F183-4AB4-4E4E-8585-175DA5CCFE61}" dt="2024-07-31T10:48:16.692" v="1113"/>
          <ac:spMkLst>
            <pc:docMk/>
            <pc:sldMk cId="1912108383" sldId="306"/>
            <ac:spMk id="15" creationId="{B10F8D9F-8A1F-B2DD-4F16-C6562A07CAFC}"/>
          </ac:spMkLst>
        </pc:spChg>
        <pc:spChg chg="add mod">
          <ac:chgData name="Myroslava Makhynia" userId="7bb0f5b9-dfee-454e-9f70-e4fa02f019ef" providerId="ADAL" clId="{4080F183-4AB4-4E4E-8585-175DA5CCFE61}" dt="2024-07-31T10:48:16.692" v="1113"/>
          <ac:spMkLst>
            <pc:docMk/>
            <pc:sldMk cId="1912108383" sldId="306"/>
            <ac:spMk id="16" creationId="{8C222C43-74C5-96A7-1F98-272835D90D00}"/>
          </ac:spMkLst>
        </pc:spChg>
        <pc:spChg chg="mod">
          <ac:chgData name="Myroslava Makhynia" userId="7bb0f5b9-dfee-454e-9f70-e4fa02f019ef" providerId="ADAL" clId="{4080F183-4AB4-4E4E-8585-175DA5CCFE61}" dt="2024-07-31T11:13:11.368" v="1383"/>
          <ac:spMkLst>
            <pc:docMk/>
            <pc:sldMk cId="1912108383" sldId="306"/>
            <ac:spMk id="18" creationId="{78E96FB3-1565-1F44-8B5C-6B7FBB1DACA2}"/>
          </ac:spMkLst>
        </pc:spChg>
        <pc:spChg chg="mod">
          <ac:chgData name="Myroslava Makhynia" userId="7bb0f5b9-dfee-454e-9f70-e4fa02f019ef" providerId="ADAL" clId="{4080F183-4AB4-4E4E-8585-175DA5CCFE61}" dt="2024-07-31T11:13:11.368" v="1383"/>
          <ac:spMkLst>
            <pc:docMk/>
            <pc:sldMk cId="1912108383" sldId="306"/>
            <ac:spMk id="19" creationId="{8E7EF1C5-BDD4-58F1-29FE-999E37F549E9}"/>
          </ac:spMkLst>
        </pc:spChg>
        <pc:grpChg chg="del">
          <ac:chgData name="Myroslava Makhynia" userId="7bb0f5b9-dfee-454e-9f70-e4fa02f019ef" providerId="ADAL" clId="{4080F183-4AB4-4E4E-8585-175DA5CCFE61}" dt="2024-07-31T11:13:10.526" v="1382" actId="478"/>
          <ac:grpSpMkLst>
            <pc:docMk/>
            <pc:sldMk cId="1912108383" sldId="306"/>
            <ac:grpSpMk id="4" creationId="{00000000-0000-0000-0000-000000000000}"/>
          </ac:grpSpMkLst>
        </pc:grpChg>
        <pc:grpChg chg="mod">
          <ac:chgData name="Myroslava Makhynia" userId="7bb0f5b9-dfee-454e-9f70-e4fa02f019ef" providerId="ADAL" clId="{4080F183-4AB4-4E4E-8585-175DA5CCFE61}" dt="2024-07-31T11:24:19.583" v="1546" actId="1076"/>
          <ac:grpSpMkLst>
            <pc:docMk/>
            <pc:sldMk cId="1912108383" sldId="306"/>
            <ac:grpSpMk id="8" creationId="{00000000-0000-0000-0000-000000000000}"/>
          </ac:grpSpMkLst>
        </pc:grpChg>
        <pc:grpChg chg="add mod ord">
          <ac:chgData name="Myroslava Makhynia" userId="7bb0f5b9-dfee-454e-9f70-e4fa02f019ef" providerId="ADAL" clId="{4080F183-4AB4-4E4E-8585-175DA5CCFE61}" dt="2024-07-31T11:13:26.120" v="1388" actId="167"/>
          <ac:grpSpMkLst>
            <pc:docMk/>
            <pc:sldMk cId="1912108383" sldId="306"/>
            <ac:grpSpMk id="17" creationId="{680095F8-38A0-24F8-3FFD-A57E5FD3D8BE}"/>
          </ac:grpSpMkLst>
        </pc:grpChg>
      </pc:sldChg>
      <pc:sldChg chg="addSp delSp modSp add mod">
        <pc:chgData name="Myroslava Makhynia" userId="7bb0f5b9-dfee-454e-9f70-e4fa02f019ef" providerId="ADAL" clId="{4080F183-4AB4-4E4E-8585-175DA5CCFE61}" dt="2024-07-31T11:25:28.719" v="1569" actId="14100"/>
        <pc:sldMkLst>
          <pc:docMk/>
          <pc:sldMk cId="2876262418" sldId="307"/>
        </pc:sldMkLst>
        <pc:spChg chg="mod">
          <ac:chgData name="Myroslava Makhynia" userId="7bb0f5b9-dfee-454e-9f70-e4fa02f019ef" providerId="ADAL" clId="{4080F183-4AB4-4E4E-8585-175DA5CCFE61}" dt="2024-07-31T11:24:30.210" v="1548" actId="207"/>
          <ac:spMkLst>
            <pc:docMk/>
            <pc:sldMk cId="2876262418" sldId="307"/>
            <ac:spMk id="3" creationId="{00000000-0000-0000-0000-000000000000}"/>
          </ac:spMkLst>
        </pc:spChg>
        <pc:spChg chg="mod">
          <ac:chgData name="Myroslava Makhynia" userId="7bb0f5b9-dfee-454e-9f70-e4fa02f019ef" providerId="ADAL" clId="{4080F183-4AB4-4E4E-8585-175DA5CCFE61}" dt="2024-07-31T11:24:30.210" v="1548" actId="207"/>
          <ac:spMkLst>
            <pc:docMk/>
            <pc:sldMk cId="2876262418" sldId="307"/>
            <ac:spMk id="4" creationId="{00000000-0000-0000-0000-000000000000}"/>
          </ac:spMkLst>
        </pc:spChg>
        <pc:spChg chg="del">
          <ac:chgData name="Myroslava Makhynia" userId="7bb0f5b9-dfee-454e-9f70-e4fa02f019ef" providerId="ADAL" clId="{4080F183-4AB4-4E4E-8585-175DA5CCFE61}" dt="2024-07-31T10:44:18.263" v="1003" actId="478"/>
          <ac:spMkLst>
            <pc:docMk/>
            <pc:sldMk cId="2876262418" sldId="307"/>
            <ac:spMk id="6" creationId="{00000000-0000-0000-0000-000000000000}"/>
          </ac:spMkLst>
        </pc:spChg>
        <pc:spChg chg="del">
          <ac:chgData name="Myroslava Makhynia" userId="7bb0f5b9-dfee-454e-9f70-e4fa02f019ef" providerId="ADAL" clId="{4080F183-4AB4-4E4E-8585-175DA5CCFE61}" dt="2024-07-31T10:44:18.669" v="1004" actId="478"/>
          <ac:spMkLst>
            <pc:docMk/>
            <pc:sldMk cId="2876262418" sldId="307"/>
            <ac:spMk id="7" creationId="{00000000-0000-0000-0000-000000000000}"/>
          </ac:spMkLst>
        </pc:spChg>
        <pc:spChg chg="mod">
          <ac:chgData name="Myroslava Makhynia" userId="7bb0f5b9-dfee-454e-9f70-e4fa02f019ef" providerId="ADAL" clId="{4080F183-4AB4-4E4E-8585-175DA5CCFE61}" dt="2024-07-31T11:25:14.519" v="1565" actId="207"/>
          <ac:spMkLst>
            <pc:docMk/>
            <pc:sldMk cId="2876262418" sldId="307"/>
            <ac:spMk id="12" creationId="{00000000-0000-0000-0000-000000000000}"/>
          </ac:spMkLst>
        </pc:spChg>
        <pc:spChg chg="mod">
          <ac:chgData name="Myroslava Makhynia" userId="7bb0f5b9-dfee-454e-9f70-e4fa02f019ef" providerId="ADAL" clId="{4080F183-4AB4-4E4E-8585-175DA5CCFE61}" dt="2024-07-31T11:24:47.153" v="1554" actId="113"/>
          <ac:spMkLst>
            <pc:docMk/>
            <pc:sldMk cId="2876262418" sldId="307"/>
            <ac:spMk id="13" creationId="{00000000-0000-0000-0000-000000000000}"/>
          </ac:spMkLst>
        </pc:spChg>
        <pc:spChg chg="mod">
          <ac:chgData name="Myroslava Makhynia" userId="7bb0f5b9-dfee-454e-9f70-e4fa02f019ef" providerId="ADAL" clId="{4080F183-4AB4-4E4E-8585-175DA5CCFE61}" dt="2024-07-31T11:25:08.333" v="1564" actId="1076"/>
          <ac:spMkLst>
            <pc:docMk/>
            <pc:sldMk cId="2876262418" sldId="307"/>
            <ac:spMk id="14" creationId="{00000000-0000-0000-0000-000000000000}"/>
          </ac:spMkLst>
        </pc:spChg>
        <pc:spChg chg="add del mod">
          <ac:chgData name="Myroslava Makhynia" userId="7bb0f5b9-dfee-454e-9f70-e4fa02f019ef" providerId="ADAL" clId="{4080F183-4AB4-4E4E-8585-175DA5CCFE61}" dt="2024-07-31T10:48:19.585" v="1114" actId="478"/>
          <ac:spMkLst>
            <pc:docMk/>
            <pc:sldMk cId="2876262418" sldId="307"/>
            <ac:spMk id="15" creationId="{F938D673-8917-346B-28F2-2A79193A335A}"/>
          </ac:spMkLst>
        </pc:spChg>
        <pc:spChg chg="add del mod">
          <ac:chgData name="Myroslava Makhynia" userId="7bb0f5b9-dfee-454e-9f70-e4fa02f019ef" providerId="ADAL" clId="{4080F183-4AB4-4E4E-8585-175DA5CCFE61}" dt="2024-07-31T10:48:20.797" v="1115" actId="478"/>
          <ac:spMkLst>
            <pc:docMk/>
            <pc:sldMk cId="2876262418" sldId="307"/>
            <ac:spMk id="16" creationId="{5A20D3A4-C185-3C82-AF73-65FAF26499D7}"/>
          </ac:spMkLst>
        </pc:spChg>
        <pc:spChg chg="add mod">
          <ac:chgData name="Myroslava Makhynia" userId="7bb0f5b9-dfee-454e-9f70-e4fa02f019ef" providerId="ADAL" clId="{4080F183-4AB4-4E4E-8585-175DA5CCFE61}" dt="2024-07-31T10:48:21.424" v="1116"/>
          <ac:spMkLst>
            <pc:docMk/>
            <pc:sldMk cId="2876262418" sldId="307"/>
            <ac:spMk id="17" creationId="{E9EFAC0D-6C25-4FD1-D4F5-A7803D79A481}"/>
          </ac:spMkLst>
        </pc:spChg>
        <pc:spChg chg="add mod">
          <ac:chgData name="Myroslava Makhynia" userId="7bb0f5b9-dfee-454e-9f70-e4fa02f019ef" providerId="ADAL" clId="{4080F183-4AB4-4E4E-8585-175DA5CCFE61}" dt="2024-07-31T10:48:21.424" v="1116"/>
          <ac:spMkLst>
            <pc:docMk/>
            <pc:sldMk cId="2876262418" sldId="307"/>
            <ac:spMk id="18" creationId="{71234C4A-ECA6-13A3-CD23-AF03A6EC5E51}"/>
          </ac:spMkLst>
        </pc:spChg>
        <pc:grpChg chg="mod">
          <ac:chgData name="Myroslava Makhynia" userId="7bb0f5b9-dfee-454e-9f70-e4fa02f019ef" providerId="ADAL" clId="{4080F183-4AB4-4E4E-8585-175DA5CCFE61}" dt="2024-07-31T11:25:28.719" v="1569" actId="14100"/>
          <ac:grpSpMkLst>
            <pc:docMk/>
            <pc:sldMk cId="2876262418" sldId="307"/>
            <ac:grpSpMk id="2" creationId="{00000000-0000-0000-0000-000000000000}"/>
          </ac:grpSpMkLst>
        </pc:grpChg>
      </pc:sldChg>
      <pc:sldChg chg="addSp delSp modSp add mod">
        <pc:chgData name="Myroslava Makhynia" userId="7bb0f5b9-dfee-454e-9f70-e4fa02f019ef" providerId="ADAL" clId="{4080F183-4AB4-4E4E-8585-175DA5CCFE61}" dt="2024-07-31T11:42:47.678" v="1608" actId="1076"/>
        <pc:sldMkLst>
          <pc:docMk/>
          <pc:sldMk cId="4142416279" sldId="308"/>
        </pc:sldMkLst>
        <pc:spChg chg="mod">
          <ac:chgData name="Myroslava Makhynia" userId="7bb0f5b9-dfee-454e-9f70-e4fa02f019ef" providerId="ADAL" clId="{4080F183-4AB4-4E4E-8585-175DA5CCFE61}" dt="2024-07-31T11:25:20.432" v="1566" actId="207"/>
          <ac:spMkLst>
            <pc:docMk/>
            <pc:sldMk cId="4142416279" sldId="308"/>
            <ac:spMk id="3" creationId="{00000000-0000-0000-0000-000000000000}"/>
          </ac:spMkLst>
        </pc:spChg>
        <pc:spChg chg="mod">
          <ac:chgData name="Myroslava Makhynia" userId="7bb0f5b9-dfee-454e-9f70-e4fa02f019ef" providerId="ADAL" clId="{4080F183-4AB4-4E4E-8585-175DA5CCFE61}" dt="2024-07-31T11:25:20.432" v="1566" actId="207"/>
          <ac:spMkLst>
            <pc:docMk/>
            <pc:sldMk cId="4142416279" sldId="308"/>
            <ac:spMk id="4" creationId="{00000000-0000-0000-0000-000000000000}"/>
          </ac:spMkLst>
        </pc:spChg>
        <pc:spChg chg="del">
          <ac:chgData name="Myroslava Makhynia" userId="7bb0f5b9-dfee-454e-9f70-e4fa02f019ef" providerId="ADAL" clId="{4080F183-4AB4-4E4E-8585-175DA5CCFE61}" dt="2024-07-31T10:44:21.797" v="1006" actId="478"/>
          <ac:spMkLst>
            <pc:docMk/>
            <pc:sldMk cId="4142416279" sldId="308"/>
            <ac:spMk id="6" creationId="{00000000-0000-0000-0000-000000000000}"/>
          </ac:spMkLst>
        </pc:spChg>
        <pc:spChg chg="del">
          <ac:chgData name="Myroslava Makhynia" userId="7bb0f5b9-dfee-454e-9f70-e4fa02f019ef" providerId="ADAL" clId="{4080F183-4AB4-4E4E-8585-175DA5CCFE61}" dt="2024-07-31T10:44:22.108" v="1007" actId="478"/>
          <ac:spMkLst>
            <pc:docMk/>
            <pc:sldMk cId="4142416279" sldId="308"/>
            <ac:spMk id="7" creationId="{00000000-0000-0000-0000-000000000000}"/>
          </ac:spMkLst>
        </pc:spChg>
        <pc:spChg chg="del">
          <ac:chgData name="Myroslava Makhynia" userId="7bb0f5b9-dfee-454e-9f70-e4fa02f019ef" providerId="ADAL" clId="{4080F183-4AB4-4E4E-8585-175DA5CCFE61}" dt="2024-07-31T11:27:49.098" v="1599" actId="478"/>
          <ac:spMkLst>
            <pc:docMk/>
            <pc:sldMk cId="4142416279" sldId="308"/>
            <ac:spMk id="12" creationId="{00000000-0000-0000-0000-000000000000}"/>
          </ac:spMkLst>
        </pc:spChg>
        <pc:spChg chg="mod">
          <ac:chgData name="Myroslava Makhynia" userId="7bb0f5b9-dfee-454e-9f70-e4fa02f019ef" providerId="ADAL" clId="{4080F183-4AB4-4E4E-8585-175DA5CCFE61}" dt="2024-07-31T11:27:42.583" v="1598" actId="20577"/>
          <ac:spMkLst>
            <pc:docMk/>
            <pc:sldMk cId="4142416279" sldId="308"/>
            <ac:spMk id="13" creationId="{00000000-0000-0000-0000-000000000000}"/>
          </ac:spMkLst>
        </pc:spChg>
        <pc:spChg chg="add del mod">
          <ac:chgData name="Myroslava Makhynia" userId="7bb0f5b9-dfee-454e-9f70-e4fa02f019ef" providerId="ADAL" clId="{4080F183-4AB4-4E4E-8585-175DA5CCFE61}" dt="2024-07-31T10:48:24.352" v="1117" actId="478"/>
          <ac:spMkLst>
            <pc:docMk/>
            <pc:sldMk cId="4142416279" sldId="308"/>
            <ac:spMk id="15" creationId="{CF2DC50A-336A-76BC-9B25-9426B7127B47}"/>
          </ac:spMkLst>
        </pc:spChg>
        <pc:spChg chg="add del mod">
          <ac:chgData name="Myroslava Makhynia" userId="7bb0f5b9-dfee-454e-9f70-e4fa02f019ef" providerId="ADAL" clId="{4080F183-4AB4-4E4E-8585-175DA5CCFE61}" dt="2024-07-31T10:48:25.484" v="1118" actId="478"/>
          <ac:spMkLst>
            <pc:docMk/>
            <pc:sldMk cId="4142416279" sldId="308"/>
            <ac:spMk id="16" creationId="{31C177C6-0319-BC00-E72A-2E650E7E69DC}"/>
          </ac:spMkLst>
        </pc:spChg>
        <pc:spChg chg="add mod">
          <ac:chgData name="Myroslava Makhynia" userId="7bb0f5b9-dfee-454e-9f70-e4fa02f019ef" providerId="ADAL" clId="{4080F183-4AB4-4E4E-8585-175DA5CCFE61}" dt="2024-07-31T10:48:26.096" v="1119"/>
          <ac:spMkLst>
            <pc:docMk/>
            <pc:sldMk cId="4142416279" sldId="308"/>
            <ac:spMk id="17" creationId="{C08F12D1-66BD-B16F-4A29-0F663EFD1434}"/>
          </ac:spMkLst>
        </pc:spChg>
        <pc:spChg chg="add mod">
          <ac:chgData name="Myroslava Makhynia" userId="7bb0f5b9-dfee-454e-9f70-e4fa02f019ef" providerId="ADAL" clId="{4080F183-4AB4-4E4E-8585-175DA5CCFE61}" dt="2024-07-31T10:48:26.096" v="1119"/>
          <ac:spMkLst>
            <pc:docMk/>
            <pc:sldMk cId="4142416279" sldId="308"/>
            <ac:spMk id="18" creationId="{A599E31A-C990-EF48-928B-1B57A8C8D3D4}"/>
          </ac:spMkLst>
        </pc:spChg>
        <pc:grpChg chg="mod">
          <ac:chgData name="Myroslava Makhynia" userId="7bb0f5b9-dfee-454e-9f70-e4fa02f019ef" providerId="ADAL" clId="{4080F183-4AB4-4E4E-8585-175DA5CCFE61}" dt="2024-07-31T11:25:25.293" v="1568" actId="14100"/>
          <ac:grpSpMkLst>
            <pc:docMk/>
            <pc:sldMk cId="4142416279" sldId="308"/>
            <ac:grpSpMk id="2" creationId="{00000000-0000-0000-0000-000000000000}"/>
          </ac:grpSpMkLst>
        </pc:grpChg>
        <pc:picChg chg="add mod">
          <ac:chgData name="Myroslava Makhynia" userId="7bb0f5b9-dfee-454e-9f70-e4fa02f019ef" providerId="ADAL" clId="{4080F183-4AB4-4E4E-8585-175DA5CCFE61}" dt="2024-07-31T11:42:47.678" v="1608" actId="1076"/>
          <ac:picMkLst>
            <pc:docMk/>
            <pc:sldMk cId="4142416279" sldId="308"/>
            <ac:picMk id="20" creationId="{A7616031-A818-57E8-DE7E-8BDA17AB0752}"/>
          </ac:picMkLst>
        </pc:picChg>
      </pc:sldChg>
      <pc:sldChg chg="add">
        <pc:chgData name="Myroslava Makhynia" userId="7bb0f5b9-dfee-454e-9f70-e4fa02f019ef" providerId="ADAL" clId="{4080F183-4AB4-4E4E-8585-175DA5CCFE61}" dt="2024-07-31T10:33:03.935" v="806"/>
        <pc:sldMkLst>
          <pc:docMk/>
          <pc:sldMk cId="2415461348" sldId="309"/>
        </pc:sldMkLst>
      </pc:sldChg>
      <pc:sldChg chg="addSp delSp modSp add mod">
        <pc:chgData name="Myroslava Makhynia" userId="7bb0f5b9-dfee-454e-9f70-e4fa02f019ef" providerId="ADAL" clId="{4080F183-4AB4-4E4E-8585-175DA5CCFE61}" dt="2024-07-31T11:06:01.760" v="1301" actId="1076"/>
        <pc:sldMkLst>
          <pc:docMk/>
          <pc:sldMk cId="2377416404" sldId="310"/>
        </pc:sldMkLst>
        <pc:spChg chg="mod">
          <ac:chgData name="Myroslava Makhynia" userId="7bb0f5b9-dfee-454e-9f70-e4fa02f019ef" providerId="ADAL" clId="{4080F183-4AB4-4E4E-8585-175DA5CCFE61}" dt="2024-07-31T11:05:38.746" v="1297" actId="207"/>
          <ac:spMkLst>
            <pc:docMk/>
            <pc:sldMk cId="2377416404" sldId="310"/>
            <ac:spMk id="10" creationId="{00000000-0000-0000-0000-000000000000}"/>
          </ac:spMkLst>
        </pc:spChg>
        <pc:picChg chg="add mod">
          <ac:chgData name="Myroslava Makhynia" userId="7bb0f5b9-dfee-454e-9f70-e4fa02f019ef" providerId="ADAL" clId="{4080F183-4AB4-4E4E-8585-175DA5CCFE61}" dt="2024-07-31T11:06:01.760" v="1301" actId="1076"/>
          <ac:picMkLst>
            <pc:docMk/>
            <pc:sldMk cId="2377416404" sldId="310"/>
            <ac:picMk id="7" creationId="{3500E61A-763E-ABE9-7385-42745AC6A09C}"/>
          </ac:picMkLst>
        </pc:picChg>
        <pc:picChg chg="del">
          <ac:chgData name="Myroslava Makhynia" userId="7bb0f5b9-dfee-454e-9f70-e4fa02f019ef" providerId="ADAL" clId="{4080F183-4AB4-4E4E-8585-175DA5CCFE61}" dt="2024-07-31T11:05:40.347" v="1298" actId="478"/>
          <ac:picMkLst>
            <pc:docMk/>
            <pc:sldMk cId="2377416404" sldId="310"/>
            <ac:picMk id="16" creationId="{5EC74B98-C841-F7B3-686D-507D6909CAF6}"/>
          </ac:picMkLst>
        </pc:picChg>
      </pc:sldChg>
      <pc:sldChg chg="add">
        <pc:chgData name="Myroslava Makhynia" userId="7bb0f5b9-dfee-454e-9f70-e4fa02f019ef" providerId="ADAL" clId="{4080F183-4AB4-4E4E-8585-175DA5CCFE61}" dt="2024-07-31T11:04:22.585" v="1285" actId="2890"/>
        <pc:sldMkLst>
          <pc:docMk/>
          <pc:sldMk cId="4008498075" sldId="311"/>
        </pc:sldMkLst>
      </pc:sldChg>
      <pc:sldChg chg="modSp add mod">
        <pc:chgData name="Myroslava Makhynia" userId="7bb0f5b9-dfee-454e-9f70-e4fa02f019ef" providerId="ADAL" clId="{4080F183-4AB4-4E4E-8585-175DA5CCFE61}" dt="2024-07-31T11:17:23.478" v="1445" actId="404"/>
        <pc:sldMkLst>
          <pc:docMk/>
          <pc:sldMk cId="3761403566" sldId="312"/>
        </pc:sldMkLst>
        <pc:graphicFrameChg chg="mod modGraphic">
          <ac:chgData name="Myroslava Makhynia" userId="7bb0f5b9-dfee-454e-9f70-e4fa02f019ef" providerId="ADAL" clId="{4080F183-4AB4-4E4E-8585-175DA5CCFE61}" dt="2024-07-31T11:17:05.488" v="1439" actId="123"/>
          <ac:graphicFrameMkLst>
            <pc:docMk/>
            <pc:sldMk cId="3761403566" sldId="312"/>
            <ac:graphicFrameMk id="2" creationId="{00000000-0000-0000-0000-000000000000}"/>
          </ac:graphicFrameMkLst>
        </pc:graphicFrameChg>
        <pc:graphicFrameChg chg="modGraphic">
          <ac:chgData name="Myroslava Makhynia" userId="7bb0f5b9-dfee-454e-9f70-e4fa02f019ef" providerId="ADAL" clId="{4080F183-4AB4-4E4E-8585-175DA5CCFE61}" dt="2024-07-31T11:17:23.478" v="1445" actId="404"/>
          <ac:graphicFrameMkLst>
            <pc:docMk/>
            <pc:sldMk cId="3761403566" sldId="312"/>
            <ac:graphicFrameMk id="6" creationId="{00000000-0000-0000-0000-000000000000}"/>
          </ac:graphicFrameMkLst>
        </pc:graphicFrameChg>
      </pc:sldChg>
      <pc:sldChg chg="modSp add mod">
        <pc:chgData name="Myroslava Makhynia" userId="7bb0f5b9-dfee-454e-9f70-e4fa02f019ef" providerId="ADAL" clId="{4080F183-4AB4-4E4E-8585-175DA5CCFE61}" dt="2024-07-31T11:17:33.084" v="1446" actId="207"/>
        <pc:sldMkLst>
          <pc:docMk/>
          <pc:sldMk cId="2304333649" sldId="313"/>
        </pc:sldMkLst>
        <pc:graphicFrameChg chg="modGraphic">
          <ac:chgData name="Myroslava Makhynia" userId="7bb0f5b9-dfee-454e-9f70-e4fa02f019ef" providerId="ADAL" clId="{4080F183-4AB4-4E4E-8585-175DA5CCFE61}" dt="2024-07-31T11:17:33.084" v="1446" actId="207"/>
          <ac:graphicFrameMkLst>
            <pc:docMk/>
            <pc:sldMk cId="2304333649" sldId="313"/>
            <ac:graphicFrameMk id="2" creationId="{00000000-0000-0000-0000-000000000000}"/>
          </ac:graphicFrameMkLst>
        </pc:graphicFrameChg>
      </pc:sldChg>
      <pc:sldChg chg="addSp delSp modSp add mod">
        <pc:chgData name="Myroslava Makhynia" userId="7bb0f5b9-dfee-454e-9f70-e4fa02f019ef" providerId="ADAL" clId="{4080F183-4AB4-4E4E-8585-175DA5CCFE61}" dt="2024-07-31T11:18:33.030" v="1457" actId="1076"/>
        <pc:sldMkLst>
          <pc:docMk/>
          <pc:sldMk cId="2398594030" sldId="314"/>
        </pc:sldMkLst>
        <pc:spChg chg="mod">
          <ac:chgData name="Myroslava Makhynia" userId="7bb0f5b9-dfee-454e-9f70-e4fa02f019ef" providerId="ADAL" clId="{4080F183-4AB4-4E4E-8585-175DA5CCFE61}" dt="2024-07-31T11:17:59.457" v="1452" actId="207"/>
          <ac:spMkLst>
            <pc:docMk/>
            <pc:sldMk cId="2398594030" sldId="314"/>
            <ac:spMk id="3" creationId="{00000000-0000-0000-0000-000000000000}"/>
          </ac:spMkLst>
        </pc:spChg>
        <pc:spChg chg="mod">
          <ac:chgData name="Myroslava Makhynia" userId="7bb0f5b9-dfee-454e-9f70-e4fa02f019ef" providerId="ADAL" clId="{4080F183-4AB4-4E4E-8585-175DA5CCFE61}" dt="2024-07-31T11:17:59.457" v="1452" actId="207"/>
          <ac:spMkLst>
            <pc:docMk/>
            <pc:sldMk cId="2398594030" sldId="314"/>
            <ac:spMk id="4" creationId="{00000000-0000-0000-0000-000000000000}"/>
          </ac:spMkLst>
        </pc:spChg>
        <pc:spChg chg="mod">
          <ac:chgData name="Myroslava Makhynia" userId="7bb0f5b9-dfee-454e-9f70-e4fa02f019ef" providerId="ADAL" clId="{4080F183-4AB4-4E4E-8585-175DA5CCFE61}" dt="2024-07-31T11:17:49.242" v="1449" actId="1036"/>
          <ac:spMkLst>
            <pc:docMk/>
            <pc:sldMk cId="2398594030" sldId="314"/>
            <ac:spMk id="5" creationId="{00000000-0000-0000-0000-000000000000}"/>
          </ac:spMkLst>
        </pc:spChg>
        <pc:spChg chg="del">
          <ac:chgData name="Myroslava Makhynia" userId="7bb0f5b9-dfee-454e-9f70-e4fa02f019ef" providerId="ADAL" clId="{4080F183-4AB4-4E4E-8585-175DA5CCFE61}" dt="2024-07-31T11:18:07.374" v="1454" actId="478"/>
          <ac:spMkLst>
            <pc:docMk/>
            <pc:sldMk cId="2398594030" sldId="314"/>
            <ac:spMk id="8" creationId="{00000000-0000-0000-0000-000000000000}"/>
          </ac:spMkLst>
        </pc:spChg>
        <pc:spChg chg="mod">
          <ac:chgData name="Myroslava Makhynia" userId="7bb0f5b9-dfee-454e-9f70-e4fa02f019ef" providerId="ADAL" clId="{4080F183-4AB4-4E4E-8585-175DA5CCFE61}" dt="2024-07-31T11:17:43.658" v="1447" actId="207"/>
          <ac:spMkLst>
            <pc:docMk/>
            <pc:sldMk cId="2398594030" sldId="314"/>
            <ac:spMk id="9" creationId="{00000000-0000-0000-0000-000000000000}"/>
          </ac:spMkLst>
        </pc:spChg>
        <pc:spChg chg="mod">
          <ac:chgData name="Myroslava Makhynia" userId="7bb0f5b9-dfee-454e-9f70-e4fa02f019ef" providerId="ADAL" clId="{4080F183-4AB4-4E4E-8585-175DA5CCFE61}" dt="2024-07-31T11:17:57.670" v="1451" actId="1076"/>
          <ac:spMkLst>
            <pc:docMk/>
            <pc:sldMk cId="2398594030" sldId="314"/>
            <ac:spMk id="10" creationId="{00000000-0000-0000-0000-000000000000}"/>
          </ac:spMkLst>
        </pc:spChg>
        <pc:grpChg chg="mod">
          <ac:chgData name="Myroslava Makhynia" userId="7bb0f5b9-dfee-454e-9f70-e4fa02f019ef" providerId="ADAL" clId="{4080F183-4AB4-4E4E-8585-175DA5CCFE61}" dt="2024-07-31T11:18:06.069" v="1453" actId="14100"/>
          <ac:grpSpMkLst>
            <pc:docMk/>
            <pc:sldMk cId="2398594030" sldId="314"/>
            <ac:grpSpMk id="2" creationId="{00000000-0000-0000-0000-000000000000}"/>
          </ac:grpSpMkLst>
        </pc:grpChg>
        <pc:picChg chg="add mod">
          <ac:chgData name="Myroslava Makhynia" userId="7bb0f5b9-dfee-454e-9f70-e4fa02f019ef" providerId="ADAL" clId="{4080F183-4AB4-4E4E-8585-175DA5CCFE61}" dt="2024-07-31T11:18:33.030" v="1457" actId="1076"/>
          <ac:picMkLst>
            <pc:docMk/>
            <pc:sldMk cId="2398594030" sldId="314"/>
            <ac:picMk id="12" creationId="{7B5DC8E5-1EF4-420E-DDE9-74E77877D1CE}"/>
          </ac:picMkLst>
        </pc:picChg>
      </pc:sldChg>
      <pc:sldChg chg="addSp delSp modSp add mod">
        <pc:chgData name="Myroslava Makhynia" userId="7bb0f5b9-dfee-454e-9f70-e4fa02f019ef" providerId="ADAL" clId="{4080F183-4AB4-4E4E-8585-175DA5CCFE61}" dt="2024-07-31T11:20:40.708" v="1511" actId="255"/>
        <pc:sldMkLst>
          <pc:docMk/>
          <pc:sldMk cId="2829947829" sldId="315"/>
        </pc:sldMkLst>
        <pc:spChg chg="mod">
          <ac:chgData name="Myroslava Makhynia" userId="7bb0f5b9-dfee-454e-9f70-e4fa02f019ef" providerId="ADAL" clId="{4080F183-4AB4-4E4E-8585-175DA5CCFE61}" dt="2024-07-31T11:19:36.115" v="1469" actId="1076"/>
          <ac:spMkLst>
            <pc:docMk/>
            <pc:sldMk cId="2829947829" sldId="315"/>
            <ac:spMk id="7"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9"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10" creationId="{00000000-0000-0000-0000-000000000000}"/>
          </ac:spMkLst>
        </pc:spChg>
        <pc:spChg chg="mod">
          <ac:chgData name="Myroslava Makhynia" userId="7bb0f5b9-dfee-454e-9f70-e4fa02f019ef" providerId="ADAL" clId="{4080F183-4AB4-4E4E-8585-175DA5CCFE61}" dt="2024-07-31T11:20:40.708" v="1511" actId="255"/>
          <ac:spMkLst>
            <pc:docMk/>
            <pc:sldMk cId="2829947829" sldId="315"/>
            <ac:spMk id="11" creationId="{00000000-0000-0000-0000-000000000000}"/>
          </ac:spMkLst>
        </pc:spChg>
        <pc:spChg chg="mod">
          <ac:chgData name="Myroslava Makhynia" userId="7bb0f5b9-dfee-454e-9f70-e4fa02f019ef" providerId="ADAL" clId="{4080F183-4AB4-4E4E-8585-175DA5CCFE61}" dt="2024-07-31T11:19:31.637" v="1467" actId="1076"/>
          <ac:spMkLst>
            <pc:docMk/>
            <pc:sldMk cId="2829947829" sldId="315"/>
            <ac:spMk id="12" creationId="{00000000-0000-0000-0000-000000000000}"/>
          </ac:spMkLst>
        </pc:spChg>
        <pc:spChg chg="mod">
          <ac:chgData name="Myroslava Makhynia" userId="7bb0f5b9-dfee-454e-9f70-e4fa02f019ef" providerId="ADAL" clId="{4080F183-4AB4-4E4E-8585-175DA5CCFE61}" dt="2024-07-31T11:19:13.526" v="1461"/>
          <ac:spMkLst>
            <pc:docMk/>
            <pc:sldMk cId="2829947829" sldId="315"/>
            <ac:spMk id="14" creationId="{9902C4DB-7CDF-AD2F-766B-C4CBB6D527CE}"/>
          </ac:spMkLst>
        </pc:spChg>
        <pc:spChg chg="mod">
          <ac:chgData name="Myroslava Makhynia" userId="7bb0f5b9-dfee-454e-9f70-e4fa02f019ef" providerId="ADAL" clId="{4080F183-4AB4-4E4E-8585-175DA5CCFE61}" dt="2024-07-31T11:19:13.526" v="1461"/>
          <ac:spMkLst>
            <pc:docMk/>
            <pc:sldMk cId="2829947829" sldId="315"/>
            <ac:spMk id="15" creationId="{5007FDAF-7F87-94D2-C9EE-CEE84BE3A743}"/>
          </ac:spMkLst>
        </pc:spChg>
        <pc:grpChg chg="del">
          <ac:chgData name="Myroslava Makhynia" userId="7bb0f5b9-dfee-454e-9f70-e4fa02f019ef" providerId="ADAL" clId="{4080F183-4AB4-4E4E-8585-175DA5CCFE61}" dt="2024-07-31T11:19:04.682" v="1458" actId="478"/>
          <ac:grpSpMkLst>
            <pc:docMk/>
            <pc:sldMk cId="2829947829" sldId="315"/>
            <ac:grpSpMk id="4" creationId="{00000000-0000-0000-0000-000000000000}"/>
          </ac:grpSpMkLst>
        </pc:grpChg>
        <pc:grpChg chg="mod">
          <ac:chgData name="Myroslava Makhynia" userId="7bb0f5b9-dfee-454e-9f70-e4fa02f019ef" providerId="ADAL" clId="{4080F183-4AB4-4E4E-8585-175DA5CCFE61}" dt="2024-07-31T11:19:39.707" v="1470" actId="14100"/>
          <ac:grpSpMkLst>
            <pc:docMk/>
            <pc:sldMk cId="2829947829" sldId="315"/>
            <ac:grpSpMk id="8" creationId="{00000000-0000-0000-0000-000000000000}"/>
          </ac:grpSpMkLst>
        </pc:grpChg>
        <pc:grpChg chg="add mod ord">
          <ac:chgData name="Myroslava Makhynia" userId="7bb0f5b9-dfee-454e-9f70-e4fa02f019ef" providerId="ADAL" clId="{4080F183-4AB4-4E4E-8585-175DA5CCFE61}" dt="2024-07-31T11:19:16.368" v="1462" actId="167"/>
          <ac:grpSpMkLst>
            <pc:docMk/>
            <pc:sldMk cId="2829947829" sldId="315"/>
            <ac:grpSpMk id="13" creationId="{E14C2175-A67D-5FA0-7651-24762D3836B5}"/>
          </ac:grpSpMkLst>
        </pc:grpChg>
      </pc:sldChg>
      <pc:sldChg chg="addSp delSp modSp add mod">
        <pc:chgData name="Myroslava Makhynia" userId="7bb0f5b9-dfee-454e-9f70-e4fa02f019ef" providerId="ADAL" clId="{4080F183-4AB4-4E4E-8585-175DA5CCFE61}" dt="2024-07-31T11:21:19.324" v="1521" actId="1035"/>
        <pc:sldMkLst>
          <pc:docMk/>
          <pc:sldMk cId="2867954984" sldId="316"/>
        </pc:sldMkLst>
        <pc:spChg chg="mod">
          <ac:chgData name="Myroslava Makhynia" userId="7bb0f5b9-dfee-454e-9f70-e4fa02f019ef" providerId="ADAL" clId="{4080F183-4AB4-4E4E-8585-175DA5CCFE61}" dt="2024-07-31T11:20:25.507" v="1506" actId="207"/>
          <ac:spMkLst>
            <pc:docMk/>
            <pc:sldMk cId="2867954984" sldId="316"/>
            <ac:spMk id="7"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9"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10" creationId="{00000000-0000-0000-0000-000000000000}"/>
          </ac:spMkLst>
        </pc:spChg>
        <pc:spChg chg="mod">
          <ac:chgData name="Myroslava Makhynia" userId="7bb0f5b9-dfee-454e-9f70-e4fa02f019ef" providerId="ADAL" clId="{4080F183-4AB4-4E4E-8585-175DA5CCFE61}" dt="2024-07-31T11:21:19.324" v="1521" actId="1035"/>
          <ac:spMkLst>
            <pc:docMk/>
            <pc:sldMk cId="2867954984" sldId="316"/>
            <ac:spMk id="11" creationId="{00000000-0000-0000-0000-000000000000}"/>
          </ac:spMkLst>
        </pc:spChg>
        <pc:spChg chg="mod">
          <ac:chgData name="Myroslava Makhynia" userId="7bb0f5b9-dfee-454e-9f70-e4fa02f019ef" providerId="ADAL" clId="{4080F183-4AB4-4E4E-8585-175DA5CCFE61}" dt="2024-07-31T11:20:22.235" v="1505" actId="1076"/>
          <ac:spMkLst>
            <pc:docMk/>
            <pc:sldMk cId="2867954984" sldId="316"/>
            <ac:spMk id="12" creationId="{00000000-0000-0000-0000-000000000000}"/>
          </ac:spMkLst>
        </pc:spChg>
        <pc:spChg chg="mod">
          <ac:chgData name="Myroslava Makhynia" userId="7bb0f5b9-dfee-454e-9f70-e4fa02f019ef" providerId="ADAL" clId="{4080F183-4AB4-4E4E-8585-175DA5CCFE61}" dt="2024-07-31T11:20:05.733" v="1499"/>
          <ac:spMkLst>
            <pc:docMk/>
            <pc:sldMk cId="2867954984" sldId="316"/>
            <ac:spMk id="14" creationId="{D9CCF133-8D45-0887-FF32-6D836A323DBB}"/>
          </ac:spMkLst>
        </pc:spChg>
        <pc:spChg chg="mod">
          <ac:chgData name="Myroslava Makhynia" userId="7bb0f5b9-dfee-454e-9f70-e4fa02f019ef" providerId="ADAL" clId="{4080F183-4AB4-4E4E-8585-175DA5CCFE61}" dt="2024-07-31T11:20:05.733" v="1499"/>
          <ac:spMkLst>
            <pc:docMk/>
            <pc:sldMk cId="2867954984" sldId="316"/>
            <ac:spMk id="15" creationId="{A0D0BA47-999C-E033-DFBE-162CE147A8A8}"/>
          </ac:spMkLst>
        </pc:spChg>
        <pc:grpChg chg="del">
          <ac:chgData name="Myroslava Makhynia" userId="7bb0f5b9-dfee-454e-9f70-e4fa02f019ef" providerId="ADAL" clId="{4080F183-4AB4-4E4E-8585-175DA5CCFE61}" dt="2024-07-31T11:20:05.308" v="1498" actId="478"/>
          <ac:grpSpMkLst>
            <pc:docMk/>
            <pc:sldMk cId="2867954984" sldId="316"/>
            <ac:grpSpMk id="4" creationId="{00000000-0000-0000-0000-000000000000}"/>
          </ac:grpSpMkLst>
        </pc:grpChg>
        <pc:grpChg chg="mod">
          <ac:chgData name="Myroslava Makhynia" userId="7bb0f5b9-dfee-454e-9f70-e4fa02f019ef" providerId="ADAL" clId="{4080F183-4AB4-4E4E-8585-175DA5CCFE61}" dt="2024-07-31T11:21:14.736" v="1517" actId="14100"/>
          <ac:grpSpMkLst>
            <pc:docMk/>
            <pc:sldMk cId="2867954984" sldId="316"/>
            <ac:grpSpMk id="8" creationId="{00000000-0000-0000-0000-000000000000}"/>
          </ac:grpSpMkLst>
        </pc:grpChg>
        <pc:grpChg chg="add mod ord">
          <ac:chgData name="Myroslava Makhynia" userId="7bb0f5b9-dfee-454e-9f70-e4fa02f019ef" providerId="ADAL" clId="{4080F183-4AB4-4E4E-8585-175DA5CCFE61}" dt="2024-07-31T11:20:10.186" v="1500" actId="167"/>
          <ac:grpSpMkLst>
            <pc:docMk/>
            <pc:sldMk cId="2867954984" sldId="316"/>
            <ac:grpSpMk id="13" creationId="{AE81D81F-EA94-C513-26AB-6E3CFC96F90A}"/>
          </ac:grpSpMkLst>
        </pc:grpChg>
      </pc:sldChg>
      <pc:sldChg chg="addSp delSp modSp add mod">
        <pc:chgData name="Myroslava Makhynia" userId="7bb0f5b9-dfee-454e-9f70-e4fa02f019ef" providerId="ADAL" clId="{4080F183-4AB4-4E4E-8585-175DA5CCFE61}" dt="2024-07-31T11:24:10.874" v="1545" actId="14100"/>
        <pc:sldMkLst>
          <pc:docMk/>
          <pc:sldMk cId="850810965" sldId="317"/>
        </pc:sldMkLst>
        <pc:spChg chg="mod">
          <ac:chgData name="Myroslava Makhynia" userId="7bb0f5b9-dfee-454e-9f70-e4fa02f019ef" providerId="ADAL" clId="{4080F183-4AB4-4E4E-8585-175DA5CCFE61}" dt="2024-07-31T11:22:57.603" v="1527" actId="1076"/>
          <ac:spMkLst>
            <pc:docMk/>
            <pc:sldMk cId="850810965" sldId="317"/>
            <ac:spMk id="7"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9"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10" creationId="{00000000-0000-0000-0000-000000000000}"/>
          </ac:spMkLst>
        </pc:spChg>
        <pc:spChg chg="mod">
          <ac:chgData name="Myroslava Makhynia" userId="7bb0f5b9-dfee-454e-9f70-e4fa02f019ef" providerId="ADAL" clId="{4080F183-4AB4-4E4E-8585-175DA5CCFE61}" dt="2024-07-31T11:24:02.749" v="1541" actId="1076"/>
          <ac:spMkLst>
            <pc:docMk/>
            <pc:sldMk cId="850810965" sldId="317"/>
            <ac:spMk id="11" creationId="{00000000-0000-0000-0000-000000000000}"/>
          </ac:spMkLst>
        </pc:spChg>
        <pc:spChg chg="mod">
          <ac:chgData name="Myroslava Makhynia" userId="7bb0f5b9-dfee-454e-9f70-e4fa02f019ef" providerId="ADAL" clId="{4080F183-4AB4-4E4E-8585-175DA5CCFE61}" dt="2024-07-31T11:23:00.873" v="1529" actId="1076"/>
          <ac:spMkLst>
            <pc:docMk/>
            <pc:sldMk cId="850810965" sldId="317"/>
            <ac:spMk id="12" creationId="{00000000-0000-0000-0000-000000000000}"/>
          </ac:spMkLst>
        </pc:spChg>
        <pc:spChg chg="mod">
          <ac:chgData name="Myroslava Makhynia" userId="7bb0f5b9-dfee-454e-9f70-e4fa02f019ef" providerId="ADAL" clId="{4080F183-4AB4-4E4E-8585-175DA5CCFE61}" dt="2024-07-31T11:21:26.573" v="1523"/>
          <ac:spMkLst>
            <pc:docMk/>
            <pc:sldMk cId="850810965" sldId="317"/>
            <ac:spMk id="14" creationId="{D959D47A-73BC-6869-D231-6DD18F35661D}"/>
          </ac:spMkLst>
        </pc:spChg>
        <pc:spChg chg="mod">
          <ac:chgData name="Myroslava Makhynia" userId="7bb0f5b9-dfee-454e-9f70-e4fa02f019ef" providerId="ADAL" clId="{4080F183-4AB4-4E4E-8585-175DA5CCFE61}" dt="2024-07-31T11:21:26.573" v="1523"/>
          <ac:spMkLst>
            <pc:docMk/>
            <pc:sldMk cId="850810965" sldId="317"/>
            <ac:spMk id="15" creationId="{9C51FED9-17EC-E30A-D871-E168F028A43F}"/>
          </ac:spMkLst>
        </pc:spChg>
        <pc:grpChg chg="del">
          <ac:chgData name="Myroslava Makhynia" userId="7bb0f5b9-dfee-454e-9f70-e4fa02f019ef" providerId="ADAL" clId="{4080F183-4AB4-4E4E-8585-175DA5CCFE61}" dt="2024-07-31T11:21:25.817" v="1522" actId="478"/>
          <ac:grpSpMkLst>
            <pc:docMk/>
            <pc:sldMk cId="850810965" sldId="317"/>
            <ac:grpSpMk id="4" creationId="{00000000-0000-0000-0000-000000000000}"/>
          </ac:grpSpMkLst>
        </pc:grpChg>
        <pc:grpChg chg="mod">
          <ac:chgData name="Myroslava Makhynia" userId="7bb0f5b9-dfee-454e-9f70-e4fa02f019ef" providerId="ADAL" clId="{4080F183-4AB4-4E4E-8585-175DA5CCFE61}" dt="2024-07-31T11:24:10.874" v="1545" actId="14100"/>
          <ac:grpSpMkLst>
            <pc:docMk/>
            <pc:sldMk cId="850810965" sldId="317"/>
            <ac:grpSpMk id="8" creationId="{00000000-0000-0000-0000-000000000000}"/>
          </ac:grpSpMkLst>
        </pc:grpChg>
        <pc:grpChg chg="add mod ord">
          <ac:chgData name="Myroslava Makhynia" userId="7bb0f5b9-dfee-454e-9f70-e4fa02f019ef" providerId="ADAL" clId="{4080F183-4AB4-4E4E-8585-175DA5CCFE61}" dt="2024-07-31T11:21:31.662" v="1524" actId="167"/>
          <ac:grpSpMkLst>
            <pc:docMk/>
            <pc:sldMk cId="850810965" sldId="317"/>
            <ac:grpSpMk id="13" creationId="{E486B8BF-DA26-7244-0CC4-62B8F338E7F5}"/>
          </ac:grpSpMkLst>
        </pc:grpChg>
      </pc:sldChg>
      <pc:sldChg chg="add del">
        <pc:chgData name="Myroslava Makhynia" userId="7bb0f5b9-dfee-454e-9f70-e4fa02f019ef" providerId="ADAL" clId="{4080F183-4AB4-4E4E-8585-175DA5CCFE61}" dt="2024-07-31T11:19:07.504" v="1460"/>
        <pc:sldMkLst>
          <pc:docMk/>
          <pc:sldMk cId="1493010811"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18CC-DCBF-4718-8238-EA278A795B18}" type="datetimeFigureOut">
              <a:rPr lang="sk-SK" smtClean="0"/>
              <a:t>23. 9. 2024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62B3F-4D19-4CFE-92BA-69B443F03B0E}" type="slidenum">
              <a:rPr lang="sk-SK" smtClean="0"/>
              <a:t>‹#›</a:t>
            </a:fld>
            <a:endParaRPr lang="sk-SK"/>
          </a:p>
        </p:txBody>
      </p:sp>
    </p:spTree>
    <p:extLst>
      <p:ext uri="{BB962C8B-B14F-4D97-AF65-F5344CB8AC3E}">
        <p14:creationId xmlns:p14="http://schemas.microsoft.com/office/powerpoint/2010/main" val="302784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ScVBPAitibQ" TargetMode="External"/><Relationship Id="rId2" Type="http://schemas.openxmlformats.org/officeDocument/2006/relationships/hyperlink" Target="https://www.youtube.com/watch?v=ya1BSeBBD4U"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10" name="TextBox 10"/>
          <p:cNvSpPr txBox="1"/>
          <p:nvPr/>
        </p:nvSpPr>
        <p:spPr>
          <a:xfrm>
            <a:off x="373649" y="3889015"/>
            <a:ext cx="6715099" cy="4226285"/>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Filtre (B)</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Conceput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capta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poluanții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murdăria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praful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mucegaiurile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bacteriile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etc.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preveni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intrarea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acestor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materiale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contaminarea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mediului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Filtrele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pot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realizate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pâslă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pânză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celuloză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fibră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sticlă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spumă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hârtie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mătase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etc.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pot filtra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diferite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niveluri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contaminanți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funcție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construcția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lor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49D9660D-D649-0F9A-2A2B-05D786642C01}"/>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3500E61A-763E-ABE9-7385-42745AC6A0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893067"/>
            <a:ext cx="6498000" cy="6498000"/>
          </a:xfrm>
          <a:prstGeom prst="rect">
            <a:avLst/>
          </a:prstGeom>
        </p:spPr>
      </p:pic>
      <p:sp>
        <p:nvSpPr>
          <p:cNvPr id="6" name="TextBox 9">
            <a:extLst>
              <a:ext uri="{FF2B5EF4-FFF2-40B4-BE49-F238E27FC236}">
                <a16:creationId xmlns:a16="http://schemas.microsoft.com/office/drawing/2014/main" id="{C4F42FCE-73A5-959B-B098-4DE690AFE2D4}"/>
              </a:ext>
            </a:extLst>
          </p:cNvPr>
          <p:cNvSpPr txBox="1"/>
          <p:nvPr/>
        </p:nvSpPr>
        <p:spPr>
          <a:xfrm>
            <a:off x="340993" y="1161008"/>
            <a:ext cx="5234136" cy="2077492"/>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COMPONENTE STANDARD ALE HVAC</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8" name="Obrázok 7">
            <a:extLst>
              <a:ext uri="{FF2B5EF4-FFF2-40B4-BE49-F238E27FC236}">
                <a16:creationId xmlns:a16="http://schemas.microsoft.com/office/drawing/2014/main" id="{D3584118-F1D0-30E6-88E8-B755752BE5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9" name="Obrázok 8">
            <a:extLst>
              <a:ext uri="{FF2B5EF4-FFF2-40B4-BE49-F238E27FC236}">
                <a16:creationId xmlns:a16="http://schemas.microsoft.com/office/drawing/2014/main" id="{C3B44D11-40AF-19D7-577A-B848DE8402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227269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10" name="TextBox 10"/>
          <p:cNvSpPr txBox="1"/>
          <p:nvPr/>
        </p:nvSpPr>
        <p:spPr>
          <a:xfrm>
            <a:off x="373649" y="3736615"/>
            <a:ext cx="6715099" cy="4226285"/>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Baterii</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(C)</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Cunoscute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sub</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denumirea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serpentină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evaporare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conectată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la o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sursă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agent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frigorific</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adică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chiller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turn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etc.,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aceste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serpentine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folosite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absorbi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căldura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trece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peste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funcție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temperatura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apei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serpentină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acestea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pot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provoca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condens</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atunci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când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trece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punct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rouă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mai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peste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el.</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49D9660D-D649-0F9A-2A2B-05D786642C01}"/>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5EC74B98-C841-F7B3-686D-507D6909CA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964415"/>
            <a:ext cx="6498000" cy="6498000"/>
          </a:xfrm>
          <a:prstGeom prst="rect">
            <a:avLst/>
          </a:prstGeom>
        </p:spPr>
      </p:pic>
      <p:sp>
        <p:nvSpPr>
          <p:cNvPr id="7" name="TextBox 9">
            <a:extLst>
              <a:ext uri="{FF2B5EF4-FFF2-40B4-BE49-F238E27FC236}">
                <a16:creationId xmlns:a16="http://schemas.microsoft.com/office/drawing/2014/main" id="{9E98283D-1232-04A8-72E3-4BA8634E2318}"/>
              </a:ext>
            </a:extLst>
          </p:cNvPr>
          <p:cNvSpPr txBox="1"/>
          <p:nvPr/>
        </p:nvSpPr>
        <p:spPr>
          <a:xfrm>
            <a:off x="340993" y="1161008"/>
            <a:ext cx="5234136" cy="2077492"/>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COMPONENTE STANDARD ALE HVAC</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6" name="Obrázok 5">
            <a:extLst>
              <a:ext uri="{FF2B5EF4-FFF2-40B4-BE49-F238E27FC236}">
                <a16:creationId xmlns:a16="http://schemas.microsoft.com/office/drawing/2014/main" id="{E09CB113-F5FD-45C9-093E-3ADBBE200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8" name="Obrázok 7">
            <a:extLst>
              <a:ext uri="{FF2B5EF4-FFF2-40B4-BE49-F238E27FC236}">
                <a16:creationId xmlns:a16="http://schemas.microsoft.com/office/drawing/2014/main" id="{307CB985-F533-3257-2D6A-DE20CE64C0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51824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2710848"/>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sp>
        <p:nvSpPr>
          <p:cNvPr id="10" name="TextBox 10"/>
          <p:cNvSpPr txBox="1"/>
          <p:nvPr/>
        </p:nvSpPr>
        <p:spPr>
          <a:xfrm>
            <a:off x="373649" y="2990355"/>
            <a:ext cx="6715099" cy="7070141"/>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Baterii</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(C)</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Cunoscute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sub</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denumirea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serpentină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evaporare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conectată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la o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sursă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agent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frigorific</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adică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chiller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turn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etc.,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aceste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serpentine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folosite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absorbi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căldura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trece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peste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funcție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temperatura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apei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serpentină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acestea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pot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provoca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condens</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atunci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când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trece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punct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rouă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mai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peste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el.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Bateriile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pot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împărțite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două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tipuri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principale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serpentine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fluid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standard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serpentine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refrigerant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Ambele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obțin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același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rezultat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aerului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intrare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dar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proiectate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diferit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găzdui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mediul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diferit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F283B7DD-6A88-E114-D86A-EC58CDDAA633}"/>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995CA550-399F-0031-ABFA-421625A8842F}"/>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4A0F81DE-5CC3-B2E9-5B86-7E158691C3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894500"/>
            <a:ext cx="6498000" cy="6498000"/>
          </a:xfrm>
          <a:prstGeom prst="rect">
            <a:avLst/>
          </a:prstGeom>
        </p:spPr>
      </p:pic>
      <p:sp>
        <p:nvSpPr>
          <p:cNvPr id="6" name="TextBox 9">
            <a:extLst>
              <a:ext uri="{FF2B5EF4-FFF2-40B4-BE49-F238E27FC236}">
                <a16:creationId xmlns:a16="http://schemas.microsoft.com/office/drawing/2014/main" id="{CB266D3A-9147-E06F-06CE-CD23ED7DEBBE}"/>
              </a:ext>
            </a:extLst>
          </p:cNvPr>
          <p:cNvSpPr txBox="1"/>
          <p:nvPr/>
        </p:nvSpPr>
        <p:spPr>
          <a:xfrm>
            <a:off x="340993" y="571500"/>
            <a:ext cx="5234136" cy="2077492"/>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COMPONENTE STANDARD ALE HVAC</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7" name="Obrázok 6">
            <a:extLst>
              <a:ext uri="{FF2B5EF4-FFF2-40B4-BE49-F238E27FC236}">
                <a16:creationId xmlns:a16="http://schemas.microsoft.com/office/drawing/2014/main" id="{0300F566-D184-730D-E4B8-482DEC448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8" name="Obrázok 7">
            <a:extLst>
              <a:ext uri="{FF2B5EF4-FFF2-40B4-BE49-F238E27FC236}">
                <a16:creationId xmlns:a16="http://schemas.microsoft.com/office/drawing/2014/main" id="{4056C8FF-0F1D-36CA-2FDA-8A8B0BFE0F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10290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52568" y="3052487"/>
            <a:ext cx="1310100" cy="0"/>
          </a:xfrm>
          <a:prstGeom prst="line">
            <a:avLst/>
          </a:prstGeom>
          <a:ln w="95250" cap="flat">
            <a:solidFill>
              <a:srgbClr val="FFFFFF"/>
            </a:solidFill>
            <a:prstDash val="solid"/>
            <a:headEnd type="none" w="sm" len="sm"/>
            <a:tailEnd type="none" w="sm" len="sm"/>
          </a:ln>
        </p:spPr>
      </p:sp>
      <p:sp>
        <p:nvSpPr>
          <p:cNvPr id="10" name="TextBox 10"/>
          <p:cNvSpPr txBox="1"/>
          <p:nvPr/>
        </p:nvSpPr>
        <p:spPr>
          <a:xfrm>
            <a:off x="352567" y="3197149"/>
            <a:ext cx="6736181" cy="2330382"/>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Bobine de încălzire/Reîncălzire (D)</a:t>
            </a:r>
            <a:endParaRPr kumimoji="0" lang="sk-SK" sz="22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Conectate la o sursa de caldura, adica boiler sau radiatoare electrice, aceste serpentine sunt folosite pentru a respinge caldura in aerul care trece peste ele.</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29757ABC-B61F-3B12-68F7-206CAAE374C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BDAD340B-E953-314B-1578-2DEAEC55BEAA}"/>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02E9CE42-F2F9-8318-F323-1F9ED41A9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2525073"/>
            <a:ext cx="6498000" cy="6498000"/>
          </a:xfrm>
          <a:prstGeom prst="rect">
            <a:avLst/>
          </a:prstGeom>
        </p:spPr>
      </p:pic>
      <p:sp>
        <p:nvSpPr>
          <p:cNvPr id="6" name="TextBox 9">
            <a:extLst>
              <a:ext uri="{FF2B5EF4-FFF2-40B4-BE49-F238E27FC236}">
                <a16:creationId xmlns:a16="http://schemas.microsoft.com/office/drawing/2014/main" id="{F6C4D9DD-BB39-0E96-83C6-58381063E383}"/>
              </a:ext>
            </a:extLst>
          </p:cNvPr>
          <p:cNvSpPr txBox="1"/>
          <p:nvPr/>
        </p:nvSpPr>
        <p:spPr>
          <a:xfrm>
            <a:off x="340993" y="780008"/>
            <a:ext cx="5234136" cy="2077492"/>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COMPONENTE STANDARD ALE HVAC</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7" name="Obrázok 6">
            <a:extLst>
              <a:ext uri="{FF2B5EF4-FFF2-40B4-BE49-F238E27FC236}">
                <a16:creationId xmlns:a16="http://schemas.microsoft.com/office/drawing/2014/main" id="{AC421CBD-DB37-B1B2-5BE4-5D8F41668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8" name="Obrázok 7">
            <a:extLst>
              <a:ext uri="{FF2B5EF4-FFF2-40B4-BE49-F238E27FC236}">
                <a16:creationId xmlns:a16="http://schemas.microsoft.com/office/drawing/2014/main" id="{8AA065D9-A02A-4D2D-03E5-D409ECC774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224053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10" name="TextBox 10"/>
          <p:cNvSpPr txBox="1"/>
          <p:nvPr/>
        </p:nvSpPr>
        <p:spPr>
          <a:xfrm>
            <a:off x="379093" y="3498918"/>
            <a:ext cx="6709656" cy="2330382"/>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Umidificatoare (E)</a:t>
            </a:r>
            <a:endParaRPr kumimoji="0" lang="sk-SK" sz="22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 mecanism folosit pentru a adăuga umiditate în aer. În setările HVAC există patru metode dominante pentru creșterea conținutului de umiditate al aerului.</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6D7CFED7-A5FA-6C40-3374-AF5037E2A55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DE1B51AC-E3E0-51CB-7380-A8F3F6085D4C}"/>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2E3C8F5D-0E94-F48C-4582-F42124824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2792691"/>
            <a:ext cx="6498000" cy="6498000"/>
          </a:xfrm>
          <a:prstGeom prst="rect">
            <a:avLst/>
          </a:prstGeom>
        </p:spPr>
      </p:pic>
      <p:sp>
        <p:nvSpPr>
          <p:cNvPr id="6" name="TextBox 9">
            <a:extLst>
              <a:ext uri="{FF2B5EF4-FFF2-40B4-BE49-F238E27FC236}">
                <a16:creationId xmlns:a16="http://schemas.microsoft.com/office/drawing/2014/main" id="{509B87E9-9236-8F9F-E61A-33187FDE89C4}"/>
              </a:ext>
            </a:extLst>
          </p:cNvPr>
          <p:cNvSpPr txBox="1"/>
          <p:nvPr/>
        </p:nvSpPr>
        <p:spPr>
          <a:xfrm>
            <a:off x="340993" y="1161008"/>
            <a:ext cx="5234136" cy="2077492"/>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COMPONENTE STANDARD ALE HVAC</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7" name="Obrázok 6">
            <a:extLst>
              <a:ext uri="{FF2B5EF4-FFF2-40B4-BE49-F238E27FC236}">
                <a16:creationId xmlns:a16="http://schemas.microsoft.com/office/drawing/2014/main" id="{15DF4107-6269-B59B-0507-1B1D26B022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8" name="Obrázok 7">
            <a:extLst>
              <a:ext uri="{FF2B5EF4-FFF2-40B4-BE49-F238E27FC236}">
                <a16:creationId xmlns:a16="http://schemas.microsoft.com/office/drawing/2014/main" id="{676BBFD0-DE90-7E3B-DA6B-91F292B638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294361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10" name="TextBox 10"/>
          <p:cNvSpPr txBox="1"/>
          <p:nvPr/>
        </p:nvSpPr>
        <p:spPr>
          <a:xfrm>
            <a:off x="373649" y="3619500"/>
            <a:ext cx="6715099" cy="2330382"/>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Ventilatoare</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(F)</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Ventilatoarele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ansambluri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acționate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motor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găsesc</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interiorul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sistemelor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tratare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aerului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ajută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la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deplasarea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aerului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6B26D350-3496-A1C7-C0E0-EC6FB787DA5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2FD9BA1C-8F8C-22F3-AE84-692C59950E20}"/>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41DC9E25-8634-6AC2-089E-F0E4262B75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1765155"/>
            <a:ext cx="6498000" cy="6498000"/>
          </a:xfrm>
          <a:prstGeom prst="rect">
            <a:avLst/>
          </a:prstGeom>
        </p:spPr>
      </p:pic>
      <p:sp>
        <p:nvSpPr>
          <p:cNvPr id="6" name="TextBox 9">
            <a:extLst>
              <a:ext uri="{FF2B5EF4-FFF2-40B4-BE49-F238E27FC236}">
                <a16:creationId xmlns:a16="http://schemas.microsoft.com/office/drawing/2014/main" id="{FE898669-7B86-B12B-4B18-E57DB2F3C40C}"/>
              </a:ext>
            </a:extLst>
          </p:cNvPr>
          <p:cNvSpPr txBox="1"/>
          <p:nvPr/>
        </p:nvSpPr>
        <p:spPr>
          <a:xfrm>
            <a:off x="340993" y="1161008"/>
            <a:ext cx="5234136" cy="2077492"/>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COMPONENTE STANDARD ALE HVAC</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7" name="Obrázok 6">
            <a:extLst>
              <a:ext uri="{FF2B5EF4-FFF2-40B4-BE49-F238E27FC236}">
                <a16:creationId xmlns:a16="http://schemas.microsoft.com/office/drawing/2014/main" id="{F08EBDD6-3C2B-2F60-AC87-A048149761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8" name="Obrázok 7">
            <a:extLst>
              <a:ext uri="{FF2B5EF4-FFF2-40B4-BE49-F238E27FC236}">
                <a16:creationId xmlns:a16="http://schemas.microsoft.com/office/drawing/2014/main" id="{2EA8BD37-444F-9E39-F955-88F81845DD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140442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10" name="TextBox 10"/>
          <p:cNvSpPr txBox="1"/>
          <p:nvPr/>
        </p:nvSpPr>
        <p:spPr>
          <a:xfrm>
            <a:off x="373649" y="3617767"/>
            <a:ext cx="6715099" cy="3278333"/>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Difuzor (G)</a:t>
            </a:r>
            <a:endParaRPr kumimoji="0" lang="sk-SK" sz="22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 sistemele HVAC, difuzorul de alimentare cu aer este un dispozitiv care furnizează și aerisește aer condiționat într-o zonă, amestecă aerul din interior și gestionează ieșirea de aer. Funcționează prin reducerea vitezei conductei de aer prin creșterea presiunii statice.</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1F051CE8-F715-9EF9-0E1C-701953B0087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AB76DD14-F239-E252-0CAC-1BC29D1ED880}"/>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6" name="Obrázok 15">
            <a:extLst>
              <a:ext uri="{FF2B5EF4-FFF2-40B4-BE49-F238E27FC236}">
                <a16:creationId xmlns:a16="http://schemas.microsoft.com/office/drawing/2014/main" id="{40FC820C-7F9C-09D2-0106-2C527F85DB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2296383"/>
            <a:ext cx="6498000" cy="6498000"/>
          </a:xfrm>
          <a:prstGeom prst="rect">
            <a:avLst/>
          </a:prstGeom>
        </p:spPr>
      </p:pic>
      <p:sp>
        <p:nvSpPr>
          <p:cNvPr id="6" name="TextBox 9">
            <a:extLst>
              <a:ext uri="{FF2B5EF4-FFF2-40B4-BE49-F238E27FC236}">
                <a16:creationId xmlns:a16="http://schemas.microsoft.com/office/drawing/2014/main" id="{5F79FE19-7BB5-3CDC-6A1C-74C9F9B09273}"/>
              </a:ext>
            </a:extLst>
          </p:cNvPr>
          <p:cNvSpPr txBox="1"/>
          <p:nvPr/>
        </p:nvSpPr>
        <p:spPr>
          <a:xfrm>
            <a:off x="340993" y="1161008"/>
            <a:ext cx="5234136" cy="2077492"/>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COMPONENTE STANDARD ALE HVAC</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7" name="Obrázok 6">
            <a:extLst>
              <a:ext uri="{FF2B5EF4-FFF2-40B4-BE49-F238E27FC236}">
                <a16:creationId xmlns:a16="http://schemas.microsoft.com/office/drawing/2014/main" id="{69802CE5-BEC3-935F-1971-9951C1CED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8" name="Obrázok 7">
            <a:extLst>
              <a:ext uri="{FF2B5EF4-FFF2-40B4-BE49-F238E27FC236}">
                <a16:creationId xmlns:a16="http://schemas.microsoft.com/office/drawing/2014/main" id="{FBF346C9-B332-3053-63D7-5B808E50EC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212701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3868400" y="339265"/>
            <a:ext cx="1378871" cy="1378871"/>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graphicFrame>
        <p:nvGraphicFramePr>
          <p:cNvPr id="7" name="Google Shape;400;p17">
            <a:extLst>
              <a:ext uri="{FF2B5EF4-FFF2-40B4-BE49-F238E27FC236}">
                <a16:creationId xmlns:a16="http://schemas.microsoft.com/office/drawing/2014/main" id="{46733379-B3A2-835B-7320-CABDB0D5705E}"/>
              </a:ext>
            </a:extLst>
          </p:cNvPr>
          <p:cNvGraphicFramePr/>
          <p:nvPr>
            <p:extLst>
              <p:ext uri="{D42A27DB-BD31-4B8C-83A1-F6EECF244321}">
                <p14:modId xmlns:p14="http://schemas.microsoft.com/office/powerpoint/2010/main" val="1599527168"/>
              </p:ext>
            </p:extLst>
          </p:nvPr>
        </p:nvGraphicFramePr>
        <p:xfrm>
          <a:off x="919853" y="1956261"/>
          <a:ext cx="16448275" cy="3677920"/>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762896">
                <a:tc>
                  <a:txBody>
                    <a:bodyPr/>
                    <a:lstStyle/>
                    <a:p>
                      <a:pPr marL="0" marR="0" lvl="0" indent="0" algn="ctr" rtl="0">
                        <a:lnSpc>
                          <a:spcPct val="140016"/>
                        </a:lnSpc>
                        <a:spcBef>
                          <a:spcPts val="0"/>
                        </a:spcBef>
                        <a:spcAft>
                          <a:spcPts val="0"/>
                        </a:spcAft>
                        <a:buNone/>
                      </a:pPr>
                      <a:r>
                        <a:rPr lang="ro"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Învârtirea paletelor</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ctr" rtl="0">
                        <a:lnSpc>
                          <a:spcPct val="140016"/>
                        </a:lnSpc>
                        <a:spcBef>
                          <a:spcPts val="0"/>
                        </a:spcBef>
                        <a:spcAft>
                          <a:spcPts val="0"/>
                        </a:spcAft>
                        <a:buNone/>
                      </a:pPr>
                      <a:r>
                        <a:rPr lang="ro"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Mixer de aer</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ctr" rtl="0">
                        <a:lnSpc>
                          <a:spcPct val="140016"/>
                        </a:lnSpc>
                        <a:spcBef>
                          <a:spcPts val="0"/>
                        </a:spcBef>
                        <a:spcAft>
                          <a:spcPts val="0"/>
                        </a:spcAft>
                        <a:buNone/>
                      </a:pPr>
                      <a:r>
                        <a:rPr lang="ro"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Sisteme de management al clădirilor</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2279191">
                <a:tc>
                  <a:txBody>
                    <a:bodyPr/>
                    <a:lstStyle/>
                    <a:p>
                      <a:pPr marL="0" marR="0" lvl="0" indent="0" algn="l" rtl="0">
                        <a:lnSpc>
                          <a:spcPct val="140016"/>
                        </a:lnSpc>
                        <a:spcBef>
                          <a:spcPts val="0"/>
                        </a:spcBef>
                        <a:spcAft>
                          <a:spcPts val="0"/>
                        </a:spcAft>
                        <a:buNone/>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Dispozitive metalice staționare în interiorul conductelor, care sunt utilizate pentru a direcționa fluxul de aer și pentru a reduce turbulența în conducte.</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Dispozitive metalice dintr-o unitate de tratare a aerului care sunt utilizate pentru amestecarea sau amestecarea aerului care trece. De obicei situat după admisia de aer exterior sau după o by-pass în sistem.</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Sistemul de control bazat pe computer care poate automatiza sistemele HVAC, iluminatul, securitatea și siguranța vieții unei instalații.</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bl>
          </a:graphicData>
        </a:graphic>
      </p:graphicFrame>
      <p:sp>
        <p:nvSpPr>
          <p:cNvPr id="8" name="Google Shape;403;p17">
            <a:extLst>
              <a:ext uri="{FF2B5EF4-FFF2-40B4-BE49-F238E27FC236}">
                <a16:creationId xmlns:a16="http://schemas.microsoft.com/office/drawing/2014/main" id="{E58DCF80-78F3-0CCE-C13B-76C4A06FE1B6}"/>
              </a:ext>
            </a:extLst>
          </p:cNvPr>
          <p:cNvSpPr txBox="1"/>
          <p:nvPr/>
        </p:nvSpPr>
        <p:spPr>
          <a:xfrm>
            <a:off x="811006" y="800100"/>
            <a:ext cx="12410482" cy="809625"/>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ro" sz="4500" b="1" i="0" u="none" strike="noStrike" cap="none" dirty="0">
                <a:solidFill>
                  <a:srgbClr val="000000"/>
                </a:solidFill>
                <a:latin typeface="Poppins"/>
                <a:ea typeface="Poppins"/>
                <a:cs typeface="Poppins"/>
                <a:sym typeface="Poppins"/>
              </a:rPr>
              <a:t>Componente suplimentare</a:t>
            </a:r>
            <a:endParaRPr dirty="0"/>
          </a:p>
        </p:txBody>
      </p:sp>
      <p:graphicFrame>
        <p:nvGraphicFramePr>
          <p:cNvPr id="9" name="Google Shape;404;p17">
            <a:extLst>
              <a:ext uri="{FF2B5EF4-FFF2-40B4-BE49-F238E27FC236}">
                <a16:creationId xmlns:a16="http://schemas.microsoft.com/office/drawing/2014/main" id="{C9D034F1-061B-E27E-CD5E-9F73825A35D4}"/>
              </a:ext>
            </a:extLst>
          </p:cNvPr>
          <p:cNvGraphicFramePr/>
          <p:nvPr>
            <p:extLst>
              <p:ext uri="{D42A27DB-BD31-4B8C-83A1-F6EECF244321}">
                <p14:modId xmlns:p14="http://schemas.microsoft.com/office/powerpoint/2010/main" val="995247961"/>
              </p:ext>
            </p:extLst>
          </p:nvPr>
        </p:nvGraphicFramePr>
        <p:xfrm>
          <a:off x="919853" y="5207461"/>
          <a:ext cx="16448275" cy="4104640"/>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735420">
                <a:tc>
                  <a:txBody>
                    <a:bodyPr/>
                    <a:lstStyle/>
                    <a:p>
                      <a:pPr marL="0" marR="0" lvl="0" indent="0" algn="ctr" rtl="0">
                        <a:lnSpc>
                          <a:spcPct val="140016"/>
                        </a:lnSpc>
                        <a:spcBef>
                          <a:spcPts val="0"/>
                        </a:spcBef>
                        <a:spcAft>
                          <a:spcPts val="0"/>
                        </a:spcAft>
                        <a:buNone/>
                      </a:pPr>
                      <a:r>
                        <a:rPr lang="ro"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VFD</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ctr" rtl="0">
                        <a:lnSpc>
                          <a:spcPct val="140016"/>
                        </a:lnSpc>
                        <a:spcBef>
                          <a:spcPts val="0"/>
                        </a:spcBef>
                        <a:spcAft>
                          <a:spcPts val="0"/>
                        </a:spcAft>
                        <a:buNone/>
                      </a:pPr>
                      <a:r>
                        <a:rPr lang="ro"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Uscător de aer desicant</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bg1">
                        <a:lumMod val="85000"/>
                      </a:schemeClr>
                    </a:solidFill>
                  </a:tcPr>
                </a:tc>
                <a:tc>
                  <a:txBody>
                    <a:bodyPr/>
                    <a:lstStyle/>
                    <a:p>
                      <a:pPr marL="0" marR="0" lvl="0" indent="0" algn="ctr" rtl="0">
                        <a:lnSpc>
                          <a:spcPct val="140016"/>
                        </a:lnSpc>
                        <a:spcBef>
                          <a:spcPts val="0"/>
                        </a:spcBef>
                        <a:spcAft>
                          <a:spcPts val="0"/>
                        </a:spcAft>
                        <a:buNone/>
                      </a:pPr>
                      <a:r>
                        <a:rPr lang="ro"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Design plen deschis</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2767503">
                <a:tc>
                  <a:txBody>
                    <a:bodyPr/>
                    <a:lstStyle/>
                    <a:p>
                      <a:pPr marL="0" marR="0" lvl="0" indent="0" algn="l" rtl="0">
                        <a:lnSpc>
                          <a:spcPct val="140016"/>
                        </a:lnSpc>
                        <a:spcBef>
                          <a:spcPts val="0"/>
                        </a:spcBef>
                        <a:spcAft>
                          <a:spcPts val="0"/>
                        </a:spcAft>
                        <a:buNone/>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Variabil Frequency Drive (VFD) sau Variable Speed Drive (VSD) - un dispozitiv de control digital utilizat pe unitățile de tratare a aerului pentru a controla viteza și cuplul ventilatoarelor de alimentare, retur sau de evacuare din unitate.</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Un dispozitiv care utilizează material higroscopic pentru a îndepărta umezeala din aerul care este atras în el.</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0504D"/>
                    </a:solidFill>
                  </a:tcPr>
                </a:tc>
                <a:tc>
                  <a:txBody>
                    <a:bodyPr/>
                    <a:lstStyle/>
                    <a:p>
                      <a:pPr marL="0" marR="0" lvl="0" indent="0" algn="l" rtl="0">
                        <a:lnSpc>
                          <a:spcPct val="140016"/>
                        </a:lnSpc>
                        <a:spcBef>
                          <a:spcPts val="0"/>
                        </a:spcBef>
                        <a:spcAft>
                          <a:spcPts val="0"/>
                        </a:spcAft>
                        <a:buNone/>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Aerul este returnat la sistemul HVAC prin tavanul spațiului fără utilizarea conductelor. Returul aerului din tavan se poate amesteca cu aerul necondiționat, încurcându-se cu temperatura și umiditatea pentru obiectele dvs. de valoare.</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0504D"/>
                    </a:solidFill>
                  </a:tcPr>
                </a:tc>
                <a:extLst>
                  <a:ext uri="{0D108BD9-81ED-4DB2-BD59-A6C34878D82A}">
                    <a16:rowId xmlns:a16="http://schemas.microsoft.com/office/drawing/2014/main" val="10001"/>
                  </a:ext>
                </a:extLst>
              </a:tr>
            </a:tbl>
          </a:graphicData>
        </a:graphic>
      </p:graphicFrame>
      <p:pic>
        <p:nvPicPr>
          <p:cNvPr id="5" name="Obrázok 4">
            <a:extLst>
              <a:ext uri="{FF2B5EF4-FFF2-40B4-BE49-F238E27FC236}">
                <a16:creationId xmlns:a16="http://schemas.microsoft.com/office/drawing/2014/main" id="{CF09DCC5-47DB-319A-C022-B2CC7A155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2829" y="679630"/>
            <a:ext cx="2814827" cy="590537"/>
          </a:xfrm>
          <a:prstGeom prst="rect">
            <a:avLst/>
          </a:prstGeom>
        </p:spPr>
      </p:pic>
    </p:spTree>
    <p:extLst>
      <p:ext uri="{BB962C8B-B14F-4D97-AF65-F5344CB8AC3E}">
        <p14:creationId xmlns:p14="http://schemas.microsoft.com/office/powerpoint/2010/main" val="425794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409;p18">
            <a:extLst>
              <a:ext uri="{FF2B5EF4-FFF2-40B4-BE49-F238E27FC236}">
                <a16:creationId xmlns:a16="http://schemas.microsoft.com/office/drawing/2014/main" id="{5C628462-4740-6144-F456-46714FC984EE}"/>
              </a:ext>
            </a:extLst>
          </p:cNvPr>
          <p:cNvGraphicFramePr/>
          <p:nvPr>
            <p:extLst>
              <p:ext uri="{D42A27DB-BD31-4B8C-83A1-F6EECF244321}">
                <p14:modId xmlns:p14="http://schemas.microsoft.com/office/powerpoint/2010/main" val="2988079957"/>
              </p:ext>
            </p:extLst>
          </p:nvPr>
        </p:nvGraphicFramePr>
        <p:xfrm>
          <a:off x="919853" y="2433867"/>
          <a:ext cx="16448275" cy="6028488"/>
        </p:xfrm>
        <a:graphic>
          <a:graphicData uri="http://schemas.openxmlformats.org/drawingml/2006/table">
            <a:tbl>
              <a:tblPr>
                <a:noFill/>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1038658">
                <a:tc gridSpan="2">
                  <a:txBody>
                    <a:bodyPr/>
                    <a:lstStyle/>
                    <a:p>
                      <a:pPr marL="0" marR="0" lvl="0" indent="0" algn="ctr" rtl="0">
                        <a:lnSpc>
                          <a:spcPct val="140016"/>
                        </a:lnSpc>
                        <a:spcBef>
                          <a:spcPts val="0"/>
                        </a:spcBef>
                        <a:spcAft>
                          <a:spcPts val="0"/>
                        </a:spcAft>
                        <a:buNone/>
                      </a:pPr>
                      <a:r>
                        <a:rPr lang="ro"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Controale/Statistici</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hMerge="1">
                  <a:txBody>
                    <a:bodyPr/>
                    <a:lstStyle/>
                    <a:p>
                      <a:endParaRPr lang="sk-SK"/>
                    </a:p>
                  </a:txBody>
                  <a:tcPr/>
                </a:tc>
                <a:tc>
                  <a:txBody>
                    <a:bodyPr/>
                    <a:lstStyle/>
                    <a:p>
                      <a:pPr marL="0" marR="0" lvl="0" indent="0" algn="ctr" rtl="0">
                        <a:lnSpc>
                          <a:spcPct val="140016"/>
                        </a:lnSpc>
                        <a:spcBef>
                          <a:spcPts val="0"/>
                        </a:spcBef>
                        <a:spcAft>
                          <a:spcPts val="0"/>
                        </a:spcAft>
                        <a:buNone/>
                      </a:pPr>
                      <a:r>
                        <a:rPr lang="ro" sz="2000" b="1" u="none" strike="noStrike" cap="none">
                          <a:solidFill>
                            <a:srgbClr val="000000"/>
                          </a:solidFill>
                          <a:latin typeface="Poppins" panose="00000500000000000000" pitchFamily="2" charset="-18"/>
                          <a:ea typeface="Open Sans"/>
                          <a:cs typeface="Poppins" panose="00000500000000000000" pitchFamily="2" charset="-18"/>
                          <a:sym typeface="Open Sans"/>
                        </a:rPr>
                        <a:t>Economisind</a:t>
                      </a:r>
                      <a:r>
                        <a:rPr lang="ro" sz="2000" u="none" strike="noStrike" cap="none">
                          <a:solidFill>
                            <a:srgbClr val="000000"/>
                          </a:solidFill>
                          <a:latin typeface="Poppins" panose="00000500000000000000" pitchFamily="2" charset="-18"/>
                          <a:ea typeface="Open Sans"/>
                          <a:cs typeface="Poppins" panose="00000500000000000000" pitchFamily="2" charset="-18"/>
                          <a:sym typeface="Open Sans"/>
                        </a:rPr>
                        <a:t> </a:t>
                      </a:r>
                      <a:endParaRPr sz="2000" u="none" strike="noStrike" cap="none">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4322736">
                <a:tc gridSpan="2">
                  <a:txBody>
                    <a:bodyPr/>
                    <a:lstStyle/>
                    <a:p>
                      <a:pPr marL="518157" marR="0" lvl="1" indent="-259077" algn="l" rtl="0">
                        <a:lnSpc>
                          <a:spcPct val="140016"/>
                        </a:lnSpc>
                        <a:spcBef>
                          <a:spcPts val="0"/>
                        </a:spcBef>
                        <a:spcAft>
                          <a:spcPts val="0"/>
                        </a:spcAft>
                        <a:buClr>
                          <a:srgbClr val="FFFFFF"/>
                        </a:buClr>
                        <a:buSzPts val="2399"/>
                        <a:buFont typeface="Arial"/>
                        <a:buChar char="•"/>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Termostat – un instrument folosit pentru a regla temperatura într-un spațiu. Dispozitivul poate activa sistemul HVAC pentru a funcționa.</a:t>
                      </a:r>
                      <a:endParaRPr sz="2000" u="none" strike="noStrike" cap="none" dirty="0">
                        <a:latin typeface="Poppins" panose="00000500000000000000" pitchFamily="2" charset="-18"/>
                        <a:cs typeface="Poppins" panose="00000500000000000000" pitchFamily="2" charset="-18"/>
                      </a:endParaRPr>
                    </a:p>
                    <a:p>
                      <a:pPr marL="518157" marR="0" lvl="1" indent="-259077" algn="l" rtl="0">
                        <a:lnSpc>
                          <a:spcPct val="140016"/>
                        </a:lnSpc>
                        <a:spcBef>
                          <a:spcPts val="0"/>
                        </a:spcBef>
                        <a:spcAft>
                          <a:spcPts val="0"/>
                        </a:spcAft>
                        <a:buClr>
                          <a:srgbClr val="FFFFFF"/>
                        </a:buClr>
                        <a:buSzPts val="2399"/>
                        <a:buFont typeface="Arial"/>
                        <a:buChar char="•"/>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Umidistat – un instrument folosit pentru a regla umiditatea relativă dintr-un spațiu. Dispozitivul poate activa sistemul HVAC pentru a funcționa. În primul rând, serpentina de răcire și umidificatorul sau dezumidificatorul.</a:t>
                      </a:r>
                      <a:endParaRPr sz="2000" dirty="0">
                        <a:latin typeface="Poppins" panose="00000500000000000000" pitchFamily="2" charset="-18"/>
                        <a:cs typeface="Poppins" panose="00000500000000000000" pitchFamily="2" charset="-18"/>
                      </a:endParaRPr>
                    </a:p>
                    <a:p>
                      <a:pPr marL="518157" marR="0" lvl="1" indent="-259077" algn="l" rtl="0">
                        <a:lnSpc>
                          <a:spcPct val="140016"/>
                        </a:lnSpc>
                        <a:spcBef>
                          <a:spcPts val="0"/>
                        </a:spcBef>
                        <a:spcAft>
                          <a:spcPts val="0"/>
                        </a:spcAft>
                        <a:buClr>
                          <a:srgbClr val="FFFFFF"/>
                        </a:buClr>
                        <a:buSzPts val="2399"/>
                        <a:buFont typeface="Arial"/>
                        <a:buChar char="•"/>
                      </a:pPr>
                      <a:r>
                        <a:rPr lang="ro" sz="2000" u="none" strike="noStrike" cap="none" dirty="0" err="1">
                          <a:solidFill>
                            <a:srgbClr val="FFFFFF"/>
                          </a:solidFill>
                          <a:latin typeface="Poppins" panose="00000500000000000000" pitchFamily="2" charset="-18"/>
                          <a:ea typeface="Open Sans"/>
                          <a:cs typeface="Poppins" panose="00000500000000000000" pitchFamily="2" charset="-18"/>
                          <a:sym typeface="Open Sans"/>
                        </a:rPr>
                        <a:t>Termidistat </a:t>
                      </a: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 un instrument care este folosit pentru a măsura temperatura și umiditatea dintr-un spațiu. Dispozitivul poate activa sistemul HVAC pentru a funcționa.</a:t>
                      </a:r>
                      <a:endParaRPr sz="2000"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0504D"/>
                    </a:solidFill>
                  </a:tcPr>
                </a:tc>
                <a:tc hMerge="1">
                  <a:txBody>
                    <a:bodyPr/>
                    <a:lstStyle/>
                    <a:p>
                      <a:endParaRPr lang="sk-SK"/>
                    </a:p>
                  </a:txBody>
                  <a:tcPr/>
                </a:tc>
                <a:tc>
                  <a:txBody>
                    <a:bodyPr/>
                    <a:lstStyle/>
                    <a:p>
                      <a:pPr marL="0" marR="0" lvl="0" indent="0" algn="l" rtl="0">
                        <a:lnSpc>
                          <a:spcPct val="140016"/>
                        </a:lnSpc>
                        <a:spcBef>
                          <a:spcPts val="0"/>
                        </a:spcBef>
                        <a:spcAft>
                          <a:spcPts val="0"/>
                        </a:spcAft>
                        <a:buNone/>
                      </a:pPr>
                      <a:r>
                        <a:rPr lang="ro"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Un economizor este o parte a sistemului de răcire al unei clădiri care folosește aer rece din exterior pentru a răci clădirea în loc să opereze componentele de aer condiționat. Acest lucru este utilizat de obicei atunci când aerul exterior este mai rece decât temperatura punctului de referință de răcire.</a:t>
                      </a:r>
                      <a:endParaRPr sz="2000" u="none" strike="noStrike" cap="none" dirty="0">
                        <a:latin typeface="Poppins" panose="00000500000000000000" pitchFamily="2" charset="-18"/>
                        <a:cs typeface="Poppins" panose="00000500000000000000" pitchFamily="2" charset="-18"/>
                      </a:endParaRPr>
                    </a:p>
                    <a:p>
                      <a:pPr marL="0" marR="0" lvl="0" indent="0" algn="l" rtl="0">
                        <a:lnSpc>
                          <a:spcPct val="305363"/>
                        </a:lnSpc>
                        <a:spcBef>
                          <a:spcPts val="0"/>
                        </a:spcBef>
                        <a:spcAft>
                          <a:spcPts val="0"/>
                        </a:spcAft>
                        <a:buNone/>
                      </a:pP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0504D"/>
                    </a:solidFill>
                  </a:tcPr>
                </a:tc>
                <a:extLst>
                  <a:ext uri="{0D108BD9-81ED-4DB2-BD59-A6C34878D82A}">
                    <a16:rowId xmlns:a16="http://schemas.microsoft.com/office/drawing/2014/main" val="10001"/>
                  </a:ext>
                </a:extLst>
              </a:tr>
            </a:tbl>
          </a:graphicData>
        </a:graphic>
      </p:graphicFrame>
      <p:sp>
        <p:nvSpPr>
          <p:cNvPr id="7" name="Google Shape;412;p18">
            <a:extLst>
              <a:ext uri="{FF2B5EF4-FFF2-40B4-BE49-F238E27FC236}">
                <a16:creationId xmlns:a16="http://schemas.microsoft.com/office/drawing/2014/main" id="{E9A385ED-68BD-261B-D26F-DA6A8F6DFFE3}"/>
              </a:ext>
            </a:extLst>
          </p:cNvPr>
          <p:cNvSpPr txBox="1"/>
          <p:nvPr/>
        </p:nvSpPr>
        <p:spPr>
          <a:xfrm>
            <a:off x="762000" y="676275"/>
            <a:ext cx="12410482" cy="809625"/>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ro" sz="4500" b="1" i="0" u="none" strike="noStrike" cap="none" dirty="0">
                <a:solidFill>
                  <a:srgbClr val="000000"/>
                </a:solidFill>
                <a:latin typeface="Poppins"/>
                <a:ea typeface="Poppins"/>
                <a:cs typeface="Poppins"/>
                <a:sym typeface="Poppins"/>
              </a:rPr>
              <a:t>Componente suplimentare</a:t>
            </a:r>
            <a:endParaRPr dirty="0"/>
          </a:p>
        </p:txBody>
      </p:sp>
      <p:sp>
        <p:nvSpPr>
          <p:cNvPr id="2" name="Freeform 3">
            <a:extLst>
              <a:ext uri="{FF2B5EF4-FFF2-40B4-BE49-F238E27FC236}">
                <a16:creationId xmlns:a16="http://schemas.microsoft.com/office/drawing/2014/main" id="{0C8C5A4B-05A7-A3D4-F417-5BFF25DA9837}"/>
              </a:ext>
            </a:extLst>
          </p:cNvPr>
          <p:cNvSpPr/>
          <p:nvPr/>
        </p:nvSpPr>
        <p:spPr>
          <a:xfrm>
            <a:off x="13868400" y="339265"/>
            <a:ext cx="1378871" cy="1378871"/>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3" name="Obrázok 2">
            <a:extLst>
              <a:ext uri="{FF2B5EF4-FFF2-40B4-BE49-F238E27FC236}">
                <a16:creationId xmlns:a16="http://schemas.microsoft.com/office/drawing/2014/main" id="{1B1BB036-6F64-45AE-01F7-1E6204E4F7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22829" y="679630"/>
            <a:ext cx="2814827" cy="590537"/>
          </a:xfrm>
          <a:prstGeom prst="rect">
            <a:avLst/>
          </a:prstGeom>
        </p:spPr>
      </p:pic>
    </p:spTree>
    <p:extLst>
      <p:ext uri="{BB962C8B-B14F-4D97-AF65-F5344CB8AC3E}">
        <p14:creationId xmlns:p14="http://schemas.microsoft.com/office/powerpoint/2010/main" val="3005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247900"/>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653105"/>
            <a:ext cx="5234136" cy="1384995"/>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500" b="1" i="0" u="none" strike="noStrike" kern="0" cap="none" spc="0" normalizeH="0" baseline="0" noProof="0">
                <a:ln>
                  <a:noFill/>
                </a:ln>
                <a:solidFill>
                  <a:schemeClr val="bg1"/>
                </a:solidFill>
                <a:effectLst/>
                <a:uLnTx/>
                <a:uFillTx/>
                <a:latin typeface="Poppins"/>
                <a:ea typeface="Poppins"/>
                <a:cs typeface="Poppins"/>
                <a:sym typeface="Poppins"/>
              </a:rPr>
              <a:t>TIPURI COMUNE DE SISTEME HVAC</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10" name="TextBox 10"/>
          <p:cNvSpPr txBox="1"/>
          <p:nvPr/>
        </p:nvSpPr>
        <p:spPr>
          <a:xfrm>
            <a:off x="540935" y="2540575"/>
            <a:ext cx="6547814" cy="4226285"/>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Tipuri</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sisteme</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HVAC </a:t>
            </a: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Dacă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o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clădire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folosește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orificii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ventilație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pompa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cald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rece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este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probabil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echipată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HVAC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HVAC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standard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clădirile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rezidențiale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comerciale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includ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orice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încălzire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sau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distribuie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printr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-o serie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pic>
        <p:nvPicPr>
          <p:cNvPr id="12" name="Obrázok 11">
            <a:extLst>
              <a:ext uri="{FF2B5EF4-FFF2-40B4-BE49-F238E27FC236}">
                <a16:creationId xmlns:a16="http://schemas.microsoft.com/office/drawing/2014/main" id="{7B5DC8E5-1EF4-420E-DDE9-74E77877D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7738" y="1621840"/>
            <a:ext cx="8337600" cy="8337600"/>
          </a:xfrm>
          <a:prstGeom prst="rect">
            <a:avLst/>
          </a:prstGeom>
        </p:spPr>
      </p:pic>
      <p:sp>
        <p:nvSpPr>
          <p:cNvPr id="11" name="Freeform 21">
            <a:extLst>
              <a:ext uri="{FF2B5EF4-FFF2-40B4-BE49-F238E27FC236}">
                <a16:creationId xmlns:a16="http://schemas.microsoft.com/office/drawing/2014/main" id="{E4AA19B4-67C5-A675-9433-6789006160C7}"/>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316C0766-E5F1-FB1A-6949-828AF0FB7F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309990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a:solidFill>
            <a:srgbClr val="CC5B60"/>
          </a:solidFill>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4" name="TextBox 4"/>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7" name="TextBox 7"/>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297400" y="0"/>
            <a:ext cx="1028700" cy="1028700"/>
            <a:chOff x="0" y="0"/>
            <a:chExt cx="812800" cy="812800"/>
          </a:xfrm>
          <a:solidFill>
            <a:srgbClr val="CC5B60"/>
          </a:solidFill>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0" name="TextBox 10"/>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grpSp>
        <p:nvGrpSpPr>
          <p:cNvPr id="11" name="Group 11"/>
          <p:cNvGrpSpPr/>
          <p:nvPr/>
        </p:nvGrpSpPr>
        <p:grpSpPr>
          <a:xfrm>
            <a:off x="-609914" y="139830"/>
            <a:ext cx="1694792" cy="10147170"/>
            <a:chOff x="0" y="0"/>
            <a:chExt cx="446365" cy="2709333"/>
          </a:xfrm>
          <a:solidFill>
            <a:srgbClr val="CC5B60"/>
          </a:solidFill>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3" name="TextBox 13"/>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1" name="Freeform 21"/>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2" name="Freeform 22"/>
          <p:cNvSpPr/>
          <p:nvPr/>
        </p:nvSpPr>
        <p:spPr>
          <a:xfrm>
            <a:off x="13583265" y="1493013"/>
            <a:ext cx="4247535" cy="4114800"/>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p:cNvSpPr txBox="1"/>
          <p:nvPr/>
        </p:nvSpPr>
        <p:spPr>
          <a:xfrm>
            <a:off x="1926401" y="2975836"/>
            <a:ext cx="10218046" cy="1628140"/>
          </a:xfrm>
          <a:prstGeom prst="rect">
            <a:avLst/>
          </a:prstGeom>
        </p:spPr>
        <p:txBody>
          <a:bodyPr lIns="0" tIns="0" rIns="0" bIns="0" rtlCol="0" anchor="t">
            <a:spAutoFit/>
          </a:bodyPr>
          <a:lstStyle/>
          <a:p>
            <a:pPr algn="l">
              <a:lnSpc>
                <a:spcPts val="11960"/>
              </a:lnSpc>
            </a:pPr>
            <a:r>
              <a:rPr lang="en-US" sz="10400" dirty="0">
                <a:solidFill>
                  <a:srgbClr val="000000"/>
                </a:solidFill>
                <a:latin typeface="Poppins Bold"/>
              </a:rPr>
              <a:t>HVAC</a:t>
            </a:r>
          </a:p>
        </p:txBody>
      </p:sp>
      <p:sp>
        <p:nvSpPr>
          <p:cNvPr id="24" name="Freeform 24"/>
          <p:cNvSpPr/>
          <p:nvPr/>
        </p:nvSpPr>
        <p:spPr>
          <a:xfrm>
            <a:off x="12353558" y="7060967"/>
            <a:ext cx="1264826" cy="1180053"/>
          </a:xfrm>
          <a:custGeom>
            <a:avLst/>
            <a:gdLst/>
            <a:ahLst/>
            <a:cxnLst/>
            <a:rect l="l" t="t" r="r" b="b"/>
            <a:pathLst>
              <a:path w="2123768" h="2057400">
                <a:moveTo>
                  <a:pt x="0" y="0"/>
                </a:moveTo>
                <a:lnTo>
                  <a:pt x="2123768" y="0"/>
                </a:lnTo>
                <a:lnTo>
                  <a:pt x="2123768"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25"/>
          <p:cNvSpPr/>
          <p:nvPr/>
        </p:nvSpPr>
        <p:spPr>
          <a:xfrm>
            <a:off x="13447082" y="5877190"/>
            <a:ext cx="990600" cy="914400"/>
          </a:xfrm>
          <a:custGeom>
            <a:avLst/>
            <a:gdLst/>
            <a:ahLst/>
            <a:cxnLst/>
            <a:rect l="l" t="t" r="r" b="b"/>
            <a:pathLst>
              <a:path w="1458145" h="1412578">
                <a:moveTo>
                  <a:pt x="0" y="0"/>
                </a:moveTo>
                <a:lnTo>
                  <a:pt x="1458145" y="0"/>
                </a:lnTo>
                <a:lnTo>
                  <a:pt x="1458145" y="1412578"/>
                </a:lnTo>
                <a:lnTo>
                  <a:pt x="0" y="14125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46">
            <a:extLst>
              <a:ext uri="{FF2B5EF4-FFF2-40B4-BE49-F238E27FC236}">
                <a16:creationId xmlns:a16="http://schemas.microsoft.com/office/drawing/2014/main" id="{2F93E0A4-4758-844F-318D-3D72AD77565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17" name="Rectangle 3">
            <a:extLst>
              <a:ext uri="{FF2B5EF4-FFF2-40B4-BE49-F238E27FC236}">
                <a16:creationId xmlns:a16="http://schemas.microsoft.com/office/drawing/2014/main" id="{F53B0132-66B4-AACB-939A-4C256D4BABA6}"/>
              </a:ext>
            </a:extLst>
          </p:cNvPr>
          <p:cNvSpPr>
            <a:spLocks noChangeArrowheads="1"/>
          </p:cNvSpPr>
          <p:nvPr/>
        </p:nvSpPr>
        <p:spPr bwMode="auto">
          <a:xfrm>
            <a:off x="6575962" y="7353300"/>
            <a:ext cx="48128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ea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ea typeface="Calibri" panose="020F0502020204030204" pitchFamily="34" charset="0"/>
              </a:rPr>
              <a:t>NonCommercial</a:t>
            </a:r>
            <a:r>
              <a:rPr kumimoji="0" lang="en-GB" altLang="sk-SK" sz="1200" b="1" i="0" u="none" strike="noStrike" cap="none" normalizeH="0" baseline="0" dirty="0">
                <a:ln>
                  <a:noFill/>
                </a:ln>
                <a:solidFill>
                  <a:schemeClr val="tx1"/>
                </a:solidFill>
                <a:effectLst/>
                <a:ea typeface="Calibri" panose="020F0502020204030204" pitchFamily="34" charset="0"/>
              </a:rPr>
              <a:t> – </a:t>
            </a:r>
            <a:r>
              <a:rPr kumimoji="0" lang="en-GB" altLang="sk-SK" sz="1200" b="1" i="0" u="none" strike="noStrike" cap="none" normalizeH="0" baseline="0" dirty="0" err="1">
                <a:ln>
                  <a:noFill/>
                </a:ln>
                <a:solidFill>
                  <a:schemeClr val="tx1"/>
                </a:solidFill>
                <a:effectLst/>
                <a:ea typeface="Calibri" panose="020F0502020204030204" pitchFamily="34" charset="0"/>
              </a:rPr>
              <a:t>ShareAlike</a:t>
            </a:r>
            <a:r>
              <a:rPr kumimoji="0" lang="en-GB" altLang="sk-SK" sz="1200" b="1" i="0" u="none" strike="noStrike" cap="none" normalizeH="0" baseline="0" dirty="0">
                <a:ln>
                  <a:noFill/>
                </a:ln>
                <a:solidFill>
                  <a:schemeClr val="tx1"/>
                </a:solidFill>
                <a:effectLst/>
                <a:ea typeface="Calibri" panose="020F0502020204030204" pitchFamily="34" charset="0"/>
              </a:rPr>
              <a:t> 3.0 License.</a:t>
            </a:r>
            <a:endParaRPr kumimoji="0" lang="en-GB" altLang="sk-SK" sz="2000" b="0" i="0" u="none" strike="noStrike" cap="none" normalizeH="0" baseline="0" dirty="0">
              <a:ln>
                <a:noFill/>
              </a:ln>
              <a:solidFill>
                <a:schemeClr val="tx1"/>
              </a:solidFill>
              <a:effectLst/>
            </a:endParaRPr>
          </a:p>
        </p:txBody>
      </p:sp>
      <p:sp>
        <p:nvSpPr>
          <p:cNvPr id="18" name="BlokTextu 17">
            <a:extLst>
              <a:ext uri="{FF2B5EF4-FFF2-40B4-BE49-F238E27FC236}">
                <a16:creationId xmlns:a16="http://schemas.microsoft.com/office/drawing/2014/main" id="{B687DCBD-7948-6563-ABF7-D4259F64C69E}"/>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n-US" sz="1200">
                <a:solidFill>
                  <a:srgbClr val="000000"/>
                </a:solidFill>
                <a:effectLst/>
                <a:latin typeface="Calibri" panose="020F0502020204030204" pitchFamily="34" charset="0"/>
                <a:ea typeface="Calibri" panose="020F0502020204030204" pitchFamily="34" charset="0"/>
              </a:rPr>
              <a:t>Finanțat de Uniunea Europeană. Punctele de vedere și opiniile exprimate aparțin, însă, exclusiv autorului (autorilor) și nu reflectă neapărat punctele de vedere și opiniile Uniunii Europene sau ale Agenției Executive Europene pentru Educație și Cultură (EACEA). Nici Uniunea Europeană și nici EACEA nu pot fi considerate răspunzătoare pentru acestea.</a:t>
            </a:r>
            <a:endParaRPr lang="sk-SK" sz="1200" dirty="0">
              <a:effectLst/>
              <a:latin typeface="Calibri" panose="020F0502020204030204" pitchFamily="34" charset="0"/>
              <a:ea typeface="Calibri" panose="020F0502020204030204" pitchFamily="34" charset="0"/>
            </a:endParaRPr>
          </a:p>
        </p:txBody>
      </p:sp>
      <p:pic>
        <p:nvPicPr>
          <p:cNvPr id="19" name="Obrázok 18">
            <a:extLst>
              <a:ext uri="{FF2B5EF4-FFF2-40B4-BE49-F238E27FC236}">
                <a16:creationId xmlns:a16="http://schemas.microsoft.com/office/drawing/2014/main" id="{06C58C0A-31A9-E0C2-6D78-4146ACA396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sp>
        <p:nvSpPr>
          <p:cNvPr id="20" name="BlokTextu 19">
            <a:extLst>
              <a:ext uri="{FF2B5EF4-FFF2-40B4-BE49-F238E27FC236}">
                <a16:creationId xmlns:a16="http://schemas.microsoft.com/office/drawing/2014/main" id="{FC78B22F-2B7B-0D94-3527-10419602B0B1}"/>
              </a:ext>
            </a:extLst>
          </p:cNvPr>
          <p:cNvSpPr txBox="1"/>
          <p:nvPr/>
        </p:nvSpPr>
        <p:spPr>
          <a:xfrm>
            <a:off x="1926401" y="4467530"/>
            <a:ext cx="12170506" cy="584775"/>
          </a:xfrm>
          <a:prstGeom prst="rect">
            <a:avLst/>
          </a:prstGeom>
          <a:noFill/>
        </p:spPr>
        <p:txBody>
          <a:bodyPr wrap="square">
            <a:spAutoFit/>
          </a:bodyPr>
          <a:lstStyle/>
          <a:p>
            <a:r>
              <a:rPr lang="en-US" sz="3200" dirty="0" err="1">
                <a:latin typeface="Poppins" panose="00000500000000000000" pitchFamily="2" charset="-18"/>
                <a:cs typeface="Poppins" panose="00000500000000000000" pitchFamily="2" charset="-18"/>
              </a:rPr>
              <a:t>Numărul</a:t>
            </a:r>
            <a:r>
              <a:rPr lang="en-US" sz="3200" dirty="0">
                <a:latin typeface="Poppins" panose="00000500000000000000" pitchFamily="2" charset="-18"/>
                <a:cs typeface="Poppins" panose="00000500000000000000" pitchFamily="2" charset="-18"/>
              </a:rPr>
              <a:t> </a:t>
            </a:r>
            <a:r>
              <a:rPr lang="en-US" sz="3200" dirty="0" err="1">
                <a:latin typeface="Poppins" panose="00000500000000000000" pitchFamily="2" charset="-18"/>
                <a:cs typeface="Poppins" panose="00000500000000000000" pitchFamily="2" charset="-18"/>
              </a:rPr>
              <a:t>proiectului</a:t>
            </a:r>
            <a:r>
              <a:rPr lang="en-US" sz="3200" dirty="0">
                <a:latin typeface="Poppins" panose="00000500000000000000" pitchFamily="2" charset="-18"/>
                <a:cs typeface="Poppins" panose="00000500000000000000" pitchFamily="2" charset="-18"/>
              </a:rPr>
              <a:t>: 2021-1-DE02-KA220-VET-000029587</a:t>
            </a:r>
          </a:p>
        </p:txBody>
      </p:sp>
      <p:pic>
        <p:nvPicPr>
          <p:cNvPr id="27" name="Obrázok 26">
            <a:extLst>
              <a:ext uri="{FF2B5EF4-FFF2-40B4-BE49-F238E27FC236}">
                <a16:creationId xmlns:a16="http://schemas.microsoft.com/office/drawing/2014/main" id="{5BE65371-CB72-F2A8-5931-7434282048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96907" y="291688"/>
            <a:ext cx="2814827" cy="590537"/>
          </a:xfrm>
          <a:prstGeom prst="rect">
            <a:avLst/>
          </a:prstGeom>
        </p:spPr>
      </p:pic>
      <p:sp>
        <p:nvSpPr>
          <p:cNvPr id="14" name="Obdĺžnik 13">
            <a:extLst>
              <a:ext uri="{FF2B5EF4-FFF2-40B4-BE49-F238E27FC236}">
                <a16:creationId xmlns:a16="http://schemas.microsoft.com/office/drawing/2014/main" id="{0A867631-7201-AC81-E9B8-AB3D5FE61915}"/>
              </a:ext>
            </a:extLst>
          </p:cNvPr>
          <p:cNvSpPr/>
          <p:nvPr/>
        </p:nvSpPr>
        <p:spPr>
          <a:xfrm>
            <a:off x="1981200" y="5017920"/>
            <a:ext cx="10684342" cy="65898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Arial" panose="020B0604020202020204" pitchFamily="34" charset="0"/>
              </a:rPr>
              <a:t>PR3/A2: Material de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autoformare</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pentru</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îmbogățirea</a:t>
            </a:r>
            <a:r>
              <a:rPr lang="en-GB" sz="2400" kern="100" dirty="0">
                <a:effectLst/>
                <a:latin typeface="Calibri" panose="020F0502020204030204" pitchFamily="34" charset="0"/>
                <a:ea typeface="Calibri" panose="020F0502020204030204" pitchFamily="34" charset="0"/>
                <a:cs typeface="Arial" panose="020B0604020202020204" pitchFamily="34" charset="0"/>
              </a:rPr>
              <a:t>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experimentelor</a:t>
            </a:r>
            <a:r>
              <a:rPr lang="en-GB" sz="2400" kern="100" dirty="0">
                <a:effectLst/>
                <a:latin typeface="Calibri" panose="020F0502020204030204" pitchFamily="34" charset="0"/>
                <a:ea typeface="Calibri" panose="020F0502020204030204" pitchFamily="34" charset="0"/>
                <a:cs typeface="Arial" panose="020B0604020202020204" pitchFamily="34" charset="0"/>
              </a:rPr>
              <a:t> online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actuale</a:t>
            </a:r>
            <a:endParaRPr lang="sk-SK"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Picture 3" descr="A black and white sign with a person in a circle&#10;&#10;Description automatically generated">
            <a:hlinkClick r:id="rId8"/>
            <a:extLst>
              <a:ext uri="{FF2B5EF4-FFF2-40B4-BE49-F238E27FC236}">
                <a16:creationId xmlns:a16="http://schemas.microsoft.com/office/drawing/2014/main" id="{92E133F3-A5B6-344B-A397-ADD860DADFA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62867" y="7363699"/>
            <a:ext cx="4638842" cy="1628140"/>
          </a:xfrm>
          <a:prstGeom prst="rect">
            <a:avLst/>
          </a:prstGeom>
          <a:noFill/>
          <a:ln>
            <a:noFill/>
          </a:ln>
        </p:spPr>
      </p:pic>
    </p:spTree>
    <p:extLst>
      <p:ext uri="{BB962C8B-B14F-4D97-AF65-F5344CB8AC3E}">
        <p14:creationId xmlns:p14="http://schemas.microsoft.com/office/powerpoint/2010/main" val="332246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B56FE4D2-B010-B3E0-08ED-44D91C3FCCA1}"/>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4621648B-7450-F1E9-0EB9-7DA7E7DEF188}"/>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51B2AE0A-1786-DBB7-93D6-F7F632C6465B}"/>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018162" y="2723538"/>
            <a:ext cx="7749325" cy="69157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92649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380519" y="2723538"/>
            <a:ext cx="7749325" cy="69157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329762"/>
            <a:ext cx="9532073" cy="1384738"/>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499" b="1" i="0" u="none" strike="noStrike" kern="0" cap="none" spc="0" normalizeH="0" baseline="0" noProof="0" dirty="0">
                <a:ln>
                  <a:noFill/>
                </a:ln>
                <a:solidFill>
                  <a:schemeClr val="bg1"/>
                </a:solidFill>
                <a:effectLst/>
                <a:uLnTx/>
                <a:uFillTx/>
                <a:latin typeface="Poppins"/>
                <a:ea typeface="Poppins"/>
                <a:cs typeface="Poppins"/>
                <a:sym typeface="Poppins"/>
              </a:rPr>
              <a:t>TIPURI COMUNE DE SISTEME HVAC</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2" name="Google Shape;452;p20">
            <a:extLst>
              <a:ext uri="{FF2B5EF4-FFF2-40B4-BE49-F238E27FC236}">
                <a16:creationId xmlns:a16="http://schemas.microsoft.com/office/drawing/2014/main" id="{B986FF6C-5D83-1C93-76B3-094D7AC51EF7}"/>
              </a:ext>
            </a:extLst>
          </p:cNvPr>
          <p:cNvSpPr txBox="1"/>
          <p:nvPr/>
        </p:nvSpPr>
        <p:spPr>
          <a:xfrm>
            <a:off x="1158155" y="2661355"/>
            <a:ext cx="7609331" cy="678647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Sistem split: control clasic al confortului</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Sistemele split domnesc suprem în case pentru controlul climatizării. Sunt ca o echipă de echipă: o unitate se ocupă de încălzire (adesea alimentată cu gaz), cealaltă se ocupă de răcire. Un singur termostat acționează ca comandant, setând temperatura pentru întreaga casă. Unitatea de încălzire locuiește de obicei într-un subsol sau dulap, în timp ce unitatea de răcire se află în exterior, conectată printr-o rețea de țevi. Unitatea de răcire folosește trucuri inteligente, cum ar fi compresoare, serpentine și agent frigorific pentru a genera aer rece, în timp ce un ventilator direcționează aerul cald în exterior.</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Caracteristica cheie: un termostat menține întreaga casă confortabilă.</a:t>
            </a:r>
            <a:endParaRPr sz="2100" dirty="0">
              <a:latin typeface="Poppins" panose="00000500000000000000" pitchFamily="2" charset="-18"/>
              <a:cs typeface="Poppins" panose="00000500000000000000" pitchFamily="2" charset="-18"/>
            </a:endParaRPr>
          </a:p>
        </p:txBody>
      </p:sp>
      <p:sp>
        <p:nvSpPr>
          <p:cNvPr id="3" name="Google Shape;453;p20">
            <a:extLst>
              <a:ext uri="{FF2B5EF4-FFF2-40B4-BE49-F238E27FC236}">
                <a16:creationId xmlns:a16="http://schemas.microsoft.com/office/drawing/2014/main" id="{BC11BD58-F6C7-425D-A092-B25B908EB8C4}"/>
              </a:ext>
            </a:extLst>
          </p:cNvPr>
          <p:cNvSpPr txBox="1"/>
          <p:nvPr/>
        </p:nvSpPr>
        <p:spPr>
          <a:xfrm>
            <a:off x="9553091" y="2716054"/>
            <a:ext cx="7576753" cy="633404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Sistem de split hibrid:</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Economisirea </a:t>
            </a:r>
            <a:r>
              <a:rPr lang="ro" sz="21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energiei cu opțiunea de gaz și electricitate</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Gândiți-vă la un sistem hibrid split ca la o versiune mai flexibilă a omologul său clasic. Împărtășește aceeași unitate de răcire, dar oferă o personalitate dublă de încălzire. Poate folosi gaz pentru încălzire puternică, dar are și un mod electric. În timp ce căldura electrică ar putea fi mai lentă și mai puțin intensă, vă oferă mai mult control asupra consumului de energie. Acest lucru poate fi o economie de costuri în zonele cu climă mai blândă.</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Caracteristica cheie: oferă flexibilitate și posibile facturi mai mici la energie.</a:t>
            </a:r>
            <a:endParaRPr sz="2100" dirty="0">
              <a:latin typeface="Poppins" panose="00000500000000000000" pitchFamily="2" charset="-18"/>
              <a:cs typeface="Poppins" panose="00000500000000000000" pitchFamily="2" charset="-18"/>
            </a:endParaRPr>
          </a:p>
        </p:txBody>
      </p:sp>
      <p:sp>
        <p:nvSpPr>
          <p:cNvPr id="4" name="Freeform 21">
            <a:extLst>
              <a:ext uri="{FF2B5EF4-FFF2-40B4-BE49-F238E27FC236}">
                <a16:creationId xmlns:a16="http://schemas.microsoft.com/office/drawing/2014/main" id="{79A8EFD8-4223-4C37-FADB-D6D44634CBD6}"/>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9" name="Obrázok 8">
            <a:extLst>
              <a:ext uri="{FF2B5EF4-FFF2-40B4-BE49-F238E27FC236}">
                <a16:creationId xmlns:a16="http://schemas.microsoft.com/office/drawing/2014/main" id="{900D32BD-69C2-0EFD-8848-FAE9F8D202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37315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A955992B-EFC5-E7C1-C778-A70FD98959DD}"/>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798F799C-4793-1B38-D32C-842D218A520C}"/>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68D90AF2-56EF-6379-4358-FCB19C1DE4E1}"/>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143000" y="2552700"/>
            <a:ext cx="7749325" cy="69342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43486"/>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505357" y="2552700"/>
            <a:ext cx="7749325" cy="69342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 name="Google Shape;480;p21">
            <a:extLst>
              <a:ext uri="{FF2B5EF4-FFF2-40B4-BE49-F238E27FC236}">
                <a16:creationId xmlns:a16="http://schemas.microsoft.com/office/drawing/2014/main" id="{BC5B1B19-5023-D1F4-E04B-E8B91523EB11}"/>
              </a:ext>
            </a:extLst>
          </p:cNvPr>
          <p:cNvSpPr txBox="1"/>
          <p:nvPr/>
        </p:nvSpPr>
        <p:spPr>
          <a:xfrm>
            <a:off x="1282003" y="2490192"/>
            <a:ext cx="7610322" cy="678647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Încălzire și răcire la pachet:</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Deși nu sunt la fel de comune ca sistemele split, sistemele ambalate sunt campioni care economisesc spațiu, ideale pentru clădirile mai mici. Ele combină atât componentele de încălzire, cât și cele de răcire într-o singură unitate compactă. Această unitate găsește de obicei o casă pe acoperiș, mansardă sau lângă fundația clădirii. Instalarea și întreținerea sunt adesea mai simple în comparație cu sistemele split, deoarece se conectează la conductele clădirii printr-o singură deschidere. În funcție de climă, puteți alege o pompă de căldură ambalată sau un aparat de aer condiționat ambalat cu elemente de încălzire opționale.</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Caracteristica cheie: ușor de instalat și întreținut datorită designului all-in-one.</a:t>
            </a:r>
            <a:endParaRPr sz="2100" dirty="0">
              <a:latin typeface="Poppins" panose="00000500000000000000" pitchFamily="2" charset="-18"/>
              <a:cs typeface="Poppins" panose="00000500000000000000" pitchFamily="2" charset="-18"/>
            </a:endParaRPr>
          </a:p>
        </p:txBody>
      </p:sp>
      <p:sp>
        <p:nvSpPr>
          <p:cNvPr id="3" name="Google Shape;481;p21">
            <a:extLst>
              <a:ext uri="{FF2B5EF4-FFF2-40B4-BE49-F238E27FC236}">
                <a16:creationId xmlns:a16="http://schemas.microsoft.com/office/drawing/2014/main" id="{CDB9FEFA-D49D-3F1D-E711-C5BA5E42B0AD}"/>
              </a:ext>
            </a:extLst>
          </p:cNvPr>
          <p:cNvSpPr txBox="1"/>
          <p:nvPr/>
        </p:nvSpPr>
        <p:spPr>
          <a:xfrm>
            <a:off x="9601200" y="2476500"/>
            <a:ext cx="7543800" cy="452431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Sistem zonat: confort personalizat pentru fiecare cameră:</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Case mari: sisteme HVAC separate pe etaj pentru control complet (dar necesită mai multe unități).</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Majoritatea caselor: clapetele (supape) din conductele de aer reglează fluxul de aer în diferite zone. Zonele mai reci primesc mai mult aer, menținându-vă confortabil și economisind energie.</a:t>
            </a:r>
            <a:endParaRPr sz="21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1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Caracteristica cheie: oferă control individual al temperaturii pentru diferite zone.</a:t>
            </a:r>
            <a:endParaRPr sz="2100" dirty="0">
              <a:latin typeface="Poppins" panose="00000500000000000000" pitchFamily="2" charset="-18"/>
              <a:cs typeface="Poppins" panose="00000500000000000000" pitchFamily="2" charset="-18"/>
            </a:endParaRPr>
          </a:p>
        </p:txBody>
      </p:sp>
      <p:sp>
        <p:nvSpPr>
          <p:cNvPr id="4" name="TextBox 23">
            <a:extLst>
              <a:ext uri="{FF2B5EF4-FFF2-40B4-BE49-F238E27FC236}">
                <a16:creationId xmlns:a16="http://schemas.microsoft.com/office/drawing/2014/main" id="{11E0F4F7-7FD5-E7B6-728B-3BD8EC218438}"/>
              </a:ext>
            </a:extLst>
          </p:cNvPr>
          <p:cNvSpPr txBox="1"/>
          <p:nvPr/>
        </p:nvSpPr>
        <p:spPr>
          <a:xfrm>
            <a:off x="526327" y="329762"/>
            <a:ext cx="9532073" cy="1384738"/>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499" b="1" i="0" u="none" strike="noStrike" kern="0" cap="none" spc="0" normalizeH="0" baseline="0" noProof="0" dirty="0">
                <a:ln>
                  <a:noFill/>
                </a:ln>
                <a:solidFill>
                  <a:schemeClr val="bg1"/>
                </a:solidFill>
                <a:effectLst/>
                <a:uLnTx/>
                <a:uFillTx/>
                <a:latin typeface="Poppins"/>
                <a:ea typeface="Poppins"/>
                <a:cs typeface="Poppins"/>
                <a:sym typeface="Poppins"/>
              </a:rPr>
              <a:t>TIPURI COMUNE DE SISTEME HVAC</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8" name="Freeform 21">
            <a:extLst>
              <a:ext uri="{FF2B5EF4-FFF2-40B4-BE49-F238E27FC236}">
                <a16:creationId xmlns:a16="http://schemas.microsoft.com/office/drawing/2014/main" id="{1FBB1667-A15F-4190-1900-A3A245936FA6}"/>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0" name="Obrázok 9">
            <a:extLst>
              <a:ext uri="{FF2B5EF4-FFF2-40B4-BE49-F238E27FC236}">
                <a16:creationId xmlns:a16="http://schemas.microsoft.com/office/drawing/2014/main" id="{7F23CDA4-2F76-536D-1CA2-9381BB0A7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3942424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400300"/>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939105"/>
            <a:ext cx="5234136" cy="1384995"/>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500" b="1" i="0" u="none" strike="noStrike" kern="0" cap="none" spc="0" normalizeH="0" baseline="0" noProof="0" dirty="0">
                <a:ln>
                  <a:noFill/>
                </a:ln>
                <a:solidFill>
                  <a:schemeClr val="bg1"/>
                </a:solidFill>
                <a:effectLst/>
                <a:uLnTx/>
                <a:uFillTx/>
                <a:latin typeface="Poppins"/>
                <a:ea typeface="Poppins"/>
                <a:cs typeface="Poppins"/>
                <a:sym typeface="Poppins"/>
              </a:rPr>
              <a:t>TIPURI COMUNE DE SISTEME HVAC</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10" name="TextBox 10"/>
          <p:cNvSpPr txBox="1"/>
          <p:nvPr/>
        </p:nvSpPr>
        <p:spPr>
          <a:xfrm>
            <a:off x="576419" y="2613069"/>
            <a:ext cx="6512329" cy="3278333"/>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Tipuri</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sisteme</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HVAC </a:t>
            </a: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fără</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După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cum</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sugerează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numele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HVAC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fără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concepute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încălzi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sau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spațiu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fără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Aceste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diferite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dimensiuni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utilizate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mod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obișnuit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clădiri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mici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sau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șantiere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temporare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pic>
        <p:nvPicPr>
          <p:cNvPr id="16" name="Obrázok 15">
            <a:extLst>
              <a:ext uri="{FF2B5EF4-FFF2-40B4-BE49-F238E27FC236}">
                <a16:creationId xmlns:a16="http://schemas.microsoft.com/office/drawing/2014/main" id="{07BCAC7A-611E-2464-028C-19DA717DD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1440820"/>
            <a:ext cx="8337600" cy="8337600"/>
          </a:xfrm>
          <a:prstGeom prst="rect">
            <a:avLst/>
          </a:prstGeom>
        </p:spPr>
      </p:pic>
      <p:sp>
        <p:nvSpPr>
          <p:cNvPr id="6" name="Freeform 21">
            <a:extLst>
              <a:ext uri="{FF2B5EF4-FFF2-40B4-BE49-F238E27FC236}">
                <a16:creationId xmlns:a16="http://schemas.microsoft.com/office/drawing/2014/main" id="{591C4D36-A87C-999C-5584-19A91DD0C33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F9782A93-4A5D-DF3C-7034-207A8413C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spTree>
    <p:extLst>
      <p:ext uri="{BB962C8B-B14F-4D97-AF65-F5344CB8AC3E}">
        <p14:creationId xmlns:p14="http://schemas.microsoft.com/office/powerpoint/2010/main" val="622092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D7E0714C-D1A5-DA04-0B54-9CCA78A5DAD8}"/>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538E2377-3999-4B7C-911B-D695A6048CB3}"/>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B457F5C3-30A1-F860-4F17-88E6BC4FCF85}"/>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solidFill>
                  <a:schemeClr val="bg1"/>
                </a:solidFill>
              </a:endParaRPr>
            </a:p>
          </p:txBody>
        </p:sp>
      </p:grpSp>
      <p:grpSp>
        <p:nvGrpSpPr>
          <p:cNvPr id="5" name="Group 5"/>
          <p:cNvGrpSpPr/>
          <p:nvPr/>
        </p:nvGrpSpPr>
        <p:grpSpPr>
          <a:xfrm>
            <a:off x="990600" y="2552700"/>
            <a:ext cx="7749325" cy="63246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43486"/>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grpSp>
        <p:nvGrpSpPr>
          <p:cNvPr id="17" name="Group 17"/>
          <p:cNvGrpSpPr/>
          <p:nvPr/>
        </p:nvGrpSpPr>
        <p:grpSpPr>
          <a:xfrm>
            <a:off x="9352957" y="2552701"/>
            <a:ext cx="7749325" cy="63246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405962"/>
            <a:ext cx="8617673" cy="1384738"/>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499" b="1" i="0" u="none" strike="noStrike" kern="0" cap="none" spc="0" normalizeH="0" baseline="0" noProof="0" dirty="0">
                <a:ln>
                  <a:noFill/>
                </a:ln>
                <a:solidFill>
                  <a:schemeClr val="bg1"/>
                </a:solidFill>
                <a:effectLst/>
                <a:uLnTx/>
                <a:uFillTx/>
                <a:latin typeface="Poppins"/>
                <a:ea typeface="Poppins"/>
                <a:cs typeface="Poppins"/>
                <a:sym typeface="Poppins"/>
              </a:rPr>
              <a:t>TIPURI COMUNE DE SISTEME HVAC</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2" name="Google Shape;521;p23">
            <a:extLst>
              <a:ext uri="{FF2B5EF4-FFF2-40B4-BE49-F238E27FC236}">
                <a16:creationId xmlns:a16="http://schemas.microsoft.com/office/drawing/2014/main" id="{284E1807-FCA4-EFC3-3846-2A826D3D49D7}"/>
              </a:ext>
            </a:extLst>
          </p:cNvPr>
          <p:cNvSpPr txBox="1"/>
          <p:nvPr/>
        </p:nvSpPr>
        <p:spPr>
          <a:xfrm>
            <a:off x="1200357" y="2518962"/>
            <a:ext cx="7539567" cy="521373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2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Duct-Free mini-split: confort personalizat fără conducte</a:t>
            </a:r>
            <a:endParaRPr sz="22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2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Mini-split AC răcește anumite încăperi, perfect pentru apartamente sau case încălzite neuniform. Unitatea exterioară puternică se asociază cu unitățile interioare din fiecare cameră pentru un confort țintit. Economisește energie prin evitarea conductelor cu scurgeri, dar poate fi nevoie de un încălzitor separat în climatele foarte reci.</a:t>
            </a:r>
            <a:endParaRPr sz="22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2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Caracteristica cheie: oferă control individual al temperaturii camerei fără conducte</a:t>
            </a:r>
            <a:endParaRPr sz="2200" dirty="0">
              <a:latin typeface="Poppins" panose="00000500000000000000" pitchFamily="2" charset="-18"/>
              <a:cs typeface="Poppins" panose="00000500000000000000" pitchFamily="2" charset="-18"/>
            </a:endParaRPr>
          </a:p>
        </p:txBody>
      </p:sp>
      <p:sp>
        <p:nvSpPr>
          <p:cNvPr id="3" name="Google Shape;522;p23">
            <a:extLst>
              <a:ext uri="{FF2B5EF4-FFF2-40B4-BE49-F238E27FC236}">
                <a16:creationId xmlns:a16="http://schemas.microsoft.com/office/drawing/2014/main" id="{109AED8D-8510-3A08-5598-F48A622B6BE0}"/>
              </a:ext>
            </a:extLst>
          </p:cNvPr>
          <p:cNvSpPr txBox="1"/>
          <p:nvPr/>
        </p:nvSpPr>
        <p:spPr>
          <a:xfrm>
            <a:off x="9593012" y="2452287"/>
            <a:ext cx="7269600" cy="5687711"/>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2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Încălzire hidrică: căldură din interior spre exterior</a:t>
            </a:r>
            <a:endParaRPr sz="22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2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Spre deosebire de sistemele tradiționale care folosesc aer, încălzirea hidronică se bazează pe puterea lichidului de a furniza căldură. Un cazan acționează ca inima sistemului, încălzind apa care apoi trece prin conductele ascunse sub podelele tale. Odată ce ajunge la destinație (radiatoare, plinte sau chiar pardoseală radiantă), apa fierbinte radiază căldură în întreaga cameră, creând o senzație confortabilă de la sol.</a:t>
            </a:r>
            <a:endParaRPr sz="22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2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Caracteristica cheie: folosește lichid încălzit pentru a radia căldură în spațiul.</a:t>
            </a:r>
            <a:endParaRPr sz="2200" dirty="0">
              <a:latin typeface="Poppins" panose="00000500000000000000" pitchFamily="2" charset="-18"/>
              <a:cs typeface="Poppins" panose="00000500000000000000" pitchFamily="2" charset="-18"/>
            </a:endParaRPr>
          </a:p>
        </p:txBody>
      </p:sp>
      <p:sp>
        <p:nvSpPr>
          <p:cNvPr id="4" name="Freeform 21">
            <a:extLst>
              <a:ext uri="{FF2B5EF4-FFF2-40B4-BE49-F238E27FC236}">
                <a16:creationId xmlns:a16="http://schemas.microsoft.com/office/drawing/2014/main" id="{826EEBB3-C9DC-6B6A-34E8-DD4A5FC30D91}"/>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8" name="Obrázok 7">
            <a:extLst>
              <a:ext uri="{FF2B5EF4-FFF2-40B4-BE49-F238E27FC236}">
                <a16:creationId xmlns:a16="http://schemas.microsoft.com/office/drawing/2014/main" id="{E441AA8F-1FCE-33C8-6C32-D67CCB9B25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spTree>
    <p:extLst>
      <p:ext uri="{BB962C8B-B14F-4D97-AF65-F5344CB8AC3E}">
        <p14:creationId xmlns:p14="http://schemas.microsoft.com/office/powerpoint/2010/main" val="2028080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A53C1E31-885D-A66E-D418-CD04B9627474}"/>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6D4ED9A7-B5C4-4BA4-7750-9D8D94E484EF}"/>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969B648E-54C5-5D2A-BC70-13337C3804C2}"/>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913278" y="2577073"/>
            <a:ext cx="7749325" cy="71209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1111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275635" y="2577073"/>
            <a:ext cx="7749325" cy="71209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4" name="TextBox 23">
            <a:extLst>
              <a:ext uri="{FF2B5EF4-FFF2-40B4-BE49-F238E27FC236}">
                <a16:creationId xmlns:a16="http://schemas.microsoft.com/office/drawing/2014/main" id="{3BC8B951-059E-D4C1-0B32-216CB1FC49E6}"/>
              </a:ext>
            </a:extLst>
          </p:cNvPr>
          <p:cNvSpPr txBox="1"/>
          <p:nvPr/>
        </p:nvSpPr>
        <p:spPr>
          <a:xfrm>
            <a:off x="526327" y="405962"/>
            <a:ext cx="8617673" cy="1384738"/>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499" b="1" i="0" u="none" strike="noStrike" kern="0" cap="none" spc="0" normalizeH="0" baseline="0" noProof="0" dirty="0">
                <a:ln>
                  <a:noFill/>
                </a:ln>
                <a:solidFill>
                  <a:schemeClr val="bg1"/>
                </a:solidFill>
                <a:effectLst/>
                <a:uLnTx/>
                <a:uFillTx/>
                <a:latin typeface="Poppins"/>
                <a:ea typeface="Poppins"/>
                <a:cs typeface="Poppins"/>
                <a:sym typeface="Poppins"/>
              </a:rPr>
              <a:t>TIPURI COMUNE DE SISTEME HVAC</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8" name="Google Shape;549;p24">
            <a:extLst>
              <a:ext uri="{FF2B5EF4-FFF2-40B4-BE49-F238E27FC236}">
                <a16:creationId xmlns:a16="http://schemas.microsoft.com/office/drawing/2014/main" id="{87788538-0401-296F-ECB7-18C8186F87C1}"/>
              </a:ext>
            </a:extLst>
          </p:cNvPr>
          <p:cNvSpPr txBox="1"/>
          <p:nvPr/>
        </p:nvSpPr>
        <p:spPr>
          <a:xfrm>
            <a:off x="9418200" y="2476500"/>
            <a:ext cx="7606760" cy="663566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2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Pompe de căldură portabile: dublă sarcină pentru toate anotimpurile</a:t>
            </a:r>
            <a:endParaRPr sz="22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2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Gândiți-vă la o pompă de căldură portabilă ca la un cuțit al armatei elvețiene pentru controlul climatului. Similar ca dimensiune și funcționare cu un răcitor spot, oferă atât funcții de răcire, cât și de încălzire. În modul de răcire, funcționează la fel ca un răcitor spot. Dar când comutați comutatorul pe încălzire, acesta atrage aerul exterior, îl încălzește folosind o bobină de condensare și distribuie confortul prăjitor în întreaga cameră. Această versatilitate îl face o alegere excelentă pentru zonele cu temperaturi fluctuante.</a:t>
            </a:r>
            <a:endParaRPr sz="22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2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Caracteristica cheie: oferă atât încălzire, cât și răcire într-o unitate portabilă.</a:t>
            </a:r>
            <a:endParaRPr sz="2200" dirty="0">
              <a:latin typeface="Poppins" panose="00000500000000000000" pitchFamily="2" charset="-18"/>
              <a:cs typeface="Poppins" panose="00000500000000000000" pitchFamily="2" charset="-18"/>
            </a:endParaRPr>
          </a:p>
        </p:txBody>
      </p:sp>
      <p:sp>
        <p:nvSpPr>
          <p:cNvPr id="9" name="Google Shape;550;p24">
            <a:extLst>
              <a:ext uri="{FF2B5EF4-FFF2-40B4-BE49-F238E27FC236}">
                <a16:creationId xmlns:a16="http://schemas.microsoft.com/office/drawing/2014/main" id="{6B970A18-CD52-56C5-AB6A-BBBCC0FA6BBB}"/>
              </a:ext>
            </a:extLst>
          </p:cNvPr>
          <p:cNvSpPr txBox="1"/>
          <p:nvPr/>
        </p:nvSpPr>
        <p:spPr>
          <a:xfrm>
            <a:off x="1066799" y="2484715"/>
            <a:ext cx="7467601" cy="473975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2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Răcitoare portabile spot: învinge căldura din mers:</a:t>
            </a:r>
            <a:endParaRPr sz="22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2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Racitoarele spot sunt unități portabile de AC care răcesc spații mari, cum ar fi depozitele sau evenimentele. Ele funcționează ca mini AC-uri, trăgând aer cald, răcindu-l și eliminând aerul fierbinte printr-o ventilație. Sunt flexibile (plug-and-play cu roți), dar necesită aerisirea aerului cald afară pentru a răci cu adevărat un spațiu.</a:t>
            </a:r>
            <a:endParaRPr sz="2200" dirty="0">
              <a:latin typeface="Poppins" panose="00000500000000000000" pitchFamily="2" charset="-18"/>
              <a:cs typeface="Poppins" panose="00000500000000000000" pitchFamily="2" charset="-18"/>
            </a:endParaRPr>
          </a:p>
          <a:p>
            <a:pPr marL="0" marR="0" lvl="0" indent="0" algn="l" rtl="0">
              <a:lnSpc>
                <a:spcPct val="140016"/>
              </a:lnSpc>
              <a:spcBef>
                <a:spcPts val="0"/>
              </a:spcBef>
              <a:spcAft>
                <a:spcPts val="0"/>
              </a:spcAft>
              <a:buNone/>
            </a:pPr>
            <a:r>
              <a:rPr lang="ro" sz="2200" b="1" i="0" u="none" strike="noStrike" cap="none" dirty="0">
                <a:solidFill>
                  <a:srgbClr val="FFFFFF"/>
                </a:solidFill>
                <a:latin typeface="Poppins" panose="00000500000000000000" pitchFamily="2" charset="-18"/>
                <a:ea typeface="Open Sans"/>
                <a:cs typeface="Poppins" panose="00000500000000000000" pitchFamily="2" charset="-18"/>
                <a:sym typeface="Open Sans"/>
              </a:rPr>
              <a:t>Caracteristica cheie: portabil și ușor de configurat, perfect pentru nevoile temporare de răcire.</a:t>
            </a:r>
            <a:endParaRPr sz="2200" dirty="0">
              <a:latin typeface="Poppins" panose="00000500000000000000" pitchFamily="2" charset="-18"/>
              <a:cs typeface="Poppins" panose="00000500000000000000" pitchFamily="2" charset="-18"/>
            </a:endParaRPr>
          </a:p>
        </p:txBody>
      </p:sp>
      <p:sp>
        <p:nvSpPr>
          <p:cNvPr id="2" name="Freeform 21">
            <a:extLst>
              <a:ext uri="{FF2B5EF4-FFF2-40B4-BE49-F238E27FC236}">
                <a16:creationId xmlns:a16="http://schemas.microsoft.com/office/drawing/2014/main" id="{0FCD2F9D-D066-4CF8-2CBC-0FC4DABCF6BF}"/>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0" name="Obrázok 9">
            <a:extLst>
              <a:ext uri="{FF2B5EF4-FFF2-40B4-BE49-F238E27FC236}">
                <a16:creationId xmlns:a16="http://schemas.microsoft.com/office/drawing/2014/main" id="{E43AC129-AA90-C01E-AB18-5AD341AB82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2068277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14C2175-A67D-5FA0-7651-24762D3836B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9902C4DB-7CDF-AD2F-766B-C4CBB6D527CE}"/>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5007FDAF-7F87-94D2-C9EE-CEE84BE3A743}"/>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457200" y="329505"/>
            <a:ext cx="11657732" cy="138499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500" b="1" i="0" u="none" strike="noStrike" kern="0" cap="none" spc="0" normalizeH="0" baseline="0" noProof="0" dirty="0">
                <a:ln>
                  <a:noFill/>
                </a:ln>
                <a:solidFill>
                  <a:schemeClr val="bg1"/>
                </a:solidFill>
                <a:effectLst/>
                <a:uLnTx/>
                <a:uFillTx/>
                <a:latin typeface="Poppins"/>
                <a:ea typeface="Poppins"/>
                <a:cs typeface="Poppins"/>
                <a:sym typeface="Poppins"/>
              </a:rPr>
              <a:t>10 dintre cele mai frecvente probleme HVAC și cum să le remediați</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grpSp>
        <p:nvGrpSpPr>
          <p:cNvPr id="8" name="Group 8"/>
          <p:cNvGrpSpPr/>
          <p:nvPr/>
        </p:nvGrpSpPr>
        <p:grpSpPr>
          <a:xfrm>
            <a:off x="-1" y="2832101"/>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283687" y="3038475"/>
            <a:ext cx="11603513" cy="6122189"/>
          </a:xfrm>
          <a:prstGeom prst="rect">
            <a:avLst/>
          </a:prstGeom>
        </p:spPr>
        <p:txBody>
          <a:bodyPr wrap="square" lIns="0" tIns="0" rIns="0" bIns="0" rtlCol="0" anchor="t">
            <a:spAutoFit/>
          </a:bodyPr>
          <a:lstStyle/>
          <a:p>
            <a:pPr marL="282511" marR="0" lvl="1" indent="0" algn="l" defTabSz="914400" rtl="0" eaLnBrk="1" fontAlgn="auto" latinLnBrk="0" hangingPunct="1">
              <a:lnSpc>
                <a:spcPct val="140016"/>
              </a:lnSpc>
              <a:spcBef>
                <a:spcPts val="0"/>
              </a:spcBef>
              <a:spcAft>
                <a:spcPts val="0"/>
              </a:spcAft>
              <a:buClr>
                <a:srgbClr val="FFFFFF"/>
              </a:buClr>
              <a:buSzPts val="2300"/>
              <a:buFont typeface="Arial"/>
              <a:buNone/>
              <a:tabLst/>
              <a:defRPr/>
            </a:pPr>
            <a:r>
              <a:rPr kumimoji="0" lang="sk-SK" sz="22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1. Filtre </a:t>
            </a:r>
            <a:r>
              <a:rPr kumimoji="0" lang="sk-SK" sz="22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murdare</a:t>
            </a:r>
            <a:endParaRPr kumimoji="0" lang="sk-SK" sz="2200" b="1"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Filtrele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murdare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cel</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frecvent</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vinovat</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din</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spatele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problemelor</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HVAC.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filtru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murdar</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restricționează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fluxul</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forțând</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cuptorul</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lucreze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mult</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Acest</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lucru</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poate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duce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la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supraîncălzire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uzură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prematură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temperaturi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inegale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întreaga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casă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Înlocuirea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filtrului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este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o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sarcină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simplă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o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puteți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rezolva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singur</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Asigurați-vă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obțineți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dimensiunea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potrivită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sistemul</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dvs</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manualul</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cuptorului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dvs</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ar</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trebui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conțină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aceste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informații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2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2. </a:t>
            </a:r>
            <a:r>
              <a:rPr kumimoji="0" lang="sk-SK" sz="22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a:t>
            </a:r>
            <a:r>
              <a:rPr kumimoji="0" lang="sk-SK" sz="22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murdare</a:t>
            </a:r>
            <a:endParaRPr kumimoji="0" lang="sk-SK" sz="2200" b="1"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Conductele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prăfuite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murdare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pot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răspândi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poluanții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întreaga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casă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reducând</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calitatea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aerului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potențial</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declanșând</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alergii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sau</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astm</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Curățarea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regulată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este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esențială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Poți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o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faci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singur</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sau</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angajezi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profesionist</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Camerele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inspecție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video pot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ajuta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la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identificarea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zonelor</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necesită</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cea</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mai</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mare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atenție</a:t>
            </a:r>
            <a:r>
              <a:rPr kumimoji="0" lang="sk-SK" sz="22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12" name="AutoShape 12"/>
          <p:cNvSpPr/>
          <p:nvPr/>
        </p:nvSpPr>
        <p:spPr>
          <a:xfrm>
            <a:off x="457200" y="1833562"/>
            <a:ext cx="1310100" cy="0"/>
          </a:xfrm>
          <a:prstGeom prst="line">
            <a:avLst/>
          </a:prstGeom>
          <a:ln w="95250" cap="flat">
            <a:solidFill>
              <a:srgbClr val="FFFFFF"/>
            </a:solidFill>
            <a:prstDash val="solid"/>
            <a:headEnd type="none" w="sm" len="sm"/>
            <a:tailEnd type="none" w="sm" len="sm"/>
          </a:ln>
        </p:spPr>
      </p:sp>
      <p:sp>
        <p:nvSpPr>
          <p:cNvPr id="4" name="Freeform 21">
            <a:extLst>
              <a:ext uri="{FF2B5EF4-FFF2-40B4-BE49-F238E27FC236}">
                <a16:creationId xmlns:a16="http://schemas.microsoft.com/office/drawing/2014/main" id="{741A90F5-B777-A7F7-3389-61B87292D903}"/>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2" name="Obrázok 1">
            <a:extLst>
              <a:ext uri="{FF2B5EF4-FFF2-40B4-BE49-F238E27FC236}">
                <a16:creationId xmlns:a16="http://schemas.microsoft.com/office/drawing/2014/main" id="{BD39E73D-4C78-99B2-2DF1-8263F2AD9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141588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AE81D81F-EA94-C513-26AB-6E3CFC96F90A}"/>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CCF133-8D45-0887-FF32-6D836A323DBB}"/>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A0D0BA47-999C-E033-DFBE-162CE147A8A8}"/>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5443" y="2521868"/>
            <a:ext cx="12114933" cy="7765132"/>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2" name="AutoShape 12"/>
          <p:cNvSpPr/>
          <p:nvPr/>
        </p:nvSpPr>
        <p:spPr>
          <a:xfrm>
            <a:off x="630825" y="1772631"/>
            <a:ext cx="1310100" cy="0"/>
          </a:xfrm>
          <a:prstGeom prst="line">
            <a:avLst/>
          </a:prstGeom>
          <a:ln w="95250" cap="flat">
            <a:solidFill>
              <a:srgbClr val="FFFFFF"/>
            </a:solidFill>
            <a:prstDash val="solid"/>
            <a:headEnd type="none" w="sm" len="sm"/>
            <a:tailEnd type="none" w="sm" len="sm"/>
          </a:ln>
        </p:spPr>
      </p:sp>
      <p:sp>
        <p:nvSpPr>
          <p:cNvPr id="4" name="TextBox 7">
            <a:extLst>
              <a:ext uri="{FF2B5EF4-FFF2-40B4-BE49-F238E27FC236}">
                <a16:creationId xmlns:a16="http://schemas.microsoft.com/office/drawing/2014/main" id="{DD928EF0-4C7A-847F-1AC1-5C06B09249BF}"/>
              </a:ext>
            </a:extLst>
          </p:cNvPr>
          <p:cNvSpPr txBox="1"/>
          <p:nvPr/>
        </p:nvSpPr>
        <p:spPr>
          <a:xfrm>
            <a:off x="457200" y="329505"/>
            <a:ext cx="11657732" cy="138499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500" b="1" i="0" u="none" strike="noStrike" kern="0" cap="none" spc="0" normalizeH="0" baseline="0" noProof="0" dirty="0">
                <a:ln>
                  <a:noFill/>
                </a:ln>
                <a:solidFill>
                  <a:schemeClr val="bg1"/>
                </a:solidFill>
                <a:effectLst/>
                <a:uLnTx/>
                <a:uFillTx/>
                <a:latin typeface="Poppins"/>
                <a:ea typeface="Poppins"/>
                <a:cs typeface="Poppins"/>
                <a:sym typeface="Poppins"/>
              </a:rPr>
              <a:t>10 dintre cele mai frecvente probleme HVAC și cum să le remediați</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5" name="Google Shape;579;p26">
            <a:extLst>
              <a:ext uri="{FF2B5EF4-FFF2-40B4-BE49-F238E27FC236}">
                <a16:creationId xmlns:a16="http://schemas.microsoft.com/office/drawing/2014/main" id="{EEA5A73F-3D0F-4A9B-5711-8CB015671B69}"/>
              </a:ext>
            </a:extLst>
          </p:cNvPr>
          <p:cNvSpPr txBox="1"/>
          <p:nvPr/>
        </p:nvSpPr>
        <p:spPr>
          <a:xfrm>
            <a:off x="457200" y="2429319"/>
            <a:ext cx="11430000" cy="7691336"/>
          </a:xfrm>
          <a:prstGeom prst="rect">
            <a:avLst/>
          </a:prstGeom>
          <a:noFill/>
          <a:ln>
            <a:noFill/>
          </a:ln>
        </p:spPr>
        <p:txBody>
          <a:bodyPr spcFirstLastPara="1" wrap="square" lIns="0" tIns="0" rIns="0" bIns="0" anchor="t" anchorCtr="0">
            <a:spAutoFit/>
          </a:bodyPr>
          <a:lstStyle/>
          <a:p>
            <a:pPr>
              <a:lnSpc>
                <a:spcPct val="140016"/>
              </a:lnSpc>
              <a:buClr>
                <a:srgbClr val="000000"/>
              </a:buClr>
              <a:buFont typeface="Arial"/>
              <a:buNone/>
            </a:pPr>
            <a:r>
              <a:rPr lang="ro" sz="2100" b="1" kern="0" dirty="0">
                <a:solidFill>
                  <a:srgbClr val="FFFFFF"/>
                </a:solidFill>
                <a:latin typeface="Poppins" panose="00000500000000000000" pitchFamily="2" charset="-18"/>
                <a:ea typeface="Open Sans"/>
                <a:cs typeface="Poppins" panose="00000500000000000000" pitchFamily="2" charset="-18"/>
                <a:sym typeface="Open Sans"/>
              </a:rPr>
              <a:t>3. Termostat defect</a:t>
            </a:r>
            <a:endParaRPr sz="2100" b="1" kern="0" dirty="0">
              <a:solidFill>
                <a:srgbClr val="000000"/>
              </a:solidFill>
              <a:latin typeface="Poppins" panose="00000500000000000000" pitchFamily="2" charset="-18"/>
              <a:cs typeface="Poppins" panose="00000500000000000000" pitchFamily="2" charset="-18"/>
              <a:sym typeface="Arial"/>
            </a:endParaRPr>
          </a:p>
          <a:p>
            <a:pPr>
              <a:lnSpc>
                <a:spcPct val="140016"/>
              </a:lnSpc>
              <a:buClr>
                <a:srgbClr val="000000"/>
              </a:buClr>
              <a:buFont typeface="Arial"/>
              <a:buNone/>
            </a:pPr>
            <a:r>
              <a:rPr lang="ro" sz="2100" kern="0" dirty="0">
                <a:solidFill>
                  <a:srgbClr val="FFFFFF"/>
                </a:solidFill>
                <a:latin typeface="Poppins" panose="00000500000000000000" pitchFamily="2" charset="-18"/>
                <a:ea typeface="Open Sans"/>
                <a:cs typeface="Poppins" panose="00000500000000000000" pitchFamily="2" charset="-18"/>
                <a:sym typeface="Open Sans"/>
              </a:rPr>
              <a:t>Un termostat care funcționează defectuos ar putea fi motivul pentru care cuptorul dvs. nu se comportă. Termostatele pot fi complexe, dar manualul de utilizare poate avea o secțiune de depanare pentru a vă ajuta să identificați și să remediați problema. Uneori, este la fel de simplu ca înlocuirea bateriilor! Dacă nu funcționează, apelați un tehnician pentru asistență.</a:t>
            </a:r>
            <a:endParaRPr sz="2100" kern="0" dirty="0">
              <a:solidFill>
                <a:srgbClr val="000000"/>
              </a:solidFill>
              <a:latin typeface="Poppins" panose="00000500000000000000" pitchFamily="2" charset="-18"/>
              <a:cs typeface="Poppins" panose="00000500000000000000" pitchFamily="2" charset="-18"/>
              <a:sym typeface="Arial"/>
            </a:endParaRPr>
          </a:p>
          <a:p>
            <a:pPr>
              <a:lnSpc>
                <a:spcPct val="140016"/>
              </a:lnSpc>
              <a:buClr>
                <a:srgbClr val="000000"/>
              </a:buClr>
              <a:buFont typeface="Arial"/>
              <a:buNone/>
            </a:pPr>
            <a:r>
              <a:rPr lang="ro" sz="2100" b="1" kern="0" dirty="0">
                <a:solidFill>
                  <a:srgbClr val="FFFFFF"/>
                </a:solidFill>
                <a:latin typeface="Poppins" panose="00000500000000000000" pitchFamily="2" charset="-18"/>
                <a:ea typeface="Open Sans"/>
                <a:cs typeface="Poppins" panose="00000500000000000000" pitchFamily="2" charset="-18"/>
                <a:sym typeface="Open Sans"/>
              </a:rPr>
              <a:t>4. Întrerupătoare declanșate și siguranțe arse</a:t>
            </a:r>
            <a:endParaRPr sz="2100" b="1" kern="0" dirty="0">
              <a:solidFill>
                <a:srgbClr val="000000"/>
              </a:solidFill>
              <a:latin typeface="Poppins" panose="00000500000000000000" pitchFamily="2" charset="-18"/>
              <a:cs typeface="Poppins" panose="00000500000000000000" pitchFamily="2" charset="-18"/>
              <a:sym typeface="Arial"/>
            </a:endParaRPr>
          </a:p>
          <a:p>
            <a:pPr>
              <a:lnSpc>
                <a:spcPct val="140016"/>
              </a:lnSpc>
              <a:buClr>
                <a:srgbClr val="000000"/>
              </a:buClr>
              <a:buFont typeface="Arial"/>
              <a:buNone/>
            </a:pPr>
            <a:r>
              <a:rPr lang="ro" sz="2100" kern="0" dirty="0">
                <a:solidFill>
                  <a:srgbClr val="FFFFFF"/>
                </a:solidFill>
                <a:latin typeface="Poppins" panose="00000500000000000000" pitchFamily="2" charset="-18"/>
                <a:ea typeface="Open Sans"/>
                <a:cs typeface="Poppins" panose="00000500000000000000" pitchFamily="2" charset="-18"/>
                <a:sym typeface="Open Sans"/>
              </a:rPr>
              <a:t>O pierdere completă a puterii poate fi cauzată de un întrerupător declanșat sau de o siguranță arsă. Ambele apar adesea atunci când cuptorul este suprasolicitat, cauzat frecvent de un filtru de aer înfundat. Începeți prin a înlocui filtrul. Dacă problema persistă, apelați un tehnician pentru a rezolva problema.</a:t>
            </a:r>
            <a:endParaRPr sz="2100" kern="0" dirty="0">
              <a:solidFill>
                <a:srgbClr val="000000"/>
              </a:solidFill>
              <a:latin typeface="Poppins" panose="00000500000000000000" pitchFamily="2" charset="-18"/>
              <a:cs typeface="Poppins" panose="00000500000000000000" pitchFamily="2" charset="-18"/>
              <a:sym typeface="Arial"/>
            </a:endParaRPr>
          </a:p>
          <a:p>
            <a:pPr>
              <a:lnSpc>
                <a:spcPct val="140016"/>
              </a:lnSpc>
              <a:buClr>
                <a:srgbClr val="000000"/>
              </a:buClr>
              <a:buFont typeface="Arial"/>
              <a:buNone/>
            </a:pPr>
            <a:r>
              <a:rPr lang="ro" sz="2100" kern="0" dirty="0">
                <a:solidFill>
                  <a:srgbClr val="FFFFFF"/>
                </a:solidFill>
                <a:latin typeface="Poppins" panose="00000500000000000000" pitchFamily="2" charset="-18"/>
                <a:ea typeface="Open Sans"/>
                <a:cs typeface="Poppins" panose="00000500000000000000" pitchFamily="2" charset="-18"/>
                <a:sym typeface="Open Sans"/>
              </a:rPr>
              <a:t>5. Bateriile condensatorului sau vaporizatorului murdare</a:t>
            </a:r>
            <a:endParaRPr sz="2100" kern="0" dirty="0">
              <a:solidFill>
                <a:srgbClr val="000000"/>
              </a:solidFill>
              <a:latin typeface="Poppins" panose="00000500000000000000" pitchFamily="2" charset="-18"/>
              <a:cs typeface="Poppins" panose="00000500000000000000" pitchFamily="2" charset="-18"/>
              <a:sym typeface="Arial"/>
            </a:endParaRPr>
          </a:p>
          <a:p>
            <a:pPr>
              <a:lnSpc>
                <a:spcPct val="140016"/>
              </a:lnSpc>
              <a:buClr>
                <a:srgbClr val="000000"/>
              </a:buClr>
              <a:buFont typeface="Arial"/>
              <a:buNone/>
            </a:pPr>
            <a:r>
              <a:rPr lang="ro" sz="2100" kern="0" dirty="0">
                <a:solidFill>
                  <a:srgbClr val="FFFFFF"/>
                </a:solidFill>
                <a:latin typeface="Poppins" panose="00000500000000000000" pitchFamily="2" charset="-18"/>
                <a:ea typeface="Open Sans"/>
                <a:cs typeface="Poppins" panose="00000500000000000000" pitchFamily="2" charset="-18"/>
                <a:sym typeface="Open Sans"/>
              </a:rPr>
              <a:t>Fără întreținere regulată, capacitatea sistemului dvs. de a încălzi sau de a răci eficient ar putea scădea. Bobinele condensatorului și evaporatorului murdare sunt probabil vinovatele. Puteți arunca cu furtun serpentina condensatorului exterior (cu alimentarea oprită!), dar serpentinele extrem de murdare ar putea necesita o curățare profesională.</a:t>
            </a:r>
            <a:endParaRPr sz="2100" kern="0" dirty="0">
              <a:solidFill>
                <a:srgbClr val="000000"/>
              </a:solidFill>
              <a:latin typeface="Poppins" panose="00000500000000000000" pitchFamily="2" charset="-18"/>
              <a:cs typeface="Poppins" panose="00000500000000000000" pitchFamily="2" charset="-18"/>
              <a:sym typeface="Arial"/>
            </a:endParaRPr>
          </a:p>
        </p:txBody>
      </p:sp>
      <p:sp>
        <p:nvSpPr>
          <p:cNvPr id="6" name="Freeform 21">
            <a:extLst>
              <a:ext uri="{FF2B5EF4-FFF2-40B4-BE49-F238E27FC236}">
                <a16:creationId xmlns:a16="http://schemas.microsoft.com/office/drawing/2014/main" id="{CE733E7E-8990-829D-EEEF-4ECC663BFB75}"/>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2" name="Obrázok 1">
            <a:extLst>
              <a:ext uri="{FF2B5EF4-FFF2-40B4-BE49-F238E27FC236}">
                <a16:creationId xmlns:a16="http://schemas.microsoft.com/office/drawing/2014/main" id="{6BEF9D2C-8AC7-8BC9-585C-A0F5EC71B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460921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486B8BF-DA26-7244-0CC4-62B8F338E7F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59D47A-73BC-6869-D231-6DD18F35661D}"/>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9C51FED9-17EC-E30A-D871-E168F028A43F}"/>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0" y="2638474"/>
            <a:ext cx="12954000" cy="7627517"/>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381000" y="2552700"/>
            <a:ext cx="12420600" cy="7653634"/>
          </a:xfrm>
          <a:prstGeom prst="rect">
            <a:avLst/>
          </a:prstGeom>
        </p:spPr>
        <p:txBody>
          <a:bodyPr wrap="square" lIns="0" tIns="0" rIns="0" bIns="0" rtlCol="0" anchor="t">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6.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Scurgeri</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apă</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din</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unitate</a:t>
            </a:r>
            <a:endParaRPr kumimoji="0" lang="sk-SK" sz="2100" b="1"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Aparatele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condiționat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cuptoarele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produc</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condens</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prin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înfundate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pot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face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apa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retragă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unitate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Încercați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turnați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înălbitor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scurgere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pentru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curăța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saboții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Dacă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scurgerea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persistă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apelați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imediat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profesionist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
            </a:r>
            <a:endParaRPr kumimoji="0" lang="sk-SK" sz="21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7.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Temperaturi</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neuniforme</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ale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camerei</a:t>
            </a:r>
            <a:endParaRPr kumimoji="0" lang="sk-SK" sz="2100" b="1"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Temperaturile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inegale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la o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cameră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la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alta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pot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cauzate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probleme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legate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zonarea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dvs</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HVAC.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mod</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ideal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dvs</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trebui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livreze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condiționat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mod</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uniform</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toată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casa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unele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cazuri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poate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necesară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reproiectarea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conductelor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Adesea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pot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făcute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ajustări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pentru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îmbunătăți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distribuția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temperaturii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
            </a:r>
            <a:endParaRPr kumimoji="0" lang="sk-SK" sz="21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8.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Presiune</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negativă</a:t>
            </a:r>
            <a:endParaRPr kumimoji="0" lang="sk-SK" sz="2100" b="1"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Presiunea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negativă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apare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atunci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când</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presiunea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aerului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exterior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este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decât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presiunea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interioară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Acest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lucru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poate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afecta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eficiența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confortul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Aerul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nefiltrat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necondiționat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este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atras</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casa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dvs</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reducând</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atât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confortul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cât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calitatea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aerului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Diagnosticarea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cauzei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poate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dificilă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putea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o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setare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vitezei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ventilatorului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crăpături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orificiile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ventilație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sau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alți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factori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Consultarea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unui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profesionist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este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recomandată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pentru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această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problemă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
            </a:r>
            <a:endParaRPr kumimoji="0" lang="sk-SK" sz="21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12" name="AutoShape 12"/>
          <p:cNvSpPr/>
          <p:nvPr/>
        </p:nvSpPr>
        <p:spPr>
          <a:xfrm>
            <a:off x="325157" y="1800274"/>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sp>
        <p:nvSpPr>
          <p:cNvPr id="4" name="TextBox 7">
            <a:extLst>
              <a:ext uri="{FF2B5EF4-FFF2-40B4-BE49-F238E27FC236}">
                <a16:creationId xmlns:a16="http://schemas.microsoft.com/office/drawing/2014/main" id="{72F9544C-97D5-F2F4-B785-DCD582B86A71}"/>
              </a:ext>
            </a:extLst>
          </p:cNvPr>
          <p:cNvSpPr txBox="1"/>
          <p:nvPr/>
        </p:nvSpPr>
        <p:spPr>
          <a:xfrm>
            <a:off x="304800" y="329505"/>
            <a:ext cx="11657732" cy="138499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500" b="1" i="0" u="none" strike="noStrike" kern="0" cap="none" spc="0" normalizeH="0" baseline="0" noProof="0" dirty="0">
                <a:ln>
                  <a:noFill/>
                </a:ln>
                <a:solidFill>
                  <a:schemeClr val="bg1"/>
                </a:solidFill>
                <a:effectLst/>
                <a:uLnTx/>
                <a:uFillTx/>
                <a:latin typeface="Poppins"/>
                <a:ea typeface="Poppins"/>
                <a:cs typeface="Poppins"/>
                <a:sym typeface="Poppins"/>
              </a:rPr>
              <a:t>10 dintre cele mai frecvente probleme HVAC și cum să le remediați</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5" name="Freeform 21">
            <a:extLst>
              <a:ext uri="{FF2B5EF4-FFF2-40B4-BE49-F238E27FC236}">
                <a16:creationId xmlns:a16="http://schemas.microsoft.com/office/drawing/2014/main" id="{9197A288-C5DD-06FD-D7A0-CBB2A8F4D66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2" name="Obrázok 1">
            <a:extLst>
              <a:ext uri="{FF2B5EF4-FFF2-40B4-BE49-F238E27FC236}">
                <a16:creationId xmlns:a16="http://schemas.microsoft.com/office/drawing/2014/main" id="{A1A26114-4FE5-03DD-E890-46833BEC3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1971028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680095F8-38A0-24F8-3FFD-A57E5FD3D8BE}"/>
              </a:ext>
            </a:extLst>
          </p:cNvPr>
          <p:cNvGrpSpPr/>
          <p:nvPr/>
        </p:nvGrpSpPr>
        <p:grpSpPr>
          <a:xfrm>
            <a:off x="434" y="114300"/>
            <a:ext cx="12114933" cy="2031178"/>
            <a:chOff x="0" y="0"/>
            <a:chExt cx="3737049" cy="690393"/>
          </a:xfrm>
          <a:solidFill>
            <a:srgbClr val="CC5B60"/>
          </a:solidFill>
        </p:grpSpPr>
        <p:sp>
          <p:nvSpPr>
            <p:cNvPr id="18" name="Freeform 3">
              <a:extLst>
                <a:ext uri="{FF2B5EF4-FFF2-40B4-BE49-F238E27FC236}">
                  <a16:creationId xmlns:a16="http://schemas.microsoft.com/office/drawing/2014/main" id="{78E96FB3-1565-1F44-8B5C-6B7FBB1DACA2}"/>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9" name="TextBox 4">
              <a:extLst>
                <a:ext uri="{FF2B5EF4-FFF2-40B4-BE49-F238E27FC236}">
                  <a16:creationId xmlns:a16="http://schemas.microsoft.com/office/drawing/2014/main" id="{8E7EF1C5-BDD4-58F1-29FE-999E37F549E9}"/>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0" y="3339539"/>
            <a:ext cx="12114933" cy="6945254"/>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331909" y="3339539"/>
            <a:ext cx="11783023" cy="5842561"/>
          </a:xfrm>
          <a:prstGeom prst="rect">
            <a:avLst/>
          </a:prstGeom>
        </p:spPr>
        <p:txBody>
          <a:bodyPr wrap="square" lIns="0" tIns="0" rIns="0" bIns="0" rtlCol="0" anchor="t">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lang="sk-SK" sz="2100" b="1" kern="0" dirty="0">
                <a:solidFill>
                  <a:srgbClr val="FFFFFF"/>
                </a:solidFill>
                <a:latin typeface="Poppins" panose="00000500000000000000" pitchFamily="2" charset="-18"/>
                <a:ea typeface="Open Sans"/>
                <a:cs typeface="Poppins" panose="00000500000000000000" pitchFamily="2" charset="-18"/>
                <a:sym typeface="Open Sans"/>
              </a:rPr>
              <a:t>9</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scurgeri</a:t>
            </a:r>
            <a:endParaRPr kumimoji="0" lang="sk-SK" sz="2100" b="1"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Scurgerile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dumneavoastră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vă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pot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forța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sistemul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lucreze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mult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pentru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furniza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suficient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condiționat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Acest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lucru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numai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vă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face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casa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inconfortabilă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dar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duce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la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facturi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mari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la energie.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anemometru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fierbinte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pentru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volumul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fluxului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aer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înregistrarea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datelor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poate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ajuta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la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identificarea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scurgerilor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pentru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reparații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țintite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Luați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considerare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căutarea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ajutorului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profesionist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pentru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diagnosticarea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repararea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conductelor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scurgeri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t>
            </a:r>
            <a:endParaRPr kumimoji="0" lang="sk-SK" sz="21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10.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Probleme</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lumina</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pilot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1"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1"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aprindere</a:t>
            </a:r>
            <a:endParaRPr kumimoji="0" lang="sk-SK" sz="2100" b="1"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Sistemul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aprindere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cuptorului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dumneavoastră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bazează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elemente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specifice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lucrează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armonie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O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lampă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pilot,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senzor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flacără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sau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un</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arzător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care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funcționează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defectuos</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pot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împiedica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aprinderea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Acest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lucru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necesită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diagnostic</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reparații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profesionale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Nu</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încercați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reparați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singur</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deoarece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sunt</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implicate</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gazul</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și</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electricitatea</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de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înaltă</a:t>
            </a:r>
            <a:r>
              <a:rPr kumimoji="0" lang="sk-SK" sz="2100" b="0" i="0" u="none" strike="noStrike" kern="0" cap="none" spc="0" normalizeH="0" baseline="0" noProof="0" dirty="0">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 </a:t>
            </a:r>
            <a:r>
              <a:rPr kumimoji="0" lang="sk-SK" sz="2100" b="0" i="0" u="none" strike="noStrike" kern="0" cap="none" spc="0" normalizeH="0" baseline="0" noProof="0" dirty="0" err="1">
                <a:ln>
                  <a:noFill/>
                </a:ln>
                <a:solidFill>
                  <a:srgbClr val="FFFFFF"/>
                </a:solidFill>
                <a:effectLst/>
                <a:uLnTx/>
                <a:uFillTx/>
                <a:latin typeface="Poppins" panose="00000500000000000000" pitchFamily="2" charset="-18"/>
                <a:ea typeface="Open Sans"/>
                <a:cs typeface="Poppins" panose="00000500000000000000" pitchFamily="2" charset="-18"/>
                <a:sym typeface="Open Sans"/>
              </a:rPr>
              <a:t>tensiune</a:t>
            </a:r>
            <a:endParaRPr lang="sk" sz="2100" dirty="0">
              <a:solidFill>
                <a:srgbClr val="FFFFFF"/>
              </a:solidFill>
              <a:latin typeface="Open Sans 2"/>
            </a:endParaRPr>
          </a:p>
        </p:txBody>
      </p:sp>
      <p:sp>
        <p:nvSpPr>
          <p:cNvPr id="12" name="AutoShape 12"/>
          <p:cNvSpPr/>
          <p:nvPr/>
        </p:nvSpPr>
        <p:spPr>
          <a:xfrm>
            <a:off x="228600" y="1811110"/>
            <a:ext cx="1310100" cy="0"/>
          </a:xfrm>
          <a:prstGeom prst="line">
            <a:avLst/>
          </a:prstGeom>
          <a:ln w="95250" cap="flat">
            <a:solidFill>
              <a:srgbClr val="FFFFFF"/>
            </a:solidFill>
            <a:prstDash val="solid"/>
            <a:headEnd type="none" w="sm" len="sm"/>
            <a:tailEnd type="none" w="sm" len="sm"/>
          </a:ln>
        </p:spPr>
      </p:sp>
      <p:sp>
        <p:nvSpPr>
          <p:cNvPr id="2" name="TextBox 7">
            <a:extLst>
              <a:ext uri="{FF2B5EF4-FFF2-40B4-BE49-F238E27FC236}">
                <a16:creationId xmlns:a16="http://schemas.microsoft.com/office/drawing/2014/main" id="{9E92FE55-D42F-41AD-E947-5C79E0604AC0}"/>
              </a:ext>
            </a:extLst>
          </p:cNvPr>
          <p:cNvSpPr txBox="1"/>
          <p:nvPr/>
        </p:nvSpPr>
        <p:spPr>
          <a:xfrm>
            <a:off x="304800" y="329505"/>
            <a:ext cx="11657732" cy="1384995"/>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it-IT" sz="4500" b="1" i="0" u="none" strike="noStrike" kern="0" cap="none" spc="0" normalizeH="0" baseline="0" noProof="0" dirty="0">
                <a:ln>
                  <a:noFill/>
                </a:ln>
                <a:solidFill>
                  <a:schemeClr val="bg1"/>
                </a:solidFill>
                <a:effectLst/>
                <a:uLnTx/>
                <a:uFillTx/>
                <a:latin typeface="Poppins"/>
                <a:ea typeface="Poppins"/>
                <a:cs typeface="Poppins"/>
                <a:sym typeface="Poppins"/>
              </a:rPr>
              <a:t>10 dintre cele mai frecvente probleme HVAC și cum să le remediați</a:t>
            </a:r>
            <a:endParaRPr kumimoji="0" lang="it-IT"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3" name="Freeform 21">
            <a:extLst>
              <a:ext uri="{FF2B5EF4-FFF2-40B4-BE49-F238E27FC236}">
                <a16:creationId xmlns:a16="http://schemas.microsoft.com/office/drawing/2014/main" id="{ADD2890E-0619-4F6F-3400-9459035CA20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5" name="Obrázok 4">
            <a:extLst>
              <a:ext uri="{FF2B5EF4-FFF2-40B4-BE49-F238E27FC236}">
                <a16:creationId xmlns:a16="http://schemas.microsoft.com/office/drawing/2014/main" id="{7973763F-D786-23A0-9E98-7DE87246C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159367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94900" y="1638300"/>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3837497"/>
            <a:ext cx="9794153" cy="2612007"/>
            <a:chOff x="0" y="0"/>
            <a:chExt cx="2579530" cy="687936"/>
          </a:xfrm>
        </p:grpSpPr>
        <p:sp>
          <p:nvSpPr>
            <p:cNvPr id="9" name="Freeform 9"/>
            <p:cNvSpPr/>
            <p:nvPr/>
          </p:nvSpPr>
          <p:spPr>
            <a:xfrm>
              <a:off x="0" y="0"/>
              <a:ext cx="2579530" cy="687936"/>
            </a:xfrm>
            <a:custGeom>
              <a:avLst/>
              <a:gdLst/>
              <a:ahLst/>
              <a:cxnLst/>
              <a:rect l="l" t="t" r="r" b="b"/>
              <a:pathLst>
                <a:path w="2579530" h="687936">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726036"/>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540935" y="653105"/>
            <a:ext cx="5622992" cy="881908"/>
          </a:xfrm>
          <a:prstGeom prst="rect">
            <a:avLst/>
          </a:prstGeom>
        </p:spPr>
        <p:txBody>
          <a:bodyPr lIns="0" tIns="0" rIns="0" bIns="0" rtlCol="0" anchor="t">
            <a:spAutoFit/>
          </a:bodyPr>
          <a:lstStyle/>
          <a:p>
            <a:pPr marL="0" marR="0" lvl="0" indent="0" algn="l" defTabSz="914400" rtl="0" eaLnBrk="1" fontAlgn="auto" latinLnBrk="0" hangingPunct="1">
              <a:lnSpc>
                <a:spcPct val="139977"/>
              </a:lnSpc>
              <a:spcBef>
                <a:spcPts val="0"/>
              </a:spcBef>
              <a:spcAft>
                <a:spcPts val="0"/>
              </a:spcAft>
              <a:buClr>
                <a:srgbClr val="000000"/>
              </a:buClr>
              <a:buSzTx/>
              <a:buFont typeface="Arial"/>
              <a:buNone/>
              <a:tabLst/>
              <a:defRPr/>
            </a:pPr>
            <a:r>
              <a:rPr kumimoji="0" lang="sk-SK" sz="4500" b="1" i="0" u="none" strike="noStrike" kern="0" cap="none" spc="0" normalizeH="0" baseline="0" noProof="0">
                <a:ln>
                  <a:noFill/>
                </a:ln>
                <a:solidFill>
                  <a:schemeClr val="bg1"/>
                </a:solidFill>
                <a:effectLst/>
                <a:uLnTx/>
                <a:uFillTx/>
                <a:latin typeface="Poppins"/>
                <a:ea typeface="Poppins"/>
                <a:cs typeface="Poppins"/>
                <a:sym typeface="Poppins"/>
              </a:rPr>
              <a:t>VIDEO EDUCAȚII</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6" name="Google Shape;626;p29">
            <a:extLst>
              <a:ext uri="{FF2B5EF4-FFF2-40B4-BE49-F238E27FC236}">
                <a16:creationId xmlns:a16="http://schemas.microsoft.com/office/drawing/2014/main" id="{F2B5B2D6-C432-2E20-2B96-0514135867A6}"/>
              </a:ext>
            </a:extLst>
          </p:cNvPr>
          <p:cNvSpPr txBox="1"/>
          <p:nvPr/>
        </p:nvSpPr>
        <p:spPr>
          <a:xfrm>
            <a:off x="8305800" y="4680437"/>
            <a:ext cx="2312239" cy="430887"/>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ro" sz="2000" b="1" i="0" u="none" strike="noStrike" cap="none" dirty="0">
                <a:solidFill>
                  <a:schemeClr val="tx1"/>
                </a:solidFill>
                <a:latin typeface="Poppins" panose="00000500000000000000" pitchFamily="2" charset="-18"/>
                <a:ea typeface="Open Sans"/>
                <a:cs typeface="Poppins" panose="00000500000000000000" pitchFamily="2" charset="-18"/>
                <a:sym typeface="Open Sans"/>
              </a:rPr>
              <a:t>1</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2">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2">
                  <a:extLst>
                    <a:ext uri="{A12FA001-AC4F-418D-AE19-62706E023703}">
                      <ahyp:hlinkClr xmlns:ahyp="http://schemas.microsoft.com/office/drawing/2018/hyperlinkcolor" val="tx"/>
                    </a:ext>
                  </a:extLst>
                </a:hlinkClick>
              </a:rPr>
              <a:t>What</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2">
                  <a:extLst>
                    <a:ext uri="{A12FA001-AC4F-418D-AE19-62706E023703}">
                      <ahyp:hlinkClr xmlns:ahyp="http://schemas.microsoft.com/office/drawing/2018/hyperlinkcolor" val="tx"/>
                    </a:ext>
                  </a:extLst>
                </a:hlinkClick>
              </a:rPr>
              <a:t> </a:t>
            </a:r>
            <a:r>
              <a:rPr lang="sk-SK" sz="2000" b="1" i="0" u="sng" strike="noStrike" cap="none" dirty="0" err="1">
                <a:solidFill>
                  <a:schemeClr val="tx1"/>
                </a:solidFill>
                <a:latin typeface="Poppins" panose="00000500000000000000" pitchFamily="2" charset="-18"/>
                <a:ea typeface="Open Sans"/>
                <a:cs typeface="Poppins" panose="00000500000000000000" pitchFamily="2" charset="-18"/>
                <a:sym typeface="Open Sans"/>
                <a:hlinkClick r:id="rId2">
                  <a:extLst>
                    <a:ext uri="{A12FA001-AC4F-418D-AE19-62706E023703}">
                      <ahyp:hlinkClr xmlns:ahyp="http://schemas.microsoft.com/office/drawing/2018/hyperlinkcolor" val="tx"/>
                    </a:ext>
                  </a:extLst>
                </a:hlinkClick>
              </a:rPr>
              <a:t>is</a:t>
            </a:r>
            <a:r>
              <a:rPr lang="sk-SK" sz="20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2">
                  <a:extLst>
                    <a:ext uri="{A12FA001-AC4F-418D-AE19-62706E023703}">
                      <ahyp:hlinkClr xmlns:ahyp="http://schemas.microsoft.com/office/drawing/2018/hyperlinkcolor" val="tx"/>
                    </a:ext>
                  </a:extLst>
                </a:hlinkClick>
              </a:rPr>
              <a:t> HVAC</a:t>
            </a:r>
            <a:endParaRPr sz="2000" b="1" dirty="0">
              <a:solidFill>
                <a:schemeClr val="tx1"/>
              </a:solidFill>
              <a:latin typeface="Poppins" panose="00000500000000000000" pitchFamily="2" charset="-18"/>
              <a:cs typeface="Poppins" panose="00000500000000000000" pitchFamily="2" charset="-18"/>
            </a:endParaRPr>
          </a:p>
        </p:txBody>
      </p:sp>
      <p:sp>
        <p:nvSpPr>
          <p:cNvPr id="7" name="Google Shape;627;p29">
            <a:extLst>
              <a:ext uri="{FF2B5EF4-FFF2-40B4-BE49-F238E27FC236}">
                <a16:creationId xmlns:a16="http://schemas.microsoft.com/office/drawing/2014/main" id="{C320BAF1-82EF-BF63-50DC-7B1F6842CDD9}"/>
              </a:ext>
            </a:extLst>
          </p:cNvPr>
          <p:cNvSpPr txBox="1"/>
          <p:nvPr/>
        </p:nvSpPr>
        <p:spPr>
          <a:xfrm>
            <a:off x="8398350" y="5212902"/>
            <a:ext cx="4098450" cy="387798"/>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1800" b="1" i="0" u="sng" strike="noStrike" cap="none" dirty="0">
                <a:solidFill>
                  <a:schemeClr val="tx1"/>
                </a:solidFill>
                <a:latin typeface="Poppins" panose="00000500000000000000" pitchFamily="2" charset="-18"/>
                <a:ea typeface="Open Sans"/>
                <a:cs typeface="Poppins" panose="00000500000000000000" pitchFamily="2" charset="-18"/>
                <a:sym typeface="Open Sans"/>
                <a:hlinkClick r:id="rId3">
                  <a:extLst>
                    <a:ext uri="{A12FA001-AC4F-418D-AE19-62706E023703}">
                      <ahyp:hlinkClr xmlns:ahyp="http://schemas.microsoft.com/office/drawing/2018/hyperlinkcolor" val="tx"/>
                    </a:ext>
                  </a:extLst>
                </a:hlinkClick>
              </a:rPr>
              <a:t>2. HVAC Training - Basics of HVAC</a:t>
            </a:r>
            <a:endParaRPr sz="1800" b="1" dirty="0">
              <a:solidFill>
                <a:schemeClr val="tx1"/>
              </a:solidFill>
              <a:latin typeface="Poppins" panose="00000500000000000000" pitchFamily="2" charset="-18"/>
              <a:cs typeface="Poppins" panose="00000500000000000000" pitchFamily="2" charset="-18"/>
            </a:endParaRPr>
          </a:p>
        </p:txBody>
      </p:sp>
      <p:sp>
        <p:nvSpPr>
          <p:cNvPr id="15" name="Google Shape;628;p29">
            <a:extLst>
              <a:ext uri="{FF2B5EF4-FFF2-40B4-BE49-F238E27FC236}">
                <a16:creationId xmlns:a16="http://schemas.microsoft.com/office/drawing/2014/main" id="{02306F29-F6D0-5428-0626-2C5DD7659873}"/>
              </a:ext>
            </a:extLst>
          </p:cNvPr>
          <p:cNvSpPr txBox="1"/>
          <p:nvPr/>
        </p:nvSpPr>
        <p:spPr>
          <a:xfrm>
            <a:off x="8480823" y="6723305"/>
            <a:ext cx="7762800"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ro" sz="1800" dirty="0">
                <a:latin typeface="Poppins" panose="00000500000000000000" pitchFamily="2" charset="-18"/>
                <a:ea typeface="Open Sans"/>
                <a:cs typeface="Poppins" panose="00000500000000000000" pitchFamily="2" charset="-18"/>
                <a:sym typeface="Open Sans"/>
              </a:rPr>
              <a:t>Sursă:</a:t>
            </a:r>
          </a:p>
          <a:p>
            <a:pPr marL="457200" marR="0" lvl="0" indent="-342900" algn="l" rtl="0">
              <a:lnSpc>
                <a:spcPct val="140011"/>
              </a:lnSpc>
              <a:spcBef>
                <a:spcPts val="0"/>
              </a:spcBef>
              <a:spcAft>
                <a:spcPts val="0"/>
              </a:spcAft>
              <a:buSzPts val="1800"/>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“What is HVAC” - Zebra Learning</a:t>
            </a:r>
          </a:p>
          <a:p>
            <a:pPr marL="457200" marR="0" lvl="0" indent="-342900" algn="l" rtl="0">
              <a:lnSpc>
                <a:spcPct val="140011"/>
              </a:lnSpc>
              <a:spcBef>
                <a:spcPts val="0"/>
              </a:spcBef>
              <a:spcAft>
                <a:spcPts val="0"/>
              </a:spcAft>
              <a:buSzPts val="1800"/>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“HVAC Training - Basics of HVAC” - Price Industries</a:t>
            </a:r>
          </a:p>
        </p:txBody>
      </p:sp>
      <p:pic>
        <p:nvPicPr>
          <p:cNvPr id="16" name="Obrázok 15">
            <a:extLst>
              <a:ext uri="{FF2B5EF4-FFF2-40B4-BE49-F238E27FC236}">
                <a16:creationId xmlns:a16="http://schemas.microsoft.com/office/drawing/2014/main" id="{A914BE99-7528-4484-6AEF-1045C7490F77}"/>
              </a:ext>
            </a:extLst>
          </p:cNvPr>
          <p:cNvPicPr>
            <a:picLocks noChangeAspect="1"/>
          </p:cNvPicPr>
          <p:nvPr/>
        </p:nvPicPr>
        <p:blipFill>
          <a:blip r:embed="rId4"/>
          <a:stretch>
            <a:fillRect/>
          </a:stretch>
        </p:blipFill>
        <p:spPr>
          <a:xfrm>
            <a:off x="540935" y="3068598"/>
            <a:ext cx="5425525" cy="6764018"/>
          </a:xfrm>
          <a:prstGeom prst="rect">
            <a:avLst/>
          </a:prstGeom>
        </p:spPr>
      </p:pic>
      <p:sp>
        <p:nvSpPr>
          <p:cNvPr id="11" name="Freeform 21">
            <a:extLst>
              <a:ext uri="{FF2B5EF4-FFF2-40B4-BE49-F238E27FC236}">
                <a16:creationId xmlns:a16="http://schemas.microsoft.com/office/drawing/2014/main" id="{7EDBEA48-B0C9-E9C7-B8EE-F4ECCD5634F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14" name="Obrázok 13">
            <a:extLst>
              <a:ext uri="{FF2B5EF4-FFF2-40B4-BE49-F238E27FC236}">
                <a16:creationId xmlns:a16="http://schemas.microsoft.com/office/drawing/2014/main" id="{BBB768CD-25ED-15C7-EFDC-C0BF0AF2B5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260594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120"/>
            <a:ext cx="5429066" cy="10209356"/>
            <a:chOff x="0" y="0"/>
            <a:chExt cx="7238755" cy="13716000"/>
          </a:xfrm>
        </p:grpSpPr>
        <p:pic>
          <p:nvPicPr>
            <p:cNvPr id="3" name="Picture 3"/>
            <p:cNvPicPr>
              <a:picLocks noChangeAspect="1"/>
            </p:cNvPicPr>
            <p:nvPr/>
          </p:nvPicPr>
          <p:blipFill>
            <a:blip r:embed="rId2"/>
            <a:srcRect l="7374" r="57199"/>
            <a:stretch>
              <a:fillRect/>
            </a:stretch>
          </p:blipFill>
          <p:spPr>
            <a:xfrm>
              <a:off x="0" y="0"/>
              <a:ext cx="7238755" cy="13716000"/>
            </a:xfrm>
            <a:prstGeom prst="rect">
              <a:avLst/>
            </a:prstGeom>
          </p:spPr>
        </p:pic>
      </p:grpSp>
      <p:grpSp>
        <p:nvGrpSpPr>
          <p:cNvPr id="4" name="Group 4"/>
          <p:cNvGrpSpPr/>
          <p:nvPr/>
        </p:nvGrpSpPr>
        <p:grpSpPr>
          <a:xfrm>
            <a:off x="17259300" y="139830"/>
            <a:ext cx="1694792" cy="10147170"/>
            <a:chOff x="0" y="0"/>
            <a:chExt cx="446365" cy="2709333"/>
          </a:xfrm>
          <a:solidFill>
            <a:schemeClr val="accent2"/>
          </a:solidFill>
        </p:grpSpPr>
        <p:sp>
          <p:nvSpPr>
            <p:cNvPr id="5" name="Freeform 5"/>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6" name="TextBox 6"/>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028700" cy="3177813"/>
            <a:chOff x="0" y="0"/>
            <a:chExt cx="812800" cy="2510865"/>
          </a:xfrm>
          <a:solidFill>
            <a:schemeClr val="accent2"/>
          </a:solidFill>
        </p:grpSpPr>
        <p:sp>
          <p:nvSpPr>
            <p:cNvPr id="8" name="Freeform 8"/>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9" name="TextBox 9"/>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10" name="Group 10"/>
          <p:cNvGrpSpPr/>
          <p:nvPr/>
        </p:nvGrpSpPr>
        <p:grpSpPr>
          <a:xfrm>
            <a:off x="0" y="38100"/>
            <a:ext cx="1028700" cy="1028700"/>
            <a:chOff x="0" y="0"/>
            <a:chExt cx="812800" cy="812800"/>
          </a:xfrm>
          <a:solidFill>
            <a:schemeClr val="accent2"/>
          </a:solidFill>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2" name="TextBox 12"/>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p>
          </p:txBody>
        </p:sp>
      </p:grpSp>
      <p:grpSp>
        <p:nvGrpSpPr>
          <p:cNvPr id="13" name="Group 13"/>
          <p:cNvGrpSpPr/>
          <p:nvPr/>
        </p:nvGrpSpPr>
        <p:grpSpPr>
          <a:xfrm>
            <a:off x="7316168" y="2112904"/>
            <a:ext cx="969409" cy="973196"/>
            <a:chOff x="0" y="-3175"/>
            <a:chExt cx="812800" cy="815975"/>
          </a:xfrm>
          <a:solidFill>
            <a:srgbClr val="CC5B60"/>
          </a:solidFill>
        </p:grpSpPr>
        <p:sp>
          <p:nvSpPr>
            <p:cNvPr id="14" name="Freeform 1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5" name="TextBox 1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dirty="0">
                  <a:solidFill>
                    <a:srgbClr val="FFFFFF"/>
                  </a:solidFill>
                  <a:latin typeface="Garet Bold"/>
                </a:rPr>
                <a:t>01</a:t>
              </a:r>
            </a:p>
          </p:txBody>
        </p:sp>
      </p:grpSp>
      <p:grpSp>
        <p:nvGrpSpPr>
          <p:cNvPr id="16" name="Group 16"/>
          <p:cNvGrpSpPr/>
          <p:nvPr/>
        </p:nvGrpSpPr>
        <p:grpSpPr>
          <a:xfrm>
            <a:off x="7316168" y="2954891"/>
            <a:ext cx="969409" cy="969409"/>
            <a:chOff x="0" y="0"/>
            <a:chExt cx="812800" cy="812800"/>
          </a:xfrm>
          <a:solidFill>
            <a:srgbClr val="CC5B60"/>
          </a:solidFill>
        </p:grpSpPr>
        <p:sp>
          <p:nvSpPr>
            <p:cNvPr id="17" name="Freeform 17"/>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8" name="TextBox 18"/>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02</a:t>
              </a:r>
            </a:p>
          </p:txBody>
        </p:sp>
      </p:grpSp>
      <p:grpSp>
        <p:nvGrpSpPr>
          <p:cNvPr id="19" name="Group 19"/>
          <p:cNvGrpSpPr/>
          <p:nvPr/>
        </p:nvGrpSpPr>
        <p:grpSpPr>
          <a:xfrm>
            <a:off x="7316168" y="3793938"/>
            <a:ext cx="969409" cy="969409"/>
            <a:chOff x="0" y="0"/>
            <a:chExt cx="812800" cy="812800"/>
          </a:xfrm>
          <a:solidFill>
            <a:srgbClr val="CC5B60"/>
          </a:solidFill>
        </p:grpSpPr>
        <p:sp>
          <p:nvSpPr>
            <p:cNvPr id="20" name="Freeform 20"/>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1" name="TextBox 21"/>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03</a:t>
              </a:r>
            </a:p>
          </p:txBody>
        </p:sp>
      </p:grpSp>
      <p:grpSp>
        <p:nvGrpSpPr>
          <p:cNvPr id="22" name="Group 22"/>
          <p:cNvGrpSpPr/>
          <p:nvPr/>
        </p:nvGrpSpPr>
        <p:grpSpPr>
          <a:xfrm>
            <a:off x="7316168" y="4669911"/>
            <a:ext cx="969409" cy="969409"/>
            <a:chOff x="0" y="0"/>
            <a:chExt cx="812800" cy="812800"/>
          </a:xfrm>
          <a:solidFill>
            <a:srgbClr val="CC5B60"/>
          </a:solidFill>
        </p:grpSpPr>
        <p:sp>
          <p:nvSpPr>
            <p:cNvPr id="23" name="Freeform 23"/>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4" name="TextBox 24"/>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04</a:t>
              </a:r>
            </a:p>
          </p:txBody>
        </p:sp>
      </p:grpSp>
      <p:grpSp>
        <p:nvGrpSpPr>
          <p:cNvPr id="25" name="Group 25"/>
          <p:cNvGrpSpPr/>
          <p:nvPr/>
        </p:nvGrpSpPr>
        <p:grpSpPr>
          <a:xfrm>
            <a:off x="7316168" y="5512701"/>
            <a:ext cx="969409" cy="926199"/>
            <a:chOff x="0" y="0"/>
            <a:chExt cx="812800" cy="776571"/>
          </a:xfrm>
          <a:solidFill>
            <a:srgbClr val="CC5B60"/>
          </a:solidFill>
        </p:grpSpPr>
        <p:sp>
          <p:nvSpPr>
            <p:cNvPr id="26" name="Freeform 26"/>
            <p:cNvSpPr/>
            <p:nvPr/>
          </p:nvSpPr>
          <p:spPr>
            <a:xfrm>
              <a:off x="0" y="0"/>
              <a:ext cx="812800" cy="776571"/>
            </a:xfrm>
            <a:custGeom>
              <a:avLst/>
              <a:gdLst/>
              <a:ahLst/>
              <a:cxnLst/>
              <a:rect l="l" t="t" r="r" b="b"/>
              <a:pathLst>
                <a:path w="812800" h="776571">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p:spPr>
        </p:sp>
        <p:sp>
          <p:nvSpPr>
            <p:cNvPr id="27" name="TextBox 27"/>
            <p:cNvSpPr txBox="1"/>
            <p:nvPr/>
          </p:nvSpPr>
          <p:spPr>
            <a:xfrm>
              <a:off x="63500" y="-3175"/>
              <a:ext cx="685800" cy="716246"/>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05</a:t>
              </a:r>
            </a:p>
          </p:txBody>
        </p:sp>
      </p:grpSp>
      <p:grpSp>
        <p:nvGrpSpPr>
          <p:cNvPr id="28" name="Group 28"/>
          <p:cNvGrpSpPr/>
          <p:nvPr/>
        </p:nvGrpSpPr>
        <p:grpSpPr>
          <a:xfrm>
            <a:off x="7316168" y="6307691"/>
            <a:ext cx="969409" cy="969409"/>
            <a:chOff x="0" y="0"/>
            <a:chExt cx="812800" cy="812800"/>
          </a:xfrm>
          <a:solidFill>
            <a:srgbClr val="CC5B60"/>
          </a:solidFill>
        </p:grpSpPr>
        <p:sp>
          <p:nvSpPr>
            <p:cNvPr id="29" name="Freeform 29"/>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30" name="TextBox 30"/>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06</a:t>
              </a:r>
            </a:p>
          </p:txBody>
        </p:sp>
      </p:grpSp>
      <p:sp>
        <p:nvSpPr>
          <p:cNvPr id="38" name="Freeform 38"/>
          <p:cNvSpPr/>
          <p:nvPr/>
        </p:nvSpPr>
        <p:spPr>
          <a:xfrm>
            <a:off x="13965344" y="8477543"/>
            <a:ext cx="3744615" cy="374461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grpSp>
        <p:nvGrpSpPr>
          <p:cNvPr id="40" name="Group 40"/>
          <p:cNvGrpSpPr/>
          <p:nvPr/>
        </p:nvGrpSpPr>
        <p:grpSpPr>
          <a:xfrm>
            <a:off x="7316168" y="7145891"/>
            <a:ext cx="969409" cy="969409"/>
            <a:chOff x="0" y="0"/>
            <a:chExt cx="812800" cy="812800"/>
          </a:xfrm>
          <a:solidFill>
            <a:srgbClr val="CC5B60"/>
          </a:solidFill>
        </p:grpSpPr>
        <p:sp>
          <p:nvSpPr>
            <p:cNvPr id="41" name="Freeform 41"/>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2" name="TextBox 42"/>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07</a:t>
              </a:r>
            </a:p>
          </p:txBody>
        </p:sp>
      </p:grpSp>
      <p:grpSp>
        <p:nvGrpSpPr>
          <p:cNvPr id="43" name="Group 43"/>
          <p:cNvGrpSpPr/>
          <p:nvPr/>
        </p:nvGrpSpPr>
        <p:grpSpPr>
          <a:xfrm>
            <a:off x="7332762" y="7917688"/>
            <a:ext cx="969409" cy="969409"/>
            <a:chOff x="0" y="0"/>
            <a:chExt cx="812800" cy="812800"/>
          </a:xfrm>
          <a:solidFill>
            <a:srgbClr val="CC5B60"/>
          </a:solidFill>
        </p:grpSpPr>
        <p:sp>
          <p:nvSpPr>
            <p:cNvPr id="44" name="Freeform 4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5" name="TextBox 4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08</a:t>
              </a:r>
            </a:p>
          </p:txBody>
        </p:sp>
      </p:grpSp>
      <p:sp>
        <p:nvSpPr>
          <p:cNvPr id="50" name="TextBox 50"/>
          <p:cNvSpPr txBox="1"/>
          <p:nvPr/>
        </p:nvSpPr>
        <p:spPr>
          <a:xfrm>
            <a:off x="7332762" y="709917"/>
            <a:ext cx="7494647" cy="1156983"/>
          </a:xfrm>
          <a:prstGeom prst="rect">
            <a:avLst/>
          </a:prstGeom>
        </p:spPr>
        <p:txBody>
          <a:bodyPr lIns="0" tIns="0" rIns="0" bIns="0" rtlCol="0" anchor="t">
            <a:spAutoFit/>
          </a:bodyPr>
          <a:lstStyle/>
          <a:p>
            <a:pPr algn="l">
              <a:lnSpc>
                <a:spcPts val="9487"/>
              </a:lnSpc>
            </a:pPr>
            <a:r>
              <a:rPr lang="sk-SK" sz="6776" dirty="0">
                <a:solidFill>
                  <a:srgbClr val="000000"/>
                </a:solidFill>
                <a:latin typeface="Poppins Bold"/>
              </a:rPr>
              <a:t>CONŢINUT</a:t>
            </a:r>
            <a:endParaRPr lang="sk" sz="6776" dirty="0">
              <a:solidFill>
                <a:srgbClr val="000000"/>
              </a:solidFill>
              <a:latin typeface="Poppins Bold"/>
            </a:endParaRPr>
          </a:p>
        </p:txBody>
      </p:sp>
      <p:sp>
        <p:nvSpPr>
          <p:cNvPr id="57" name="Freeform 21">
            <a:extLst>
              <a:ext uri="{FF2B5EF4-FFF2-40B4-BE49-F238E27FC236}">
                <a16:creationId xmlns:a16="http://schemas.microsoft.com/office/drawing/2014/main" id="{3A324C5E-FAC7-7961-7E15-9E691248927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58" name="Freeform 46">
            <a:extLst>
              <a:ext uri="{FF2B5EF4-FFF2-40B4-BE49-F238E27FC236}">
                <a16:creationId xmlns:a16="http://schemas.microsoft.com/office/drawing/2014/main" id="{3B17A1EE-1CC8-A5BF-5849-EE79A7A4258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33" name="Google Shape;162;p3">
            <a:extLst>
              <a:ext uri="{FF2B5EF4-FFF2-40B4-BE49-F238E27FC236}">
                <a16:creationId xmlns:a16="http://schemas.microsoft.com/office/drawing/2014/main" id="{ABE071D7-7794-DBD9-A50A-FC0F8AC3A6EC}"/>
              </a:ext>
            </a:extLst>
          </p:cNvPr>
          <p:cNvSpPr txBox="1"/>
          <p:nvPr/>
        </p:nvSpPr>
        <p:spPr>
          <a:xfrm>
            <a:off x="8466779" y="2264235"/>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Ce este un HVAC?</a:t>
            </a:r>
            <a:endParaRPr sz="1200" dirty="0">
              <a:latin typeface="Poppins" panose="00000500000000000000" pitchFamily="2" charset="-18"/>
              <a:cs typeface="Poppins" panose="00000500000000000000" pitchFamily="2" charset="-18"/>
            </a:endParaRPr>
          </a:p>
        </p:txBody>
      </p:sp>
      <p:sp>
        <p:nvSpPr>
          <p:cNvPr id="34" name="Google Shape;163;p3">
            <a:extLst>
              <a:ext uri="{FF2B5EF4-FFF2-40B4-BE49-F238E27FC236}">
                <a16:creationId xmlns:a16="http://schemas.microsoft.com/office/drawing/2014/main" id="{5CFA80C9-FFF7-A8EB-FC14-70BEF387151A}"/>
              </a:ext>
            </a:extLst>
          </p:cNvPr>
          <p:cNvSpPr txBox="1"/>
          <p:nvPr/>
        </p:nvSpPr>
        <p:spPr>
          <a:xfrm>
            <a:off x="8466779" y="31623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Funcționarea HVAC</a:t>
            </a:r>
            <a:endParaRPr sz="1200" dirty="0">
              <a:latin typeface="Poppins" panose="00000500000000000000" pitchFamily="2" charset="-18"/>
              <a:cs typeface="Poppins" panose="00000500000000000000" pitchFamily="2" charset="-18"/>
            </a:endParaRPr>
          </a:p>
        </p:txBody>
      </p:sp>
      <p:sp>
        <p:nvSpPr>
          <p:cNvPr id="35" name="Google Shape;165;p3">
            <a:extLst>
              <a:ext uri="{FF2B5EF4-FFF2-40B4-BE49-F238E27FC236}">
                <a16:creationId xmlns:a16="http://schemas.microsoft.com/office/drawing/2014/main" id="{B1158314-416E-9641-9108-367702C28A08}"/>
              </a:ext>
            </a:extLst>
          </p:cNvPr>
          <p:cNvSpPr txBox="1"/>
          <p:nvPr/>
        </p:nvSpPr>
        <p:spPr>
          <a:xfrm>
            <a:off x="8466779" y="40005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Istoria HVAC</a:t>
            </a:r>
            <a:endParaRPr sz="1200" dirty="0">
              <a:latin typeface="Poppins" panose="00000500000000000000" pitchFamily="2" charset="-18"/>
              <a:cs typeface="Poppins" panose="00000500000000000000" pitchFamily="2" charset="-18"/>
            </a:endParaRPr>
          </a:p>
        </p:txBody>
      </p:sp>
      <p:sp>
        <p:nvSpPr>
          <p:cNvPr id="36" name="Google Shape;166;p3">
            <a:extLst>
              <a:ext uri="{FF2B5EF4-FFF2-40B4-BE49-F238E27FC236}">
                <a16:creationId xmlns:a16="http://schemas.microsoft.com/office/drawing/2014/main" id="{0068CF87-5C4F-37BA-FA72-7BA9978EC6B9}"/>
              </a:ext>
            </a:extLst>
          </p:cNvPr>
          <p:cNvSpPr txBox="1"/>
          <p:nvPr/>
        </p:nvSpPr>
        <p:spPr>
          <a:xfrm>
            <a:off x="8466779" y="48387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Aplicații HVAC</a:t>
            </a:r>
            <a:endParaRPr sz="1200" dirty="0">
              <a:latin typeface="Poppins" panose="00000500000000000000" pitchFamily="2" charset="-18"/>
              <a:cs typeface="Poppins" panose="00000500000000000000" pitchFamily="2" charset="-18"/>
            </a:endParaRPr>
          </a:p>
        </p:txBody>
      </p:sp>
      <p:sp>
        <p:nvSpPr>
          <p:cNvPr id="37" name="Google Shape;167;p3">
            <a:extLst>
              <a:ext uri="{FF2B5EF4-FFF2-40B4-BE49-F238E27FC236}">
                <a16:creationId xmlns:a16="http://schemas.microsoft.com/office/drawing/2014/main" id="{E15AA7B7-994D-1743-160F-5952580B78E5}"/>
              </a:ext>
            </a:extLst>
          </p:cNvPr>
          <p:cNvSpPr txBox="1"/>
          <p:nvPr/>
        </p:nvSpPr>
        <p:spPr>
          <a:xfrm>
            <a:off x="8466779" y="5693235"/>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Componente standard ale HVAC</a:t>
            </a:r>
            <a:endParaRPr sz="1200" dirty="0">
              <a:latin typeface="Poppins" panose="00000500000000000000" pitchFamily="2" charset="-18"/>
              <a:cs typeface="Poppins" panose="00000500000000000000" pitchFamily="2" charset="-18"/>
            </a:endParaRPr>
          </a:p>
        </p:txBody>
      </p:sp>
      <p:sp>
        <p:nvSpPr>
          <p:cNvPr id="39" name="Google Shape;168;p3">
            <a:extLst>
              <a:ext uri="{FF2B5EF4-FFF2-40B4-BE49-F238E27FC236}">
                <a16:creationId xmlns:a16="http://schemas.microsoft.com/office/drawing/2014/main" id="{BA0C770E-278B-6823-86E3-C2B182C03175}"/>
              </a:ext>
            </a:extLst>
          </p:cNvPr>
          <p:cNvSpPr txBox="1"/>
          <p:nvPr/>
        </p:nvSpPr>
        <p:spPr>
          <a:xfrm>
            <a:off x="8466779" y="6515100"/>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Componente suplimentare</a:t>
            </a:r>
            <a:endParaRPr sz="1200" dirty="0">
              <a:latin typeface="Poppins" panose="00000500000000000000" pitchFamily="2" charset="-18"/>
              <a:cs typeface="Poppins" panose="00000500000000000000" pitchFamily="2" charset="-18"/>
            </a:endParaRPr>
          </a:p>
        </p:txBody>
      </p:sp>
      <p:sp>
        <p:nvSpPr>
          <p:cNvPr id="46" name="Google Shape;169;p3">
            <a:extLst>
              <a:ext uri="{FF2B5EF4-FFF2-40B4-BE49-F238E27FC236}">
                <a16:creationId xmlns:a16="http://schemas.microsoft.com/office/drawing/2014/main" id="{E0423AFE-8C0A-BE05-0C4B-730333E420F4}"/>
              </a:ext>
            </a:extLst>
          </p:cNvPr>
          <p:cNvSpPr txBox="1"/>
          <p:nvPr/>
        </p:nvSpPr>
        <p:spPr>
          <a:xfrm>
            <a:off x="8466779" y="7293435"/>
            <a:ext cx="7351823"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Tipuri comune de sisteme HVAC</a:t>
            </a:r>
            <a:endParaRPr sz="1200" dirty="0">
              <a:latin typeface="Poppins" panose="00000500000000000000" pitchFamily="2" charset="-18"/>
              <a:cs typeface="Poppins" panose="00000500000000000000" pitchFamily="2" charset="-18"/>
            </a:endParaRPr>
          </a:p>
        </p:txBody>
      </p:sp>
      <p:sp>
        <p:nvSpPr>
          <p:cNvPr id="47" name="Google Shape;170;p3">
            <a:extLst>
              <a:ext uri="{FF2B5EF4-FFF2-40B4-BE49-F238E27FC236}">
                <a16:creationId xmlns:a16="http://schemas.microsoft.com/office/drawing/2014/main" id="{3078D0B6-7146-4E3C-4013-40274B315F50}"/>
              </a:ext>
            </a:extLst>
          </p:cNvPr>
          <p:cNvSpPr txBox="1"/>
          <p:nvPr/>
        </p:nvSpPr>
        <p:spPr>
          <a:xfrm>
            <a:off x="8466779" y="8039100"/>
            <a:ext cx="9261844" cy="517065"/>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ro" sz="24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10 dintre cele mai frecvente probleme HVAC și cum să le remediați</a:t>
            </a:r>
            <a:endParaRPr sz="1200" dirty="0">
              <a:latin typeface="Poppins" panose="00000500000000000000" pitchFamily="2" charset="-18"/>
              <a:cs typeface="Poppins" panose="00000500000000000000" pitchFamily="2" charset="-18"/>
            </a:endParaRPr>
          </a:p>
        </p:txBody>
      </p:sp>
      <p:pic>
        <p:nvPicPr>
          <p:cNvPr id="31" name="Obrázok 30">
            <a:extLst>
              <a:ext uri="{FF2B5EF4-FFF2-40B4-BE49-F238E27FC236}">
                <a16:creationId xmlns:a16="http://schemas.microsoft.com/office/drawing/2014/main" id="{0B29396E-2A68-39A9-5766-241DE0F46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pic>
        <p:nvPicPr>
          <p:cNvPr id="32" name="Obrázok 31">
            <a:extLst>
              <a:ext uri="{FF2B5EF4-FFF2-40B4-BE49-F238E27FC236}">
                <a16:creationId xmlns:a16="http://schemas.microsoft.com/office/drawing/2014/main" id="{40BD5C05-60C2-6E28-676A-9E7AA5C328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96907" y="291688"/>
            <a:ext cx="2814827" cy="590537"/>
          </a:xfrm>
          <a:prstGeom prst="rect">
            <a:avLst/>
          </a:prstGeom>
        </p:spPr>
      </p:pic>
    </p:spTree>
    <p:extLst>
      <p:ext uri="{BB962C8B-B14F-4D97-AF65-F5344CB8AC3E}">
        <p14:creationId xmlns:p14="http://schemas.microsoft.com/office/powerpoint/2010/main" val="2091946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1622601"/>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2262830"/>
            <a:ext cx="9794153" cy="6995470"/>
            <a:chOff x="0" y="0"/>
            <a:chExt cx="2579530" cy="1842428"/>
          </a:xfrm>
        </p:grpSpPr>
        <p:sp>
          <p:nvSpPr>
            <p:cNvPr id="9" name="Freeform 9"/>
            <p:cNvSpPr/>
            <p:nvPr/>
          </p:nvSpPr>
          <p:spPr>
            <a:xfrm>
              <a:off x="0" y="0"/>
              <a:ext cx="2579530" cy="1842428"/>
            </a:xfrm>
            <a:custGeom>
              <a:avLst/>
              <a:gdLst/>
              <a:ahLst/>
              <a:cxnLst/>
              <a:rect l="l" t="t" r="r" b="b"/>
              <a:pathLst>
                <a:path w="2579530" h="1842428">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1880528"/>
            </a:xfrm>
            <a:prstGeom prst="rect">
              <a:avLst/>
            </a:prstGeom>
          </p:spPr>
          <p:txBody>
            <a:bodyPr lIns="50800" tIns="50800" rIns="50800" bIns="50800" rtlCol="0" anchor="ctr"/>
            <a:lstStyle/>
            <a:p>
              <a:pPr algn="ctr">
                <a:lnSpc>
                  <a:spcPts val="2659"/>
                </a:lnSpc>
              </a:pPr>
              <a:endParaRPr/>
            </a:p>
          </p:txBody>
        </p:sp>
      </p:grpSp>
      <p:sp>
        <p:nvSpPr>
          <p:cNvPr id="6" name="Google Shape;644;p30">
            <a:extLst>
              <a:ext uri="{FF2B5EF4-FFF2-40B4-BE49-F238E27FC236}">
                <a16:creationId xmlns:a16="http://schemas.microsoft.com/office/drawing/2014/main" id="{BD29D41E-6E13-64D2-D3B8-BF89720B03FF}"/>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ro" sz="4500" b="1" i="0" u="none" strike="noStrike" cap="none" dirty="0">
                <a:solidFill>
                  <a:schemeClr val="bg1"/>
                </a:solidFill>
                <a:latin typeface="Poppins"/>
                <a:ea typeface="Poppins"/>
                <a:cs typeface="Poppins"/>
                <a:sym typeface="Poppins"/>
              </a:rPr>
              <a:t>AUTOEVALUAREA</a:t>
            </a:r>
            <a:r>
              <a:rPr lang="ro" sz="4500" b="1" dirty="0">
                <a:solidFill>
                  <a:schemeClr val="bg1"/>
                </a:solidFill>
                <a:latin typeface="Poppins"/>
                <a:ea typeface="Poppins"/>
                <a:cs typeface="Poppins"/>
                <a:sym typeface="Poppins"/>
              </a:rPr>
              <a:t>​</a:t>
            </a:r>
            <a:endParaRPr dirty="0">
              <a:solidFill>
                <a:schemeClr val="bg1"/>
              </a:solidFill>
            </a:endParaRPr>
          </a:p>
        </p:txBody>
      </p:sp>
      <p:pic>
        <p:nvPicPr>
          <p:cNvPr id="7" name="Obrázok 6">
            <a:extLst>
              <a:ext uri="{FF2B5EF4-FFF2-40B4-BE49-F238E27FC236}">
                <a16:creationId xmlns:a16="http://schemas.microsoft.com/office/drawing/2014/main" id="{9469A827-8531-628E-E14C-A9DFB62DC339}"/>
              </a:ext>
            </a:extLst>
          </p:cNvPr>
          <p:cNvPicPr>
            <a:picLocks noChangeAspect="1"/>
          </p:cNvPicPr>
          <p:nvPr/>
        </p:nvPicPr>
        <p:blipFill>
          <a:blip r:embed="rId2"/>
          <a:stretch>
            <a:fillRect/>
          </a:stretch>
        </p:blipFill>
        <p:spPr>
          <a:xfrm>
            <a:off x="296300" y="3524173"/>
            <a:ext cx="5824077" cy="4472783"/>
          </a:xfrm>
          <a:prstGeom prst="rect">
            <a:avLst/>
          </a:prstGeom>
        </p:spPr>
      </p:pic>
      <p:sp>
        <p:nvSpPr>
          <p:cNvPr id="12" name="Google Shape;645;p30">
            <a:extLst>
              <a:ext uri="{FF2B5EF4-FFF2-40B4-BE49-F238E27FC236}">
                <a16:creationId xmlns:a16="http://schemas.microsoft.com/office/drawing/2014/main" id="{306D855F-DBF6-9E15-4FCF-D9AF4E382AD6}"/>
              </a:ext>
            </a:extLst>
          </p:cNvPr>
          <p:cNvSpPr txBox="1"/>
          <p:nvPr/>
        </p:nvSpPr>
        <p:spPr>
          <a:xfrm>
            <a:off x="9189569" y="2282404"/>
            <a:ext cx="6345307" cy="64281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ro" sz="3750" b="1" i="0" u="none" strike="noStrike" cap="none" dirty="0">
                <a:solidFill>
                  <a:srgbClr val="000000"/>
                </a:solidFill>
                <a:latin typeface="Open Sans"/>
                <a:ea typeface="Open Sans"/>
                <a:cs typeface="Open Sans"/>
                <a:sym typeface="Open Sans"/>
              </a:rPr>
              <a:t>Scaneaza-ma!</a:t>
            </a:r>
            <a:endParaRPr dirty="0"/>
          </a:p>
        </p:txBody>
      </p:sp>
      <p:pic>
        <p:nvPicPr>
          <p:cNvPr id="16" name="Obrázok 15">
            <a:extLst>
              <a:ext uri="{FF2B5EF4-FFF2-40B4-BE49-F238E27FC236}">
                <a16:creationId xmlns:a16="http://schemas.microsoft.com/office/drawing/2014/main" id="{664F7084-9B19-3084-E291-02B71BC51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3232282"/>
            <a:ext cx="5602882" cy="5602882"/>
          </a:xfrm>
          <a:prstGeom prst="rect">
            <a:avLst/>
          </a:prstGeom>
        </p:spPr>
      </p:pic>
      <p:sp>
        <p:nvSpPr>
          <p:cNvPr id="11" name="Freeform 21">
            <a:extLst>
              <a:ext uri="{FF2B5EF4-FFF2-40B4-BE49-F238E27FC236}">
                <a16:creationId xmlns:a16="http://schemas.microsoft.com/office/drawing/2014/main" id="{4E84BA7A-A9AB-CBFA-151C-5CAD6AC7676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4" name="Obrázok 13">
            <a:extLst>
              <a:ext uri="{FF2B5EF4-FFF2-40B4-BE49-F238E27FC236}">
                <a16:creationId xmlns:a16="http://schemas.microsoft.com/office/drawing/2014/main" id="{8D355D61-6DCB-543C-9E0A-8E8B31731C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7927" y="313902"/>
            <a:ext cx="2814827" cy="590537"/>
          </a:xfrm>
          <a:prstGeom prst="rect">
            <a:avLst/>
          </a:prstGeom>
        </p:spPr>
      </p:pic>
    </p:spTree>
    <p:extLst>
      <p:ext uri="{BB962C8B-B14F-4D97-AF65-F5344CB8AC3E}">
        <p14:creationId xmlns:p14="http://schemas.microsoft.com/office/powerpoint/2010/main" val="184135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7" t="-3959" r="-2037"/>
            </a:stretch>
          </a:blipFill>
        </p:spPr>
      </p:sp>
      <p:sp>
        <p:nvSpPr>
          <p:cNvPr id="3" name="Freeform 3"/>
          <p:cNvSpPr/>
          <p:nvPr/>
        </p:nvSpPr>
        <p:spPr>
          <a:xfrm>
            <a:off x="14189107" y="339265"/>
            <a:ext cx="1378871" cy="1378871"/>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3"/>
            <a:stretch>
              <a:fillRect/>
            </a:stretch>
          </a:blipFill>
        </p:spPr>
      </p:sp>
      <p:sp>
        <p:nvSpPr>
          <p:cNvPr id="4" name="Freeform 4"/>
          <p:cNvSpPr/>
          <p:nvPr/>
        </p:nvSpPr>
        <p:spPr>
          <a:xfrm>
            <a:off x="15562677" y="591760"/>
            <a:ext cx="2725323" cy="777585"/>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Tree>
    <p:extLst>
      <p:ext uri="{BB962C8B-B14F-4D97-AF65-F5344CB8AC3E}">
        <p14:creationId xmlns:p14="http://schemas.microsoft.com/office/powerpoint/2010/main" val="296106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685800" y="1679262"/>
            <a:ext cx="1310100" cy="0"/>
          </a:xfrm>
          <a:prstGeom prst="line">
            <a:avLst/>
          </a:prstGeom>
          <a:ln w="95250" cap="flat">
            <a:solidFill>
              <a:srgbClr val="FFFFFF"/>
            </a:solidFill>
            <a:prstDash val="solid"/>
            <a:headEnd type="none" w="sm" len="sm"/>
            <a:tailEnd type="none" w="sm" len="sm"/>
          </a:ln>
        </p:spPr>
      </p:sp>
      <p:sp>
        <p:nvSpPr>
          <p:cNvPr id="16" name="TextBox 16"/>
          <p:cNvSpPr txBox="1"/>
          <p:nvPr/>
        </p:nvSpPr>
        <p:spPr>
          <a:xfrm>
            <a:off x="685800" y="733458"/>
            <a:ext cx="5523408" cy="767454"/>
          </a:xfrm>
          <a:prstGeom prst="rect">
            <a:avLst/>
          </a:prstGeom>
        </p:spPr>
        <p:txBody>
          <a:bodyPr lIns="0" tIns="0" rIns="0" bIns="0" rtlCol="0" anchor="t">
            <a:spAutoFit/>
          </a:bodyPr>
          <a:lstStyle/>
          <a:p>
            <a:pPr algn="l">
              <a:lnSpc>
                <a:spcPts val="6299"/>
              </a:lnSpc>
            </a:pPr>
            <a:r>
              <a:rPr lang="sk-SK" sz="4499" spc="89">
                <a:solidFill>
                  <a:schemeClr val="bg1"/>
                </a:solidFill>
                <a:latin typeface="Poppins Bold"/>
              </a:rPr>
              <a:t>CE ESTE UN HVAC?</a:t>
            </a:r>
            <a:endParaRPr lang="sk-SK" sz="4499" spc="89" dirty="0">
              <a:solidFill>
                <a:schemeClr val="bg1"/>
              </a:solidFill>
              <a:latin typeface="Poppins Bold"/>
            </a:endParaRPr>
          </a:p>
        </p:txBody>
      </p:sp>
      <p:sp>
        <p:nvSpPr>
          <p:cNvPr id="31" name="Freeform 38">
            <a:extLst>
              <a:ext uri="{FF2B5EF4-FFF2-40B4-BE49-F238E27FC236}">
                <a16:creationId xmlns:a16="http://schemas.microsoft.com/office/drawing/2014/main" id="{1835D910-A7AF-9E8C-21B9-C86D65E09CFC}"/>
              </a:ext>
            </a:extLst>
          </p:cNvPr>
          <p:cNvSpPr/>
          <p:nvPr/>
        </p:nvSpPr>
        <p:spPr>
          <a:xfrm>
            <a:off x="8686800" y="-303466"/>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2" name="Freeform 38">
            <a:extLst>
              <a:ext uri="{FF2B5EF4-FFF2-40B4-BE49-F238E27FC236}">
                <a16:creationId xmlns:a16="http://schemas.microsoft.com/office/drawing/2014/main" id="{86A7101D-8B04-C639-080B-5A2E68681D7C}"/>
              </a:ext>
            </a:extLst>
          </p:cNvPr>
          <p:cNvSpPr/>
          <p:nvPr/>
        </p:nvSpPr>
        <p:spPr>
          <a:xfrm>
            <a:off x="17259300" y="9066512"/>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3" name="Freeform 21">
            <a:extLst>
              <a:ext uri="{FF2B5EF4-FFF2-40B4-BE49-F238E27FC236}">
                <a16:creationId xmlns:a16="http://schemas.microsoft.com/office/drawing/2014/main" id="{6E2D6530-2F50-852A-F1E2-08FDDEFF3A5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34" name="Freeform 46">
            <a:extLst>
              <a:ext uri="{FF2B5EF4-FFF2-40B4-BE49-F238E27FC236}">
                <a16:creationId xmlns:a16="http://schemas.microsoft.com/office/drawing/2014/main" id="{4C8F52F0-AE97-D845-6A1D-28208EFBCAB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sp>
        <p:nvSpPr>
          <p:cNvPr id="6" name="Google Shape;192;p4">
            <a:extLst>
              <a:ext uri="{FF2B5EF4-FFF2-40B4-BE49-F238E27FC236}">
                <a16:creationId xmlns:a16="http://schemas.microsoft.com/office/drawing/2014/main" id="{4A0AE5FE-AA22-FAE3-3837-4733A12DEE37}"/>
              </a:ext>
            </a:extLst>
          </p:cNvPr>
          <p:cNvSpPr txBox="1"/>
          <p:nvPr/>
        </p:nvSpPr>
        <p:spPr>
          <a:xfrm>
            <a:off x="609600" y="2965664"/>
            <a:ext cx="826322" cy="1551194"/>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ro" sz="72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H</a:t>
            </a:r>
            <a:endParaRPr sz="7200" dirty="0">
              <a:solidFill>
                <a:schemeClr val="bg1"/>
              </a:solidFill>
              <a:latin typeface="Poppins" panose="00000500000000000000" pitchFamily="2" charset="-18"/>
              <a:cs typeface="Poppins" panose="00000500000000000000" pitchFamily="2" charset="-18"/>
            </a:endParaRPr>
          </a:p>
        </p:txBody>
      </p:sp>
      <p:sp>
        <p:nvSpPr>
          <p:cNvPr id="7" name="Google Shape;193;p4">
            <a:extLst>
              <a:ext uri="{FF2B5EF4-FFF2-40B4-BE49-F238E27FC236}">
                <a16:creationId xmlns:a16="http://schemas.microsoft.com/office/drawing/2014/main" id="{09DC6ED2-D7CC-E707-EF55-52BF77CEFF34}"/>
              </a:ext>
            </a:extLst>
          </p:cNvPr>
          <p:cNvSpPr txBox="1"/>
          <p:nvPr/>
        </p:nvSpPr>
        <p:spPr>
          <a:xfrm>
            <a:off x="2743200" y="3405772"/>
            <a:ext cx="2293333" cy="8617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ro" sz="4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Incalzi</a:t>
            </a:r>
            <a:endParaRPr dirty="0">
              <a:solidFill>
                <a:schemeClr val="bg1"/>
              </a:solidFill>
              <a:latin typeface="Poppins" panose="00000500000000000000" pitchFamily="2" charset="-18"/>
              <a:cs typeface="Poppins" panose="00000500000000000000" pitchFamily="2" charset="-18"/>
            </a:endParaRPr>
          </a:p>
        </p:txBody>
      </p:sp>
      <p:cxnSp>
        <p:nvCxnSpPr>
          <p:cNvPr id="8" name="Google Shape;194;p4">
            <a:extLst>
              <a:ext uri="{FF2B5EF4-FFF2-40B4-BE49-F238E27FC236}">
                <a16:creationId xmlns:a16="http://schemas.microsoft.com/office/drawing/2014/main" id="{3D61FAB3-020A-B54A-491E-B9ED8BA28228}"/>
              </a:ext>
            </a:extLst>
          </p:cNvPr>
          <p:cNvCxnSpPr>
            <a:cxnSpLocks/>
          </p:cNvCxnSpPr>
          <p:nvPr/>
        </p:nvCxnSpPr>
        <p:spPr>
          <a:xfrm>
            <a:off x="1524000" y="3836659"/>
            <a:ext cx="1464717" cy="0"/>
          </a:xfrm>
          <a:prstGeom prst="straightConnector1">
            <a:avLst/>
          </a:prstGeom>
          <a:noFill/>
          <a:ln w="57150" cap="flat" cmpd="sng">
            <a:solidFill>
              <a:srgbClr val="000000"/>
            </a:solidFill>
            <a:prstDash val="solid"/>
            <a:round/>
            <a:headEnd type="none" w="sm" len="sm"/>
            <a:tailEnd type="stealth" w="med" len="med"/>
          </a:ln>
        </p:spPr>
      </p:cxnSp>
      <p:sp>
        <p:nvSpPr>
          <p:cNvPr id="10" name="Google Shape;195;p4">
            <a:extLst>
              <a:ext uri="{FF2B5EF4-FFF2-40B4-BE49-F238E27FC236}">
                <a16:creationId xmlns:a16="http://schemas.microsoft.com/office/drawing/2014/main" id="{AB66A867-EC0E-EFCD-3FE5-24AD640CBFC8}"/>
              </a:ext>
            </a:extLst>
          </p:cNvPr>
          <p:cNvSpPr txBox="1"/>
          <p:nvPr/>
        </p:nvSpPr>
        <p:spPr>
          <a:xfrm>
            <a:off x="685800" y="4250458"/>
            <a:ext cx="701753" cy="1551194"/>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ro" sz="72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a:t>
            </a:r>
            <a:endParaRPr sz="7200" dirty="0">
              <a:solidFill>
                <a:schemeClr val="bg1"/>
              </a:solidFill>
              <a:latin typeface="Poppins" panose="00000500000000000000" pitchFamily="2" charset="-18"/>
              <a:cs typeface="Poppins" panose="00000500000000000000" pitchFamily="2" charset="-18"/>
            </a:endParaRPr>
          </a:p>
        </p:txBody>
      </p:sp>
      <p:sp>
        <p:nvSpPr>
          <p:cNvPr id="11" name="Google Shape;196;p4">
            <a:extLst>
              <a:ext uri="{FF2B5EF4-FFF2-40B4-BE49-F238E27FC236}">
                <a16:creationId xmlns:a16="http://schemas.microsoft.com/office/drawing/2014/main" id="{95AD72D7-8CE6-1DDD-02BD-DAAC8BC502EF}"/>
              </a:ext>
            </a:extLst>
          </p:cNvPr>
          <p:cNvSpPr txBox="1"/>
          <p:nvPr/>
        </p:nvSpPr>
        <p:spPr>
          <a:xfrm>
            <a:off x="2743200" y="4712613"/>
            <a:ext cx="3054737" cy="8617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ro" sz="4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Ventilare</a:t>
            </a:r>
            <a:endParaRPr dirty="0">
              <a:solidFill>
                <a:schemeClr val="bg1"/>
              </a:solidFill>
              <a:latin typeface="Poppins" panose="00000500000000000000" pitchFamily="2" charset="-18"/>
              <a:cs typeface="Poppins" panose="00000500000000000000" pitchFamily="2" charset="-18"/>
            </a:endParaRPr>
          </a:p>
        </p:txBody>
      </p:sp>
      <p:cxnSp>
        <p:nvCxnSpPr>
          <p:cNvPr id="12" name="Google Shape;197;p4">
            <a:extLst>
              <a:ext uri="{FF2B5EF4-FFF2-40B4-BE49-F238E27FC236}">
                <a16:creationId xmlns:a16="http://schemas.microsoft.com/office/drawing/2014/main" id="{1F44DBB6-7924-86C5-2F3C-17FF16866D6B}"/>
              </a:ext>
            </a:extLst>
          </p:cNvPr>
          <p:cNvCxnSpPr/>
          <p:nvPr/>
        </p:nvCxnSpPr>
        <p:spPr>
          <a:xfrm>
            <a:off x="1524000" y="5121453"/>
            <a:ext cx="1464717" cy="0"/>
          </a:xfrm>
          <a:prstGeom prst="straightConnector1">
            <a:avLst/>
          </a:prstGeom>
          <a:noFill/>
          <a:ln w="57150" cap="flat" cmpd="sng">
            <a:solidFill>
              <a:srgbClr val="000000"/>
            </a:solidFill>
            <a:prstDash val="solid"/>
            <a:round/>
            <a:headEnd type="none" w="sm" len="sm"/>
            <a:tailEnd type="stealth" w="med" len="med"/>
          </a:ln>
        </p:spPr>
      </p:cxnSp>
      <p:sp>
        <p:nvSpPr>
          <p:cNvPr id="13" name="Google Shape;198;p4">
            <a:extLst>
              <a:ext uri="{FF2B5EF4-FFF2-40B4-BE49-F238E27FC236}">
                <a16:creationId xmlns:a16="http://schemas.microsoft.com/office/drawing/2014/main" id="{13CAA62C-8C52-8328-CFC9-F8AC7DACB35D}"/>
              </a:ext>
            </a:extLst>
          </p:cNvPr>
          <p:cNvSpPr txBox="1"/>
          <p:nvPr/>
        </p:nvSpPr>
        <p:spPr>
          <a:xfrm>
            <a:off x="685800" y="5468165"/>
            <a:ext cx="745179" cy="1551194"/>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ro" sz="72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a:t>
            </a:r>
            <a:endParaRPr sz="7200" dirty="0">
              <a:solidFill>
                <a:schemeClr val="bg1"/>
              </a:solidFill>
              <a:latin typeface="Poppins" panose="00000500000000000000" pitchFamily="2" charset="-18"/>
              <a:cs typeface="Poppins" panose="00000500000000000000" pitchFamily="2" charset="-18"/>
            </a:endParaRPr>
          </a:p>
        </p:txBody>
      </p:sp>
      <p:sp>
        <p:nvSpPr>
          <p:cNvPr id="14" name="Google Shape;199;p4">
            <a:extLst>
              <a:ext uri="{FF2B5EF4-FFF2-40B4-BE49-F238E27FC236}">
                <a16:creationId xmlns:a16="http://schemas.microsoft.com/office/drawing/2014/main" id="{CB904CA0-8370-148A-3E4C-884923F55E10}"/>
              </a:ext>
            </a:extLst>
          </p:cNvPr>
          <p:cNvSpPr txBox="1"/>
          <p:nvPr/>
        </p:nvSpPr>
        <p:spPr>
          <a:xfrm>
            <a:off x="3117038" y="5908273"/>
            <a:ext cx="921562" cy="8617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ro" sz="4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Aer</a:t>
            </a:r>
            <a:endParaRPr dirty="0">
              <a:solidFill>
                <a:schemeClr val="bg1"/>
              </a:solidFill>
              <a:latin typeface="Poppins" panose="00000500000000000000" pitchFamily="2" charset="-18"/>
              <a:cs typeface="Poppins" panose="00000500000000000000" pitchFamily="2" charset="-18"/>
            </a:endParaRPr>
          </a:p>
        </p:txBody>
      </p:sp>
      <p:cxnSp>
        <p:nvCxnSpPr>
          <p:cNvPr id="15" name="Google Shape;200;p4">
            <a:extLst>
              <a:ext uri="{FF2B5EF4-FFF2-40B4-BE49-F238E27FC236}">
                <a16:creationId xmlns:a16="http://schemas.microsoft.com/office/drawing/2014/main" id="{FD6AE8FE-33BE-2184-F3FB-D345BC426DC8}"/>
              </a:ext>
            </a:extLst>
          </p:cNvPr>
          <p:cNvCxnSpPr/>
          <p:nvPr/>
        </p:nvCxnSpPr>
        <p:spPr>
          <a:xfrm>
            <a:off x="1524000" y="6339160"/>
            <a:ext cx="1464717" cy="0"/>
          </a:xfrm>
          <a:prstGeom prst="straightConnector1">
            <a:avLst/>
          </a:prstGeom>
          <a:noFill/>
          <a:ln w="57150" cap="flat" cmpd="sng">
            <a:solidFill>
              <a:srgbClr val="000000"/>
            </a:solidFill>
            <a:prstDash val="solid"/>
            <a:round/>
            <a:headEnd type="none" w="sm" len="sm"/>
            <a:tailEnd type="stealth" w="med" len="med"/>
          </a:ln>
        </p:spPr>
      </p:cxnSp>
      <p:sp>
        <p:nvSpPr>
          <p:cNvPr id="17" name="Google Shape;201;p4">
            <a:extLst>
              <a:ext uri="{FF2B5EF4-FFF2-40B4-BE49-F238E27FC236}">
                <a16:creationId xmlns:a16="http://schemas.microsoft.com/office/drawing/2014/main" id="{BB9C7B7F-010F-EB5F-580A-6DF2C55D023D}"/>
              </a:ext>
            </a:extLst>
          </p:cNvPr>
          <p:cNvSpPr txBox="1"/>
          <p:nvPr/>
        </p:nvSpPr>
        <p:spPr>
          <a:xfrm>
            <a:off x="685800" y="6752959"/>
            <a:ext cx="688105" cy="1551194"/>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ro" sz="72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C</a:t>
            </a:r>
            <a:endParaRPr sz="7200" dirty="0">
              <a:solidFill>
                <a:schemeClr val="bg1"/>
              </a:solidFill>
              <a:latin typeface="Poppins" panose="00000500000000000000" pitchFamily="2" charset="-18"/>
              <a:cs typeface="Poppins" panose="00000500000000000000" pitchFamily="2" charset="-18"/>
            </a:endParaRPr>
          </a:p>
        </p:txBody>
      </p:sp>
      <p:sp>
        <p:nvSpPr>
          <p:cNvPr id="18" name="Google Shape;202;p4">
            <a:extLst>
              <a:ext uri="{FF2B5EF4-FFF2-40B4-BE49-F238E27FC236}">
                <a16:creationId xmlns:a16="http://schemas.microsoft.com/office/drawing/2014/main" id="{93E74FBB-CD89-F621-647E-6F863C10468B}"/>
              </a:ext>
            </a:extLst>
          </p:cNvPr>
          <p:cNvSpPr txBox="1"/>
          <p:nvPr/>
        </p:nvSpPr>
        <p:spPr>
          <a:xfrm>
            <a:off x="3081876" y="7186572"/>
            <a:ext cx="3852324" cy="8617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ro" sz="4000" b="1" i="0" u="none" strike="noStrike" cap="none" dirty="0">
                <a:solidFill>
                  <a:schemeClr val="bg1"/>
                </a:solidFill>
                <a:latin typeface="Poppins" panose="00000500000000000000" pitchFamily="2" charset="-18"/>
                <a:ea typeface="Open Sans"/>
                <a:cs typeface="Poppins" panose="00000500000000000000" pitchFamily="2" charset="-18"/>
                <a:sym typeface="Open Sans"/>
              </a:rPr>
              <a:t>Condiționarea</a:t>
            </a:r>
            <a:endParaRPr sz="1200" dirty="0">
              <a:solidFill>
                <a:schemeClr val="bg1"/>
              </a:solidFill>
              <a:latin typeface="Poppins" panose="00000500000000000000" pitchFamily="2" charset="-18"/>
              <a:cs typeface="Poppins" panose="00000500000000000000" pitchFamily="2" charset="-18"/>
            </a:endParaRPr>
          </a:p>
        </p:txBody>
      </p:sp>
      <p:cxnSp>
        <p:nvCxnSpPr>
          <p:cNvPr id="35" name="Google Shape;203;p4">
            <a:extLst>
              <a:ext uri="{FF2B5EF4-FFF2-40B4-BE49-F238E27FC236}">
                <a16:creationId xmlns:a16="http://schemas.microsoft.com/office/drawing/2014/main" id="{4C686560-7123-6CFD-80BA-96FE0EBB7892}"/>
              </a:ext>
            </a:extLst>
          </p:cNvPr>
          <p:cNvCxnSpPr/>
          <p:nvPr/>
        </p:nvCxnSpPr>
        <p:spPr>
          <a:xfrm>
            <a:off x="1524000" y="7623955"/>
            <a:ext cx="1464717" cy="0"/>
          </a:xfrm>
          <a:prstGeom prst="straightConnector1">
            <a:avLst/>
          </a:prstGeom>
          <a:noFill/>
          <a:ln w="57150" cap="flat" cmpd="sng">
            <a:solidFill>
              <a:srgbClr val="000000"/>
            </a:solidFill>
            <a:prstDash val="solid"/>
            <a:round/>
            <a:headEnd type="none" w="sm" len="sm"/>
            <a:tailEnd type="stealth" w="med" len="med"/>
          </a:ln>
        </p:spPr>
      </p:cxnSp>
      <p:pic>
        <p:nvPicPr>
          <p:cNvPr id="36" name="Obrázok 35">
            <a:extLst>
              <a:ext uri="{FF2B5EF4-FFF2-40B4-BE49-F238E27FC236}">
                <a16:creationId xmlns:a16="http://schemas.microsoft.com/office/drawing/2014/main" id="{84220D7E-3F4E-B4C4-3B92-0C84A3CB5C8A}"/>
              </a:ext>
            </a:extLst>
          </p:cNvPr>
          <p:cNvPicPr>
            <a:picLocks noChangeAspect="1"/>
          </p:cNvPicPr>
          <p:nvPr/>
        </p:nvPicPr>
        <p:blipFill>
          <a:blip r:embed="rId4"/>
          <a:stretch>
            <a:fillRect/>
          </a:stretch>
        </p:blipFill>
        <p:spPr>
          <a:xfrm>
            <a:off x="7274067" y="2204700"/>
            <a:ext cx="9876376" cy="7193903"/>
          </a:xfrm>
          <a:prstGeom prst="rect">
            <a:avLst/>
          </a:prstGeom>
        </p:spPr>
      </p:pic>
      <p:pic>
        <p:nvPicPr>
          <p:cNvPr id="9" name="Obrázok 8">
            <a:extLst>
              <a:ext uri="{FF2B5EF4-FFF2-40B4-BE49-F238E27FC236}">
                <a16:creationId xmlns:a16="http://schemas.microsoft.com/office/drawing/2014/main" id="{B108A8C2-90C1-833C-A796-C63C847480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4066" y="229784"/>
            <a:ext cx="3106800" cy="684317"/>
          </a:xfrm>
          <a:prstGeom prst="rect">
            <a:avLst/>
          </a:prstGeom>
        </p:spPr>
      </p:pic>
      <p:pic>
        <p:nvPicPr>
          <p:cNvPr id="19" name="Obrázok 18">
            <a:extLst>
              <a:ext uri="{FF2B5EF4-FFF2-40B4-BE49-F238E27FC236}">
                <a16:creationId xmlns:a16="http://schemas.microsoft.com/office/drawing/2014/main" id="{82EB056E-CEBD-E8E4-C660-3A6422279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96907" y="291688"/>
            <a:ext cx="2814827" cy="590537"/>
          </a:xfrm>
          <a:prstGeom prst="rect">
            <a:avLst/>
          </a:prstGeom>
        </p:spPr>
      </p:pic>
    </p:spTree>
    <p:extLst>
      <p:ext uri="{BB962C8B-B14F-4D97-AF65-F5344CB8AC3E}">
        <p14:creationId xmlns:p14="http://schemas.microsoft.com/office/powerpoint/2010/main" val="210053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1">
            <a:extLst>
              <a:ext uri="{FF2B5EF4-FFF2-40B4-BE49-F238E27FC236}">
                <a16:creationId xmlns:a16="http://schemas.microsoft.com/office/drawing/2014/main" id="{1E8F3679-0876-193B-1DED-A1FE2065D320}"/>
              </a:ext>
            </a:extLst>
          </p:cNvPr>
          <p:cNvGrpSpPr/>
          <p:nvPr/>
        </p:nvGrpSpPr>
        <p:grpSpPr>
          <a:xfrm>
            <a:off x="0" y="105267"/>
            <a:ext cx="12112763" cy="1196718"/>
            <a:chOff x="0" y="0"/>
            <a:chExt cx="3737049" cy="406438"/>
          </a:xfrm>
          <a:solidFill>
            <a:srgbClr val="CC5B60"/>
          </a:solidFill>
        </p:grpSpPr>
        <p:sp>
          <p:nvSpPr>
            <p:cNvPr id="23" name="Freeform 12">
              <a:extLst>
                <a:ext uri="{FF2B5EF4-FFF2-40B4-BE49-F238E27FC236}">
                  <a16:creationId xmlns:a16="http://schemas.microsoft.com/office/drawing/2014/main" id="{98CEBEFF-E0A0-B6B2-2E44-80929E58201E}"/>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4" name="TextBox 13">
              <a:extLst>
                <a:ext uri="{FF2B5EF4-FFF2-40B4-BE49-F238E27FC236}">
                  <a16:creationId xmlns:a16="http://schemas.microsoft.com/office/drawing/2014/main" id="{333F7147-DA54-79CF-0C9B-0BDB621607EE}"/>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3" y="1718135"/>
            <a:ext cx="5421286"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17" name="TextBox 17"/>
          <p:cNvSpPr txBox="1"/>
          <p:nvPr/>
        </p:nvSpPr>
        <p:spPr>
          <a:xfrm>
            <a:off x="684065" y="1718135"/>
            <a:ext cx="5259536" cy="6857005"/>
          </a:xfrm>
          <a:prstGeom prst="rect">
            <a:avLst/>
          </a:prstGeom>
        </p:spPr>
        <p:txBody>
          <a:bodyPr wrap="square" lIns="0" tIns="0" rIns="0" bIns="0" rtlCol="0" anchor="t">
            <a:spAutoFit/>
          </a:bodyPr>
          <a:lstStyle/>
          <a:p>
            <a:pPr marL="539749" marR="0" lvl="1" indent="-250888" algn="just"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Încălzire</a:t>
            </a:r>
            <a:r>
              <a:rPr kumimoji="0" lang="sk-SK" sz="20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sistemul</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HVAC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poate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include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cuptor</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boiler</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pompă</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căldură</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sau</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încălzitoare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electrice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asigura</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încălzirea</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Căldura</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este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generată</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sursa</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încălzire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apoi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dispersată</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încăpere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către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echipamentul</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tratare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aerului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539749" marR="0" lvl="1" indent="-250888" algn="just"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Distribuția</a:t>
            </a:r>
            <a:r>
              <a:rPr kumimoji="0" lang="sk-SK" sz="20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aerului</a:t>
            </a:r>
            <a:r>
              <a:rPr kumimoji="0" lang="sk-SK" sz="20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este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condiționat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încălzit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este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pompat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unitatea</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tratare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aerului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forțat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prin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sistemul</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asigura</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o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circulație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o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temperatură</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uniforme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întreaga</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clădire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transferă</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aerul</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diferite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încăperi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sau</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zone</a:t>
            </a:r>
            <a:endParaRPr lang="sk" sz="2400" dirty="0">
              <a:solidFill>
                <a:schemeClr val="bg1"/>
              </a:solidFill>
              <a:latin typeface="Open Sans 2"/>
            </a:endParaRPr>
          </a:p>
        </p:txBody>
      </p:sp>
      <p:sp>
        <p:nvSpPr>
          <p:cNvPr id="18" name="TextBox 18"/>
          <p:cNvSpPr txBox="1"/>
          <p:nvPr/>
        </p:nvSpPr>
        <p:spPr>
          <a:xfrm>
            <a:off x="6362526" y="1718135"/>
            <a:ext cx="5243661" cy="6858288"/>
          </a:xfrm>
          <a:prstGeom prst="rect">
            <a:avLst/>
          </a:prstGeom>
        </p:spPr>
        <p:txBody>
          <a:bodyPr lIns="0" tIns="0" rIns="0" bIns="0" rtlCol="0" anchor="t">
            <a:spAutoFit/>
          </a:bodyPr>
          <a:lstStyle/>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Filtrarea aerului: </a:t>
            </a: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 a obține praf curat, alergii și alte particule în aer, filtrele de aer sunt introduse în sistemul HVAC. Captarea poluanților înainte ca aerul să fie recirculat în interiorul clădirii, ajută la păstrarea calității aerului din interior. Gestionarea nivelurilor de umiditate interioară se poate face prin adăugarea de dispozitive de umidificare sau dezumidificatoare la sistemele HVAC. În condiții uscate, umidificatoarele oferă umiditate aerului, iar în cele umede, dezumidificatoarele elimină umiditatea suplimentară.</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9" name="TextBox 19"/>
          <p:cNvSpPr txBox="1"/>
          <p:nvPr/>
        </p:nvSpPr>
        <p:spPr>
          <a:xfrm>
            <a:off x="12090992" y="1718134"/>
            <a:ext cx="5243661" cy="6858288"/>
          </a:xfrm>
          <a:prstGeom prst="rect">
            <a:avLst/>
          </a:prstGeom>
        </p:spPr>
        <p:txBody>
          <a:bodyPr lIns="0" tIns="0" rIns="0" bIns="0" rtlCol="0" anchor="t">
            <a:spAutoFit/>
          </a:bodyPr>
          <a:lstStyle/>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Filtrarea aerului: </a:t>
            </a: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 a obține praf curat, alergii și alte particule în aer, filtrele de aer sunt introduse în sistemul HVAC. Captarea poluanților înainte ca aerul să fie recirculat în interiorul clădirii, ajută la păstrarea calității aerului din interior. Gestionarea nivelurilor de umiditate interioară se poate face prin adăugarea de dispozitive de umidificare sau dezumidificatoare la sistemele HVAC. În condiții uscate, umidificatoarele oferă umiditate aerului, iar în cele umede, dezumidificatoarele elimină umiditatea suplimentară.</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5" name="Freeform 21">
            <a:extLst>
              <a:ext uri="{FF2B5EF4-FFF2-40B4-BE49-F238E27FC236}">
                <a16:creationId xmlns:a16="http://schemas.microsoft.com/office/drawing/2014/main" id="{47C1D663-4ED0-137C-DEDA-DE4A5623D56D}"/>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6" name="Freeform 46">
            <a:extLst>
              <a:ext uri="{FF2B5EF4-FFF2-40B4-BE49-F238E27FC236}">
                <a16:creationId xmlns:a16="http://schemas.microsoft.com/office/drawing/2014/main" id="{D66651E5-94B4-34B9-E912-CD03C6BA4E1F}"/>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2" name="Obrázok 11">
            <a:extLst>
              <a:ext uri="{FF2B5EF4-FFF2-40B4-BE49-F238E27FC236}">
                <a16:creationId xmlns:a16="http://schemas.microsoft.com/office/drawing/2014/main" id="{B2D0EE88-3591-F422-DE0E-C135EB983BB7}"/>
              </a:ext>
            </a:extLst>
          </p:cNvPr>
          <p:cNvPicPr>
            <a:picLocks noChangeAspect="1"/>
          </p:cNvPicPr>
          <p:nvPr/>
        </p:nvPicPr>
        <p:blipFill>
          <a:blip r:embed="rId4"/>
          <a:stretch>
            <a:fillRect/>
          </a:stretch>
        </p:blipFill>
        <p:spPr>
          <a:xfrm>
            <a:off x="392229" y="284658"/>
            <a:ext cx="11113971" cy="1225402"/>
          </a:xfrm>
          <a:prstGeom prst="rect">
            <a:avLst/>
          </a:prstGeom>
        </p:spPr>
      </p:pic>
      <p:pic>
        <p:nvPicPr>
          <p:cNvPr id="11" name="Obrázok 10">
            <a:extLst>
              <a:ext uri="{FF2B5EF4-FFF2-40B4-BE49-F238E27FC236}">
                <a16:creationId xmlns:a16="http://schemas.microsoft.com/office/drawing/2014/main" id="{673043AA-98AF-7FEA-A5AE-F5CA871A4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3" name="Obrázok 12">
            <a:extLst>
              <a:ext uri="{FF2B5EF4-FFF2-40B4-BE49-F238E27FC236}">
                <a16:creationId xmlns:a16="http://schemas.microsoft.com/office/drawing/2014/main" id="{3DCA2831-C98A-50DC-5EF5-503E585925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3659356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16679" cy="1028700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1718135"/>
            <a:ext cx="1310100" cy="0"/>
          </a:xfrm>
          <a:prstGeom prst="line">
            <a:avLst/>
          </a:prstGeom>
          <a:ln w="95250" cap="flat">
            <a:solidFill>
              <a:srgbClr val="FFFFFF"/>
            </a:solidFill>
            <a:prstDash val="solid"/>
            <a:headEnd type="none" w="sm" len="sm"/>
            <a:tailEnd type="none" w="sm" len="sm"/>
          </a:ln>
        </p:spPr>
      </p:sp>
      <p:sp>
        <p:nvSpPr>
          <p:cNvPr id="9" name="Freeform 9"/>
          <p:cNvSpPr/>
          <p:nvPr/>
        </p:nvSpPr>
        <p:spPr>
          <a:xfrm>
            <a:off x="1683750" y="2064896"/>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11" name="TextBox 11"/>
          <p:cNvSpPr txBox="1"/>
          <p:nvPr/>
        </p:nvSpPr>
        <p:spPr>
          <a:xfrm>
            <a:off x="540935" y="653105"/>
            <a:ext cx="5622992" cy="881908"/>
          </a:xfrm>
          <a:prstGeom prst="rect">
            <a:avLst/>
          </a:prstGeom>
        </p:spPr>
        <p:txBody>
          <a:bodyPr lIns="0" tIns="0" rIns="0" bIns="0" rtlCol="0" anchor="t">
            <a:spAutoFit/>
          </a:bodyPr>
          <a:lstStyle/>
          <a:p>
            <a:pPr marL="0" marR="0" lvl="0" indent="0" algn="l" defTabSz="914400" rtl="0" eaLnBrk="1" fontAlgn="auto" latinLnBrk="0" hangingPunct="1">
              <a:lnSpc>
                <a:spcPct val="139977"/>
              </a:lnSpc>
              <a:spcBef>
                <a:spcPts val="0"/>
              </a:spcBef>
              <a:spcAft>
                <a:spcPts val="0"/>
              </a:spcAft>
              <a:buClr>
                <a:srgbClr val="000000"/>
              </a:buClr>
              <a:buSzTx/>
              <a:buFont typeface="Arial"/>
              <a:buNone/>
              <a:tabLst/>
              <a:defRPr/>
            </a:pPr>
            <a:r>
              <a:rPr kumimoji="0" lang="sk-SK" sz="4500" b="1" i="0" u="none" strike="noStrike" kern="0" cap="none" spc="0" normalizeH="0" baseline="0" noProof="0">
                <a:ln>
                  <a:noFill/>
                </a:ln>
                <a:solidFill>
                  <a:schemeClr val="bg1"/>
                </a:solidFill>
                <a:effectLst/>
                <a:uLnTx/>
                <a:uFillTx/>
                <a:latin typeface="Poppins"/>
                <a:ea typeface="Poppins"/>
                <a:cs typeface="Poppins"/>
                <a:sym typeface="Poppins"/>
              </a:rPr>
              <a:t>ISTORIA HVAC-ului</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12" name="TextBox 12"/>
          <p:cNvSpPr txBox="1"/>
          <p:nvPr/>
        </p:nvSpPr>
        <p:spPr>
          <a:xfrm>
            <a:off x="1960250" y="2294273"/>
            <a:ext cx="14611547" cy="908454"/>
          </a:xfrm>
          <a:prstGeom prst="rect">
            <a:avLst/>
          </a:prstGeom>
        </p:spPr>
        <p:txBody>
          <a:bodyPr lIns="0" tIns="0" rIns="0" bIns="0" rtlCol="0" anchor="t">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200" b="1"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Civilizații</a:t>
            </a:r>
            <a:r>
              <a:rPr kumimoji="0" lang="sk-SK" sz="2200" b="1"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1"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antice</a:t>
            </a:r>
            <a:r>
              <a:rPr kumimoji="0" lang="sk-SK" sz="2200" b="1"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popoarele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antice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nu</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erau</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străine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controlul</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temperaturii</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Egiptenii</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foloseau</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răcirea</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prin</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evaporare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în</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timp</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romanii</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construiau</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hipocauste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podele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înalte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cu</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cald</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curgând</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dedesubt</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14" name="Freeform 14"/>
          <p:cNvSpPr/>
          <p:nvPr/>
        </p:nvSpPr>
        <p:spPr>
          <a:xfrm>
            <a:off x="1683750" y="3817496"/>
            <a:ext cx="15575550" cy="1192654"/>
          </a:xfrm>
          <a:custGeom>
            <a:avLst/>
            <a:gdLst/>
            <a:ahLst/>
            <a:cxnLst/>
            <a:rect l="l" t="t" r="r" b="b"/>
            <a:pathLst>
              <a:path w="4102203" h="314115">
                <a:moveTo>
                  <a:pt x="3899003" y="0"/>
                </a:moveTo>
                <a:lnTo>
                  <a:pt x="0" y="0"/>
                </a:lnTo>
                <a:lnTo>
                  <a:pt x="0" y="314115"/>
                </a:lnTo>
                <a:lnTo>
                  <a:pt x="3899003" y="314115"/>
                </a:lnTo>
                <a:lnTo>
                  <a:pt x="4102203" y="157057"/>
                </a:lnTo>
                <a:lnTo>
                  <a:pt x="3899003" y="0"/>
                </a:lnTo>
                <a:close/>
              </a:path>
            </a:pathLst>
          </a:custGeom>
          <a:solidFill>
            <a:srgbClr val="FFB6B7"/>
          </a:solidFill>
        </p:spPr>
      </p:sp>
      <p:sp>
        <p:nvSpPr>
          <p:cNvPr id="16" name="TextBox 16"/>
          <p:cNvSpPr txBox="1"/>
          <p:nvPr/>
        </p:nvSpPr>
        <p:spPr>
          <a:xfrm>
            <a:off x="1986981" y="3924300"/>
            <a:ext cx="14611547" cy="908454"/>
          </a:xfrm>
          <a:prstGeom prst="rect">
            <a:avLst/>
          </a:prstGeom>
        </p:spPr>
        <p:txBody>
          <a:bodyPr lIns="0" tIns="0" rIns="0" bIns="0" rtlCol="0" anchor="t">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200" b="1"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Secolul</a:t>
            </a:r>
            <a:r>
              <a:rPr kumimoji="0" lang="sk-SK" sz="2200" b="1"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1"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al</a:t>
            </a:r>
            <a:r>
              <a:rPr kumimoji="0" lang="sk-SK" sz="2200" b="1"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XVIII-</a:t>
            </a:r>
            <a:r>
              <a:rPr kumimoji="0" lang="sk-SK" sz="2200" b="1"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lea</a:t>
            </a:r>
            <a:r>
              <a:rPr kumimoji="0" lang="sk-SK" sz="2200" b="1"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revoluția</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industrială</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adus</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sisteme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încălzire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ventilație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cu</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cazane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abur</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și</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radiatoare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conducte</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pentru</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distribuirea</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căldurii</a:t>
            </a:r>
            <a:r>
              <a:rPr kumimoji="0" lang="sk-SK" sz="2200" b="0" i="0" u="none" strike="noStrike" kern="0" cap="none" spc="0" normalizeH="0" baseline="0" noProof="0" dirty="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18" name="Freeform 18"/>
          <p:cNvSpPr/>
          <p:nvPr/>
        </p:nvSpPr>
        <p:spPr>
          <a:xfrm>
            <a:off x="1683750" y="52197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0" name="TextBox 20"/>
          <p:cNvSpPr txBox="1"/>
          <p:nvPr/>
        </p:nvSpPr>
        <p:spPr>
          <a:xfrm>
            <a:off x="1986981" y="5295900"/>
            <a:ext cx="14611547" cy="1382430"/>
          </a:xfrm>
          <a:prstGeom prst="rect">
            <a:avLst/>
          </a:prstGeom>
        </p:spPr>
        <p:txBody>
          <a:bodyPr lIns="0" tIns="0" rIns="0" bIns="0" rtlCol="0" anchor="t">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2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Secolul al XIX-lea: </a:t>
            </a:r>
            <a:r>
              <a:rPr kumimoji="0" lang="sk-SK" sz="22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încălzirea și ventilația s-au îmbunătățit în continuare. Termostatele (inventate în 1830) permiteau controlul precis al temperaturii, iar până la sfârșitul anilor 1800, clădirile mari aveau încălzire centrală cu cuptoare pe gaz sau cărbune.</a:t>
            </a:r>
            <a:endParaRPr kumimoji="0" lang="sk-SK" sz="22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22" name="Freeform 22"/>
          <p:cNvSpPr/>
          <p:nvPr/>
        </p:nvSpPr>
        <p:spPr>
          <a:xfrm>
            <a:off x="1683750" y="69723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4" name="TextBox 24"/>
          <p:cNvSpPr txBox="1"/>
          <p:nvPr/>
        </p:nvSpPr>
        <p:spPr>
          <a:xfrm>
            <a:off x="1986981" y="7048500"/>
            <a:ext cx="14611547" cy="1382430"/>
          </a:xfrm>
          <a:prstGeom prst="rect">
            <a:avLst/>
          </a:prstGeom>
        </p:spPr>
        <p:txBody>
          <a:bodyPr lIns="0" tIns="0" rIns="0" bIns="0" rtlCol="0" anchor="t">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2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Secolul 20: </a:t>
            </a:r>
            <a:r>
              <a:rPr kumimoji="0" lang="sk-SK" sz="22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încălzirea electrică și cu aer forțat au devenit populare pentru un control mai bun și eficiență. În plus, în 1902, Willis Carrier a inventat primul aparat de aer condiționat modern (inițial pentru controlul umidității în imprimare), un salt major în tehnologia de răcire.</a:t>
            </a:r>
            <a:endParaRPr kumimoji="0" lang="sk-SK" sz="22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26" name="Freeform 26"/>
          <p:cNvSpPr/>
          <p:nvPr/>
        </p:nvSpPr>
        <p:spPr>
          <a:xfrm>
            <a:off x="1683750" y="8743950"/>
            <a:ext cx="15575550" cy="974725"/>
          </a:xfrm>
          <a:custGeom>
            <a:avLst/>
            <a:gdLst/>
            <a:ahLst/>
            <a:cxnLst/>
            <a:rect l="l" t="t" r="r" b="b"/>
            <a:pathLst>
              <a:path w="4102203" h="256718">
                <a:moveTo>
                  <a:pt x="3899003" y="0"/>
                </a:moveTo>
                <a:lnTo>
                  <a:pt x="0" y="0"/>
                </a:lnTo>
                <a:lnTo>
                  <a:pt x="0" y="256718"/>
                </a:lnTo>
                <a:lnTo>
                  <a:pt x="3899003" y="256718"/>
                </a:lnTo>
                <a:lnTo>
                  <a:pt x="4102203" y="128359"/>
                </a:lnTo>
                <a:lnTo>
                  <a:pt x="3899003" y="0"/>
                </a:lnTo>
                <a:close/>
              </a:path>
            </a:pathLst>
          </a:custGeom>
          <a:solidFill>
            <a:srgbClr val="FFB6B7"/>
          </a:solidFill>
        </p:spPr>
      </p:sp>
      <p:sp>
        <p:nvSpPr>
          <p:cNvPr id="28" name="TextBox 28"/>
          <p:cNvSpPr txBox="1"/>
          <p:nvPr/>
        </p:nvSpPr>
        <p:spPr>
          <a:xfrm>
            <a:off x="1986981" y="8791575"/>
            <a:ext cx="14611547" cy="908454"/>
          </a:xfrm>
          <a:prstGeom prst="rect">
            <a:avLst/>
          </a:prstGeom>
        </p:spPr>
        <p:txBody>
          <a:bodyPr lIns="0" tIns="0" rIns="0" bIns="0" rtlCol="0" anchor="t">
            <a:spAutoFit/>
          </a:bodyPr>
          <a:lstStyle/>
          <a:p>
            <a:pPr marL="0" marR="0" lvl="0" indent="0" algn="l"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200" b="1"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Post-Al Doilea Război Mondial: </a:t>
            </a:r>
            <a:r>
              <a:rPr kumimoji="0" lang="sk-SK" sz="2200" b="0" i="0" u="none" strike="noStrike" kern="0" cap="none" spc="0" normalizeH="0" baseline="0" noProof="0">
                <a:ln>
                  <a:noFill/>
                </a:ln>
                <a:solidFill>
                  <a:srgbClr val="000000"/>
                </a:solidFill>
                <a:effectLst/>
                <a:uLnTx/>
                <a:uFillTx/>
                <a:latin typeface="Poppins" panose="00000500000000000000" pitchFamily="2" charset="-18"/>
                <a:ea typeface="Open Sans"/>
                <a:cs typeface="Poppins" panose="00000500000000000000" pitchFamily="2" charset="-18"/>
                <a:sym typeface="Open Sans"/>
              </a:rPr>
              <a:t>după al Doilea Război Mondial, aerul condiționat a devenit o caracteristică casnică. Unitățile s-au micșorat, prețurile au scăzut și instalațiile au crescut.</a:t>
            </a:r>
            <a:endParaRPr kumimoji="0" lang="sk-SK" sz="2200" b="0" i="0" u="none" strike="noStrike" kern="0" cap="none" spc="0" normalizeH="0" baseline="0" noProof="0" dirty="0">
              <a:ln>
                <a:noFill/>
              </a:ln>
              <a:solidFill>
                <a:srgbClr val="000000"/>
              </a:solidFill>
              <a:effectLst/>
              <a:uLnTx/>
              <a:uFillTx/>
              <a:latin typeface="Poppins" panose="00000500000000000000" pitchFamily="2" charset="-18"/>
              <a:cs typeface="Poppins" panose="00000500000000000000" pitchFamily="2" charset="-18"/>
              <a:sym typeface="Arial"/>
            </a:endParaRPr>
          </a:p>
        </p:txBody>
      </p:sp>
      <p:sp>
        <p:nvSpPr>
          <p:cNvPr id="33" name="Freeform 21">
            <a:extLst>
              <a:ext uri="{FF2B5EF4-FFF2-40B4-BE49-F238E27FC236}">
                <a16:creationId xmlns:a16="http://schemas.microsoft.com/office/drawing/2014/main" id="{E8B6D252-91BD-CE97-5F4B-1C3938E7180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34" name="Freeform 46">
            <a:extLst>
              <a:ext uri="{FF2B5EF4-FFF2-40B4-BE49-F238E27FC236}">
                <a16:creationId xmlns:a16="http://schemas.microsoft.com/office/drawing/2014/main" id="{4966E53D-58AC-803A-B54A-D50249471E76}"/>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8B0265AD-A893-1EBD-E43D-A991246B1D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7" name="Obrázok 6">
            <a:extLst>
              <a:ext uri="{FF2B5EF4-FFF2-40B4-BE49-F238E27FC236}">
                <a16:creationId xmlns:a16="http://schemas.microsoft.com/office/drawing/2014/main" id="{69667A6B-F58D-13F3-383E-AC1B15258C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336866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1">
            <a:extLst>
              <a:ext uri="{FF2B5EF4-FFF2-40B4-BE49-F238E27FC236}">
                <a16:creationId xmlns:a16="http://schemas.microsoft.com/office/drawing/2014/main" id="{48E2068D-24EC-3871-A7E8-DB3E2DF5C27A}"/>
              </a:ext>
            </a:extLst>
          </p:cNvPr>
          <p:cNvGrpSpPr/>
          <p:nvPr/>
        </p:nvGrpSpPr>
        <p:grpSpPr>
          <a:xfrm>
            <a:off x="0" y="105267"/>
            <a:ext cx="12112763" cy="1196718"/>
            <a:chOff x="0" y="0"/>
            <a:chExt cx="3737049" cy="406438"/>
          </a:xfrm>
          <a:solidFill>
            <a:srgbClr val="CC5B60"/>
          </a:solidFill>
        </p:grpSpPr>
        <p:sp>
          <p:nvSpPr>
            <p:cNvPr id="25" name="Freeform 12">
              <a:extLst>
                <a:ext uri="{FF2B5EF4-FFF2-40B4-BE49-F238E27FC236}">
                  <a16:creationId xmlns:a16="http://schemas.microsoft.com/office/drawing/2014/main" id="{ED69B0AE-6ADD-4B60-14DA-8E94258CB654}"/>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6" name="TextBox 13">
              <a:extLst>
                <a:ext uri="{FF2B5EF4-FFF2-40B4-BE49-F238E27FC236}">
                  <a16:creationId xmlns:a16="http://schemas.microsoft.com/office/drawing/2014/main" id="{8CD88F76-AD9E-D4E8-7BE8-A6234627DCA6}"/>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79211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79211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2" y="1718135"/>
            <a:ext cx="5794237" cy="79211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16" name="TextBox 16"/>
          <p:cNvSpPr txBox="1"/>
          <p:nvPr/>
        </p:nvSpPr>
        <p:spPr>
          <a:xfrm>
            <a:off x="762000" y="219075"/>
            <a:ext cx="10769833" cy="881908"/>
          </a:xfrm>
          <a:prstGeom prst="rect">
            <a:avLst/>
          </a:prstGeom>
        </p:spPr>
        <p:txBody>
          <a:bodyPr lIns="0" tIns="0" rIns="0" bIns="0" rtlCol="0" anchor="t">
            <a:spAutoFit/>
          </a:bodyPr>
          <a:lstStyle/>
          <a:p>
            <a:pPr marL="0" marR="0" lvl="0" indent="0" algn="l" defTabSz="914400" rtl="0" eaLnBrk="1" fontAlgn="auto" latinLnBrk="0" hangingPunct="1">
              <a:lnSpc>
                <a:spcPct val="139977"/>
              </a:lnSpc>
              <a:spcBef>
                <a:spcPts val="0"/>
              </a:spcBef>
              <a:spcAft>
                <a:spcPts val="0"/>
              </a:spcAft>
              <a:buClr>
                <a:srgbClr val="000000"/>
              </a:buClr>
              <a:buSzTx/>
              <a:buFont typeface="Arial"/>
              <a:buNone/>
              <a:tabLst/>
              <a:defRPr/>
            </a:pPr>
            <a:r>
              <a:rPr kumimoji="0" lang="sk-SK" sz="4500" b="1" i="0" u="none" strike="noStrike" kern="0" cap="none" spc="0" normalizeH="0" baseline="0" noProof="0">
                <a:ln>
                  <a:noFill/>
                </a:ln>
                <a:solidFill>
                  <a:srgbClr val="FFFFFF"/>
                </a:solidFill>
                <a:effectLst/>
                <a:uLnTx/>
                <a:uFillTx/>
                <a:latin typeface="Poppins"/>
                <a:ea typeface="Poppins"/>
                <a:cs typeface="Poppins"/>
                <a:sym typeface="Poppins"/>
              </a:rPr>
              <a:t>APLICAȚII HVAC</a:t>
            </a:r>
            <a:endParaRPr kumimoji="0" lang="sk-SK"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TextBox 17"/>
          <p:cNvSpPr txBox="1"/>
          <p:nvPr/>
        </p:nvSpPr>
        <p:spPr>
          <a:xfrm>
            <a:off x="684065" y="1562100"/>
            <a:ext cx="5450606" cy="5565626"/>
          </a:xfrm>
          <a:prstGeom prst="rect">
            <a:avLst/>
          </a:prstGeom>
        </p:spPr>
        <p:txBody>
          <a:bodyPr wrap="square" lIns="0" tIns="0" rIns="0" bIns="0" rtlCol="0" anchor="t">
            <a:spAutoFit/>
          </a:bodyPr>
          <a:lstStyle/>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Clădiri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rezidențiale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oferi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confort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pentru</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încălzire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răcire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sistemele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utilizate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frecvent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case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apartamente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Clădiri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comerciale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în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structurile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comerciale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precum</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birouri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magazine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vânzare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cu</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amănuntul</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restaurante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hoteluri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sistemele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importante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Facilități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industriale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clădirile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industriale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depozitele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instalațiile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industriale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au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nevoie</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frecvent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un</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management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specializat</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al</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temperaturii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și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0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umidității</a:t>
            </a:r>
            <a:r>
              <a:rPr kumimoji="0" lang="sk-SK" sz="20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8" name="TextBox 18"/>
          <p:cNvSpPr txBox="1"/>
          <p:nvPr/>
        </p:nvSpPr>
        <p:spPr>
          <a:xfrm>
            <a:off x="6391845" y="1595245"/>
            <a:ext cx="5243661" cy="7720062"/>
          </a:xfrm>
          <a:prstGeom prst="rect">
            <a:avLst/>
          </a:prstGeom>
        </p:spPr>
        <p:txBody>
          <a:bodyPr lIns="0" tIns="0" rIns="0" bIns="0" rtlCol="0" anchor="t">
            <a:spAutoFit/>
          </a:bodyPr>
          <a:lstStyle/>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Instituții de învățământ: sistemele HVAC sunt cruciale pentru menținerea confortului sălilor de clasă și zonelor comune pentru instructori, elevi și personal din școli, colegii și universități.</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Spitalele folosesc sisteme HVAC pentru a controla temperatura, umiditatea și calitatea aerului. Acest lucru îi menține confortabil pe pacienți, previne răspândirea germenilor și menține sălile de chirurgie și laboratoarele sterile.</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539749" marR="0" lvl="1" indent="-269874" algn="l" defTabSz="914400" rtl="0" eaLnBrk="1" fontAlgn="auto" latinLnBrk="0" hangingPunct="1">
              <a:lnSpc>
                <a:spcPct val="140016"/>
              </a:lnSpc>
              <a:spcBef>
                <a:spcPts val="0"/>
              </a:spcBef>
              <a:spcAft>
                <a:spcPts val="0"/>
              </a:spcAft>
              <a:buClr>
                <a:srgbClr val="000000"/>
              </a:buClr>
              <a:buSzPts val="2499"/>
              <a:buFont typeface="Arial"/>
              <a:buChar char="•"/>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Centrele de date se bazează pe răcirea HVAC precisă pentru a elimina căldura și pentru a menține echipamentul să funcționeze fără probleme.</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9" name="TextBox 19"/>
          <p:cNvSpPr txBox="1"/>
          <p:nvPr/>
        </p:nvSpPr>
        <p:spPr>
          <a:xfrm>
            <a:off x="12039600" y="1592930"/>
            <a:ext cx="5638800" cy="7289175"/>
          </a:xfrm>
          <a:prstGeom prst="rect">
            <a:avLst/>
          </a:prstGeom>
        </p:spPr>
        <p:txBody>
          <a:bodyPr wrap="square" lIns="0" tIns="0" rIns="0" bIns="0" rtlCol="0" anchor="t">
            <a:spAutoFit/>
          </a:bodyPr>
          <a:lstStyle/>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Laboratoare și facilități de cercetare: pentru a sprijini cercetarea științifică, echipamentele și integritatea probelor, sistemele HVAC oferă un control precis al climatului.</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Industria ospitalității: sistemele HVAC sunt utilizate în hoteluri, stațiuni și alte tipuri de facilități de ospitalitate pentru a crea camere plăcute pentru oaspeți, zone comune și locuri de luat masa.</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539749" marR="0" lvl="1" indent="-250888" algn="l" defTabSz="914400" rtl="0" eaLnBrk="1" fontAlgn="auto" latinLnBrk="0" hangingPunct="1">
              <a:lnSpc>
                <a:spcPct val="140016"/>
              </a:lnSpc>
              <a:spcBef>
                <a:spcPts val="0"/>
              </a:spcBef>
              <a:spcAft>
                <a:spcPts val="0"/>
              </a:spcAft>
              <a:buClr>
                <a:srgbClr val="000000"/>
              </a:buClr>
              <a:buSzPts val="2200"/>
              <a:buFont typeface="Arial"/>
              <a:buChar char="•"/>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Trenurile, autobuzele și alte curse țin pasagerii confortabil cu sistemele HVAC pentru controlul temperaturii și aerul proaspăt.</a:t>
            </a:r>
            <a:endParaRPr kumimoji="0" lang="sk-SK" sz="20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539749" marR="0" lvl="1" indent="-269874" algn="l" defTabSz="914400" rtl="0" eaLnBrk="1" fontAlgn="auto" latinLnBrk="0" hangingPunct="1">
              <a:lnSpc>
                <a:spcPct val="140016"/>
              </a:lnSpc>
              <a:spcBef>
                <a:spcPts val="0"/>
              </a:spcBef>
              <a:spcAft>
                <a:spcPts val="0"/>
              </a:spcAft>
              <a:buClr>
                <a:srgbClr val="000000"/>
              </a:buClr>
              <a:buSzPts val="2499"/>
              <a:buFont typeface="Arial"/>
              <a:buChar char="•"/>
              <a:tabLst/>
              <a:defRPr/>
            </a:pPr>
            <a:r>
              <a:rPr kumimoji="0" lang="sk-SK" sz="2000" b="0"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Locurile sportive de interior folosesc HVAC pentru a menține sportivii și publicul rece și confortabil.</a:t>
            </a:r>
            <a:endParaRPr kumimoji="0" lang="sk-SK" sz="20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22" name="Freeform 21">
            <a:extLst>
              <a:ext uri="{FF2B5EF4-FFF2-40B4-BE49-F238E27FC236}">
                <a16:creationId xmlns:a16="http://schemas.microsoft.com/office/drawing/2014/main" id="{F869D9CA-9B3D-AA9F-A2DA-F51DCA3B71A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3" name="Freeform 46">
            <a:extLst>
              <a:ext uri="{FF2B5EF4-FFF2-40B4-BE49-F238E27FC236}">
                <a16:creationId xmlns:a16="http://schemas.microsoft.com/office/drawing/2014/main" id="{98DAA58F-EA0D-8076-608F-55E4B8BD222E}"/>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1" name="Obrázok 10">
            <a:extLst>
              <a:ext uri="{FF2B5EF4-FFF2-40B4-BE49-F238E27FC236}">
                <a16:creationId xmlns:a16="http://schemas.microsoft.com/office/drawing/2014/main" id="{B11FAA47-19A1-FD83-E2D3-1A8CBAB84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12" name="Obrázok 11">
            <a:extLst>
              <a:ext uri="{FF2B5EF4-FFF2-40B4-BE49-F238E27FC236}">
                <a16:creationId xmlns:a16="http://schemas.microsoft.com/office/drawing/2014/main" id="{A7201A30-0F15-797D-7E85-F338B6D1EE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92416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795C440-44B3-4E26-D9D0-C2684F6F0CD7}"/>
              </a:ext>
            </a:extLst>
          </p:cNvPr>
          <p:cNvGrpSpPr/>
          <p:nvPr/>
        </p:nvGrpSpPr>
        <p:grpSpPr>
          <a:xfrm>
            <a:off x="0" y="144554"/>
            <a:ext cx="12192000" cy="10172700"/>
            <a:chOff x="0" y="0"/>
            <a:chExt cx="3737049" cy="2709333"/>
          </a:xfrm>
          <a:solidFill>
            <a:srgbClr val="CC5B60"/>
          </a:solidFill>
        </p:grpSpPr>
        <p:sp>
          <p:nvSpPr>
            <p:cNvPr id="16" name="Freeform 3">
              <a:extLst>
                <a:ext uri="{FF2B5EF4-FFF2-40B4-BE49-F238E27FC236}">
                  <a16:creationId xmlns:a16="http://schemas.microsoft.com/office/drawing/2014/main" id="{05DBFC26-2528-282D-3F97-F3C1443B48BF}"/>
                </a:ext>
              </a:extLst>
            </p:cNvPr>
            <p:cNvSpPr/>
            <p:nvPr/>
          </p:nvSpPr>
          <p:spPr>
            <a:xfrm>
              <a:off x="0" y="0"/>
              <a:ext cx="3737049" cy="2709333"/>
            </a:xfrm>
            <a:custGeom>
              <a:avLst/>
              <a:gdLst/>
              <a:ahLst/>
              <a:cxnLst/>
              <a:rect l="l" t="t" r="r" b="b"/>
              <a:pathLst>
                <a:path w="3737049" h="2709333">
                  <a:moveTo>
                    <a:pt x="0" y="0"/>
                  </a:moveTo>
                  <a:lnTo>
                    <a:pt x="3737049" y="0"/>
                  </a:lnTo>
                  <a:lnTo>
                    <a:pt x="3737049" y="2709333"/>
                  </a:lnTo>
                  <a:lnTo>
                    <a:pt x="0" y="2709333"/>
                  </a:lnTo>
                  <a:close/>
                </a:path>
              </a:pathLst>
            </a:custGeom>
            <a:grpFill/>
          </p:spPr>
        </p:sp>
        <p:sp>
          <p:nvSpPr>
            <p:cNvPr id="17" name="TextBox 4">
              <a:extLst>
                <a:ext uri="{FF2B5EF4-FFF2-40B4-BE49-F238E27FC236}">
                  <a16:creationId xmlns:a16="http://schemas.microsoft.com/office/drawing/2014/main" id="{6F062555-1E9E-F42F-5BDD-0E97BE03AAA1}"/>
                </a:ext>
              </a:extLst>
            </p:cNvPr>
            <p:cNvSpPr txBox="1"/>
            <p:nvPr/>
          </p:nvSpPr>
          <p:spPr>
            <a:xfrm>
              <a:off x="0" y="-38100"/>
              <a:ext cx="373704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518963"/>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653105"/>
            <a:ext cx="7284466" cy="1609725"/>
          </a:xfrm>
          <a:prstGeom prst="rect">
            <a:avLst/>
          </a:prstGeom>
        </p:spPr>
        <p:txBody>
          <a:bodyPr lIns="0" tIns="0" rIns="0" bIns="0" rtlCol="0" anchor="t">
            <a:spAutoFit/>
          </a:bodyPr>
          <a:lstStyle/>
          <a:p>
            <a:pPr algn="l">
              <a:lnSpc>
                <a:spcPts val="6299"/>
              </a:lnSpc>
            </a:pPr>
            <a:r>
              <a:rPr lang="sk-SK" sz="4500" spc="89">
                <a:solidFill>
                  <a:schemeClr val="bg1"/>
                </a:solidFill>
                <a:latin typeface="Poppins Bold"/>
              </a:rPr>
              <a:t>COMPONENTE STANDARD ALE HVAC</a:t>
            </a:r>
            <a:endParaRPr lang="sk-SK" sz="4500" spc="89" dirty="0">
              <a:solidFill>
                <a:schemeClr val="bg1"/>
              </a:solidFill>
              <a:latin typeface="Poppins Bold"/>
            </a:endParaRPr>
          </a:p>
        </p:txBody>
      </p:sp>
      <p:sp>
        <p:nvSpPr>
          <p:cNvPr id="10" name="TextBox 10"/>
          <p:cNvSpPr txBox="1"/>
          <p:nvPr/>
        </p:nvSpPr>
        <p:spPr>
          <a:xfrm rot="16200000">
            <a:off x="737369" y="5368838"/>
            <a:ext cx="3027919" cy="1759456"/>
          </a:xfrm>
          <a:prstGeom prst="rect">
            <a:avLst/>
          </a:prstGeom>
        </p:spPr>
        <p:txBody>
          <a:bodyPr wrap="square" lIns="0" tIns="0" rIns="0" bIns="0" rtlCol="0" anchor="t">
            <a:spAutoFit/>
          </a:bodyPr>
          <a:lstStyle/>
          <a:p>
            <a:pPr marL="0" marR="0" lvl="0" indent="0" algn="ctr"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8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a:t>
            </a:r>
            <a:endParaRPr kumimoji="0" lang="sk-SK" sz="2800" b="0" i="0" u="none" strike="noStrike" kern="0" cap="none" spc="0" normalizeH="0" baseline="0" noProof="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ctr" defTabSz="914400" rtl="0" eaLnBrk="1" fontAlgn="auto" latinLnBrk="0" hangingPunct="1">
              <a:lnSpc>
                <a:spcPct val="140016"/>
              </a:lnSpc>
              <a:spcBef>
                <a:spcPts val="0"/>
              </a:spcBef>
              <a:spcAft>
                <a:spcPts val="0"/>
              </a:spcAft>
              <a:buClr>
                <a:srgbClr val="000000"/>
              </a:buClr>
              <a:buSzTx/>
              <a:buFont typeface="Arial"/>
              <a:buNone/>
              <a:tabLst/>
              <a:defRPr/>
            </a:pPr>
            <a:r>
              <a:rPr kumimoji="0" lang="sk-SK" sz="2800" b="1" i="0" u="none" strike="noStrike" kern="0" cap="none" spc="0" normalizeH="0" baseline="0" noProof="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Sistem de manipulare</a:t>
            </a:r>
            <a:endParaRPr kumimoji="0" lang="sk-SK" sz="28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8D71AAAD-DB42-A9C6-E188-0D1A91159F0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7CF24D5E-FD7B-D0B3-6878-A259B479D76C}"/>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9" name="Obrázok 18">
            <a:extLst>
              <a:ext uri="{FF2B5EF4-FFF2-40B4-BE49-F238E27FC236}">
                <a16:creationId xmlns:a16="http://schemas.microsoft.com/office/drawing/2014/main" id="{BD2042F5-592D-A10E-0B81-AC0C1EDC3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718" y="2574767"/>
            <a:ext cx="7347600" cy="7347600"/>
          </a:xfrm>
          <a:prstGeom prst="rect">
            <a:avLst/>
          </a:prstGeom>
        </p:spPr>
      </p:pic>
      <p:pic>
        <p:nvPicPr>
          <p:cNvPr id="2" name="Obrázok 1">
            <a:extLst>
              <a:ext uri="{FF2B5EF4-FFF2-40B4-BE49-F238E27FC236}">
                <a16:creationId xmlns:a16="http://schemas.microsoft.com/office/drawing/2014/main" id="{5E1A7C78-E882-D6F6-DFFA-83ECB9CDAB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3" name="Obrázok 2">
            <a:extLst>
              <a:ext uri="{FF2B5EF4-FFF2-40B4-BE49-F238E27FC236}">
                <a16:creationId xmlns:a16="http://schemas.microsoft.com/office/drawing/2014/main" id="{51F35E1D-FD97-FAF2-0A03-62047BB8E8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3014306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10" name="TextBox 10"/>
          <p:cNvSpPr txBox="1"/>
          <p:nvPr/>
        </p:nvSpPr>
        <p:spPr>
          <a:xfrm>
            <a:off x="373649" y="3786943"/>
            <a:ext cx="6715099" cy="2804357"/>
          </a:xfrm>
          <a:prstGeom prst="rect">
            <a:avLst/>
          </a:prstGeom>
        </p:spPr>
        <p:txBody>
          <a:bodyPr wrap="square" lIns="0" tIns="0" rIns="0" bIns="0" rtlCol="0" anchor="t">
            <a:spAutoFit/>
          </a:bodyPr>
          <a:lstStyle/>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1"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Amortizoare</a:t>
            </a:r>
            <a:r>
              <a:rPr kumimoji="0" lang="sk-SK" sz="2200" b="1"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a:p>
            <a:pPr marL="0" marR="0" lvl="0"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Clapetele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sunt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ușile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metalice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din</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interiorul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conductelor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ajută</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la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reglarea</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fluxului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aer</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Poate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controlat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manual</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sau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poate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fi</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controlat</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de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motoare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sau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actuatoare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care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deschid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sau</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le</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 </a:t>
            </a:r>
            <a:r>
              <a:rPr kumimoji="0" lang="sk-SK" sz="2200" b="0" i="0" u="none" strike="noStrike" kern="0" cap="none" spc="0" normalizeH="0" baseline="0" noProof="0" dirty="0" err="1">
                <a:ln>
                  <a:noFill/>
                </a:ln>
                <a:solidFill>
                  <a:schemeClr val="bg1"/>
                </a:solidFill>
                <a:effectLst/>
                <a:uLnTx/>
                <a:uFillTx/>
                <a:latin typeface="Poppins" panose="00000500000000000000" pitchFamily="2" charset="-18"/>
                <a:ea typeface="Open Sans"/>
                <a:cs typeface="Poppins" panose="00000500000000000000" pitchFamily="2" charset="-18"/>
                <a:sym typeface="Open Sans"/>
              </a:rPr>
              <a:t>inchid</a:t>
            </a:r>
            <a:r>
              <a:rPr kumimoji="0" lang="sk-SK" sz="2200" b="0" i="0" u="none" strike="noStrike" kern="0" cap="none" spc="0" normalizeH="0" baseline="0" noProof="0" dirty="0">
                <a:ln>
                  <a:noFill/>
                </a:ln>
                <a:solidFill>
                  <a:schemeClr val="bg1"/>
                </a:solidFill>
                <a:effectLst/>
                <a:uLnTx/>
                <a:uFillTx/>
                <a:latin typeface="Poppins" panose="00000500000000000000" pitchFamily="2" charset="-18"/>
                <a:ea typeface="Open Sans"/>
                <a:cs typeface="Poppins" panose="00000500000000000000" pitchFamily="2" charset="-18"/>
                <a:sym typeface="Open Sans"/>
              </a:rPr>
              <a:t>.</a:t>
            </a:r>
            <a:endParaRPr kumimoji="0" lang="sk-SK" sz="2200" b="0" i="0" u="none" strike="noStrike" kern="0" cap="none" spc="0" normalizeH="0" baseline="0" noProof="0" dirty="0">
              <a:ln>
                <a:noFill/>
              </a:ln>
              <a:solidFill>
                <a:schemeClr val="bg1"/>
              </a:solidFill>
              <a:effectLst/>
              <a:uLnTx/>
              <a:uFillTx/>
              <a:latin typeface="Poppins" panose="00000500000000000000" pitchFamily="2" charset="-18"/>
              <a:cs typeface="Poppins" panose="00000500000000000000" pitchFamily="2" charset="-18"/>
              <a:sym typeface="Arial"/>
            </a:endParaRPr>
          </a:p>
        </p:txBody>
      </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4" name="Freeform 46">
            <a:extLst>
              <a:ext uri="{FF2B5EF4-FFF2-40B4-BE49-F238E27FC236}">
                <a16:creationId xmlns:a16="http://schemas.microsoft.com/office/drawing/2014/main" id="{49D9660D-D649-0F9A-2A2B-05D786642C01}"/>
              </a:ext>
            </a:extLst>
          </p:cNvPr>
          <p:cNvSpPr/>
          <p:nvPr/>
        </p:nvSpPr>
        <p:spPr>
          <a:xfrm>
            <a:off x="14572077"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3"/>
            <a:stretch>
              <a:fillRect/>
            </a:stretch>
          </a:blipFill>
        </p:spPr>
      </p:sp>
      <p:pic>
        <p:nvPicPr>
          <p:cNvPr id="18" name="Obrázok 17">
            <a:extLst>
              <a:ext uri="{FF2B5EF4-FFF2-40B4-BE49-F238E27FC236}">
                <a16:creationId xmlns:a16="http://schemas.microsoft.com/office/drawing/2014/main" id="{9F913EBA-4FE9-1CCD-D52E-58BE36354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077" y="2028048"/>
            <a:ext cx="6498000" cy="6498000"/>
          </a:xfrm>
          <a:prstGeom prst="rect">
            <a:avLst/>
          </a:prstGeom>
        </p:spPr>
      </p:pic>
      <p:sp>
        <p:nvSpPr>
          <p:cNvPr id="6" name="TextBox 9">
            <a:extLst>
              <a:ext uri="{FF2B5EF4-FFF2-40B4-BE49-F238E27FC236}">
                <a16:creationId xmlns:a16="http://schemas.microsoft.com/office/drawing/2014/main" id="{FB908F07-0869-2584-5D53-7CEFC595EBE8}"/>
              </a:ext>
            </a:extLst>
          </p:cNvPr>
          <p:cNvSpPr txBox="1"/>
          <p:nvPr/>
        </p:nvSpPr>
        <p:spPr>
          <a:xfrm>
            <a:off x="340993" y="1161008"/>
            <a:ext cx="5234136" cy="2077492"/>
          </a:xfrm>
          <a:prstGeom prst="rect">
            <a:avLst/>
          </a:prstGeom>
        </p:spPr>
        <p:txBody>
          <a:bodyPr lIns="0" tIns="0" rIns="0" bIns="0" rtlCol="0" anchor="t">
            <a:spAutoFit/>
          </a:bodyPr>
          <a:lstStyle/>
          <a:p>
            <a:pPr marL="0" marR="0" lvl="0" indent="0" algn="l" defTabSz="914400" rtl="0" eaLnBrk="1" fontAlgn="auto" latinLnBrk="0" hangingPunct="1">
              <a:spcBef>
                <a:spcPts val="0"/>
              </a:spcBef>
              <a:spcAft>
                <a:spcPts val="0"/>
              </a:spcAft>
              <a:buClr>
                <a:srgbClr val="000000"/>
              </a:buClr>
              <a:buSzTx/>
              <a:buFont typeface="Arial"/>
              <a:buNone/>
              <a:tabLst/>
              <a:defRPr/>
            </a:pPr>
            <a:r>
              <a:rPr kumimoji="0" lang="sk-SK" sz="4500" b="1" i="0" u="none" strike="noStrike" kern="0" cap="none" spc="0" normalizeH="0" baseline="0" noProof="0" dirty="0">
                <a:ln>
                  <a:noFill/>
                </a:ln>
                <a:solidFill>
                  <a:schemeClr val="bg1"/>
                </a:solidFill>
                <a:effectLst/>
                <a:uLnTx/>
                <a:uFillTx/>
                <a:latin typeface="Poppins"/>
                <a:ea typeface="Poppins"/>
                <a:cs typeface="Poppins"/>
                <a:sym typeface="Poppins"/>
              </a:rPr>
              <a:t>COMPONENTE STANDARD ALE HVAC</a:t>
            </a:r>
            <a:endParaRPr kumimoji="0" lang="sk-SK" sz="1400" b="0" i="0" u="none" strike="noStrike" kern="0" cap="none" spc="0" normalizeH="0" baseline="0" noProof="0" dirty="0">
              <a:ln>
                <a:noFill/>
              </a:ln>
              <a:solidFill>
                <a:schemeClr val="bg1"/>
              </a:solidFill>
              <a:effectLst/>
              <a:uLnTx/>
              <a:uFillTx/>
              <a:latin typeface="Arial"/>
              <a:cs typeface="Arial"/>
              <a:sym typeface="Arial"/>
            </a:endParaRPr>
          </a:p>
        </p:txBody>
      </p:sp>
      <p:pic>
        <p:nvPicPr>
          <p:cNvPr id="7" name="Obrázok 6">
            <a:extLst>
              <a:ext uri="{FF2B5EF4-FFF2-40B4-BE49-F238E27FC236}">
                <a16:creationId xmlns:a16="http://schemas.microsoft.com/office/drawing/2014/main" id="{B2C09B45-EF2B-DA61-3D14-EE392DE75B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95400" y="229784"/>
            <a:ext cx="3106800" cy="684317"/>
          </a:xfrm>
          <a:prstGeom prst="rect">
            <a:avLst/>
          </a:prstGeom>
        </p:spPr>
      </p:pic>
      <p:pic>
        <p:nvPicPr>
          <p:cNvPr id="8" name="Obrázok 7">
            <a:extLst>
              <a:ext uri="{FF2B5EF4-FFF2-40B4-BE49-F238E27FC236}">
                <a16:creationId xmlns:a16="http://schemas.microsoft.com/office/drawing/2014/main" id="{B67A02CE-AEB0-442A-95C0-89FEEE5133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11173" y="291688"/>
            <a:ext cx="2814827" cy="590537"/>
          </a:xfrm>
          <a:prstGeom prst="rect">
            <a:avLst/>
          </a:prstGeom>
        </p:spPr>
      </p:pic>
    </p:spTree>
    <p:extLst>
      <p:ext uri="{BB962C8B-B14F-4D97-AF65-F5344CB8AC3E}">
        <p14:creationId xmlns:p14="http://schemas.microsoft.com/office/powerpoint/2010/main" val="1692119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4683</TotalTime>
  <Words>3348</Words>
  <Application>Microsoft Office PowerPoint</Application>
  <PresentationFormat>Vlastná</PresentationFormat>
  <Paragraphs>167</Paragraphs>
  <Slides>31</Slides>
  <Notes>0</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31</vt:i4>
      </vt:variant>
    </vt:vector>
  </HeadingPairs>
  <TitlesOfParts>
    <vt:vector size="39" baseType="lpstr">
      <vt:lpstr>Poppins Bold</vt:lpstr>
      <vt:lpstr>Poppins</vt:lpstr>
      <vt:lpstr>Open Sans 2</vt:lpstr>
      <vt:lpstr>Arial</vt:lpstr>
      <vt:lpstr>Calibri</vt:lpstr>
      <vt:lpstr>Open Sans</vt:lpstr>
      <vt:lpstr>Garet Bold</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dc:title>
  <cp:lastModifiedBy>Myroslava Makhynia</cp:lastModifiedBy>
  <cp:revision>21</cp:revision>
  <dcterms:created xsi:type="dcterms:W3CDTF">2006-08-16T00:00:00Z</dcterms:created>
  <dcterms:modified xsi:type="dcterms:W3CDTF">2024-09-23T21:16:18Z</dcterms:modified>
  <dc:identifier>DAGIqWTtazA</dc:identifier>
</cp:coreProperties>
</file>