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8288000" cy="10287000"/>
  <p:notesSz cx="6858000" cy="9144000"/>
  <p:embeddedFontLst>
    <p:embeddedFont>
      <p:font typeface="Garet Bold" panose="020B0604020202020204" charset="-18"/>
      <p:regular r:id="rId34"/>
    </p:embeddedFont>
    <p:embeddedFont>
      <p:font typeface="Open Sans 1" panose="020B0604020202020204" charset="0"/>
      <p:regular r:id="rId35"/>
    </p:embeddedFont>
    <p:embeddedFont>
      <p:font typeface="Open Sans 1 Bold" panose="020B0604020202020204" charset="0"/>
      <p:regular r:id="rId36"/>
    </p:embeddedFont>
    <p:embeddedFont>
      <p:font typeface="Open Sans 2" panose="020B0604020202020204" charset="0"/>
      <p:regular r:id="rId37"/>
    </p:embeddedFont>
    <p:embeddedFont>
      <p:font typeface="Open Sans 2 Bold" panose="020B0604020202020204" charset="0"/>
      <p:regular r:id="rId38"/>
    </p:embeddedFont>
    <p:embeddedFont>
      <p:font typeface="Poppins" panose="00000500000000000000" pitchFamily="2" charset="-18"/>
      <p:regular r:id="rId39"/>
      <p:bold r:id="rId40"/>
      <p:italic r:id="rId41"/>
      <p:boldItalic r:id="rId42"/>
    </p:embeddedFont>
    <p:embeddedFont>
      <p:font typeface="Poppins Bold" panose="00000800000000000000" charset="-18"/>
      <p:regular r:id="rId43"/>
      <p:bold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CC5B60"/>
    <a:srgbClr val="FFB6B7"/>
    <a:srgbClr val="1E6AE1"/>
    <a:srgbClr val="B6B7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8889" autoAdjust="0"/>
  </p:normalViewPr>
  <p:slideViewPr>
    <p:cSldViewPr>
      <p:cViewPr varScale="1">
        <p:scale>
          <a:sx n="37" d="100"/>
          <a:sy n="37" d="100"/>
        </p:scale>
        <p:origin x="1060"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roslava Makhynia" userId="7bb0f5b9-dfee-454e-9f70-e4fa02f019ef" providerId="ADAL" clId="{4080F183-4AB4-4E4E-8585-175DA5CCFE61}"/>
    <pc:docChg chg="undo custSel addSld delSld modSld sldOrd">
      <pc:chgData name="Myroslava Makhynia" userId="7bb0f5b9-dfee-454e-9f70-e4fa02f019ef" providerId="ADAL" clId="{4080F183-4AB4-4E4E-8585-175DA5CCFE61}" dt="2024-07-31T11:42:47.678" v="1608" actId="1076"/>
      <pc:docMkLst>
        <pc:docMk/>
      </pc:docMkLst>
      <pc:sldChg chg="addSp delSp modSp mod">
        <pc:chgData name="Myroslava Makhynia" userId="7bb0f5b9-dfee-454e-9f70-e4fa02f019ef" providerId="ADAL" clId="{4080F183-4AB4-4E4E-8585-175DA5CCFE61}" dt="2024-07-31T08:31:31.309" v="352" actId="1076"/>
        <pc:sldMkLst>
          <pc:docMk/>
          <pc:sldMk cId="0" sldId="257"/>
        </pc:sldMkLst>
        <pc:spChg chg="mod">
          <ac:chgData name="Myroslava Makhynia" userId="7bb0f5b9-dfee-454e-9f70-e4fa02f019ef" providerId="ADAL" clId="{4080F183-4AB4-4E4E-8585-175DA5CCFE61}" dt="2024-07-30T12:17:21.316" v="22" actId="207"/>
          <ac:spMkLst>
            <pc:docMk/>
            <pc:sldMk cId="0" sldId="257"/>
            <ac:spMk id="3" creationId="{00000000-0000-0000-0000-000000000000}"/>
          </ac:spMkLst>
        </pc:spChg>
        <pc:spChg chg="mod">
          <ac:chgData name="Myroslava Makhynia" userId="7bb0f5b9-dfee-454e-9f70-e4fa02f019ef" providerId="ADAL" clId="{4080F183-4AB4-4E4E-8585-175DA5CCFE61}" dt="2024-07-30T12:17:21.316" v="22" actId="207"/>
          <ac:spMkLst>
            <pc:docMk/>
            <pc:sldMk cId="0" sldId="257"/>
            <ac:spMk id="4" creationId="{00000000-0000-0000-0000-000000000000}"/>
          </ac:spMkLst>
        </pc:spChg>
        <pc:spChg chg="mod">
          <ac:chgData name="Myroslava Makhynia" userId="7bb0f5b9-dfee-454e-9f70-e4fa02f019ef" providerId="ADAL" clId="{4080F183-4AB4-4E4E-8585-175DA5CCFE61}" dt="2024-07-30T12:16:42.229" v="16" actId="207"/>
          <ac:spMkLst>
            <pc:docMk/>
            <pc:sldMk cId="0" sldId="257"/>
            <ac:spMk id="9" creationId="{00000000-0000-0000-0000-000000000000}"/>
          </ac:spMkLst>
        </pc:spChg>
        <pc:spChg chg="mod">
          <ac:chgData name="Myroslava Makhynia" userId="7bb0f5b9-dfee-454e-9f70-e4fa02f019ef" providerId="ADAL" clId="{4080F183-4AB4-4E4E-8585-175DA5CCFE61}" dt="2024-07-30T12:16:42.229" v="16" actId="207"/>
          <ac:spMkLst>
            <pc:docMk/>
            <pc:sldMk cId="0" sldId="257"/>
            <ac:spMk id="10" creationId="{00000000-0000-0000-0000-000000000000}"/>
          </ac:spMkLst>
        </pc:spChg>
        <pc:spChg chg="mod">
          <ac:chgData name="Myroslava Makhynia" userId="7bb0f5b9-dfee-454e-9f70-e4fa02f019ef" providerId="ADAL" clId="{4080F183-4AB4-4E4E-8585-175DA5CCFE61}" dt="2024-07-30T12:15:44.011" v="7" actId="207"/>
          <ac:spMkLst>
            <pc:docMk/>
            <pc:sldMk cId="0" sldId="257"/>
            <ac:spMk id="12" creationId="{00000000-0000-0000-0000-000000000000}"/>
          </ac:spMkLst>
        </pc:spChg>
        <pc:spChg chg="mod">
          <ac:chgData name="Myroslava Makhynia" userId="7bb0f5b9-dfee-454e-9f70-e4fa02f019ef" providerId="ADAL" clId="{4080F183-4AB4-4E4E-8585-175DA5CCFE61}" dt="2024-07-30T12:15:44.011" v="7" actId="207"/>
          <ac:spMkLst>
            <pc:docMk/>
            <pc:sldMk cId="0" sldId="257"/>
            <ac:spMk id="13" creationId="{00000000-0000-0000-0000-000000000000}"/>
          </ac:spMkLst>
        </pc:spChg>
        <pc:spChg chg="add del mod">
          <ac:chgData name="Myroslava Makhynia" userId="7bb0f5b9-dfee-454e-9f70-e4fa02f019ef" providerId="ADAL" clId="{4080F183-4AB4-4E4E-8585-175DA5CCFE61}" dt="2024-07-30T12:15:48.987" v="9" actId="478"/>
          <ac:spMkLst>
            <pc:docMk/>
            <pc:sldMk cId="0" sldId="257"/>
            <ac:spMk id="14" creationId="{7BD997CF-630E-23A3-BE40-C7D86A32D89F}"/>
          </ac:spMkLst>
        </pc:spChg>
        <pc:spChg chg="add del mod">
          <ac:chgData name="Myroslava Makhynia" userId="7bb0f5b9-dfee-454e-9f70-e4fa02f019ef" providerId="ADAL" clId="{4080F183-4AB4-4E4E-8585-175DA5CCFE61}" dt="2024-07-30T12:16:19.835" v="13" actId="478"/>
          <ac:spMkLst>
            <pc:docMk/>
            <pc:sldMk cId="0" sldId="257"/>
            <ac:spMk id="15" creationId="{D292EA78-F04B-5C15-D9B2-F5557FA54A6B}"/>
          </ac:spMkLst>
        </pc:spChg>
        <pc:spChg chg="add mod">
          <ac:chgData name="Myroslava Makhynia" userId="7bb0f5b9-dfee-454e-9f70-e4fa02f019ef" providerId="ADAL" clId="{4080F183-4AB4-4E4E-8585-175DA5CCFE61}" dt="2024-07-30T12:20:36.954" v="74" actId="1076"/>
          <ac:spMkLst>
            <pc:docMk/>
            <pc:sldMk cId="0" sldId="257"/>
            <ac:spMk id="16" creationId="{2F93E0A4-4758-844F-318D-3D72AD77565B}"/>
          </ac:spMkLst>
        </pc:spChg>
        <pc:spChg chg="del mod">
          <ac:chgData name="Myroslava Makhynia" userId="7bb0f5b9-dfee-454e-9f70-e4fa02f019ef" providerId="ADAL" clId="{4080F183-4AB4-4E4E-8585-175DA5CCFE61}" dt="2024-07-30T12:20:23.138" v="70" actId="478"/>
          <ac:spMkLst>
            <pc:docMk/>
            <pc:sldMk cId="0" sldId="257"/>
            <ac:spMk id="20" creationId="{00000000-0000-0000-0000-000000000000}"/>
          </ac:spMkLst>
        </pc:spChg>
        <pc:spChg chg="mod">
          <ac:chgData name="Myroslava Makhynia" userId="7bb0f5b9-dfee-454e-9f70-e4fa02f019ef" providerId="ADAL" clId="{4080F183-4AB4-4E4E-8585-175DA5CCFE61}" dt="2024-07-30T12:20:49.398" v="77" actId="1076"/>
          <ac:spMkLst>
            <pc:docMk/>
            <pc:sldMk cId="0" sldId="257"/>
            <ac:spMk id="21" creationId="{00000000-0000-0000-0000-000000000000}"/>
          </ac:spMkLst>
        </pc:spChg>
        <pc:spChg chg="mod">
          <ac:chgData name="Myroslava Makhynia" userId="7bb0f5b9-dfee-454e-9f70-e4fa02f019ef" providerId="ADAL" clId="{4080F183-4AB4-4E4E-8585-175DA5CCFE61}" dt="2024-07-31T08:31:31.309" v="352" actId="1076"/>
          <ac:spMkLst>
            <pc:docMk/>
            <pc:sldMk cId="0" sldId="257"/>
            <ac:spMk id="22" creationId="{00000000-0000-0000-0000-000000000000}"/>
          </ac:spMkLst>
        </pc:spChg>
        <pc:spChg chg="mod">
          <ac:chgData name="Myroslava Makhynia" userId="7bb0f5b9-dfee-454e-9f70-e4fa02f019ef" providerId="ADAL" clId="{4080F183-4AB4-4E4E-8585-175DA5CCFE61}" dt="2024-07-30T12:19:36.202" v="62" actId="1076"/>
          <ac:spMkLst>
            <pc:docMk/>
            <pc:sldMk cId="0" sldId="257"/>
            <ac:spMk id="23" creationId="{00000000-0000-0000-0000-000000000000}"/>
          </ac:spMkLst>
        </pc:spChg>
        <pc:spChg chg="mod">
          <ac:chgData name="Myroslava Makhynia" userId="7bb0f5b9-dfee-454e-9f70-e4fa02f019ef" providerId="ADAL" clId="{4080F183-4AB4-4E4E-8585-175DA5CCFE61}" dt="2024-07-31T08:31:13.843" v="348" actId="1076"/>
          <ac:spMkLst>
            <pc:docMk/>
            <pc:sldMk cId="0" sldId="257"/>
            <ac:spMk id="24" creationId="{00000000-0000-0000-0000-000000000000}"/>
          </ac:spMkLst>
        </pc:spChg>
        <pc:spChg chg="mod">
          <ac:chgData name="Myroslava Makhynia" userId="7bb0f5b9-dfee-454e-9f70-e4fa02f019ef" providerId="ADAL" clId="{4080F183-4AB4-4E4E-8585-175DA5CCFE61}" dt="2024-07-31T08:31:27.327" v="351" actId="1076"/>
          <ac:spMkLst>
            <pc:docMk/>
            <pc:sldMk cId="0" sldId="257"/>
            <ac:spMk id="25" creationId="{00000000-0000-0000-0000-000000000000}"/>
          </ac:spMkLst>
        </pc:spChg>
        <pc:grpChg chg="mod">
          <ac:chgData name="Myroslava Makhynia" userId="7bb0f5b9-dfee-454e-9f70-e4fa02f019ef" providerId="ADAL" clId="{4080F183-4AB4-4E4E-8585-175DA5CCFE61}" dt="2024-07-30T12:17:21.316" v="22" actId="207"/>
          <ac:grpSpMkLst>
            <pc:docMk/>
            <pc:sldMk cId="0" sldId="257"/>
            <ac:grpSpMk id="2" creationId="{00000000-0000-0000-0000-000000000000}"/>
          </ac:grpSpMkLst>
        </pc:grpChg>
        <pc:grpChg chg="mod">
          <ac:chgData name="Myroslava Makhynia" userId="7bb0f5b9-dfee-454e-9f70-e4fa02f019ef" providerId="ADAL" clId="{4080F183-4AB4-4E4E-8585-175DA5CCFE61}" dt="2024-07-30T12:19:20.450" v="54" actId="1076"/>
          <ac:grpSpMkLst>
            <pc:docMk/>
            <pc:sldMk cId="0" sldId="257"/>
            <ac:grpSpMk id="5" creationId="{00000000-0000-0000-0000-000000000000}"/>
          </ac:grpSpMkLst>
        </pc:grpChg>
        <pc:grpChg chg="mod">
          <ac:chgData name="Myroslava Makhynia" userId="7bb0f5b9-dfee-454e-9f70-e4fa02f019ef" providerId="ADAL" clId="{4080F183-4AB4-4E4E-8585-175DA5CCFE61}" dt="2024-07-30T12:31:45.257" v="200" actId="14100"/>
          <ac:grpSpMkLst>
            <pc:docMk/>
            <pc:sldMk cId="0" sldId="257"/>
            <ac:grpSpMk id="8" creationId="{00000000-0000-0000-0000-000000000000}"/>
          </ac:grpSpMkLst>
        </pc:grpChg>
        <pc:grpChg chg="mod">
          <ac:chgData name="Myroslava Makhynia" userId="7bb0f5b9-dfee-454e-9f70-e4fa02f019ef" providerId="ADAL" clId="{4080F183-4AB4-4E4E-8585-175DA5CCFE61}" dt="2024-07-30T12:16:52.749" v="18" actId="14100"/>
          <ac:grpSpMkLst>
            <pc:docMk/>
            <pc:sldMk cId="0" sldId="257"/>
            <ac:grpSpMk id="11" creationId="{00000000-0000-0000-0000-000000000000}"/>
          </ac:grpSpMkLst>
        </pc:grpChg>
        <pc:grpChg chg="del">
          <ac:chgData name="Myroslava Makhynia" userId="7bb0f5b9-dfee-454e-9f70-e4fa02f019ef" providerId="ADAL" clId="{4080F183-4AB4-4E4E-8585-175DA5CCFE61}" dt="2024-07-30T12:14:24.865" v="2" actId="478"/>
          <ac:grpSpMkLst>
            <pc:docMk/>
            <pc:sldMk cId="0" sldId="257"/>
            <ac:grpSpMk id="14" creationId="{00000000-0000-0000-0000-000000000000}"/>
          </ac:grpSpMkLst>
        </pc:grpChg>
        <pc:grpChg chg="del">
          <ac:chgData name="Myroslava Makhynia" userId="7bb0f5b9-dfee-454e-9f70-e4fa02f019ef" providerId="ADAL" clId="{4080F183-4AB4-4E4E-8585-175DA5CCFE61}" dt="2024-07-30T12:18:02.815" v="31" actId="478"/>
          <ac:grpSpMkLst>
            <pc:docMk/>
            <pc:sldMk cId="0" sldId="257"/>
            <ac:grpSpMk id="17" creationId="{00000000-0000-0000-0000-000000000000}"/>
          </ac:grpSpMkLst>
        </pc:grpChg>
      </pc:sldChg>
      <pc:sldChg chg="addSp delSp modSp mod">
        <pc:chgData name="Myroslava Makhynia" userId="7bb0f5b9-dfee-454e-9f70-e4fa02f019ef" providerId="ADAL" clId="{4080F183-4AB4-4E4E-8585-175DA5CCFE61}" dt="2024-07-30T12:29:17.567" v="176" actId="14100"/>
        <pc:sldMkLst>
          <pc:docMk/>
          <pc:sldMk cId="0" sldId="258"/>
        </pc:sldMkLst>
        <pc:spChg chg="mod">
          <ac:chgData name="Myroslava Makhynia" userId="7bb0f5b9-dfee-454e-9f70-e4fa02f019ef" providerId="ADAL" clId="{4080F183-4AB4-4E4E-8585-175DA5CCFE61}" dt="2024-07-30T12:21:22.413" v="86" actId="207"/>
          <ac:spMkLst>
            <pc:docMk/>
            <pc:sldMk cId="0" sldId="258"/>
            <ac:spMk id="5" creationId="{00000000-0000-0000-0000-000000000000}"/>
          </ac:spMkLst>
        </pc:spChg>
        <pc:spChg chg="mod">
          <ac:chgData name="Myroslava Makhynia" userId="7bb0f5b9-dfee-454e-9f70-e4fa02f019ef" providerId="ADAL" clId="{4080F183-4AB4-4E4E-8585-175DA5CCFE61}" dt="2024-07-30T12:21:22.413" v="86" actId="207"/>
          <ac:spMkLst>
            <pc:docMk/>
            <pc:sldMk cId="0" sldId="258"/>
            <ac:spMk id="6" creationId="{00000000-0000-0000-0000-000000000000}"/>
          </ac:spMkLst>
        </pc:spChg>
        <pc:spChg chg="mod">
          <ac:chgData name="Myroslava Makhynia" userId="7bb0f5b9-dfee-454e-9f70-e4fa02f019ef" providerId="ADAL" clId="{4080F183-4AB4-4E4E-8585-175DA5CCFE61}" dt="2024-07-30T12:21:19.361" v="85" actId="207"/>
          <ac:spMkLst>
            <pc:docMk/>
            <pc:sldMk cId="0" sldId="258"/>
            <ac:spMk id="8" creationId="{00000000-0000-0000-0000-000000000000}"/>
          </ac:spMkLst>
        </pc:spChg>
        <pc:spChg chg="mod">
          <ac:chgData name="Myroslava Makhynia" userId="7bb0f5b9-dfee-454e-9f70-e4fa02f019ef" providerId="ADAL" clId="{4080F183-4AB4-4E4E-8585-175DA5CCFE61}" dt="2024-07-30T12:21:19.361" v="85" actId="207"/>
          <ac:spMkLst>
            <pc:docMk/>
            <pc:sldMk cId="0" sldId="258"/>
            <ac:spMk id="9" creationId="{00000000-0000-0000-0000-000000000000}"/>
          </ac:spMkLst>
        </pc:spChg>
        <pc:spChg chg="mod">
          <ac:chgData name="Myroslava Makhynia" userId="7bb0f5b9-dfee-454e-9f70-e4fa02f019ef" providerId="ADAL" clId="{4080F183-4AB4-4E4E-8585-175DA5CCFE61}" dt="2024-07-30T12:21:16.303" v="84" actId="207"/>
          <ac:spMkLst>
            <pc:docMk/>
            <pc:sldMk cId="0" sldId="258"/>
            <ac:spMk id="11" creationId="{00000000-0000-0000-0000-000000000000}"/>
          </ac:spMkLst>
        </pc:spChg>
        <pc:spChg chg="mod">
          <ac:chgData name="Myroslava Makhynia" userId="7bb0f5b9-dfee-454e-9f70-e4fa02f019ef" providerId="ADAL" clId="{4080F183-4AB4-4E4E-8585-175DA5CCFE61}" dt="2024-07-30T12:21:16.303" v="84" actId="207"/>
          <ac:spMkLst>
            <pc:docMk/>
            <pc:sldMk cId="0" sldId="258"/>
            <ac:spMk id="12" creationId="{00000000-0000-0000-0000-000000000000}"/>
          </ac:spMkLst>
        </pc:spChg>
        <pc:spChg chg="mod">
          <ac:chgData name="Myroslava Makhynia" userId="7bb0f5b9-dfee-454e-9f70-e4fa02f019ef" providerId="ADAL" clId="{4080F183-4AB4-4E4E-8585-175DA5CCFE61}" dt="2024-07-30T12:24:12.059" v="125" actId="2085"/>
          <ac:spMkLst>
            <pc:docMk/>
            <pc:sldMk cId="0" sldId="258"/>
            <ac:spMk id="14" creationId="{00000000-0000-0000-0000-000000000000}"/>
          </ac:spMkLst>
        </pc:spChg>
        <pc:spChg chg="mod">
          <ac:chgData name="Myroslava Makhynia" userId="7bb0f5b9-dfee-454e-9f70-e4fa02f019ef" providerId="ADAL" clId="{4080F183-4AB4-4E4E-8585-175DA5CCFE61}" dt="2024-07-30T12:24:12.059" v="125" actId="2085"/>
          <ac:spMkLst>
            <pc:docMk/>
            <pc:sldMk cId="0" sldId="258"/>
            <ac:spMk id="15" creationId="{00000000-0000-0000-0000-000000000000}"/>
          </ac:spMkLst>
        </pc:spChg>
        <pc:spChg chg="mod">
          <ac:chgData name="Myroslava Makhynia" userId="7bb0f5b9-dfee-454e-9f70-e4fa02f019ef" providerId="ADAL" clId="{4080F183-4AB4-4E4E-8585-175DA5CCFE61}" dt="2024-07-30T12:24:06.497" v="124" actId="207"/>
          <ac:spMkLst>
            <pc:docMk/>
            <pc:sldMk cId="0" sldId="258"/>
            <ac:spMk id="17" creationId="{00000000-0000-0000-0000-000000000000}"/>
          </ac:spMkLst>
        </pc:spChg>
        <pc:spChg chg="mod">
          <ac:chgData name="Myroslava Makhynia" userId="7bb0f5b9-dfee-454e-9f70-e4fa02f019ef" providerId="ADAL" clId="{4080F183-4AB4-4E4E-8585-175DA5CCFE61}" dt="2024-07-30T12:24:06.497" v="124" actId="207"/>
          <ac:spMkLst>
            <pc:docMk/>
            <pc:sldMk cId="0" sldId="258"/>
            <ac:spMk id="18" creationId="{00000000-0000-0000-0000-000000000000}"/>
          </ac:spMkLst>
        </pc:spChg>
        <pc:spChg chg="mod">
          <ac:chgData name="Myroslava Makhynia" userId="7bb0f5b9-dfee-454e-9f70-e4fa02f019ef" providerId="ADAL" clId="{4080F183-4AB4-4E4E-8585-175DA5CCFE61}" dt="2024-07-30T12:24:15.247" v="126" actId="207"/>
          <ac:spMkLst>
            <pc:docMk/>
            <pc:sldMk cId="0" sldId="258"/>
            <ac:spMk id="20" creationId="{00000000-0000-0000-0000-000000000000}"/>
          </ac:spMkLst>
        </pc:spChg>
        <pc:spChg chg="mod">
          <ac:chgData name="Myroslava Makhynia" userId="7bb0f5b9-dfee-454e-9f70-e4fa02f019ef" providerId="ADAL" clId="{4080F183-4AB4-4E4E-8585-175DA5CCFE61}" dt="2024-07-30T12:24:15.247" v="126" actId="207"/>
          <ac:spMkLst>
            <pc:docMk/>
            <pc:sldMk cId="0" sldId="258"/>
            <ac:spMk id="21"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23"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24"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26"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27"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29"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30" creationId="{00000000-0000-0000-0000-000000000000}"/>
          </ac:spMkLst>
        </pc:spChg>
        <pc:spChg chg="mod topLvl">
          <ac:chgData name="Myroslava Makhynia" userId="7bb0f5b9-dfee-454e-9f70-e4fa02f019ef" providerId="ADAL" clId="{4080F183-4AB4-4E4E-8585-175DA5CCFE61}" dt="2024-07-30T12:22:50.686" v="105" actId="1076"/>
          <ac:spMkLst>
            <pc:docMk/>
            <pc:sldMk cId="0" sldId="258"/>
            <ac:spMk id="38" creationId="{00000000-0000-0000-0000-000000000000}"/>
          </ac:spMkLst>
        </pc:spChg>
        <pc:spChg chg="del mod topLvl">
          <ac:chgData name="Myroslava Makhynia" userId="7bb0f5b9-dfee-454e-9f70-e4fa02f019ef" providerId="ADAL" clId="{4080F183-4AB4-4E4E-8585-175DA5CCFE61}" dt="2024-07-30T12:22:04.752" v="94" actId="478"/>
          <ac:spMkLst>
            <pc:docMk/>
            <pc:sldMk cId="0" sldId="258"/>
            <ac:spMk id="39"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41"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42"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44"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45" creationId="{00000000-0000-0000-0000-000000000000}"/>
          </ac:spMkLst>
        </pc:spChg>
        <pc:spChg chg="del">
          <ac:chgData name="Myroslava Makhynia" userId="7bb0f5b9-dfee-454e-9f70-e4fa02f019ef" providerId="ADAL" clId="{4080F183-4AB4-4E4E-8585-175DA5CCFE61}" dt="2024-07-30T12:20:59.306" v="78" actId="478"/>
          <ac:spMkLst>
            <pc:docMk/>
            <pc:sldMk cId="0" sldId="258"/>
            <ac:spMk id="46" creationId="{00000000-0000-0000-0000-000000000000}"/>
          </ac:spMkLst>
        </pc:spChg>
        <pc:spChg chg="del">
          <ac:chgData name="Myroslava Makhynia" userId="7bb0f5b9-dfee-454e-9f70-e4fa02f019ef" providerId="ADAL" clId="{4080F183-4AB4-4E4E-8585-175DA5CCFE61}" dt="2024-07-30T12:21:00.736" v="79" actId="478"/>
          <ac:spMkLst>
            <pc:docMk/>
            <pc:sldMk cId="0" sldId="258"/>
            <ac:spMk id="47"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48"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49" creationId="{00000000-0000-0000-0000-000000000000}"/>
          </ac:spMkLst>
        </pc:spChg>
        <pc:spChg chg="mod">
          <ac:chgData name="Myroslava Makhynia" userId="7bb0f5b9-dfee-454e-9f70-e4fa02f019ef" providerId="ADAL" clId="{4080F183-4AB4-4E4E-8585-175DA5CCFE61}" dt="2024-07-30T12:25:11.741" v="138" actId="1076"/>
          <ac:spMkLst>
            <pc:docMk/>
            <pc:sldMk cId="0" sldId="258"/>
            <ac:spMk id="50"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1"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2"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3"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4"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5"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6" creationId="{00000000-0000-0000-0000-000000000000}"/>
          </ac:spMkLst>
        </pc:spChg>
        <pc:spChg chg="add mod">
          <ac:chgData name="Myroslava Makhynia" userId="7bb0f5b9-dfee-454e-9f70-e4fa02f019ef" providerId="ADAL" clId="{4080F183-4AB4-4E4E-8585-175DA5CCFE61}" dt="2024-07-30T12:21:07.174" v="82"/>
          <ac:spMkLst>
            <pc:docMk/>
            <pc:sldMk cId="0" sldId="258"/>
            <ac:spMk id="57" creationId="{CE7CF2A9-DB0D-E7D9-BA83-A8BBD8720693}"/>
          </ac:spMkLst>
        </pc:spChg>
        <pc:spChg chg="add mod">
          <ac:chgData name="Myroslava Makhynia" userId="7bb0f5b9-dfee-454e-9f70-e4fa02f019ef" providerId="ADAL" clId="{4080F183-4AB4-4E4E-8585-175DA5CCFE61}" dt="2024-07-30T12:21:07.174" v="82"/>
          <ac:spMkLst>
            <pc:docMk/>
            <pc:sldMk cId="0" sldId="258"/>
            <ac:spMk id="58" creationId="{31D599BC-893C-D7FB-C6DC-23B7A0F8E5DF}"/>
          </ac:spMkLst>
        </pc:spChg>
        <pc:spChg chg="add del">
          <ac:chgData name="Myroslava Makhynia" userId="7bb0f5b9-dfee-454e-9f70-e4fa02f019ef" providerId="ADAL" clId="{4080F183-4AB4-4E4E-8585-175DA5CCFE61}" dt="2024-07-30T12:27:31.600" v="153" actId="478"/>
          <ac:spMkLst>
            <pc:docMk/>
            <pc:sldMk cId="0" sldId="258"/>
            <ac:spMk id="59" creationId="{3E007558-134D-F843-9C2E-80CD2A4ECC29}"/>
          </ac:spMkLst>
        </pc:spChg>
        <pc:grpChg chg="mod ord">
          <ac:chgData name="Myroslava Makhynia" userId="7bb0f5b9-dfee-454e-9f70-e4fa02f019ef" providerId="ADAL" clId="{4080F183-4AB4-4E4E-8585-175DA5CCFE61}" dt="2024-07-30T12:28:15.457" v="159" actId="170"/>
          <ac:grpSpMkLst>
            <pc:docMk/>
            <pc:sldMk cId="0" sldId="258"/>
            <ac:grpSpMk id="2" creationId="{00000000-0000-0000-0000-000000000000}"/>
          </ac:grpSpMkLst>
        </pc:grpChg>
        <pc:grpChg chg="mod">
          <ac:chgData name="Myroslava Makhynia" userId="7bb0f5b9-dfee-454e-9f70-e4fa02f019ef" providerId="ADAL" clId="{4080F183-4AB4-4E4E-8585-175DA5CCFE61}" dt="2024-07-30T12:29:17.567" v="176" actId="14100"/>
          <ac:grpSpMkLst>
            <pc:docMk/>
            <pc:sldMk cId="0" sldId="258"/>
            <ac:grpSpMk id="4" creationId="{00000000-0000-0000-0000-000000000000}"/>
          </ac:grpSpMkLst>
        </pc:grpChg>
        <pc:grpChg chg="mod">
          <ac:chgData name="Myroslava Makhynia" userId="7bb0f5b9-dfee-454e-9f70-e4fa02f019ef" providerId="ADAL" clId="{4080F183-4AB4-4E4E-8585-175DA5CCFE61}" dt="2024-07-30T12:21:19.361" v="85" actId="207"/>
          <ac:grpSpMkLst>
            <pc:docMk/>
            <pc:sldMk cId="0" sldId="258"/>
            <ac:grpSpMk id="7" creationId="{00000000-0000-0000-0000-000000000000}"/>
          </ac:grpSpMkLst>
        </pc:grpChg>
        <pc:grpChg chg="mod">
          <ac:chgData name="Myroslava Makhynia" userId="7bb0f5b9-dfee-454e-9f70-e4fa02f019ef" providerId="ADAL" clId="{4080F183-4AB4-4E4E-8585-175DA5CCFE61}" dt="2024-07-30T12:21:30.148" v="87" actId="14100"/>
          <ac:grpSpMkLst>
            <pc:docMk/>
            <pc:sldMk cId="0" sldId="258"/>
            <ac:grpSpMk id="10" creationId="{00000000-0000-0000-0000-000000000000}"/>
          </ac:grpSpMkLst>
        </pc:grpChg>
        <pc:grpChg chg="mod ord">
          <ac:chgData name="Myroslava Makhynia" userId="7bb0f5b9-dfee-454e-9f70-e4fa02f019ef" providerId="ADAL" clId="{4080F183-4AB4-4E4E-8585-175DA5CCFE61}" dt="2024-07-30T12:26:45.707" v="151" actId="1076"/>
          <ac:grpSpMkLst>
            <pc:docMk/>
            <pc:sldMk cId="0" sldId="258"/>
            <ac:grpSpMk id="13"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16"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19"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22"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25"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28" creationId="{00000000-0000-0000-0000-000000000000}"/>
          </ac:grpSpMkLst>
        </pc:grpChg>
        <pc:grpChg chg="del">
          <ac:chgData name="Myroslava Makhynia" userId="7bb0f5b9-dfee-454e-9f70-e4fa02f019ef" providerId="ADAL" clId="{4080F183-4AB4-4E4E-8585-175DA5CCFE61}" dt="2024-07-30T12:21:06.324" v="81" actId="478"/>
          <ac:grpSpMkLst>
            <pc:docMk/>
            <pc:sldMk cId="0" sldId="258"/>
            <ac:grpSpMk id="31" creationId="{00000000-0000-0000-0000-000000000000}"/>
          </ac:grpSpMkLst>
        </pc:grpChg>
        <pc:grpChg chg="del">
          <ac:chgData name="Myroslava Makhynia" userId="7bb0f5b9-dfee-454e-9f70-e4fa02f019ef" providerId="ADAL" clId="{4080F183-4AB4-4E4E-8585-175DA5CCFE61}" dt="2024-07-30T12:21:03.404" v="80" actId="478"/>
          <ac:grpSpMkLst>
            <pc:docMk/>
            <pc:sldMk cId="0" sldId="258"/>
            <ac:grpSpMk id="34" creationId="{00000000-0000-0000-0000-000000000000}"/>
          </ac:grpSpMkLst>
        </pc:grpChg>
        <pc:grpChg chg="del mod">
          <ac:chgData name="Myroslava Makhynia" userId="7bb0f5b9-dfee-454e-9f70-e4fa02f019ef" providerId="ADAL" clId="{4080F183-4AB4-4E4E-8585-175DA5CCFE61}" dt="2024-07-30T12:22:04.752" v="94" actId="478"/>
          <ac:grpSpMkLst>
            <pc:docMk/>
            <pc:sldMk cId="0" sldId="258"/>
            <ac:grpSpMk id="37"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40"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43" creationId="{00000000-0000-0000-0000-000000000000}"/>
          </ac:grpSpMkLst>
        </pc:grpChg>
      </pc:sldChg>
      <pc:sldChg chg="addSp delSp modSp mod">
        <pc:chgData name="Myroslava Makhynia" userId="7bb0f5b9-dfee-454e-9f70-e4fa02f019ef" providerId="ADAL" clId="{4080F183-4AB4-4E4E-8585-175DA5CCFE61}" dt="2024-07-31T10:39:14.925" v="899" actId="207"/>
        <pc:sldMkLst>
          <pc:docMk/>
          <pc:sldMk cId="0" sldId="259"/>
        </pc:sldMkLst>
        <pc:spChg chg="mod">
          <ac:chgData name="Myroslava Makhynia" userId="7bb0f5b9-dfee-454e-9f70-e4fa02f019ef" providerId="ADAL" clId="{4080F183-4AB4-4E4E-8585-175DA5CCFE61}" dt="2024-07-30T12:28:22.880" v="160" actId="207"/>
          <ac:spMkLst>
            <pc:docMk/>
            <pc:sldMk cId="0" sldId="259"/>
            <ac:spMk id="3" creationId="{00000000-0000-0000-0000-000000000000}"/>
          </ac:spMkLst>
        </pc:spChg>
        <pc:spChg chg="mod">
          <ac:chgData name="Myroslava Makhynia" userId="7bb0f5b9-dfee-454e-9f70-e4fa02f019ef" providerId="ADAL" clId="{4080F183-4AB4-4E4E-8585-175DA5CCFE61}" dt="2024-07-30T12:28:22.880" v="160" actId="207"/>
          <ac:spMkLst>
            <pc:docMk/>
            <pc:sldMk cId="0" sldId="259"/>
            <ac:spMk id="4" creationId="{00000000-0000-0000-0000-000000000000}"/>
          </ac:spMkLst>
        </pc:spChg>
        <pc:spChg chg="del mod topLvl">
          <ac:chgData name="Myroslava Makhynia" userId="7bb0f5b9-dfee-454e-9f70-e4fa02f019ef" providerId="ADAL" clId="{4080F183-4AB4-4E4E-8585-175DA5CCFE61}" dt="2024-07-30T12:30:48.541" v="194" actId="478"/>
          <ac:spMkLst>
            <pc:docMk/>
            <pc:sldMk cId="0" sldId="259"/>
            <ac:spMk id="7" creationId="{00000000-0000-0000-0000-000000000000}"/>
          </ac:spMkLst>
        </pc:spChg>
        <pc:spChg chg="mod topLvl">
          <ac:chgData name="Myroslava Makhynia" userId="7bb0f5b9-dfee-454e-9f70-e4fa02f019ef" providerId="ADAL" clId="{4080F183-4AB4-4E4E-8585-175DA5CCFE61}" dt="2024-07-30T12:30:48.541" v="194" actId="478"/>
          <ac:spMkLst>
            <pc:docMk/>
            <pc:sldMk cId="0" sldId="259"/>
            <ac:spMk id="8" creationId="{00000000-0000-0000-0000-000000000000}"/>
          </ac:spMkLst>
        </pc:spChg>
        <pc:spChg chg="mod">
          <ac:chgData name="Myroslava Makhynia" userId="7bb0f5b9-dfee-454e-9f70-e4fa02f019ef" providerId="ADAL" clId="{4080F183-4AB4-4E4E-8585-175DA5CCFE61}" dt="2024-07-30T12:31:01.172" v="195" actId="255"/>
          <ac:spMkLst>
            <pc:docMk/>
            <pc:sldMk cId="0" sldId="259"/>
            <ac:spMk id="9"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16" creationId="{00000000-0000-0000-0000-000000000000}"/>
          </ac:spMkLst>
        </pc:spChg>
        <pc:spChg chg="del">
          <ac:chgData name="Myroslava Makhynia" userId="7bb0f5b9-dfee-454e-9f70-e4fa02f019ef" providerId="ADAL" clId="{4080F183-4AB4-4E4E-8585-175DA5CCFE61}" dt="2024-07-30T12:30:15.206" v="184" actId="478"/>
          <ac:spMkLst>
            <pc:docMk/>
            <pc:sldMk cId="0" sldId="259"/>
            <ac:spMk id="17" creationId="{00000000-0000-0000-0000-000000000000}"/>
          </ac:spMkLst>
        </pc:spChg>
        <pc:spChg chg="del">
          <ac:chgData name="Myroslava Makhynia" userId="7bb0f5b9-dfee-454e-9f70-e4fa02f019ef" providerId="ADAL" clId="{4080F183-4AB4-4E4E-8585-175DA5CCFE61}" dt="2024-07-30T12:30:17.131" v="185" actId="478"/>
          <ac:spMkLst>
            <pc:docMk/>
            <pc:sldMk cId="0" sldId="259"/>
            <ac:spMk id="18"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19"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0"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2"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3"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5"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6"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8"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9" creationId="{00000000-0000-0000-0000-000000000000}"/>
          </ac:spMkLst>
        </pc:spChg>
        <pc:spChg chg="add mod ord">
          <ac:chgData name="Myroslava Makhynia" userId="7bb0f5b9-dfee-454e-9f70-e4fa02f019ef" providerId="ADAL" clId="{4080F183-4AB4-4E4E-8585-175DA5CCFE61}" dt="2024-07-30T12:28:47.865" v="168" actId="14100"/>
          <ac:spMkLst>
            <pc:docMk/>
            <pc:sldMk cId="0" sldId="259"/>
            <ac:spMk id="31" creationId="{44B952F3-2BD2-28C0-F627-1CCC49D0E228}"/>
          </ac:spMkLst>
        </pc:spChg>
        <pc:spChg chg="add del mod">
          <ac:chgData name="Myroslava Makhynia" userId="7bb0f5b9-dfee-454e-9f70-e4fa02f019ef" providerId="ADAL" clId="{4080F183-4AB4-4E4E-8585-175DA5CCFE61}" dt="2024-07-30T12:37:50.822" v="210" actId="478"/>
          <ac:spMkLst>
            <pc:docMk/>
            <pc:sldMk cId="0" sldId="259"/>
            <ac:spMk id="32" creationId="{07580999-1444-6754-44D3-A5A0DEE7DD7C}"/>
          </ac:spMkLst>
        </pc:spChg>
        <pc:spChg chg="add del mod">
          <ac:chgData name="Myroslava Makhynia" userId="7bb0f5b9-dfee-454e-9f70-e4fa02f019ef" providerId="ADAL" clId="{4080F183-4AB4-4E4E-8585-175DA5CCFE61}" dt="2024-07-30T12:37:52.460" v="211" actId="478"/>
          <ac:spMkLst>
            <pc:docMk/>
            <pc:sldMk cId="0" sldId="259"/>
            <ac:spMk id="33" creationId="{C6C43FBD-AAB9-1FB2-9FC8-4BE666630542}"/>
          </ac:spMkLst>
        </pc:spChg>
        <pc:spChg chg="add mod">
          <ac:chgData name="Myroslava Makhynia" userId="7bb0f5b9-dfee-454e-9f70-e4fa02f019ef" providerId="ADAL" clId="{4080F183-4AB4-4E4E-8585-175DA5CCFE61}" dt="2024-07-30T12:31:18.941" v="197" actId="1076"/>
          <ac:spMkLst>
            <pc:docMk/>
            <pc:sldMk cId="0" sldId="259"/>
            <ac:spMk id="34" creationId="{C4EAE61A-19ED-1505-CE12-D2F29746FC1C}"/>
          </ac:spMkLst>
        </pc:spChg>
        <pc:spChg chg="add mod">
          <ac:chgData name="Myroslava Makhynia" userId="7bb0f5b9-dfee-454e-9f70-e4fa02f019ef" providerId="ADAL" clId="{4080F183-4AB4-4E4E-8585-175DA5CCFE61}" dt="2024-07-30T12:37:53.068" v="212"/>
          <ac:spMkLst>
            <pc:docMk/>
            <pc:sldMk cId="0" sldId="259"/>
            <ac:spMk id="35" creationId="{66DC7B2A-55FC-170C-42C7-3A754BE5AC3C}"/>
          </ac:spMkLst>
        </pc:spChg>
        <pc:spChg chg="add mod">
          <ac:chgData name="Myroslava Makhynia" userId="7bb0f5b9-dfee-454e-9f70-e4fa02f019ef" providerId="ADAL" clId="{4080F183-4AB4-4E4E-8585-175DA5CCFE61}" dt="2024-07-30T12:38:01.377" v="213"/>
          <ac:spMkLst>
            <pc:docMk/>
            <pc:sldMk cId="0" sldId="259"/>
            <ac:spMk id="36" creationId="{9F225D9D-766F-4BE4-A27F-8548A27E0C93}"/>
          </ac:spMkLst>
        </pc:spChg>
        <pc:spChg chg="add mod">
          <ac:chgData name="Myroslava Makhynia" userId="7bb0f5b9-dfee-454e-9f70-e4fa02f019ef" providerId="ADAL" clId="{4080F183-4AB4-4E4E-8585-175DA5CCFE61}" dt="2024-07-30T12:38:01.377" v="213"/>
          <ac:spMkLst>
            <pc:docMk/>
            <pc:sldMk cId="0" sldId="259"/>
            <ac:spMk id="37" creationId="{CF599B83-A04E-D6BD-8EF1-9957787A9362}"/>
          </ac:spMkLst>
        </pc:spChg>
        <pc:grpChg chg="mod">
          <ac:chgData name="Myroslava Makhynia" userId="7bb0f5b9-dfee-454e-9f70-e4fa02f019ef" providerId="ADAL" clId="{4080F183-4AB4-4E4E-8585-175DA5CCFE61}" dt="2024-07-30T12:29:22.737" v="177" actId="14100"/>
          <ac:grpSpMkLst>
            <pc:docMk/>
            <pc:sldMk cId="0" sldId="259"/>
            <ac:grpSpMk id="2" creationId="{00000000-0000-0000-0000-000000000000}"/>
          </ac:grpSpMkLst>
        </pc:grpChg>
        <pc:grpChg chg="del mod">
          <ac:chgData name="Myroslava Makhynia" userId="7bb0f5b9-dfee-454e-9f70-e4fa02f019ef" providerId="ADAL" clId="{4080F183-4AB4-4E4E-8585-175DA5CCFE61}" dt="2024-07-30T12:30:48.541" v="194" actId="478"/>
          <ac:grpSpMkLst>
            <pc:docMk/>
            <pc:sldMk cId="0" sldId="259"/>
            <ac:grpSpMk id="6" creationId="{00000000-0000-0000-0000-000000000000}"/>
          </ac:grpSpMkLst>
        </pc:grpChg>
        <pc:grpChg chg="del">
          <ac:chgData name="Myroslava Makhynia" userId="7bb0f5b9-dfee-454e-9f70-e4fa02f019ef" providerId="ADAL" clId="{4080F183-4AB4-4E4E-8585-175DA5CCFE61}" dt="2024-07-30T12:28:27.591" v="161" actId="478"/>
          <ac:grpSpMkLst>
            <pc:docMk/>
            <pc:sldMk cId="0" sldId="259"/>
            <ac:grpSpMk id="10" creationId="{00000000-0000-0000-0000-000000000000}"/>
          </ac:grpSpMkLst>
        </pc:grpChg>
        <pc:grpChg chg="del">
          <ac:chgData name="Myroslava Makhynia" userId="7bb0f5b9-dfee-454e-9f70-e4fa02f019ef" providerId="ADAL" clId="{4080F183-4AB4-4E4E-8585-175DA5CCFE61}" dt="2024-07-30T12:28:29.148" v="162" actId="478"/>
          <ac:grpSpMkLst>
            <pc:docMk/>
            <pc:sldMk cId="0" sldId="259"/>
            <ac:grpSpMk id="13" creationId="{00000000-0000-0000-0000-000000000000}"/>
          </ac:grpSpMkLst>
        </pc:grpChg>
      </pc:sldChg>
      <pc:sldChg chg="addSp delSp modSp mod">
        <pc:chgData name="Myroslava Makhynia" userId="7bb0f5b9-dfee-454e-9f70-e4fa02f019ef" providerId="ADAL" clId="{4080F183-4AB4-4E4E-8585-175DA5CCFE61}" dt="2024-07-31T10:44:52.388" v="1009" actId="14100"/>
        <pc:sldMkLst>
          <pc:docMk/>
          <pc:sldMk cId="0" sldId="260"/>
        </pc:sldMkLst>
        <pc:spChg chg="mod">
          <ac:chgData name="Myroslava Makhynia" userId="7bb0f5b9-dfee-454e-9f70-e4fa02f019ef" providerId="ADAL" clId="{4080F183-4AB4-4E4E-8585-175DA5CCFE61}" dt="2024-07-30T12:32:03.118" v="203" actId="207"/>
          <ac:spMkLst>
            <pc:docMk/>
            <pc:sldMk cId="0" sldId="260"/>
            <ac:spMk id="3" creationId="{00000000-0000-0000-0000-000000000000}"/>
          </ac:spMkLst>
        </pc:spChg>
        <pc:spChg chg="mod">
          <ac:chgData name="Myroslava Makhynia" userId="7bb0f5b9-dfee-454e-9f70-e4fa02f019ef" providerId="ADAL" clId="{4080F183-4AB4-4E4E-8585-175DA5CCFE61}" dt="2024-07-30T12:32:03.118" v="203" actId="207"/>
          <ac:spMkLst>
            <pc:docMk/>
            <pc:sldMk cId="0" sldId="260"/>
            <ac:spMk id="4" creationId="{00000000-0000-0000-0000-000000000000}"/>
          </ac:spMkLst>
        </pc:spChg>
        <pc:spChg chg="mod">
          <ac:chgData name="Myroslava Makhynia" userId="7bb0f5b9-dfee-454e-9f70-e4fa02f019ef" providerId="ADAL" clId="{4080F183-4AB4-4E4E-8585-175DA5CCFE61}" dt="2024-07-30T12:32:03.118" v="203" actId="207"/>
          <ac:spMkLst>
            <pc:docMk/>
            <pc:sldMk cId="0" sldId="260"/>
            <ac:spMk id="6" creationId="{00000000-0000-0000-0000-000000000000}"/>
          </ac:spMkLst>
        </pc:spChg>
        <pc:spChg chg="mod">
          <ac:chgData name="Myroslava Makhynia" userId="7bb0f5b9-dfee-454e-9f70-e4fa02f019ef" providerId="ADAL" clId="{4080F183-4AB4-4E4E-8585-175DA5CCFE61}" dt="2024-07-30T12:32:03.118" v="203" actId="207"/>
          <ac:spMkLst>
            <pc:docMk/>
            <pc:sldMk cId="0" sldId="260"/>
            <ac:spMk id="7" creationId="{00000000-0000-0000-0000-000000000000}"/>
          </ac:spMkLst>
        </pc:spChg>
        <pc:spChg chg="mod">
          <ac:chgData name="Myroslava Makhynia" userId="7bb0f5b9-dfee-454e-9f70-e4fa02f019ef" providerId="ADAL" clId="{4080F183-4AB4-4E4E-8585-175DA5CCFE61}" dt="2024-07-30T12:32:03.118" v="203" actId="207"/>
          <ac:spMkLst>
            <pc:docMk/>
            <pc:sldMk cId="0" sldId="260"/>
            <ac:spMk id="9" creationId="{00000000-0000-0000-0000-000000000000}"/>
          </ac:spMkLst>
        </pc:spChg>
        <pc:spChg chg="mod">
          <ac:chgData name="Myroslava Makhynia" userId="7bb0f5b9-dfee-454e-9f70-e4fa02f019ef" providerId="ADAL" clId="{4080F183-4AB4-4E4E-8585-175DA5CCFE61}" dt="2024-07-30T12:32:03.118" v="203" actId="207"/>
          <ac:spMkLst>
            <pc:docMk/>
            <pc:sldMk cId="0" sldId="260"/>
            <ac:spMk id="10" creationId="{00000000-0000-0000-0000-000000000000}"/>
          </ac:spMkLst>
        </pc:spChg>
        <pc:spChg chg="mod">
          <ac:chgData name="Myroslava Makhynia" userId="7bb0f5b9-dfee-454e-9f70-e4fa02f019ef" providerId="ADAL" clId="{4080F183-4AB4-4E4E-8585-175DA5CCFE61}" dt="2024-07-30T12:31:52.519" v="201" actId="207"/>
          <ac:spMkLst>
            <pc:docMk/>
            <pc:sldMk cId="0" sldId="260"/>
            <ac:spMk id="12" creationId="{00000000-0000-0000-0000-000000000000}"/>
          </ac:spMkLst>
        </pc:spChg>
        <pc:spChg chg="mod">
          <ac:chgData name="Myroslava Makhynia" userId="7bb0f5b9-dfee-454e-9f70-e4fa02f019ef" providerId="ADAL" clId="{4080F183-4AB4-4E4E-8585-175DA5CCFE61}" dt="2024-07-30T12:31:52.519" v="201" actId="207"/>
          <ac:spMkLst>
            <pc:docMk/>
            <pc:sldMk cId="0" sldId="260"/>
            <ac:spMk id="13" creationId="{00000000-0000-0000-0000-000000000000}"/>
          </ac:spMkLst>
        </pc:spChg>
        <pc:spChg chg="del">
          <ac:chgData name="Myroslava Makhynia" userId="7bb0f5b9-dfee-454e-9f70-e4fa02f019ef" providerId="ADAL" clId="{4080F183-4AB4-4E4E-8585-175DA5CCFE61}" dt="2024-07-30T12:38:14.778" v="214" actId="478"/>
          <ac:spMkLst>
            <pc:docMk/>
            <pc:sldMk cId="0" sldId="260"/>
            <ac:spMk id="14" creationId="{00000000-0000-0000-0000-000000000000}"/>
          </ac:spMkLst>
        </pc:spChg>
        <pc:spChg chg="del">
          <ac:chgData name="Myroslava Makhynia" userId="7bb0f5b9-dfee-454e-9f70-e4fa02f019ef" providerId="ADAL" clId="{4080F183-4AB4-4E4E-8585-175DA5CCFE61}" dt="2024-07-30T12:38:15.463" v="215" actId="478"/>
          <ac:spMkLst>
            <pc:docMk/>
            <pc:sldMk cId="0" sldId="260"/>
            <ac:spMk id="15" creationId="{00000000-0000-0000-0000-000000000000}"/>
          </ac:spMkLst>
        </pc:spChg>
        <pc:spChg chg="mod">
          <ac:chgData name="Myroslava Makhynia" userId="7bb0f5b9-dfee-454e-9f70-e4fa02f019ef" providerId="ADAL" clId="{4080F183-4AB4-4E4E-8585-175DA5CCFE61}" dt="2024-07-31T10:20:18.827" v="774" actId="1038"/>
          <ac:spMkLst>
            <pc:docMk/>
            <pc:sldMk cId="0" sldId="260"/>
            <ac:spMk id="17" creationId="{00000000-0000-0000-0000-000000000000}"/>
          </ac:spMkLst>
        </pc:spChg>
        <pc:spChg chg="mod">
          <ac:chgData name="Myroslava Makhynia" userId="7bb0f5b9-dfee-454e-9f70-e4fa02f019ef" providerId="ADAL" clId="{4080F183-4AB4-4E4E-8585-175DA5CCFE61}" dt="2024-07-31T10:20:10.245" v="770" actId="1038"/>
          <ac:spMkLst>
            <pc:docMk/>
            <pc:sldMk cId="0" sldId="260"/>
            <ac:spMk id="18" creationId="{00000000-0000-0000-0000-000000000000}"/>
          </ac:spMkLst>
        </pc:spChg>
        <pc:spChg chg="mod">
          <ac:chgData name="Myroslava Makhynia" userId="7bb0f5b9-dfee-454e-9f70-e4fa02f019ef" providerId="ADAL" clId="{4080F183-4AB4-4E4E-8585-175DA5CCFE61}" dt="2024-07-31T10:20:05.009" v="766" actId="1038"/>
          <ac:spMkLst>
            <pc:docMk/>
            <pc:sldMk cId="0" sldId="260"/>
            <ac:spMk id="19" creationId="{00000000-0000-0000-0000-000000000000}"/>
          </ac:spMkLst>
        </pc:spChg>
        <pc:spChg chg="add mod">
          <ac:chgData name="Myroslava Makhynia" userId="7bb0f5b9-dfee-454e-9f70-e4fa02f019ef" providerId="ADAL" clId="{4080F183-4AB4-4E4E-8585-175DA5CCFE61}" dt="2024-07-30T12:38:51.848" v="242" actId="1038"/>
          <ac:spMkLst>
            <pc:docMk/>
            <pc:sldMk cId="0" sldId="260"/>
            <ac:spMk id="20" creationId="{029EDD46-52C6-85DD-1A56-3A02B936AAD1}"/>
          </ac:spMkLst>
        </pc:spChg>
        <pc:spChg chg="add mod">
          <ac:chgData name="Myroslava Makhynia" userId="7bb0f5b9-dfee-454e-9f70-e4fa02f019ef" providerId="ADAL" clId="{4080F183-4AB4-4E4E-8585-175DA5CCFE61}" dt="2024-07-30T12:38:51.848" v="242" actId="1038"/>
          <ac:spMkLst>
            <pc:docMk/>
            <pc:sldMk cId="0" sldId="260"/>
            <ac:spMk id="21" creationId="{9EFDEDAD-E1EB-9494-0240-2EEEC32DED64}"/>
          </ac:spMkLst>
        </pc:spChg>
        <pc:grpChg chg="mod">
          <ac:chgData name="Myroslava Makhynia" userId="7bb0f5b9-dfee-454e-9f70-e4fa02f019ef" providerId="ADAL" clId="{4080F183-4AB4-4E4E-8585-175DA5CCFE61}" dt="2024-07-30T12:32:03.118" v="203" actId="207"/>
          <ac:grpSpMkLst>
            <pc:docMk/>
            <pc:sldMk cId="0" sldId="260"/>
            <ac:grpSpMk id="2" creationId="{00000000-0000-0000-0000-000000000000}"/>
          </ac:grpSpMkLst>
        </pc:grpChg>
        <pc:grpChg chg="mod">
          <ac:chgData name="Myroslava Makhynia" userId="7bb0f5b9-dfee-454e-9f70-e4fa02f019ef" providerId="ADAL" clId="{4080F183-4AB4-4E4E-8585-175DA5CCFE61}" dt="2024-07-30T12:32:03.118" v="203" actId="207"/>
          <ac:grpSpMkLst>
            <pc:docMk/>
            <pc:sldMk cId="0" sldId="260"/>
            <ac:grpSpMk id="5" creationId="{00000000-0000-0000-0000-000000000000}"/>
          </ac:grpSpMkLst>
        </pc:grpChg>
        <pc:grpChg chg="mod">
          <ac:chgData name="Myroslava Makhynia" userId="7bb0f5b9-dfee-454e-9f70-e4fa02f019ef" providerId="ADAL" clId="{4080F183-4AB4-4E4E-8585-175DA5CCFE61}" dt="2024-07-30T12:32:03.118" v="203" actId="207"/>
          <ac:grpSpMkLst>
            <pc:docMk/>
            <pc:sldMk cId="0" sldId="260"/>
            <ac:grpSpMk id="8" creationId="{00000000-0000-0000-0000-000000000000}"/>
          </ac:grpSpMkLst>
        </pc:grpChg>
        <pc:grpChg chg="mod">
          <ac:chgData name="Myroslava Makhynia" userId="7bb0f5b9-dfee-454e-9f70-e4fa02f019ef" providerId="ADAL" clId="{4080F183-4AB4-4E4E-8585-175DA5CCFE61}" dt="2024-07-31T10:44:52.388" v="1009" actId="14100"/>
          <ac:grpSpMkLst>
            <pc:docMk/>
            <pc:sldMk cId="0" sldId="260"/>
            <ac:grpSpMk id="11" creationId="{00000000-0000-0000-0000-000000000000}"/>
          </ac:grpSpMkLst>
        </pc:grpChg>
      </pc:sldChg>
      <pc:sldChg chg="addSp delSp modSp mod">
        <pc:chgData name="Myroslava Makhynia" userId="7bb0f5b9-dfee-454e-9f70-e4fa02f019ef" providerId="ADAL" clId="{4080F183-4AB4-4E4E-8585-175DA5CCFE61}" dt="2024-07-31T10:51:34.529" v="1166" actId="207"/>
        <pc:sldMkLst>
          <pc:docMk/>
          <pc:sldMk cId="0" sldId="261"/>
        </pc:sldMkLst>
        <pc:spChg chg="mod">
          <ac:chgData name="Myroslava Makhynia" userId="7bb0f5b9-dfee-454e-9f70-e4fa02f019ef" providerId="ADAL" clId="{4080F183-4AB4-4E4E-8585-175DA5CCFE61}" dt="2024-07-30T12:38:59.163" v="243" actId="207"/>
          <ac:spMkLst>
            <pc:docMk/>
            <pc:sldMk cId="0" sldId="261"/>
            <ac:spMk id="3" creationId="{00000000-0000-0000-0000-000000000000}"/>
          </ac:spMkLst>
        </pc:spChg>
        <pc:spChg chg="mod">
          <ac:chgData name="Myroslava Makhynia" userId="7bb0f5b9-dfee-454e-9f70-e4fa02f019ef" providerId="ADAL" clId="{4080F183-4AB4-4E4E-8585-175DA5CCFE61}" dt="2024-07-30T12:38:59.163" v="243" actId="207"/>
          <ac:spMkLst>
            <pc:docMk/>
            <pc:sldMk cId="0" sldId="261"/>
            <ac:spMk id="4" creationId="{00000000-0000-0000-0000-000000000000}"/>
          </ac:spMkLst>
        </pc:spChg>
        <pc:spChg chg="mod topLvl">
          <ac:chgData name="Myroslava Makhynia" userId="7bb0f5b9-dfee-454e-9f70-e4fa02f019ef" providerId="ADAL" clId="{4080F183-4AB4-4E4E-8585-175DA5CCFE61}" dt="2024-07-30T12:43:38.284" v="255" actId="207"/>
          <ac:spMkLst>
            <pc:docMk/>
            <pc:sldMk cId="0" sldId="261"/>
            <ac:spMk id="9" creationId="{00000000-0000-0000-0000-000000000000}"/>
          </ac:spMkLst>
        </pc:spChg>
        <pc:spChg chg="del mod topLvl">
          <ac:chgData name="Myroslava Makhynia" userId="7bb0f5b9-dfee-454e-9f70-e4fa02f019ef" providerId="ADAL" clId="{4080F183-4AB4-4E4E-8585-175DA5CCFE61}" dt="2024-07-30T12:41:40.530" v="251" actId="478"/>
          <ac:spMkLst>
            <pc:docMk/>
            <pc:sldMk cId="0" sldId="261"/>
            <ac:spMk id="10" creationId="{00000000-0000-0000-0000-000000000000}"/>
          </ac:spMkLst>
        </pc:spChg>
        <pc:spChg chg="mod">
          <ac:chgData name="Myroslava Makhynia" userId="7bb0f5b9-dfee-454e-9f70-e4fa02f019ef" providerId="ADAL" clId="{4080F183-4AB4-4E4E-8585-175DA5CCFE61}" dt="2024-07-31T10:51:34.529" v="1166" actId="207"/>
          <ac:spMkLst>
            <pc:docMk/>
            <pc:sldMk cId="0" sldId="261"/>
            <ac:spMk id="11" creationId="{00000000-0000-0000-0000-000000000000}"/>
          </ac:spMkLst>
        </pc:spChg>
        <pc:spChg chg="mod">
          <ac:chgData name="Myroslava Makhynia" userId="7bb0f5b9-dfee-454e-9f70-e4fa02f019ef" providerId="ADAL" clId="{4080F183-4AB4-4E4E-8585-175DA5CCFE61}" dt="2024-07-30T12:43:54.319" v="259" actId="404"/>
          <ac:spMkLst>
            <pc:docMk/>
            <pc:sldMk cId="0" sldId="261"/>
            <ac:spMk id="12" creationId="{00000000-0000-0000-0000-000000000000}"/>
          </ac:spMkLst>
        </pc:spChg>
        <pc:spChg chg="mod topLvl">
          <ac:chgData name="Myroslava Makhynia" userId="7bb0f5b9-dfee-454e-9f70-e4fa02f019ef" providerId="ADAL" clId="{4080F183-4AB4-4E4E-8585-175DA5CCFE61}" dt="2024-07-30T12:43:48.607" v="258" actId="478"/>
          <ac:spMkLst>
            <pc:docMk/>
            <pc:sldMk cId="0" sldId="261"/>
            <ac:spMk id="14" creationId="{00000000-0000-0000-0000-000000000000}"/>
          </ac:spMkLst>
        </pc:spChg>
        <pc:spChg chg="del mod topLvl">
          <ac:chgData name="Myroslava Makhynia" userId="7bb0f5b9-dfee-454e-9f70-e4fa02f019ef" providerId="ADAL" clId="{4080F183-4AB4-4E4E-8585-175DA5CCFE61}" dt="2024-07-30T12:43:48.607" v="258" actId="478"/>
          <ac:spMkLst>
            <pc:docMk/>
            <pc:sldMk cId="0" sldId="261"/>
            <ac:spMk id="15" creationId="{00000000-0000-0000-0000-000000000000}"/>
          </ac:spMkLst>
        </pc:spChg>
        <pc:spChg chg="mod">
          <ac:chgData name="Myroslava Makhynia" userId="7bb0f5b9-dfee-454e-9f70-e4fa02f019ef" providerId="ADAL" clId="{4080F183-4AB4-4E4E-8585-175DA5CCFE61}" dt="2024-07-30T12:43:54.319" v="259" actId="404"/>
          <ac:spMkLst>
            <pc:docMk/>
            <pc:sldMk cId="0" sldId="261"/>
            <ac:spMk id="16" creationId="{00000000-0000-0000-0000-000000000000}"/>
          </ac:spMkLst>
        </pc:spChg>
        <pc:spChg chg="mod topLvl">
          <ac:chgData name="Myroslava Makhynia" userId="7bb0f5b9-dfee-454e-9f70-e4fa02f019ef" providerId="ADAL" clId="{4080F183-4AB4-4E4E-8585-175DA5CCFE61}" dt="2024-07-30T12:44:27.740" v="267" actId="478"/>
          <ac:spMkLst>
            <pc:docMk/>
            <pc:sldMk cId="0" sldId="261"/>
            <ac:spMk id="18" creationId="{00000000-0000-0000-0000-000000000000}"/>
          </ac:spMkLst>
        </pc:spChg>
        <pc:spChg chg="del mod topLvl">
          <ac:chgData name="Myroslava Makhynia" userId="7bb0f5b9-dfee-454e-9f70-e4fa02f019ef" providerId="ADAL" clId="{4080F183-4AB4-4E4E-8585-175DA5CCFE61}" dt="2024-07-30T12:44:27.740" v="267" actId="478"/>
          <ac:spMkLst>
            <pc:docMk/>
            <pc:sldMk cId="0" sldId="261"/>
            <ac:spMk id="19" creationId="{00000000-0000-0000-0000-000000000000}"/>
          </ac:spMkLst>
        </pc:spChg>
        <pc:spChg chg="mod">
          <ac:chgData name="Myroslava Makhynia" userId="7bb0f5b9-dfee-454e-9f70-e4fa02f019ef" providerId="ADAL" clId="{4080F183-4AB4-4E4E-8585-175DA5CCFE61}" dt="2024-07-30T12:44:23.848" v="264" actId="20577"/>
          <ac:spMkLst>
            <pc:docMk/>
            <pc:sldMk cId="0" sldId="261"/>
            <ac:spMk id="20" creationId="{00000000-0000-0000-0000-000000000000}"/>
          </ac:spMkLst>
        </pc:spChg>
        <pc:spChg chg="mod topLvl">
          <ac:chgData name="Myroslava Makhynia" userId="7bb0f5b9-dfee-454e-9f70-e4fa02f019ef" providerId="ADAL" clId="{4080F183-4AB4-4E4E-8585-175DA5CCFE61}" dt="2024-07-30T12:44:33.211" v="270" actId="478"/>
          <ac:spMkLst>
            <pc:docMk/>
            <pc:sldMk cId="0" sldId="261"/>
            <ac:spMk id="22" creationId="{00000000-0000-0000-0000-000000000000}"/>
          </ac:spMkLst>
        </pc:spChg>
        <pc:spChg chg="del mod topLvl">
          <ac:chgData name="Myroslava Makhynia" userId="7bb0f5b9-dfee-454e-9f70-e4fa02f019ef" providerId="ADAL" clId="{4080F183-4AB4-4E4E-8585-175DA5CCFE61}" dt="2024-07-30T12:44:33.211" v="270" actId="478"/>
          <ac:spMkLst>
            <pc:docMk/>
            <pc:sldMk cId="0" sldId="261"/>
            <ac:spMk id="23" creationId="{00000000-0000-0000-0000-000000000000}"/>
          </ac:spMkLst>
        </pc:spChg>
        <pc:spChg chg="mod">
          <ac:chgData name="Myroslava Makhynia" userId="7bb0f5b9-dfee-454e-9f70-e4fa02f019ef" providerId="ADAL" clId="{4080F183-4AB4-4E4E-8585-175DA5CCFE61}" dt="2024-07-30T12:44:31.221" v="269" actId="20577"/>
          <ac:spMkLst>
            <pc:docMk/>
            <pc:sldMk cId="0" sldId="261"/>
            <ac:spMk id="24" creationId="{00000000-0000-0000-0000-000000000000}"/>
          </ac:spMkLst>
        </pc:spChg>
        <pc:spChg chg="mod topLvl">
          <ac:chgData name="Myroslava Makhynia" userId="7bb0f5b9-dfee-454e-9f70-e4fa02f019ef" providerId="ADAL" clId="{4080F183-4AB4-4E4E-8585-175DA5CCFE61}" dt="2024-07-30T12:44:35.106" v="271" actId="478"/>
          <ac:spMkLst>
            <pc:docMk/>
            <pc:sldMk cId="0" sldId="261"/>
            <ac:spMk id="26" creationId="{00000000-0000-0000-0000-000000000000}"/>
          </ac:spMkLst>
        </pc:spChg>
        <pc:spChg chg="del mod topLvl">
          <ac:chgData name="Myroslava Makhynia" userId="7bb0f5b9-dfee-454e-9f70-e4fa02f019ef" providerId="ADAL" clId="{4080F183-4AB4-4E4E-8585-175DA5CCFE61}" dt="2024-07-30T12:44:35.106" v="271" actId="478"/>
          <ac:spMkLst>
            <pc:docMk/>
            <pc:sldMk cId="0" sldId="261"/>
            <ac:spMk id="27" creationId="{00000000-0000-0000-0000-000000000000}"/>
          </ac:spMkLst>
        </pc:spChg>
        <pc:spChg chg="mod">
          <ac:chgData name="Myroslava Makhynia" userId="7bb0f5b9-dfee-454e-9f70-e4fa02f019ef" providerId="ADAL" clId="{4080F183-4AB4-4E4E-8585-175DA5CCFE61}" dt="2024-07-30T12:43:54.319" v="259" actId="404"/>
          <ac:spMkLst>
            <pc:docMk/>
            <pc:sldMk cId="0" sldId="261"/>
            <ac:spMk id="28" creationId="{00000000-0000-0000-0000-000000000000}"/>
          </ac:spMkLst>
        </pc:spChg>
        <pc:grpChg chg="mod">
          <ac:chgData name="Myroslava Makhynia" userId="7bb0f5b9-dfee-454e-9f70-e4fa02f019ef" providerId="ADAL" clId="{4080F183-4AB4-4E4E-8585-175DA5CCFE61}" dt="2024-07-31T10:51:29.345" v="1165" actId="14100"/>
          <ac:grpSpMkLst>
            <pc:docMk/>
            <pc:sldMk cId="0" sldId="261"/>
            <ac:grpSpMk id="2" creationId="{00000000-0000-0000-0000-000000000000}"/>
          </ac:grpSpMkLst>
        </pc:grpChg>
        <pc:grpChg chg="del mod">
          <ac:chgData name="Myroslava Makhynia" userId="7bb0f5b9-dfee-454e-9f70-e4fa02f019ef" providerId="ADAL" clId="{4080F183-4AB4-4E4E-8585-175DA5CCFE61}" dt="2024-07-30T12:41:40.530" v="251" actId="478"/>
          <ac:grpSpMkLst>
            <pc:docMk/>
            <pc:sldMk cId="0" sldId="261"/>
            <ac:grpSpMk id="8" creationId="{00000000-0000-0000-0000-000000000000}"/>
          </ac:grpSpMkLst>
        </pc:grpChg>
        <pc:grpChg chg="del mod">
          <ac:chgData name="Myroslava Makhynia" userId="7bb0f5b9-dfee-454e-9f70-e4fa02f019ef" providerId="ADAL" clId="{4080F183-4AB4-4E4E-8585-175DA5CCFE61}" dt="2024-07-30T12:43:48.607" v="258" actId="478"/>
          <ac:grpSpMkLst>
            <pc:docMk/>
            <pc:sldMk cId="0" sldId="261"/>
            <ac:grpSpMk id="13" creationId="{00000000-0000-0000-0000-000000000000}"/>
          </ac:grpSpMkLst>
        </pc:grpChg>
        <pc:grpChg chg="add del mod">
          <ac:chgData name="Myroslava Makhynia" userId="7bb0f5b9-dfee-454e-9f70-e4fa02f019ef" providerId="ADAL" clId="{4080F183-4AB4-4E4E-8585-175DA5CCFE61}" dt="2024-07-30T12:44:27.740" v="267" actId="478"/>
          <ac:grpSpMkLst>
            <pc:docMk/>
            <pc:sldMk cId="0" sldId="261"/>
            <ac:grpSpMk id="17" creationId="{00000000-0000-0000-0000-000000000000}"/>
          </ac:grpSpMkLst>
        </pc:grpChg>
        <pc:grpChg chg="del mod">
          <ac:chgData name="Myroslava Makhynia" userId="7bb0f5b9-dfee-454e-9f70-e4fa02f019ef" providerId="ADAL" clId="{4080F183-4AB4-4E4E-8585-175DA5CCFE61}" dt="2024-07-30T12:44:33.211" v="270" actId="478"/>
          <ac:grpSpMkLst>
            <pc:docMk/>
            <pc:sldMk cId="0" sldId="261"/>
            <ac:grpSpMk id="21" creationId="{00000000-0000-0000-0000-000000000000}"/>
          </ac:grpSpMkLst>
        </pc:grpChg>
        <pc:grpChg chg="del mod">
          <ac:chgData name="Myroslava Makhynia" userId="7bb0f5b9-dfee-454e-9f70-e4fa02f019ef" providerId="ADAL" clId="{4080F183-4AB4-4E4E-8585-175DA5CCFE61}" dt="2024-07-30T12:44:35.106" v="271" actId="478"/>
          <ac:grpSpMkLst>
            <pc:docMk/>
            <pc:sldMk cId="0" sldId="261"/>
            <ac:grpSpMk id="25" creationId="{00000000-0000-0000-0000-000000000000}"/>
          </ac:grpSpMkLst>
        </pc:grpChg>
        <pc:picChg chg="add del mod">
          <ac:chgData name="Myroslava Makhynia" userId="7bb0f5b9-dfee-454e-9f70-e4fa02f019ef" providerId="ADAL" clId="{4080F183-4AB4-4E4E-8585-175DA5CCFE61}" dt="2024-07-30T12:43:41.450" v="256" actId="478"/>
          <ac:picMkLst>
            <pc:docMk/>
            <pc:sldMk cId="0" sldId="261"/>
            <ac:picMk id="30" creationId="{FA4686DA-99E1-26E3-6D16-0BC3EDF33438}"/>
          </ac:picMkLst>
        </pc:picChg>
      </pc:sldChg>
      <pc:sldChg chg="addSp delSp modSp mod">
        <pc:chgData name="Myroslava Makhynia" userId="7bb0f5b9-dfee-454e-9f70-e4fa02f019ef" providerId="ADAL" clId="{4080F183-4AB4-4E4E-8585-175DA5CCFE61}" dt="2024-07-31T10:51:46.754" v="1171" actId="14100"/>
        <pc:sldMkLst>
          <pc:docMk/>
          <pc:sldMk cId="0" sldId="262"/>
        </pc:sldMkLst>
        <pc:spChg chg="mod">
          <ac:chgData name="Myroslava Makhynia" userId="7bb0f5b9-dfee-454e-9f70-e4fa02f019ef" providerId="ADAL" clId="{4080F183-4AB4-4E4E-8585-175DA5CCFE61}" dt="2024-07-30T12:44:58.120" v="274" actId="207"/>
          <ac:spMkLst>
            <pc:docMk/>
            <pc:sldMk cId="0" sldId="262"/>
            <ac:spMk id="3" creationId="{00000000-0000-0000-0000-000000000000}"/>
          </ac:spMkLst>
        </pc:spChg>
        <pc:spChg chg="mod">
          <ac:chgData name="Myroslava Makhynia" userId="7bb0f5b9-dfee-454e-9f70-e4fa02f019ef" providerId="ADAL" clId="{4080F183-4AB4-4E4E-8585-175DA5CCFE61}" dt="2024-07-30T12:44:58.120" v="274" actId="207"/>
          <ac:spMkLst>
            <pc:docMk/>
            <pc:sldMk cId="0" sldId="262"/>
            <ac:spMk id="4" creationId="{00000000-0000-0000-0000-000000000000}"/>
          </ac:spMkLst>
        </pc:spChg>
        <pc:spChg chg="mod">
          <ac:chgData name="Myroslava Makhynia" userId="7bb0f5b9-dfee-454e-9f70-e4fa02f019ef" providerId="ADAL" clId="{4080F183-4AB4-4E4E-8585-175DA5CCFE61}" dt="2024-07-30T12:44:58.120" v="274" actId="207"/>
          <ac:spMkLst>
            <pc:docMk/>
            <pc:sldMk cId="0" sldId="262"/>
            <ac:spMk id="6" creationId="{00000000-0000-0000-0000-000000000000}"/>
          </ac:spMkLst>
        </pc:spChg>
        <pc:spChg chg="mod">
          <ac:chgData name="Myroslava Makhynia" userId="7bb0f5b9-dfee-454e-9f70-e4fa02f019ef" providerId="ADAL" clId="{4080F183-4AB4-4E4E-8585-175DA5CCFE61}" dt="2024-07-30T12:44:58.120" v="274" actId="207"/>
          <ac:spMkLst>
            <pc:docMk/>
            <pc:sldMk cId="0" sldId="262"/>
            <ac:spMk id="7" creationId="{00000000-0000-0000-0000-000000000000}"/>
          </ac:spMkLst>
        </pc:spChg>
        <pc:spChg chg="mod">
          <ac:chgData name="Myroslava Makhynia" userId="7bb0f5b9-dfee-454e-9f70-e4fa02f019ef" providerId="ADAL" clId="{4080F183-4AB4-4E4E-8585-175DA5CCFE61}" dt="2024-07-30T12:45:25.321" v="279" actId="207"/>
          <ac:spMkLst>
            <pc:docMk/>
            <pc:sldMk cId="0" sldId="262"/>
            <ac:spMk id="9" creationId="{00000000-0000-0000-0000-000000000000}"/>
          </ac:spMkLst>
        </pc:spChg>
        <pc:spChg chg="mod">
          <ac:chgData name="Myroslava Makhynia" userId="7bb0f5b9-dfee-454e-9f70-e4fa02f019ef" providerId="ADAL" clId="{4080F183-4AB4-4E4E-8585-175DA5CCFE61}" dt="2024-07-30T12:45:25.321" v="279" actId="207"/>
          <ac:spMkLst>
            <pc:docMk/>
            <pc:sldMk cId="0" sldId="262"/>
            <ac:spMk id="10" creationId="{00000000-0000-0000-0000-000000000000}"/>
          </ac:spMkLst>
        </pc:spChg>
        <pc:spChg chg="mod">
          <ac:chgData name="Myroslava Makhynia" userId="7bb0f5b9-dfee-454e-9f70-e4fa02f019ef" providerId="ADAL" clId="{4080F183-4AB4-4E4E-8585-175DA5CCFE61}" dt="2024-07-30T12:44:53.494" v="273" actId="207"/>
          <ac:spMkLst>
            <pc:docMk/>
            <pc:sldMk cId="0" sldId="262"/>
            <ac:spMk id="12" creationId="{00000000-0000-0000-0000-000000000000}"/>
          </ac:spMkLst>
        </pc:spChg>
        <pc:spChg chg="mod">
          <ac:chgData name="Myroslava Makhynia" userId="7bb0f5b9-dfee-454e-9f70-e4fa02f019ef" providerId="ADAL" clId="{4080F183-4AB4-4E4E-8585-175DA5CCFE61}" dt="2024-07-30T12:44:53.494" v="273" actId="207"/>
          <ac:spMkLst>
            <pc:docMk/>
            <pc:sldMk cId="0" sldId="262"/>
            <ac:spMk id="13" creationId="{00000000-0000-0000-0000-000000000000}"/>
          </ac:spMkLst>
        </pc:spChg>
        <pc:spChg chg="del">
          <ac:chgData name="Myroslava Makhynia" userId="7bb0f5b9-dfee-454e-9f70-e4fa02f019ef" providerId="ADAL" clId="{4080F183-4AB4-4E4E-8585-175DA5CCFE61}" dt="2024-07-30T12:45:16.704" v="276" actId="478"/>
          <ac:spMkLst>
            <pc:docMk/>
            <pc:sldMk cId="0" sldId="262"/>
            <ac:spMk id="14" creationId="{00000000-0000-0000-0000-000000000000}"/>
          </ac:spMkLst>
        </pc:spChg>
        <pc:spChg chg="del">
          <ac:chgData name="Myroslava Makhynia" userId="7bb0f5b9-dfee-454e-9f70-e4fa02f019ef" providerId="ADAL" clId="{4080F183-4AB4-4E4E-8585-175DA5CCFE61}" dt="2024-07-30T12:45:17.211" v="277" actId="478"/>
          <ac:spMkLst>
            <pc:docMk/>
            <pc:sldMk cId="0" sldId="262"/>
            <ac:spMk id="15" creationId="{00000000-0000-0000-0000-000000000000}"/>
          </ac:spMkLst>
        </pc:spChg>
        <pc:spChg chg="mod">
          <ac:chgData name="Myroslava Makhynia" userId="7bb0f5b9-dfee-454e-9f70-e4fa02f019ef" providerId="ADAL" clId="{4080F183-4AB4-4E4E-8585-175DA5CCFE61}" dt="2024-07-31T10:20:36.560" v="779" actId="1037"/>
          <ac:spMkLst>
            <pc:docMk/>
            <pc:sldMk cId="0" sldId="262"/>
            <ac:spMk id="17" creationId="{00000000-0000-0000-0000-000000000000}"/>
          </ac:spMkLst>
        </pc:spChg>
        <pc:spChg chg="mod">
          <ac:chgData name="Myroslava Makhynia" userId="7bb0f5b9-dfee-454e-9f70-e4fa02f019ef" providerId="ADAL" clId="{4080F183-4AB4-4E4E-8585-175DA5CCFE61}" dt="2024-07-31T10:20:33.074" v="777" actId="1037"/>
          <ac:spMkLst>
            <pc:docMk/>
            <pc:sldMk cId="0" sldId="262"/>
            <ac:spMk id="18" creationId="{00000000-0000-0000-0000-000000000000}"/>
          </ac:spMkLst>
        </pc:spChg>
        <pc:spChg chg="mod">
          <ac:chgData name="Myroslava Makhynia" userId="7bb0f5b9-dfee-454e-9f70-e4fa02f019ef" providerId="ADAL" clId="{4080F183-4AB4-4E4E-8585-175DA5CCFE61}" dt="2024-07-31T10:20:27.727" v="776" actId="1037"/>
          <ac:spMkLst>
            <pc:docMk/>
            <pc:sldMk cId="0" sldId="262"/>
            <ac:spMk id="19" creationId="{00000000-0000-0000-0000-000000000000}"/>
          </ac:spMkLst>
        </pc:spChg>
        <pc:spChg chg="add mod">
          <ac:chgData name="Myroslava Makhynia" userId="7bb0f5b9-dfee-454e-9f70-e4fa02f019ef" providerId="ADAL" clId="{4080F183-4AB4-4E4E-8585-175DA5CCFE61}" dt="2024-07-31T10:51:41.896" v="1168" actId="14100"/>
          <ac:spMkLst>
            <pc:docMk/>
            <pc:sldMk cId="0" sldId="262"/>
            <ac:spMk id="20" creationId="{A05B1C13-F575-E77F-9955-548185AEC1BF}"/>
          </ac:spMkLst>
        </pc:spChg>
        <pc:spChg chg="add mod">
          <ac:chgData name="Myroslava Makhynia" userId="7bb0f5b9-dfee-454e-9f70-e4fa02f019ef" providerId="ADAL" clId="{4080F183-4AB4-4E4E-8585-175DA5CCFE61}" dt="2024-07-30T12:45:18.558" v="278"/>
          <ac:spMkLst>
            <pc:docMk/>
            <pc:sldMk cId="0" sldId="262"/>
            <ac:spMk id="21" creationId="{5FA07FB5-7B21-AD05-FDBD-FA27A3C34C5C}"/>
          </ac:spMkLst>
        </pc:spChg>
        <pc:grpChg chg="mod">
          <ac:chgData name="Myroslava Makhynia" userId="7bb0f5b9-dfee-454e-9f70-e4fa02f019ef" providerId="ADAL" clId="{4080F183-4AB4-4E4E-8585-175DA5CCFE61}" dt="2024-07-30T12:45:37.829" v="282" actId="1076"/>
          <ac:grpSpMkLst>
            <pc:docMk/>
            <pc:sldMk cId="0" sldId="262"/>
            <ac:grpSpMk id="2" creationId="{00000000-0000-0000-0000-000000000000}"/>
          </ac:grpSpMkLst>
        </pc:grpChg>
        <pc:grpChg chg="mod">
          <ac:chgData name="Myroslava Makhynia" userId="7bb0f5b9-dfee-454e-9f70-e4fa02f019ef" providerId="ADAL" clId="{4080F183-4AB4-4E4E-8585-175DA5CCFE61}" dt="2024-07-30T12:44:58.120" v="274" actId="207"/>
          <ac:grpSpMkLst>
            <pc:docMk/>
            <pc:sldMk cId="0" sldId="262"/>
            <ac:grpSpMk id="5" creationId="{00000000-0000-0000-0000-000000000000}"/>
          </ac:grpSpMkLst>
        </pc:grpChg>
        <pc:grpChg chg="mod">
          <ac:chgData name="Myroslava Makhynia" userId="7bb0f5b9-dfee-454e-9f70-e4fa02f019ef" providerId="ADAL" clId="{4080F183-4AB4-4E4E-8585-175DA5CCFE61}" dt="2024-07-30T12:45:25.321" v="279" actId="207"/>
          <ac:grpSpMkLst>
            <pc:docMk/>
            <pc:sldMk cId="0" sldId="262"/>
            <ac:grpSpMk id="8" creationId="{00000000-0000-0000-0000-000000000000}"/>
          </ac:grpSpMkLst>
        </pc:grpChg>
        <pc:grpChg chg="mod">
          <ac:chgData name="Myroslava Makhynia" userId="7bb0f5b9-dfee-454e-9f70-e4fa02f019ef" providerId="ADAL" clId="{4080F183-4AB4-4E4E-8585-175DA5CCFE61}" dt="2024-07-31T10:51:46.754" v="1171" actId="14100"/>
          <ac:grpSpMkLst>
            <pc:docMk/>
            <pc:sldMk cId="0" sldId="262"/>
            <ac:grpSpMk id="11" creationId="{00000000-0000-0000-0000-000000000000}"/>
          </ac:grpSpMkLst>
        </pc:grpChg>
      </pc:sldChg>
      <pc:sldChg chg="addSp delSp modSp mod">
        <pc:chgData name="Myroslava Makhynia" userId="7bb0f5b9-dfee-454e-9f70-e4fa02f019ef" providerId="ADAL" clId="{4080F183-4AB4-4E4E-8585-175DA5CCFE61}" dt="2024-07-31T08:34:54.487" v="377"/>
        <pc:sldMkLst>
          <pc:docMk/>
          <pc:sldMk cId="0" sldId="263"/>
        </pc:sldMkLst>
        <pc:spChg chg="mod">
          <ac:chgData name="Myroslava Makhynia" userId="7bb0f5b9-dfee-454e-9f70-e4fa02f019ef" providerId="ADAL" clId="{4080F183-4AB4-4E4E-8585-175DA5CCFE61}" dt="2024-07-30T12:45:58.045" v="286" actId="207"/>
          <ac:spMkLst>
            <pc:docMk/>
            <pc:sldMk cId="0" sldId="263"/>
            <ac:spMk id="3" creationId="{00000000-0000-0000-0000-000000000000}"/>
          </ac:spMkLst>
        </pc:spChg>
        <pc:spChg chg="mod">
          <ac:chgData name="Myroslava Makhynia" userId="7bb0f5b9-dfee-454e-9f70-e4fa02f019ef" providerId="ADAL" clId="{4080F183-4AB4-4E4E-8585-175DA5CCFE61}" dt="2024-07-30T12:45:58.045" v="286" actId="207"/>
          <ac:spMkLst>
            <pc:docMk/>
            <pc:sldMk cId="0" sldId="263"/>
            <ac:spMk id="4" creationId="{00000000-0000-0000-0000-000000000000}"/>
          </ac:spMkLst>
        </pc:spChg>
        <pc:spChg chg="del">
          <ac:chgData name="Myroslava Makhynia" userId="7bb0f5b9-dfee-454e-9f70-e4fa02f019ef" providerId="ADAL" clId="{4080F183-4AB4-4E4E-8585-175DA5CCFE61}" dt="2024-07-30T12:47:48.042" v="308" actId="478"/>
          <ac:spMkLst>
            <pc:docMk/>
            <pc:sldMk cId="0" sldId="263"/>
            <ac:spMk id="6" creationId="{00000000-0000-0000-0000-000000000000}"/>
          </ac:spMkLst>
        </pc:spChg>
        <pc:spChg chg="del">
          <ac:chgData name="Myroslava Makhynia" userId="7bb0f5b9-dfee-454e-9f70-e4fa02f019ef" providerId="ADAL" clId="{4080F183-4AB4-4E4E-8585-175DA5CCFE61}" dt="2024-07-30T12:47:47.113" v="307" actId="478"/>
          <ac:spMkLst>
            <pc:docMk/>
            <pc:sldMk cId="0" sldId="263"/>
            <ac:spMk id="7" creationId="{00000000-0000-0000-0000-000000000000}"/>
          </ac:spMkLst>
        </pc:spChg>
        <pc:spChg chg="del mod">
          <ac:chgData name="Myroslava Makhynia" userId="7bb0f5b9-dfee-454e-9f70-e4fa02f019ef" providerId="ADAL" clId="{4080F183-4AB4-4E4E-8585-175DA5CCFE61}" dt="2024-07-30T12:46:44.308" v="292" actId="478"/>
          <ac:spMkLst>
            <pc:docMk/>
            <pc:sldMk cId="0" sldId="263"/>
            <ac:spMk id="8" creationId="{00000000-0000-0000-0000-000000000000}"/>
          </ac:spMkLst>
        </pc:spChg>
        <pc:spChg chg="mod">
          <ac:chgData name="Myroslava Makhynia" userId="7bb0f5b9-dfee-454e-9f70-e4fa02f019ef" providerId="ADAL" clId="{4080F183-4AB4-4E4E-8585-175DA5CCFE61}" dt="2024-07-30T12:46:08.654" v="287" actId="207"/>
          <ac:spMkLst>
            <pc:docMk/>
            <pc:sldMk cId="0" sldId="263"/>
            <ac:spMk id="9" creationId="{00000000-0000-0000-0000-000000000000}"/>
          </ac:spMkLst>
        </pc:spChg>
        <pc:spChg chg="mod">
          <ac:chgData name="Myroslava Makhynia" userId="7bb0f5b9-dfee-454e-9f70-e4fa02f019ef" providerId="ADAL" clId="{4080F183-4AB4-4E4E-8585-175DA5CCFE61}" dt="2024-07-30T12:49:17.519" v="329" actId="1076"/>
          <ac:spMkLst>
            <pc:docMk/>
            <pc:sldMk cId="0" sldId="263"/>
            <ac:spMk id="10" creationId="{00000000-0000-0000-0000-000000000000}"/>
          </ac:spMkLst>
        </pc:spChg>
        <pc:spChg chg="add del mod">
          <ac:chgData name="Myroslava Makhynia" userId="7bb0f5b9-dfee-454e-9f70-e4fa02f019ef" providerId="ADAL" clId="{4080F183-4AB4-4E4E-8585-175DA5CCFE61}" dt="2024-07-31T08:34:52.557" v="374" actId="478"/>
          <ac:spMkLst>
            <pc:docMk/>
            <pc:sldMk cId="0" sldId="263"/>
            <ac:spMk id="13" creationId="{3790E1E3-44C8-6F49-3CBF-CC50C3E5B006}"/>
          </ac:spMkLst>
        </pc:spChg>
        <pc:spChg chg="add del mod">
          <ac:chgData name="Myroslava Makhynia" userId="7bb0f5b9-dfee-454e-9f70-e4fa02f019ef" providerId="ADAL" clId="{4080F183-4AB4-4E4E-8585-175DA5CCFE61}" dt="2024-07-31T08:34:53.847" v="376" actId="478"/>
          <ac:spMkLst>
            <pc:docMk/>
            <pc:sldMk cId="0" sldId="263"/>
            <ac:spMk id="14" creationId="{68C115EB-5C7B-BFF4-45B7-CD0BA0F89E2B}"/>
          </ac:spMkLst>
        </pc:spChg>
        <pc:spChg chg="add mod">
          <ac:chgData name="Myroslava Makhynia" userId="7bb0f5b9-dfee-454e-9f70-e4fa02f019ef" providerId="ADAL" clId="{4080F183-4AB4-4E4E-8585-175DA5CCFE61}" dt="2024-07-31T08:34:54.487" v="377"/>
          <ac:spMkLst>
            <pc:docMk/>
            <pc:sldMk cId="0" sldId="263"/>
            <ac:spMk id="15" creationId="{A4453022-DD77-291F-0CA5-19CABEA56E56}"/>
          </ac:spMkLst>
        </pc:spChg>
        <pc:spChg chg="add mod">
          <ac:chgData name="Myroslava Makhynia" userId="7bb0f5b9-dfee-454e-9f70-e4fa02f019ef" providerId="ADAL" clId="{4080F183-4AB4-4E4E-8585-175DA5CCFE61}" dt="2024-07-31T08:34:54.487" v="377"/>
          <ac:spMkLst>
            <pc:docMk/>
            <pc:sldMk cId="0" sldId="263"/>
            <ac:spMk id="16" creationId="{B0D2CAB4-8265-EFAD-34FC-96ECBA1A2B71}"/>
          </ac:spMkLst>
        </pc:spChg>
        <pc:grpChg chg="mod">
          <ac:chgData name="Myroslava Makhynia" userId="7bb0f5b9-dfee-454e-9f70-e4fa02f019ef" providerId="ADAL" clId="{4080F183-4AB4-4E4E-8585-175DA5CCFE61}" dt="2024-07-30T12:49:12.512" v="328" actId="1076"/>
          <ac:grpSpMkLst>
            <pc:docMk/>
            <pc:sldMk cId="0" sldId="263"/>
            <ac:grpSpMk id="2" creationId="{00000000-0000-0000-0000-000000000000}"/>
          </ac:grpSpMkLst>
        </pc:grpChg>
        <pc:picChg chg="add mod">
          <ac:chgData name="Myroslava Makhynia" userId="7bb0f5b9-dfee-454e-9f70-e4fa02f019ef" providerId="ADAL" clId="{4080F183-4AB4-4E4E-8585-175DA5CCFE61}" dt="2024-07-31T08:31:46.981" v="353" actId="14826"/>
          <ac:picMkLst>
            <pc:docMk/>
            <pc:sldMk cId="0" sldId="263"/>
            <ac:picMk id="12" creationId="{DCC6419D-0BFC-5B2C-15FF-928DCBF80763}"/>
          </ac:picMkLst>
        </pc:picChg>
      </pc:sldChg>
      <pc:sldChg chg="addSp delSp modSp mod">
        <pc:chgData name="Myroslava Makhynia" userId="7bb0f5b9-dfee-454e-9f70-e4fa02f019ef" providerId="ADAL" clId="{4080F183-4AB4-4E4E-8585-175DA5CCFE61}" dt="2024-07-31T08:48:04.031" v="481" actId="1076"/>
        <pc:sldMkLst>
          <pc:docMk/>
          <pc:sldMk cId="0" sldId="264"/>
        </pc:sldMkLst>
        <pc:spChg chg="mod">
          <ac:chgData name="Myroslava Makhynia" userId="7bb0f5b9-dfee-454e-9f70-e4fa02f019ef" providerId="ADAL" clId="{4080F183-4AB4-4E4E-8585-175DA5CCFE61}" dt="2024-07-30T12:48:26.251" v="316" actId="207"/>
          <ac:spMkLst>
            <pc:docMk/>
            <pc:sldMk cId="0" sldId="264"/>
            <ac:spMk id="3" creationId="{00000000-0000-0000-0000-000000000000}"/>
          </ac:spMkLst>
        </pc:spChg>
        <pc:spChg chg="mod">
          <ac:chgData name="Myroslava Makhynia" userId="7bb0f5b9-dfee-454e-9f70-e4fa02f019ef" providerId="ADAL" clId="{4080F183-4AB4-4E4E-8585-175DA5CCFE61}" dt="2024-07-30T12:48:26.251" v="316" actId="207"/>
          <ac:spMkLst>
            <pc:docMk/>
            <pc:sldMk cId="0" sldId="264"/>
            <ac:spMk id="4" creationId="{00000000-0000-0000-0000-000000000000}"/>
          </ac:spMkLst>
        </pc:spChg>
        <pc:spChg chg="del">
          <ac:chgData name="Myroslava Makhynia" userId="7bb0f5b9-dfee-454e-9f70-e4fa02f019ef" providerId="ADAL" clId="{4080F183-4AB4-4E4E-8585-175DA5CCFE61}" dt="2024-07-30T12:47:58.398" v="310" actId="478"/>
          <ac:spMkLst>
            <pc:docMk/>
            <pc:sldMk cId="0" sldId="264"/>
            <ac:spMk id="6" creationId="{00000000-0000-0000-0000-000000000000}"/>
          </ac:spMkLst>
        </pc:spChg>
        <pc:spChg chg="del">
          <ac:chgData name="Myroslava Makhynia" userId="7bb0f5b9-dfee-454e-9f70-e4fa02f019ef" providerId="ADAL" clId="{4080F183-4AB4-4E4E-8585-175DA5CCFE61}" dt="2024-07-30T12:47:58.938" v="311" actId="478"/>
          <ac:spMkLst>
            <pc:docMk/>
            <pc:sldMk cId="0" sldId="264"/>
            <ac:spMk id="7" creationId="{00000000-0000-0000-0000-000000000000}"/>
          </ac:spMkLst>
        </pc:spChg>
        <pc:spChg chg="del">
          <ac:chgData name="Myroslava Makhynia" userId="7bb0f5b9-dfee-454e-9f70-e4fa02f019ef" providerId="ADAL" clId="{4080F183-4AB4-4E4E-8585-175DA5CCFE61}" dt="2024-07-31T08:32:49.587" v="355" actId="478"/>
          <ac:spMkLst>
            <pc:docMk/>
            <pc:sldMk cId="0" sldId="264"/>
            <ac:spMk id="8" creationId="{00000000-0000-0000-0000-000000000000}"/>
          </ac:spMkLst>
        </pc:spChg>
        <pc:spChg chg="mod">
          <ac:chgData name="Myroslava Makhynia" userId="7bb0f5b9-dfee-454e-9f70-e4fa02f019ef" providerId="ADAL" clId="{4080F183-4AB4-4E4E-8585-175DA5CCFE61}" dt="2024-07-31T08:48:01.331" v="480" actId="1076"/>
          <ac:spMkLst>
            <pc:docMk/>
            <pc:sldMk cId="0" sldId="264"/>
            <ac:spMk id="9" creationId="{00000000-0000-0000-0000-000000000000}"/>
          </ac:spMkLst>
        </pc:spChg>
        <pc:spChg chg="mod">
          <ac:chgData name="Myroslava Makhynia" userId="7bb0f5b9-dfee-454e-9f70-e4fa02f019ef" providerId="ADAL" clId="{4080F183-4AB4-4E4E-8585-175DA5CCFE61}" dt="2024-07-31T08:48:04.031" v="481" actId="1076"/>
          <ac:spMkLst>
            <pc:docMk/>
            <pc:sldMk cId="0" sldId="264"/>
            <ac:spMk id="10" creationId="{00000000-0000-0000-0000-000000000000}"/>
          </ac:spMkLst>
        </pc:spChg>
        <pc:spChg chg="add del mod">
          <ac:chgData name="Myroslava Makhynia" userId="7bb0f5b9-dfee-454e-9f70-e4fa02f019ef" providerId="ADAL" clId="{4080F183-4AB4-4E4E-8585-175DA5CCFE61}" dt="2024-07-31T08:34:57.920" v="378" actId="478"/>
          <ac:spMkLst>
            <pc:docMk/>
            <pc:sldMk cId="0" sldId="264"/>
            <ac:spMk id="11" creationId="{D2DB1C5C-B4A6-6453-6CA7-CE38765E685A}"/>
          </ac:spMkLst>
        </pc:spChg>
        <pc:spChg chg="add del mod">
          <ac:chgData name="Myroslava Makhynia" userId="7bb0f5b9-dfee-454e-9f70-e4fa02f019ef" providerId="ADAL" clId="{4080F183-4AB4-4E4E-8585-175DA5CCFE61}" dt="2024-07-31T08:34:59.175" v="379" actId="478"/>
          <ac:spMkLst>
            <pc:docMk/>
            <pc:sldMk cId="0" sldId="264"/>
            <ac:spMk id="12" creationId="{2C85F2A7-C803-BE97-2CB8-C9CDCECAE8F1}"/>
          </ac:spMkLst>
        </pc:spChg>
        <pc:spChg chg="add mod">
          <ac:chgData name="Myroslava Makhynia" userId="7bb0f5b9-dfee-454e-9f70-e4fa02f019ef" providerId="ADAL" clId="{4080F183-4AB4-4E4E-8585-175DA5CCFE61}" dt="2024-07-31T08:35:00.044" v="380"/>
          <ac:spMkLst>
            <pc:docMk/>
            <pc:sldMk cId="0" sldId="264"/>
            <ac:spMk id="15" creationId="{76BB94BC-5013-8EAA-CCF6-A1D4C8617B63}"/>
          </ac:spMkLst>
        </pc:spChg>
        <pc:spChg chg="add mod">
          <ac:chgData name="Myroslava Makhynia" userId="7bb0f5b9-dfee-454e-9f70-e4fa02f019ef" providerId="ADAL" clId="{4080F183-4AB4-4E4E-8585-175DA5CCFE61}" dt="2024-07-31T08:35:00.044" v="380"/>
          <ac:spMkLst>
            <pc:docMk/>
            <pc:sldMk cId="0" sldId="264"/>
            <ac:spMk id="16" creationId="{C964FE13-2D04-6AC4-5577-FF9D4C467A93}"/>
          </ac:spMkLst>
        </pc:spChg>
        <pc:grpChg chg="mod">
          <ac:chgData name="Myroslava Makhynia" userId="7bb0f5b9-dfee-454e-9f70-e4fa02f019ef" providerId="ADAL" clId="{4080F183-4AB4-4E4E-8585-175DA5CCFE61}" dt="2024-07-31T08:33:05.236" v="359" actId="14100"/>
          <ac:grpSpMkLst>
            <pc:docMk/>
            <pc:sldMk cId="0" sldId="264"/>
            <ac:grpSpMk id="2" creationId="{00000000-0000-0000-0000-000000000000}"/>
          </ac:grpSpMkLst>
        </pc:grpChg>
        <pc:picChg chg="add mod">
          <ac:chgData name="Myroslava Makhynia" userId="7bb0f5b9-dfee-454e-9f70-e4fa02f019ef" providerId="ADAL" clId="{4080F183-4AB4-4E4E-8585-175DA5CCFE61}" dt="2024-07-31T08:32:55.908" v="358" actId="1076"/>
          <ac:picMkLst>
            <pc:docMk/>
            <pc:sldMk cId="0" sldId="264"/>
            <ac:picMk id="14" creationId="{117EDB63-2723-8A88-49EA-662E79979326}"/>
          </ac:picMkLst>
        </pc:picChg>
      </pc:sldChg>
      <pc:sldChg chg="addSp delSp modSp mod">
        <pc:chgData name="Myroslava Makhynia" userId="7bb0f5b9-dfee-454e-9f70-e4fa02f019ef" providerId="ADAL" clId="{4080F183-4AB4-4E4E-8585-175DA5CCFE61}" dt="2024-07-31T08:46:50.497" v="479" actId="1076"/>
        <pc:sldMkLst>
          <pc:docMk/>
          <pc:sldMk cId="0" sldId="265"/>
        </pc:sldMkLst>
        <pc:spChg chg="mod">
          <ac:chgData name="Myroslava Makhynia" userId="7bb0f5b9-dfee-454e-9f70-e4fa02f019ef" providerId="ADAL" clId="{4080F183-4AB4-4E4E-8585-175DA5CCFE61}" dt="2024-07-30T12:48:51.744" v="323" actId="207"/>
          <ac:spMkLst>
            <pc:docMk/>
            <pc:sldMk cId="0" sldId="265"/>
            <ac:spMk id="3" creationId="{00000000-0000-0000-0000-000000000000}"/>
          </ac:spMkLst>
        </pc:spChg>
        <pc:spChg chg="mod">
          <ac:chgData name="Myroslava Makhynia" userId="7bb0f5b9-dfee-454e-9f70-e4fa02f019ef" providerId="ADAL" clId="{4080F183-4AB4-4E4E-8585-175DA5CCFE61}" dt="2024-07-30T12:48:51.744" v="323" actId="207"/>
          <ac:spMkLst>
            <pc:docMk/>
            <pc:sldMk cId="0" sldId="265"/>
            <ac:spMk id="4" creationId="{00000000-0000-0000-0000-000000000000}"/>
          </ac:spMkLst>
        </pc:spChg>
        <pc:spChg chg="del">
          <ac:chgData name="Myroslava Makhynia" userId="7bb0f5b9-dfee-454e-9f70-e4fa02f019ef" providerId="ADAL" clId="{4080F183-4AB4-4E4E-8585-175DA5CCFE61}" dt="2024-07-30T12:48:39.638" v="319" actId="478"/>
          <ac:spMkLst>
            <pc:docMk/>
            <pc:sldMk cId="0" sldId="265"/>
            <ac:spMk id="6" creationId="{00000000-0000-0000-0000-000000000000}"/>
          </ac:spMkLst>
        </pc:spChg>
        <pc:spChg chg="del">
          <ac:chgData name="Myroslava Makhynia" userId="7bb0f5b9-dfee-454e-9f70-e4fa02f019ef" providerId="ADAL" clId="{4080F183-4AB4-4E4E-8585-175DA5CCFE61}" dt="2024-07-30T12:48:40.151" v="320" actId="478"/>
          <ac:spMkLst>
            <pc:docMk/>
            <pc:sldMk cId="0" sldId="265"/>
            <ac:spMk id="7" creationId="{00000000-0000-0000-0000-000000000000}"/>
          </ac:spMkLst>
        </pc:spChg>
        <pc:spChg chg="del">
          <ac:chgData name="Myroslava Makhynia" userId="7bb0f5b9-dfee-454e-9f70-e4fa02f019ef" providerId="ADAL" clId="{4080F183-4AB4-4E4E-8585-175DA5CCFE61}" dt="2024-07-31T08:33:11.750" v="360" actId="478"/>
          <ac:spMkLst>
            <pc:docMk/>
            <pc:sldMk cId="0" sldId="265"/>
            <ac:spMk id="8" creationId="{00000000-0000-0000-0000-000000000000}"/>
          </ac:spMkLst>
        </pc:spChg>
        <pc:spChg chg="mod">
          <ac:chgData name="Myroslava Makhynia" userId="7bb0f5b9-dfee-454e-9f70-e4fa02f019ef" providerId="ADAL" clId="{4080F183-4AB4-4E4E-8585-175DA5CCFE61}" dt="2024-07-31T08:46:48.015" v="478" actId="1076"/>
          <ac:spMkLst>
            <pc:docMk/>
            <pc:sldMk cId="0" sldId="265"/>
            <ac:spMk id="9" creationId="{00000000-0000-0000-0000-000000000000}"/>
          </ac:spMkLst>
        </pc:spChg>
        <pc:spChg chg="mod">
          <ac:chgData name="Myroslava Makhynia" userId="7bb0f5b9-dfee-454e-9f70-e4fa02f019ef" providerId="ADAL" clId="{4080F183-4AB4-4E4E-8585-175DA5CCFE61}" dt="2024-07-31T08:46:50.497" v="479" actId="1076"/>
          <ac:spMkLst>
            <pc:docMk/>
            <pc:sldMk cId="0" sldId="265"/>
            <ac:spMk id="10" creationId="{00000000-0000-0000-0000-000000000000}"/>
          </ac:spMkLst>
        </pc:spChg>
        <pc:spChg chg="add del mod">
          <ac:chgData name="Myroslava Makhynia" userId="7bb0f5b9-dfee-454e-9f70-e4fa02f019ef" providerId="ADAL" clId="{4080F183-4AB4-4E4E-8585-175DA5CCFE61}" dt="2024-07-31T08:35:04.551" v="381" actId="478"/>
          <ac:spMkLst>
            <pc:docMk/>
            <pc:sldMk cId="0" sldId="265"/>
            <ac:spMk id="11" creationId="{0AC72DBF-F124-8022-699D-4BE3C3F381C7}"/>
          </ac:spMkLst>
        </pc:spChg>
        <pc:spChg chg="add del mod">
          <ac:chgData name="Myroslava Makhynia" userId="7bb0f5b9-dfee-454e-9f70-e4fa02f019ef" providerId="ADAL" clId="{4080F183-4AB4-4E4E-8585-175DA5CCFE61}" dt="2024-07-31T08:35:06.296" v="382" actId="478"/>
          <ac:spMkLst>
            <pc:docMk/>
            <pc:sldMk cId="0" sldId="265"/>
            <ac:spMk id="12" creationId="{7C5DB14B-C058-B18A-8155-25E608FB015C}"/>
          </ac:spMkLst>
        </pc:spChg>
        <pc:spChg chg="add mod">
          <ac:chgData name="Myroslava Makhynia" userId="7bb0f5b9-dfee-454e-9f70-e4fa02f019ef" providerId="ADAL" clId="{4080F183-4AB4-4E4E-8585-175DA5CCFE61}" dt="2024-07-31T08:35:07.175" v="383"/>
          <ac:spMkLst>
            <pc:docMk/>
            <pc:sldMk cId="0" sldId="265"/>
            <ac:spMk id="15" creationId="{C7203AEC-5873-B067-7764-EE4C843B84FA}"/>
          </ac:spMkLst>
        </pc:spChg>
        <pc:spChg chg="add mod">
          <ac:chgData name="Myroslava Makhynia" userId="7bb0f5b9-dfee-454e-9f70-e4fa02f019ef" providerId="ADAL" clId="{4080F183-4AB4-4E4E-8585-175DA5CCFE61}" dt="2024-07-31T08:35:07.175" v="383"/>
          <ac:spMkLst>
            <pc:docMk/>
            <pc:sldMk cId="0" sldId="265"/>
            <ac:spMk id="16" creationId="{B50CFFEE-283C-FC76-83D1-6FB6936EBE98}"/>
          </ac:spMkLst>
        </pc:spChg>
        <pc:grpChg chg="mod">
          <ac:chgData name="Myroslava Makhynia" userId="7bb0f5b9-dfee-454e-9f70-e4fa02f019ef" providerId="ADAL" clId="{4080F183-4AB4-4E4E-8585-175DA5CCFE61}" dt="2024-07-30T12:48:59.366" v="325" actId="14100"/>
          <ac:grpSpMkLst>
            <pc:docMk/>
            <pc:sldMk cId="0" sldId="265"/>
            <ac:grpSpMk id="2" creationId="{00000000-0000-0000-0000-000000000000}"/>
          </ac:grpSpMkLst>
        </pc:grpChg>
        <pc:picChg chg="add mod">
          <ac:chgData name="Myroslava Makhynia" userId="7bb0f5b9-dfee-454e-9f70-e4fa02f019ef" providerId="ADAL" clId="{4080F183-4AB4-4E4E-8585-175DA5CCFE61}" dt="2024-07-31T08:34:08.959" v="370" actId="1076"/>
          <ac:picMkLst>
            <pc:docMk/>
            <pc:sldMk cId="0" sldId="265"/>
            <ac:picMk id="14" creationId="{28F1A3B2-8156-2821-826C-3DC9FA34747F}"/>
          </ac:picMkLst>
        </pc:picChg>
      </pc:sldChg>
      <pc:sldChg chg="addSp delSp modSp mod">
        <pc:chgData name="Myroslava Makhynia" userId="7bb0f5b9-dfee-454e-9f70-e4fa02f019ef" providerId="ADAL" clId="{4080F183-4AB4-4E4E-8585-175DA5CCFE61}" dt="2024-07-31T08:46:45.024" v="477" actId="1076"/>
        <pc:sldMkLst>
          <pc:docMk/>
          <pc:sldMk cId="0" sldId="266"/>
        </pc:sldMkLst>
        <pc:spChg chg="mod">
          <ac:chgData name="Myroslava Makhynia" userId="7bb0f5b9-dfee-454e-9f70-e4fa02f019ef" providerId="ADAL" clId="{4080F183-4AB4-4E4E-8585-175DA5CCFE61}" dt="2024-07-30T12:49:37.781" v="333" actId="207"/>
          <ac:spMkLst>
            <pc:docMk/>
            <pc:sldMk cId="0" sldId="266"/>
            <ac:spMk id="3" creationId="{00000000-0000-0000-0000-000000000000}"/>
          </ac:spMkLst>
        </pc:spChg>
        <pc:spChg chg="mod">
          <ac:chgData name="Myroslava Makhynia" userId="7bb0f5b9-dfee-454e-9f70-e4fa02f019ef" providerId="ADAL" clId="{4080F183-4AB4-4E4E-8585-175DA5CCFE61}" dt="2024-07-30T12:49:37.781" v="333" actId="207"/>
          <ac:spMkLst>
            <pc:docMk/>
            <pc:sldMk cId="0" sldId="266"/>
            <ac:spMk id="4" creationId="{00000000-0000-0000-0000-000000000000}"/>
          </ac:spMkLst>
        </pc:spChg>
        <pc:spChg chg="del">
          <ac:chgData name="Myroslava Makhynia" userId="7bb0f5b9-dfee-454e-9f70-e4fa02f019ef" providerId="ADAL" clId="{4080F183-4AB4-4E4E-8585-175DA5CCFE61}" dt="2024-07-30T12:49:39.144" v="334" actId="478"/>
          <ac:spMkLst>
            <pc:docMk/>
            <pc:sldMk cId="0" sldId="266"/>
            <ac:spMk id="6" creationId="{00000000-0000-0000-0000-000000000000}"/>
          </ac:spMkLst>
        </pc:spChg>
        <pc:spChg chg="del">
          <ac:chgData name="Myroslava Makhynia" userId="7bb0f5b9-dfee-454e-9f70-e4fa02f019ef" providerId="ADAL" clId="{4080F183-4AB4-4E4E-8585-175DA5CCFE61}" dt="2024-07-30T12:49:39.618" v="335" actId="478"/>
          <ac:spMkLst>
            <pc:docMk/>
            <pc:sldMk cId="0" sldId="266"/>
            <ac:spMk id="7" creationId="{00000000-0000-0000-0000-000000000000}"/>
          </ac:spMkLst>
        </pc:spChg>
        <pc:spChg chg="del">
          <ac:chgData name="Myroslava Makhynia" userId="7bb0f5b9-dfee-454e-9f70-e4fa02f019ef" providerId="ADAL" clId="{4080F183-4AB4-4E4E-8585-175DA5CCFE61}" dt="2024-07-31T08:35:45.401" v="384" actId="478"/>
          <ac:spMkLst>
            <pc:docMk/>
            <pc:sldMk cId="0" sldId="266"/>
            <ac:spMk id="8" creationId="{00000000-0000-0000-0000-000000000000}"/>
          </ac:spMkLst>
        </pc:spChg>
        <pc:spChg chg="mod">
          <ac:chgData name="Myroslava Makhynia" userId="7bb0f5b9-dfee-454e-9f70-e4fa02f019ef" providerId="ADAL" clId="{4080F183-4AB4-4E4E-8585-175DA5CCFE61}" dt="2024-07-31T08:46:45.024" v="477" actId="1076"/>
          <ac:spMkLst>
            <pc:docMk/>
            <pc:sldMk cId="0" sldId="266"/>
            <ac:spMk id="9" creationId="{00000000-0000-0000-0000-000000000000}"/>
          </ac:spMkLst>
        </pc:spChg>
        <pc:spChg chg="mod">
          <ac:chgData name="Myroslava Makhynia" userId="7bb0f5b9-dfee-454e-9f70-e4fa02f019ef" providerId="ADAL" clId="{4080F183-4AB4-4E4E-8585-175DA5CCFE61}" dt="2024-07-31T08:46:42.771" v="476" actId="1076"/>
          <ac:spMkLst>
            <pc:docMk/>
            <pc:sldMk cId="0" sldId="266"/>
            <ac:spMk id="10" creationId="{00000000-0000-0000-0000-000000000000}"/>
          </ac:spMkLst>
        </pc:spChg>
        <pc:spChg chg="add del mod">
          <ac:chgData name="Myroslava Makhynia" userId="7bb0f5b9-dfee-454e-9f70-e4fa02f019ef" providerId="ADAL" clId="{4080F183-4AB4-4E4E-8585-175DA5CCFE61}" dt="2024-07-31T08:37:12.830" v="390" actId="478"/>
          <ac:spMkLst>
            <pc:docMk/>
            <pc:sldMk cId="0" sldId="266"/>
            <ac:spMk id="11" creationId="{A9164C44-BE15-B56B-A8F1-B167BA475A18}"/>
          </ac:spMkLst>
        </pc:spChg>
        <pc:spChg chg="add del mod">
          <ac:chgData name="Myroslava Makhynia" userId="7bb0f5b9-dfee-454e-9f70-e4fa02f019ef" providerId="ADAL" clId="{4080F183-4AB4-4E4E-8585-175DA5CCFE61}" dt="2024-07-31T08:37:13.326" v="391" actId="478"/>
          <ac:spMkLst>
            <pc:docMk/>
            <pc:sldMk cId="0" sldId="266"/>
            <ac:spMk id="12" creationId="{5EF7619D-CF0D-C23C-87BF-1DCB1650A715}"/>
          </ac:spMkLst>
        </pc:spChg>
        <pc:spChg chg="add mod">
          <ac:chgData name="Myroslava Makhynia" userId="7bb0f5b9-dfee-454e-9f70-e4fa02f019ef" providerId="ADAL" clId="{4080F183-4AB4-4E4E-8585-175DA5CCFE61}" dt="2024-07-31T08:37:14.524" v="392"/>
          <ac:spMkLst>
            <pc:docMk/>
            <pc:sldMk cId="0" sldId="266"/>
            <ac:spMk id="15" creationId="{D16A4572-4EA6-F377-D54B-B273756106FA}"/>
          </ac:spMkLst>
        </pc:spChg>
        <pc:spChg chg="add mod">
          <ac:chgData name="Myroslava Makhynia" userId="7bb0f5b9-dfee-454e-9f70-e4fa02f019ef" providerId="ADAL" clId="{4080F183-4AB4-4E4E-8585-175DA5CCFE61}" dt="2024-07-31T08:37:14.524" v="392"/>
          <ac:spMkLst>
            <pc:docMk/>
            <pc:sldMk cId="0" sldId="266"/>
            <ac:spMk id="16" creationId="{9EF79876-0FAA-FEB8-4726-935A3C012009}"/>
          </ac:spMkLst>
        </pc:spChg>
        <pc:grpChg chg="mod">
          <ac:chgData name="Myroslava Makhynia" userId="7bb0f5b9-dfee-454e-9f70-e4fa02f019ef" providerId="ADAL" clId="{4080F183-4AB4-4E4E-8585-175DA5CCFE61}" dt="2024-07-30T12:50:04.058" v="342" actId="1076"/>
          <ac:grpSpMkLst>
            <pc:docMk/>
            <pc:sldMk cId="0" sldId="266"/>
            <ac:grpSpMk id="2" creationId="{00000000-0000-0000-0000-000000000000}"/>
          </ac:grpSpMkLst>
        </pc:grpChg>
        <pc:picChg chg="add mod">
          <ac:chgData name="Myroslava Makhynia" userId="7bb0f5b9-dfee-454e-9f70-e4fa02f019ef" providerId="ADAL" clId="{4080F183-4AB4-4E4E-8585-175DA5CCFE61}" dt="2024-07-31T08:36:16.039" v="389" actId="1076"/>
          <ac:picMkLst>
            <pc:docMk/>
            <pc:sldMk cId="0" sldId="266"/>
            <ac:picMk id="14" creationId="{11DE2663-8487-C1F9-273B-BEF4024FC84E}"/>
          </ac:picMkLst>
        </pc:picChg>
      </pc:sldChg>
      <pc:sldChg chg="addSp delSp modSp mod">
        <pc:chgData name="Myroslava Makhynia" userId="7bb0f5b9-dfee-454e-9f70-e4fa02f019ef" providerId="ADAL" clId="{4080F183-4AB4-4E4E-8585-175DA5CCFE61}" dt="2024-07-31T08:49:33.195" v="492" actId="14100"/>
        <pc:sldMkLst>
          <pc:docMk/>
          <pc:sldMk cId="0" sldId="267"/>
        </pc:sldMkLst>
        <pc:spChg chg="mod">
          <ac:chgData name="Myroslava Makhynia" userId="7bb0f5b9-dfee-454e-9f70-e4fa02f019ef" providerId="ADAL" clId="{4080F183-4AB4-4E4E-8585-175DA5CCFE61}" dt="2024-07-31T08:46:08.609" v="467" actId="207"/>
          <ac:spMkLst>
            <pc:docMk/>
            <pc:sldMk cId="0" sldId="267"/>
            <ac:spMk id="3" creationId="{00000000-0000-0000-0000-000000000000}"/>
          </ac:spMkLst>
        </pc:spChg>
        <pc:spChg chg="mod">
          <ac:chgData name="Myroslava Makhynia" userId="7bb0f5b9-dfee-454e-9f70-e4fa02f019ef" providerId="ADAL" clId="{4080F183-4AB4-4E4E-8585-175DA5CCFE61}" dt="2024-07-31T08:46:08.609" v="467" actId="207"/>
          <ac:spMkLst>
            <pc:docMk/>
            <pc:sldMk cId="0" sldId="267"/>
            <ac:spMk id="4" creationId="{00000000-0000-0000-0000-000000000000}"/>
          </ac:spMkLst>
        </pc:spChg>
        <pc:spChg chg="del">
          <ac:chgData name="Myroslava Makhynia" userId="7bb0f5b9-dfee-454e-9f70-e4fa02f019ef" providerId="ADAL" clId="{4080F183-4AB4-4E4E-8585-175DA5CCFE61}" dt="2024-07-31T08:37:17.260" v="393" actId="478"/>
          <ac:spMkLst>
            <pc:docMk/>
            <pc:sldMk cId="0" sldId="267"/>
            <ac:spMk id="6" creationId="{00000000-0000-0000-0000-000000000000}"/>
          </ac:spMkLst>
        </pc:spChg>
        <pc:spChg chg="del">
          <ac:chgData name="Myroslava Makhynia" userId="7bb0f5b9-dfee-454e-9f70-e4fa02f019ef" providerId="ADAL" clId="{4080F183-4AB4-4E4E-8585-175DA5CCFE61}" dt="2024-07-31T08:37:17.770" v="394" actId="478"/>
          <ac:spMkLst>
            <pc:docMk/>
            <pc:sldMk cId="0" sldId="267"/>
            <ac:spMk id="7" creationId="{00000000-0000-0000-0000-000000000000}"/>
          </ac:spMkLst>
        </pc:spChg>
        <pc:spChg chg="del">
          <ac:chgData name="Myroslava Makhynia" userId="7bb0f5b9-dfee-454e-9f70-e4fa02f019ef" providerId="ADAL" clId="{4080F183-4AB4-4E4E-8585-175DA5CCFE61}" dt="2024-07-31T08:48:12.364" v="482" actId="478"/>
          <ac:spMkLst>
            <pc:docMk/>
            <pc:sldMk cId="0" sldId="267"/>
            <ac:spMk id="8" creationId="{00000000-0000-0000-0000-000000000000}"/>
          </ac:spMkLst>
        </pc:spChg>
        <pc:spChg chg="mod">
          <ac:chgData name="Myroslava Makhynia" userId="7bb0f5b9-dfee-454e-9f70-e4fa02f019ef" providerId="ADAL" clId="{4080F183-4AB4-4E4E-8585-175DA5CCFE61}" dt="2024-07-31T08:46:37.209" v="475" actId="1076"/>
          <ac:spMkLst>
            <pc:docMk/>
            <pc:sldMk cId="0" sldId="267"/>
            <ac:spMk id="9" creationId="{00000000-0000-0000-0000-000000000000}"/>
          </ac:spMkLst>
        </pc:spChg>
        <pc:spChg chg="mod">
          <ac:chgData name="Myroslava Makhynia" userId="7bb0f5b9-dfee-454e-9f70-e4fa02f019ef" providerId="ADAL" clId="{4080F183-4AB4-4E4E-8585-175DA5CCFE61}" dt="2024-07-31T08:46:31.550" v="473" actId="1076"/>
          <ac:spMkLst>
            <pc:docMk/>
            <pc:sldMk cId="0" sldId="267"/>
            <ac:spMk id="10" creationId="{00000000-0000-0000-0000-000000000000}"/>
          </ac:spMkLst>
        </pc:spChg>
        <pc:spChg chg="add mod">
          <ac:chgData name="Myroslava Makhynia" userId="7bb0f5b9-dfee-454e-9f70-e4fa02f019ef" providerId="ADAL" clId="{4080F183-4AB4-4E4E-8585-175DA5CCFE61}" dt="2024-07-31T08:37:18.820" v="395"/>
          <ac:spMkLst>
            <pc:docMk/>
            <pc:sldMk cId="0" sldId="267"/>
            <ac:spMk id="11" creationId="{3DF36E37-3AD7-828B-DCB3-0CD96FF7A508}"/>
          </ac:spMkLst>
        </pc:spChg>
        <pc:spChg chg="add mod">
          <ac:chgData name="Myroslava Makhynia" userId="7bb0f5b9-dfee-454e-9f70-e4fa02f019ef" providerId="ADAL" clId="{4080F183-4AB4-4E4E-8585-175DA5CCFE61}" dt="2024-07-31T08:37:18.820" v="395"/>
          <ac:spMkLst>
            <pc:docMk/>
            <pc:sldMk cId="0" sldId="267"/>
            <ac:spMk id="12" creationId="{D8B9251B-3AEE-7602-071D-92FBCB7D33D0}"/>
          </ac:spMkLst>
        </pc:spChg>
        <pc:grpChg chg="mod">
          <ac:chgData name="Myroslava Makhynia" userId="7bb0f5b9-dfee-454e-9f70-e4fa02f019ef" providerId="ADAL" clId="{4080F183-4AB4-4E4E-8585-175DA5CCFE61}" dt="2024-07-31T08:49:33.195" v="492" actId="14100"/>
          <ac:grpSpMkLst>
            <pc:docMk/>
            <pc:sldMk cId="0" sldId="267"/>
            <ac:grpSpMk id="2" creationId="{00000000-0000-0000-0000-000000000000}"/>
          </ac:grpSpMkLst>
        </pc:grpChg>
        <pc:picChg chg="add mod">
          <ac:chgData name="Myroslava Makhynia" userId="7bb0f5b9-dfee-454e-9f70-e4fa02f019ef" providerId="ADAL" clId="{4080F183-4AB4-4E4E-8585-175DA5CCFE61}" dt="2024-07-31T08:48:48.990" v="485" actId="1076"/>
          <ac:picMkLst>
            <pc:docMk/>
            <pc:sldMk cId="0" sldId="267"/>
            <ac:picMk id="14" creationId="{B2F9F502-CC25-46B6-AF89-96CF6C8A282A}"/>
          </ac:picMkLst>
        </pc:picChg>
      </pc:sldChg>
      <pc:sldChg chg="addSp delSp modSp mod">
        <pc:chgData name="Myroslava Makhynia" userId="7bb0f5b9-dfee-454e-9f70-e4fa02f019ef" providerId="ADAL" clId="{4080F183-4AB4-4E4E-8585-175DA5CCFE61}" dt="2024-07-31T08:50:11.221" v="496" actId="1076"/>
        <pc:sldMkLst>
          <pc:docMk/>
          <pc:sldMk cId="0" sldId="268"/>
        </pc:sldMkLst>
        <pc:spChg chg="mod">
          <ac:chgData name="Myroslava Makhynia" userId="7bb0f5b9-dfee-454e-9f70-e4fa02f019ef" providerId="ADAL" clId="{4080F183-4AB4-4E4E-8585-175DA5CCFE61}" dt="2024-07-31T08:48:56.505" v="486" actId="207"/>
          <ac:spMkLst>
            <pc:docMk/>
            <pc:sldMk cId="0" sldId="268"/>
            <ac:spMk id="3" creationId="{00000000-0000-0000-0000-000000000000}"/>
          </ac:spMkLst>
        </pc:spChg>
        <pc:spChg chg="mod">
          <ac:chgData name="Myroslava Makhynia" userId="7bb0f5b9-dfee-454e-9f70-e4fa02f019ef" providerId="ADAL" clId="{4080F183-4AB4-4E4E-8585-175DA5CCFE61}" dt="2024-07-31T08:48:56.505" v="486" actId="207"/>
          <ac:spMkLst>
            <pc:docMk/>
            <pc:sldMk cId="0" sldId="268"/>
            <ac:spMk id="4" creationId="{00000000-0000-0000-0000-000000000000}"/>
          </ac:spMkLst>
        </pc:spChg>
        <pc:spChg chg="del">
          <ac:chgData name="Myroslava Makhynia" userId="7bb0f5b9-dfee-454e-9f70-e4fa02f019ef" providerId="ADAL" clId="{4080F183-4AB4-4E4E-8585-175DA5CCFE61}" dt="2024-07-31T08:37:21.874" v="396" actId="478"/>
          <ac:spMkLst>
            <pc:docMk/>
            <pc:sldMk cId="0" sldId="268"/>
            <ac:spMk id="6" creationId="{00000000-0000-0000-0000-000000000000}"/>
          </ac:spMkLst>
        </pc:spChg>
        <pc:spChg chg="del">
          <ac:chgData name="Myroslava Makhynia" userId="7bb0f5b9-dfee-454e-9f70-e4fa02f019ef" providerId="ADAL" clId="{4080F183-4AB4-4E4E-8585-175DA5CCFE61}" dt="2024-07-31T08:37:22.405" v="397" actId="478"/>
          <ac:spMkLst>
            <pc:docMk/>
            <pc:sldMk cId="0" sldId="268"/>
            <ac:spMk id="7" creationId="{00000000-0000-0000-0000-000000000000}"/>
          </ac:spMkLst>
        </pc:spChg>
        <pc:spChg chg="del">
          <ac:chgData name="Myroslava Makhynia" userId="7bb0f5b9-dfee-454e-9f70-e4fa02f019ef" providerId="ADAL" clId="{4080F183-4AB4-4E4E-8585-175DA5CCFE61}" dt="2024-07-31T08:49:45.937" v="493" actId="478"/>
          <ac:spMkLst>
            <pc:docMk/>
            <pc:sldMk cId="0" sldId="268"/>
            <ac:spMk id="8" creationId="{00000000-0000-0000-0000-000000000000}"/>
          </ac:spMkLst>
        </pc:spChg>
        <pc:spChg chg="mod">
          <ac:chgData name="Myroslava Makhynia" userId="7bb0f5b9-dfee-454e-9f70-e4fa02f019ef" providerId="ADAL" clId="{4080F183-4AB4-4E4E-8585-175DA5CCFE61}" dt="2024-07-31T08:49:08.980" v="488" actId="1076"/>
          <ac:spMkLst>
            <pc:docMk/>
            <pc:sldMk cId="0" sldId="268"/>
            <ac:spMk id="9" creationId="{00000000-0000-0000-0000-000000000000}"/>
          </ac:spMkLst>
        </pc:spChg>
        <pc:spChg chg="mod">
          <ac:chgData name="Myroslava Makhynia" userId="7bb0f5b9-dfee-454e-9f70-e4fa02f019ef" providerId="ADAL" clId="{4080F183-4AB4-4E4E-8585-175DA5CCFE61}" dt="2024-07-31T08:49:16.206" v="490" actId="255"/>
          <ac:spMkLst>
            <pc:docMk/>
            <pc:sldMk cId="0" sldId="268"/>
            <ac:spMk id="10" creationId="{00000000-0000-0000-0000-000000000000}"/>
          </ac:spMkLst>
        </pc:spChg>
        <pc:spChg chg="add mod">
          <ac:chgData name="Myroslava Makhynia" userId="7bb0f5b9-dfee-454e-9f70-e4fa02f019ef" providerId="ADAL" clId="{4080F183-4AB4-4E4E-8585-175DA5CCFE61}" dt="2024-07-31T08:37:25.548" v="398"/>
          <ac:spMkLst>
            <pc:docMk/>
            <pc:sldMk cId="0" sldId="268"/>
            <ac:spMk id="11" creationId="{86336E29-F92B-C431-30BB-B0100CBBDE6C}"/>
          </ac:spMkLst>
        </pc:spChg>
        <pc:spChg chg="add mod">
          <ac:chgData name="Myroslava Makhynia" userId="7bb0f5b9-dfee-454e-9f70-e4fa02f019ef" providerId="ADAL" clId="{4080F183-4AB4-4E4E-8585-175DA5CCFE61}" dt="2024-07-31T08:37:25.548" v="398"/>
          <ac:spMkLst>
            <pc:docMk/>
            <pc:sldMk cId="0" sldId="268"/>
            <ac:spMk id="12" creationId="{C565EBE3-A2C9-82B3-5350-ED8A306C7317}"/>
          </ac:spMkLst>
        </pc:spChg>
        <pc:grpChg chg="mod">
          <ac:chgData name="Myroslava Makhynia" userId="7bb0f5b9-dfee-454e-9f70-e4fa02f019ef" providerId="ADAL" clId="{4080F183-4AB4-4E4E-8585-175DA5CCFE61}" dt="2024-07-31T08:49:21.619" v="491" actId="14100"/>
          <ac:grpSpMkLst>
            <pc:docMk/>
            <pc:sldMk cId="0" sldId="268"/>
            <ac:grpSpMk id="2" creationId="{00000000-0000-0000-0000-000000000000}"/>
          </ac:grpSpMkLst>
        </pc:grpChg>
        <pc:picChg chg="add mod">
          <ac:chgData name="Myroslava Makhynia" userId="7bb0f5b9-dfee-454e-9f70-e4fa02f019ef" providerId="ADAL" clId="{4080F183-4AB4-4E4E-8585-175DA5CCFE61}" dt="2024-07-31T08:50:11.221" v="496" actId="1076"/>
          <ac:picMkLst>
            <pc:docMk/>
            <pc:sldMk cId="0" sldId="268"/>
            <ac:picMk id="14" creationId="{7B20FF44-349A-A3FE-AC97-791B5EAFB7F6}"/>
          </ac:picMkLst>
        </pc:picChg>
      </pc:sldChg>
      <pc:sldChg chg="addSp delSp modSp mod">
        <pc:chgData name="Myroslava Makhynia" userId="7bb0f5b9-dfee-454e-9f70-e4fa02f019ef" providerId="ADAL" clId="{4080F183-4AB4-4E4E-8585-175DA5CCFE61}" dt="2024-07-31T08:51:06.491" v="508" actId="1076"/>
        <pc:sldMkLst>
          <pc:docMk/>
          <pc:sldMk cId="0" sldId="269"/>
        </pc:sldMkLst>
        <pc:spChg chg="mod">
          <ac:chgData name="Myroslava Makhynia" userId="7bb0f5b9-dfee-454e-9f70-e4fa02f019ef" providerId="ADAL" clId="{4080F183-4AB4-4E4E-8585-175DA5CCFE61}" dt="2024-07-31T08:50:18.483" v="498" actId="207"/>
          <ac:spMkLst>
            <pc:docMk/>
            <pc:sldMk cId="0" sldId="269"/>
            <ac:spMk id="3" creationId="{00000000-0000-0000-0000-000000000000}"/>
          </ac:spMkLst>
        </pc:spChg>
        <pc:spChg chg="mod">
          <ac:chgData name="Myroslava Makhynia" userId="7bb0f5b9-dfee-454e-9f70-e4fa02f019ef" providerId="ADAL" clId="{4080F183-4AB4-4E4E-8585-175DA5CCFE61}" dt="2024-07-31T08:50:18.483" v="498" actId="207"/>
          <ac:spMkLst>
            <pc:docMk/>
            <pc:sldMk cId="0" sldId="269"/>
            <ac:spMk id="4" creationId="{00000000-0000-0000-0000-000000000000}"/>
          </ac:spMkLst>
        </pc:spChg>
        <pc:spChg chg="del">
          <ac:chgData name="Myroslava Makhynia" userId="7bb0f5b9-dfee-454e-9f70-e4fa02f019ef" providerId="ADAL" clId="{4080F183-4AB4-4E4E-8585-175DA5CCFE61}" dt="2024-07-31T08:37:33.091" v="399" actId="478"/>
          <ac:spMkLst>
            <pc:docMk/>
            <pc:sldMk cId="0" sldId="269"/>
            <ac:spMk id="6" creationId="{00000000-0000-0000-0000-000000000000}"/>
          </ac:spMkLst>
        </pc:spChg>
        <pc:spChg chg="del">
          <ac:chgData name="Myroslava Makhynia" userId="7bb0f5b9-dfee-454e-9f70-e4fa02f019ef" providerId="ADAL" clId="{4080F183-4AB4-4E4E-8585-175DA5CCFE61}" dt="2024-07-31T08:37:33.868" v="400" actId="478"/>
          <ac:spMkLst>
            <pc:docMk/>
            <pc:sldMk cId="0" sldId="269"/>
            <ac:spMk id="7" creationId="{00000000-0000-0000-0000-000000000000}"/>
          </ac:spMkLst>
        </pc:spChg>
        <pc:spChg chg="del">
          <ac:chgData name="Myroslava Makhynia" userId="7bb0f5b9-dfee-454e-9f70-e4fa02f019ef" providerId="ADAL" clId="{4080F183-4AB4-4E4E-8585-175DA5CCFE61}" dt="2024-07-31T08:50:35.881" v="505" actId="478"/>
          <ac:spMkLst>
            <pc:docMk/>
            <pc:sldMk cId="0" sldId="269"/>
            <ac:spMk id="8" creationId="{00000000-0000-0000-0000-000000000000}"/>
          </ac:spMkLst>
        </pc:spChg>
        <pc:spChg chg="mod">
          <ac:chgData name="Myroslava Makhynia" userId="7bb0f5b9-dfee-454e-9f70-e4fa02f019ef" providerId="ADAL" clId="{4080F183-4AB4-4E4E-8585-175DA5CCFE61}" dt="2024-07-31T08:50:26.139" v="501" actId="1076"/>
          <ac:spMkLst>
            <pc:docMk/>
            <pc:sldMk cId="0" sldId="269"/>
            <ac:spMk id="9" creationId="{00000000-0000-0000-0000-000000000000}"/>
          </ac:spMkLst>
        </pc:spChg>
        <pc:spChg chg="mod">
          <ac:chgData name="Myroslava Makhynia" userId="7bb0f5b9-dfee-454e-9f70-e4fa02f019ef" providerId="ADAL" clId="{4080F183-4AB4-4E4E-8585-175DA5CCFE61}" dt="2024-07-31T08:50:34.815" v="504" actId="1076"/>
          <ac:spMkLst>
            <pc:docMk/>
            <pc:sldMk cId="0" sldId="269"/>
            <ac:spMk id="10" creationId="{00000000-0000-0000-0000-000000000000}"/>
          </ac:spMkLst>
        </pc:spChg>
        <pc:spChg chg="add mod">
          <ac:chgData name="Myroslava Makhynia" userId="7bb0f5b9-dfee-454e-9f70-e4fa02f019ef" providerId="ADAL" clId="{4080F183-4AB4-4E4E-8585-175DA5CCFE61}" dt="2024-07-31T08:37:34.897" v="401"/>
          <ac:spMkLst>
            <pc:docMk/>
            <pc:sldMk cId="0" sldId="269"/>
            <ac:spMk id="11" creationId="{7421BFE6-85F9-0424-4086-07477D7522DE}"/>
          </ac:spMkLst>
        </pc:spChg>
        <pc:spChg chg="add mod">
          <ac:chgData name="Myroslava Makhynia" userId="7bb0f5b9-dfee-454e-9f70-e4fa02f019ef" providerId="ADAL" clId="{4080F183-4AB4-4E4E-8585-175DA5CCFE61}" dt="2024-07-31T08:37:34.897" v="401"/>
          <ac:spMkLst>
            <pc:docMk/>
            <pc:sldMk cId="0" sldId="269"/>
            <ac:spMk id="12" creationId="{E73DD39D-BB7A-6D18-DE6D-5CB197A19754}"/>
          </ac:spMkLst>
        </pc:spChg>
        <pc:grpChg chg="mod">
          <ac:chgData name="Myroslava Makhynia" userId="7bb0f5b9-dfee-454e-9f70-e4fa02f019ef" providerId="ADAL" clId="{4080F183-4AB4-4E4E-8585-175DA5CCFE61}" dt="2024-07-31T08:50:21.604" v="499" actId="14100"/>
          <ac:grpSpMkLst>
            <pc:docMk/>
            <pc:sldMk cId="0" sldId="269"/>
            <ac:grpSpMk id="2" creationId="{00000000-0000-0000-0000-000000000000}"/>
          </ac:grpSpMkLst>
        </pc:grpChg>
        <pc:picChg chg="add mod">
          <ac:chgData name="Myroslava Makhynia" userId="7bb0f5b9-dfee-454e-9f70-e4fa02f019ef" providerId="ADAL" clId="{4080F183-4AB4-4E4E-8585-175DA5CCFE61}" dt="2024-07-31T08:51:06.491" v="508" actId="1076"/>
          <ac:picMkLst>
            <pc:docMk/>
            <pc:sldMk cId="0" sldId="269"/>
            <ac:picMk id="14" creationId="{ABA03299-6D08-744A-C555-80D2530E69CD}"/>
          </ac:picMkLst>
        </pc:picChg>
      </pc:sldChg>
      <pc:sldChg chg="addSp delSp modSp mod">
        <pc:chgData name="Myroslava Makhynia" userId="7bb0f5b9-dfee-454e-9f70-e4fa02f019ef" providerId="ADAL" clId="{4080F183-4AB4-4E4E-8585-175DA5CCFE61}" dt="2024-07-31T08:52:05.293" v="520" actId="1076"/>
        <pc:sldMkLst>
          <pc:docMk/>
          <pc:sldMk cId="0" sldId="270"/>
        </pc:sldMkLst>
        <pc:spChg chg="mod">
          <ac:chgData name="Myroslava Makhynia" userId="7bb0f5b9-dfee-454e-9f70-e4fa02f019ef" providerId="ADAL" clId="{4080F183-4AB4-4E4E-8585-175DA5CCFE61}" dt="2024-07-31T08:51:13.583" v="510" actId="207"/>
          <ac:spMkLst>
            <pc:docMk/>
            <pc:sldMk cId="0" sldId="270"/>
            <ac:spMk id="3" creationId="{00000000-0000-0000-0000-000000000000}"/>
          </ac:spMkLst>
        </pc:spChg>
        <pc:spChg chg="mod">
          <ac:chgData name="Myroslava Makhynia" userId="7bb0f5b9-dfee-454e-9f70-e4fa02f019ef" providerId="ADAL" clId="{4080F183-4AB4-4E4E-8585-175DA5CCFE61}" dt="2024-07-31T08:51:13.583" v="510" actId="207"/>
          <ac:spMkLst>
            <pc:docMk/>
            <pc:sldMk cId="0" sldId="270"/>
            <ac:spMk id="4" creationId="{00000000-0000-0000-0000-000000000000}"/>
          </ac:spMkLst>
        </pc:spChg>
        <pc:spChg chg="del">
          <ac:chgData name="Myroslava Makhynia" userId="7bb0f5b9-dfee-454e-9f70-e4fa02f019ef" providerId="ADAL" clId="{4080F183-4AB4-4E4E-8585-175DA5CCFE61}" dt="2024-07-31T08:37:37.672" v="402" actId="478"/>
          <ac:spMkLst>
            <pc:docMk/>
            <pc:sldMk cId="0" sldId="270"/>
            <ac:spMk id="6" creationId="{00000000-0000-0000-0000-000000000000}"/>
          </ac:spMkLst>
        </pc:spChg>
        <pc:spChg chg="del">
          <ac:chgData name="Myroslava Makhynia" userId="7bb0f5b9-dfee-454e-9f70-e4fa02f019ef" providerId="ADAL" clId="{4080F183-4AB4-4E4E-8585-175DA5CCFE61}" dt="2024-07-31T08:37:38.164" v="403" actId="478"/>
          <ac:spMkLst>
            <pc:docMk/>
            <pc:sldMk cId="0" sldId="270"/>
            <ac:spMk id="7" creationId="{00000000-0000-0000-0000-000000000000}"/>
          </ac:spMkLst>
        </pc:spChg>
        <pc:spChg chg="del">
          <ac:chgData name="Myroslava Makhynia" userId="7bb0f5b9-dfee-454e-9f70-e4fa02f019ef" providerId="ADAL" clId="{4080F183-4AB4-4E4E-8585-175DA5CCFE61}" dt="2024-07-31T08:51:37.883" v="517" actId="478"/>
          <ac:spMkLst>
            <pc:docMk/>
            <pc:sldMk cId="0" sldId="270"/>
            <ac:spMk id="8" creationId="{00000000-0000-0000-0000-000000000000}"/>
          </ac:spMkLst>
        </pc:spChg>
        <pc:spChg chg="mod">
          <ac:chgData name="Myroslava Makhynia" userId="7bb0f5b9-dfee-454e-9f70-e4fa02f019ef" providerId="ADAL" clId="{4080F183-4AB4-4E4E-8585-175DA5CCFE61}" dt="2024-07-31T08:51:23.240" v="514" actId="1076"/>
          <ac:spMkLst>
            <pc:docMk/>
            <pc:sldMk cId="0" sldId="270"/>
            <ac:spMk id="9" creationId="{00000000-0000-0000-0000-000000000000}"/>
          </ac:spMkLst>
        </pc:spChg>
        <pc:spChg chg="mod">
          <ac:chgData name="Myroslava Makhynia" userId="7bb0f5b9-dfee-454e-9f70-e4fa02f019ef" providerId="ADAL" clId="{4080F183-4AB4-4E4E-8585-175DA5CCFE61}" dt="2024-07-31T08:51:36.440" v="516" actId="1076"/>
          <ac:spMkLst>
            <pc:docMk/>
            <pc:sldMk cId="0" sldId="270"/>
            <ac:spMk id="10" creationId="{00000000-0000-0000-0000-000000000000}"/>
          </ac:spMkLst>
        </pc:spChg>
        <pc:spChg chg="add mod">
          <ac:chgData name="Myroslava Makhynia" userId="7bb0f5b9-dfee-454e-9f70-e4fa02f019ef" providerId="ADAL" clId="{4080F183-4AB4-4E4E-8585-175DA5CCFE61}" dt="2024-07-31T08:37:39.168" v="404"/>
          <ac:spMkLst>
            <pc:docMk/>
            <pc:sldMk cId="0" sldId="270"/>
            <ac:spMk id="11" creationId="{4ADD1E98-12BB-6036-0D71-20F886DEA9F0}"/>
          </ac:spMkLst>
        </pc:spChg>
        <pc:spChg chg="add mod">
          <ac:chgData name="Myroslava Makhynia" userId="7bb0f5b9-dfee-454e-9f70-e4fa02f019ef" providerId="ADAL" clId="{4080F183-4AB4-4E4E-8585-175DA5CCFE61}" dt="2024-07-31T08:37:39.168" v="404"/>
          <ac:spMkLst>
            <pc:docMk/>
            <pc:sldMk cId="0" sldId="270"/>
            <ac:spMk id="12" creationId="{56B7838D-BCAD-1917-3BF5-67D3F717DA89}"/>
          </ac:spMkLst>
        </pc:spChg>
        <pc:grpChg chg="mod">
          <ac:chgData name="Myroslava Makhynia" userId="7bb0f5b9-dfee-454e-9f70-e4fa02f019ef" providerId="ADAL" clId="{4080F183-4AB4-4E4E-8585-175DA5CCFE61}" dt="2024-07-31T08:51:15.727" v="511" actId="14100"/>
          <ac:grpSpMkLst>
            <pc:docMk/>
            <pc:sldMk cId="0" sldId="270"/>
            <ac:grpSpMk id="2" creationId="{00000000-0000-0000-0000-000000000000}"/>
          </ac:grpSpMkLst>
        </pc:grpChg>
        <pc:picChg chg="add mod">
          <ac:chgData name="Myroslava Makhynia" userId="7bb0f5b9-dfee-454e-9f70-e4fa02f019ef" providerId="ADAL" clId="{4080F183-4AB4-4E4E-8585-175DA5CCFE61}" dt="2024-07-31T08:52:05.293" v="520" actId="1076"/>
          <ac:picMkLst>
            <pc:docMk/>
            <pc:sldMk cId="0" sldId="270"/>
            <ac:picMk id="14" creationId="{F89F9AA7-D028-CF43-A4ED-9F1343D3D581}"/>
          </ac:picMkLst>
        </pc:picChg>
      </pc:sldChg>
      <pc:sldChg chg="addSp delSp modSp mod">
        <pc:chgData name="Myroslava Makhynia" userId="7bb0f5b9-dfee-454e-9f70-e4fa02f019ef" providerId="ADAL" clId="{4080F183-4AB4-4E4E-8585-175DA5CCFE61}" dt="2024-07-31T08:52:54.821" v="530" actId="1076"/>
        <pc:sldMkLst>
          <pc:docMk/>
          <pc:sldMk cId="0" sldId="271"/>
        </pc:sldMkLst>
        <pc:spChg chg="mod">
          <ac:chgData name="Myroslava Makhynia" userId="7bb0f5b9-dfee-454e-9f70-e4fa02f019ef" providerId="ADAL" clId="{4080F183-4AB4-4E4E-8585-175DA5CCFE61}" dt="2024-07-31T08:52:08.575" v="521" actId="207"/>
          <ac:spMkLst>
            <pc:docMk/>
            <pc:sldMk cId="0" sldId="271"/>
            <ac:spMk id="3" creationId="{00000000-0000-0000-0000-000000000000}"/>
          </ac:spMkLst>
        </pc:spChg>
        <pc:spChg chg="mod">
          <ac:chgData name="Myroslava Makhynia" userId="7bb0f5b9-dfee-454e-9f70-e4fa02f019ef" providerId="ADAL" clId="{4080F183-4AB4-4E4E-8585-175DA5CCFE61}" dt="2024-07-31T08:52:08.575" v="521" actId="207"/>
          <ac:spMkLst>
            <pc:docMk/>
            <pc:sldMk cId="0" sldId="271"/>
            <ac:spMk id="4" creationId="{00000000-0000-0000-0000-000000000000}"/>
          </ac:spMkLst>
        </pc:spChg>
        <pc:spChg chg="del">
          <ac:chgData name="Myroslava Makhynia" userId="7bb0f5b9-dfee-454e-9f70-e4fa02f019ef" providerId="ADAL" clId="{4080F183-4AB4-4E4E-8585-175DA5CCFE61}" dt="2024-07-31T08:37:41.822" v="405" actId="478"/>
          <ac:spMkLst>
            <pc:docMk/>
            <pc:sldMk cId="0" sldId="271"/>
            <ac:spMk id="6" creationId="{00000000-0000-0000-0000-000000000000}"/>
          </ac:spMkLst>
        </pc:spChg>
        <pc:spChg chg="del">
          <ac:chgData name="Myroslava Makhynia" userId="7bb0f5b9-dfee-454e-9f70-e4fa02f019ef" providerId="ADAL" clId="{4080F183-4AB4-4E4E-8585-175DA5CCFE61}" dt="2024-07-31T08:37:42.329" v="406" actId="478"/>
          <ac:spMkLst>
            <pc:docMk/>
            <pc:sldMk cId="0" sldId="271"/>
            <ac:spMk id="7" creationId="{00000000-0000-0000-0000-000000000000}"/>
          </ac:spMkLst>
        </pc:spChg>
        <pc:spChg chg="del">
          <ac:chgData name="Myroslava Makhynia" userId="7bb0f5b9-dfee-454e-9f70-e4fa02f019ef" providerId="ADAL" clId="{4080F183-4AB4-4E4E-8585-175DA5CCFE61}" dt="2024-07-31T08:52:30.778" v="527" actId="478"/>
          <ac:spMkLst>
            <pc:docMk/>
            <pc:sldMk cId="0" sldId="271"/>
            <ac:spMk id="8" creationId="{00000000-0000-0000-0000-000000000000}"/>
          </ac:spMkLst>
        </pc:spChg>
        <pc:spChg chg="mod">
          <ac:chgData name="Myroslava Makhynia" userId="7bb0f5b9-dfee-454e-9f70-e4fa02f019ef" providerId="ADAL" clId="{4080F183-4AB4-4E4E-8585-175DA5CCFE61}" dt="2024-07-31T08:52:16.530" v="523" actId="1076"/>
          <ac:spMkLst>
            <pc:docMk/>
            <pc:sldMk cId="0" sldId="271"/>
            <ac:spMk id="9" creationId="{00000000-0000-0000-0000-000000000000}"/>
          </ac:spMkLst>
        </pc:spChg>
        <pc:spChg chg="mod">
          <ac:chgData name="Myroslava Makhynia" userId="7bb0f5b9-dfee-454e-9f70-e4fa02f019ef" providerId="ADAL" clId="{4080F183-4AB4-4E4E-8585-175DA5CCFE61}" dt="2024-07-31T08:52:24.075" v="525" actId="255"/>
          <ac:spMkLst>
            <pc:docMk/>
            <pc:sldMk cId="0" sldId="271"/>
            <ac:spMk id="10" creationId="{00000000-0000-0000-0000-000000000000}"/>
          </ac:spMkLst>
        </pc:spChg>
        <pc:spChg chg="add mod">
          <ac:chgData name="Myroslava Makhynia" userId="7bb0f5b9-dfee-454e-9f70-e4fa02f019ef" providerId="ADAL" clId="{4080F183-4AB4-4E4E-8585-175DA5CCFE61}" dt="2024-07-31T08:37:43.560" v="407"/>
          <ac:spMkLst>
            <pc:docMk/>
            <pc:sldMk cId="0" sldId="271"/>
            <ac:spMk id="11" creationId="{CB31617D-3555-61B9-7B18-957AC7FEBCEC}"/>
          </ac:spMkLst>
        </pc:spChg>
        <pc:spChg chg="add mod">
          <ac:chgData name="Myroslava Makhynia" userId="7bb0f5b9-dfee-454e-9f70-e4fa02f019ef" providerId="ADAL" clId="{4080F183-4AB4-4E4E-8585-175DA5CCFE61}" dt="2024-07-31T08:37:43.560" v="407"/>
          <ac:spMkLst>
            <pc:docMk/>
            <pc:sldMk cId="0" sldId="271"/>
            <ac:spMk id="12" creationId="{5172AE51-C3EF-C3F5-2AE5-F7BE1C51E4B7}"/>
          </ac:spMkLst>
        </pc:spChg>
        <pc:grpChg chg="mod">
          <ac:chgData name="Myroslava Makhynia" userId="7bb0f5b9-dfee-454e-9f70-e4fa02f019ef" providerId="ADAL" clId="{4080F183-4AB4-4E4E-8585-175DA5CCFE61}" dt="2024-07-31T08:52:28.560" v="526" actId="14100"/>
          <ac:grpSpMkLst>
            <pc:docMk/>
            <pc:sldMk cId="0" sldId="271"/>
            <ac:grpSpMk id="2" creationId="{00000000-0000-0000-0000-000000000000}"/>
          </ac:grpSpMkLst>
        </pc:grpChg>
        <pc:picChg chg="add mod">
          <ac:chgData name="Myroslava Makhynia" userId="7bb0f5b9-dfee-454e-9f70-e4fa02f019ef" providerId="ADAL" clId="{4080F183-4AB4-4E4E-8585-175DA5CCFE61}" dt="2024-07-31T08:52:54.821" v="530" actId="1076"/>
          <ac:picMkLst>
            <pc:docMk/>
            <pc:sldMk cId="0" sldId="271"/>
            <ac:picMk id="14" creationId="{0A28E668-8E64-4399-60B9-531CD6DE7A8E}"/>
          </ac:picMkLst>
        </pc:picChg>
      </pc:sldChg>
      <pc:sldChg chg="addSp delSp modSp mod">
        <pc:chgData name="Myroslava Makhynia" userId="7bb0f5b9-dfee-454e-9f70-e4fa02f019ef" providerId="ADAL" clId="{4080F183-4AB4-4E4E-8585-175DA5CCFE61}" dt="2024-07-31T08:53:14.295" v="534" actId="207"/>
        <pc:sldMkLst>
          <pc:docMk/>
          <pc:sldMk cId="0" sldId="272"/>
        </pc:sldMkLst>
        <pc:spChg chg="del">
          <ac:chgData name="Myroslava Makhynia" userId="7bb0f5b9-dfee-454e-9f70-e4fa02f019ef" providerId="ADAL" clId="{4080F183-4AB4-4E4E-8585-175DA5CCFE61}" dt="2024-07-31T08:37:46.374" v="408" actId="478"/>
          <ac:spMkLst>
            <pc:docMk/>
            <pc:sldMk cId="0" sldId="272"/>
            <ac:spMk id="3" creationId="{00000000-0000-0000-0000-000000000000}"/>
          </ac:spMkLst>
        </pc:spChg>
        <pc:spChg chg="del">
          <ac:chgData name="Myroslava Makhynia" userId="7bb0f5b9-dfee-454e-9f70-e4fa02f019ef" providerId="ADAL" clId="{4080F183-4AB4-4E4E-8585-175DA5CCFE61}" dt="2024-07-31T08:37:46.903" v="409" actId="478"/>
          <ac:spMkLst>
            <pc:docMk/>
            <pc:sldMk cId="0" sldId="272"/>
            <ac:spMk id="4" creationId="{00000000-0000-0000-0000-000000000000}"/>
          </ac:spMkLst>
        </pc:spChg>
        <pc:spChg chg="add mod">
          <ac:chgData name="Myroslava Makhynia" userId="7bb0f5b9-dfee-454e-9f70-e4fa02f019ef" providerId="ADAL" clId="{4080F183-4AB4-4E4E-8585-175DA5CCFE61}" dt="2024-07-31T08:37:49.304" v="410"/>
          <ac:spMkLst>
            <pc:docMk/>
            <pc:sldMk cId="0" sldId="272"/>
            <ac:spMk id="7" creationId="{36CC732E-F091-E7DF-1E27-D7F427403D5C}"/>
          </ac:spMkLst>
        </pc:spChg>
        <pc:spChg chg="add mod">
          <ac:chgData name="Myroslava Makhynia" userId="7bb0f5b9-dfee-454e-9f70-e4fa02f019ef" providerId="ADAL" clId="{4080F183-4AB4-4E4E-8585-175DA5CCFE61}" dt="2024-07-31T08:37:49.304" v="410"/>
          <ac:spMkLst>
            <pc:docMk/>
            <pc:sldMk cId="0" sldId="272"/>
            <ac:spMk id="8" creationId="{5C80378C-C638-5909-ACF4-3CE6839B2B23}"/>
          </ac:spMkLst>
        </pc:spChg>
        <pc:graphicFrameChg chg="modGraphic">
          <ac:chgData name="Myroslava Makhynia" userId="7bb0f5b9-dfee-454e-9f70-e4fa02f019ef" providerId="ADAL" clId="{4080F183-4AB4-4E4E-8585-175DA5CCFE61}" dt="2024-07-31T08:53:08.645" v="533" actId="207"/>
          <ac:graphicFrameMkLst>
            <pc:docMk/>
            <pc:sldMk cId="0" sldId="272"/>
            <ac:graphicFrameMk id="2" creationId="{00000000-0000-0000-0000-000000000000}"/>
          </ac:graphicFrameMkLst>
        </pc:graphicFrameChg>
        <pc:graphicFrameChg chg="modGraphic">
          <ac:chgData name="Myroslava Makhynia" userId="7bb0f5b9-dfee-454e-9f70-e4fa02f019ef" providerId="ADAL" clId="{4080F183-4AB4-4E4E-8585-175DA5CCFE61}" dt="2024-07-31T08:53:14.295" v="534" actId="207"/>
          <ac:graphicFrameMkLst>
            <pc:docMk/>
            <pc:sldMk cId="0" sldId="272"/>
            <ac:graphicFrameMk id="6" creationId="{00000000-0000-0000-0000-000000000000}"/>
          </ac:graphicFrameMkLst>
        </pc:graphicFrameChg>
      </pc:sldChg>
      <pc:sldChg chg="addSp delSp modSp mod">
        <pc:chgData name="Myroslava Makhynia" userId="7bb0f5b9-dfee-454e-9f70-e4fa02f019ef" providerId="ADAL" clId="{4080F183-4AB4-4E4E-8585-175DA5CCFE61}" dt="2024-07-31T08:53:21.253" v="535" actId="207"/>
        <pc:sldMkLst>
          <pc:docMk/>
          <pc:sldMk cId="0" sldId="273"/>
        </pc:sldMkLst>
        <pc:spChg chg="del">
          <ac:chgData name="Myroslava Makhynia" userId="7bb0f5b9-dfee-454e-9f70-e4fa02f019ef" providerId="ADAL" clId="{4080F183-4AB4-4E4E-8585-175DA5CCFE61}" dt="2024-07-31T08:37:54.638" v="411" actId="478"/>
          <ac:spMkLst>
            <pc:docMk/>
            <pc:sldMk cId="0" sldId="273"/>
            <ac:spMk id="3" creationId="{00000000-0000-0000-0000-000000000000}"/>
          </ac:spMkLst>
        </pc:spChg>
        <pc:spChg chg="del mod">
          <ac:chgData name="Myroslava Makhynia" userId="7bb0f5b9-dfee-454e-9f70-e4fa02f019ef" providerId="ADAL" clId="{4080F183-4AB4-4E4E-8585-175DA5CCFE61}" dt="2024-07-31T08:37:55.115" v="413" actId="478"/>
          <ac:spMkLst>
            <pc:docMk/>
            <pc:sldMk cId="0" sldId="273"/>
            <ac:spMk id="4" creationId="{00000000-0000-0000-0000-000000000000}"/>
          </ac:spMkLst>
        </pc:spChg>
        <pc:spChg chg="add mod">
          <ac:chgData name="Myroslava Makhynia" userId="7bb0f5b9-dfee-454e-9f70-e4fa02f019ef" providerId="ADAL" clId="{4080F183-4AB4-4E4E-8585-175DA5CCFE61}" dt="2024-07-31T08:37:56.074" v="414"/>
          <ac:spMkLst>
            <pc:docMk/>
            <pc:sldMk cId="0" sldId="273"/>
            <ac:spMk id="6" creationId="{DCB1960C-3EE5-93C3-D02D-7C2635779FD4}"/>
          </ac:spMkLst>
        </pc:spChg>
        <pc:spChg chg="add mod">
          <ac:chgData name="Myroslava Makhynia" userId="7bb0f5b9-dfee-454e-9f70-e4fa02f019ef" providerId="ADAL" clId="{4080F183-4AB4-4E4E-8585-175DA5CCFE61}" dt="2024-07-31T08:37:56.074" v="414"/>
          <ac:spMkLst>
            <pc:docMk/>
            <pc:sldMk cId="0" sldId="273"/>
            <ac:spMk id="7" creationId="{FCAFD7BD-99CE-C573-08A5-5B27396CF7AD}"/>
          </ac:spMkLst>
        </pc:spChg>
        <pc:graphicFrameChg chg="modGraphic">
          <ac:chgData name="Myroslava Makhynia" userId="7bb0f5b9-dfee-454e-9f70-e4fa02f019ef" providerId="ADAL" clId="{4080F183-4AB4-4E4E-8585-175DA5CCFE61}" dt="2024-07-31T08:53:21.253" v="535" actId="207"/>
          <ac:graphicFrameMkLst>
            <pc:docMk/>
            <pc:sldMk cId="0" sldId="273"/>
            <ac:graphicFrameMk id="2" creationId="{00000000-0000-0000-0000-000000000000}"/>
          </ac:graphicFrameMkLst>
        </pc:graphicFrameChg>
      </pc:sldChg>
      <pc:sldChg chg="addSp delSp modSp mod">
        <pc:chgData name="Myroslava Makhynia" userId="7bb0f5b9-dfee-454e-9f70-e4fa02f019ef" providerId="ADAL" clId="{4080F183-4AB4-4E4E-8585-175DA5CCFE61}" dt="2024-07-31T08:54:12.565" v="546" actId="1076"/>
        <pc:sldMkLst>
          <pc:docMk/>
          <pc:sldMk cId="0" sldId="274"/>
        </pc:sldMkLst>
        <pc:spChg chg="mod">
          <ac:chgData name="Myroslava Makhynia" userId="7bb0f5b9-dfee-454e-9f70-e4fa02f019ef" providerId="ADAL" clId="{4080F183-4AB4-4E4E-8585-175DA5CCFE61}" dt="2024-07-31T08:53:25.915" v="536" actId="207"/>
          <ac:spMkLst>
            <pc:docMk/>
            <pc:sldMk cId="0" sldId="274"/>
            <ac:spMk id="3" creationId="{00000000-0000-0000-0000-000000000000}"/>
          </ac:spMkLst>
        </pc:spChg>
        <pc:spChg chg="mod">
          <ac:chgData name="Myroslava Makhynia" userId="7bb0f5b9-dfee-454e-9f70-e4fa02f019ef" providerId="ADAL" clId="{4080F183-4AB4-4E4E-8585-175DA5CCFE61}" dt="2024-07-31T08:53:25.915" v="536" actId="207"/>
          <ac:spMkLst>
            <pc:docMk/>
            <pc:sldMk cId="0" sldId="274"/>
            <ac:spMk id="4" creationId="{00000000-0000-0000-0000-000000000000}"/>
          </ac:spMkLst>
        </pc:spChg>
        <pc:spChg chg="del">
          <ac:chgData name="Myroslava Makhynia" userId="7bb0f5b9-dfee-454e-9f70-e4fa02f019ef" providerId="ADAL" clId="{4080F183-4AB4-4E4E-8585-175DA5CCFE61}" dt="2024-07-31T08:38:02.017" v="415" actId="478"/>
          <ac:spMkLst>
            <pc:docMk/>
            <pc:sldMk cId="0" sldId="274"/>
            <ac:spMk id="6" creationId="{00000000-0000-0000-0000-000000000000}"/>
          </ac:spMkLst>
        </pc:spChg>
        <pc:spChg chg="del">
          <ac:chgData name="Myroslava Makhynia" userId="7bb0f5b9-dfee-454e-9f70-e4fa02f019ef" providerId="ADAL" clId="{4080F183-4AB4-4E4E-8585-175DA5CCFE61}" dt="2024-07-31T08:38:02.528" v="416" actId="478"/>
          <ac:spMkLst>
            <pc:docMk/>
            <pc:sldMk cId="0" sldId="274"/>
            <ac:spMk id="7" creationId="{00000000-0000-0000-0000-000000000000}"/>
          </ac:spMkLst>
        </pc:spChg>
        <pc:spChg chg="del">
          <ac:chgData name="Myroslava Makhynia" userId="7bb0f5b9-dfee-454e-9f70-e4fa02f019ef" providerId="ADAL" clId="{4080F183-4AB4-4E4E-8585-175DA5CCFE61}" dt="2024-07-31T08:53:46.770" v="542" actId="478"/>
          <ac:spMkLst>
            <pc:docMk/>
            <pc:sldMk cId="0" sldId="274"/>
            <ac:spMk id="8" creationId="{00000000-0000-0000-0000-000000000000}"/>
          </ac:spMkLst>
        </pc:spChg>
        <pc:spChg chg="mod">
          <ac:chgData name="Myroslava Makhynia" userId="7bb0f5b9-dfee-454e-9f70-e4fa02f019ef" providerId="ADAL" clId="{4080F183-4AB4-4E4E-8585-175DA5CCFE61}" dt="2024-07-31T08:53:35.480" v="539" actId="1076"/>
          <ac:spMkLst>
            <pc:docMk/>
            <pc:sldMk cId="0" sldId="274"/>
            <ac:spMk id="9" creationId="{00000000-0000-0000-0000-000000000000}"/>
          </ac:spMkLst>
        </pc:spChg>
        <pc:spChg chg="mod">
          <ac:chgData name="Myroslava Makhynia" userId="7bb0f5b9-dfee-454e-9f70-e4fa02f019ef" providerId="ADAL" clId="{4080F183-4AB4-4E4E-8585-175DA5CCFE61}" dt="2024-07-31T08:53:43.429" v="541" actId="1076"/>
          <ac:spMkLst>
            <pc:docMk/>
            <pc:sldMk cId="0" sldId="274"/>
            <ac:spMk id="10" creationId="{00000000-0000-0000-0000-000000000000}"/>
          </ac:spMkLst>
        </pc:spChg>
        <pc:spChg chg="add mod">
          <ac:chgData name="Myroslava Makhynia" userId="7bb0f5b9-dfee-454e-9f70-e4fa02f019ef" providerId="ADAL" clId="{4080F183-4AB4-4E4E-8585-175DA5CCFE61}" dt="2024-07-31T08:38:03.723" v="417"/>
          <ac:spMkLst>
            <pc:docMk/>
            <pc:sldMk cId="0" sldId="274"/>
            <ac:spMk id="11" creationId="{50D92328-2E02-A267-2191-143AE4F026A4}"/>
          </ac:spMkLst>
        </pc:spChg>
        <pc:spChg chg="add mod">
          <ac:chgData name="Myroslava Makhynia" userId="7bb0f5b9-dfee-454e-9f70-e4fa02f019ef" providerId="ADAL" clId="{4080F183-4AB4-4E4E-8585-175DA5CCFE61}" dt="2024-07-31T08:38:03.723" v="417"/>
          <ac:spMkLst>
            <pc:docMk/>
            <pc:sldMk cId="0" sldId="274"/>
            <ac:spMk id="12" creationId="{5C760BA1-969A-3D69-55A0-E0D755090D14}"/>
          </ac:spMkLst>
        </pc:spChg>
        <pc:grpChg chg="mod">
          <ac:chgData name="Myroslava Makhynia" userId="7bb0f5b9-dfee-454e-9f70-e4fa02f019ef" providerId="ADAL" clId="{4080F183-4AB4-4E4E-8585-175DA5CCFE61}" dt="2024-07-31T08:53:27.659" v="537" actId="14100"/>
          <ac:grpSpMkLst>
            <pc:docMk/>
            <pc:sldMk cId="0" sldId="274"/>
            <ac:grpSpMk id="2" creationId="{00000000-0000-0000-0000-000000000000}"/>
          </ac:grpSpMkLst>
        </pc:grpChg>
        <pc:picChg chg="add mod">
          <ac:chgData name="Myroslava Makhynia" userId="7bb0f5b9-dfee-454e-9f70-e4fa02f019ef" providerId="ADAL" clId="{4080F183-4AB4-4E4E-8585-175DA5CCFE61}" dt="2024-07-31T08:54:12.565" v="546" actId="1076"/>
          <ac:picMkLst>
            <pc:docMk/>
            <pc:sldMk cId="0" sldId="274"/>
            <ac:picMk id="14" creationId="{D2A6A015-8E94-9843-23FC-2AE174088AFE}"/>
          </ac:picMkLst>
        </pc:picChg>
      </pc:sldChg>
      <pc:sldChg chg="addSp delSp modSp mod">
        <pc:chgData name="Myroslava Makhynia" userId="7bb0f5b9-dfee-454e-9f70-e4fa02f019ef" providerId="ADAL" clId="{4080F183-4AB4-4E4E-8585-175DA5CCFE61}" dt="2024-07-31T11:07:12.454" v="1302" actId="1035"/>
        <pc:sldMkLst>
          <pc:docMk/>
          <pc:sldMk cId="0" sldId="275"/>
        </pc:sldMkLst>
        <pc:spChg chg="mod">
          <ac:chgData name="Myroslava Makhynia" userId="7bb0f5b9-dfee-454e-9f70-e4fa02f019ef" providerId="ADAL" clId="{4080F183-4AB4-4E4E-8585-175DA5CCFE61}" dt="2024-07-31T08:54:23.869" v="547" actId="207"/>
          <ac:spMkLst>
            <pc:docMk/>
            <pc:sldMk cId="0" sldId="275"/>
            <ac:spMk id="3" creationId="{00000000-0000-0000-0000-000000000000}"/>
          </ac:spMkLst>
        </pc:spChg>
        <pc:spChg chg="mod">
          <ac:chgData name="Myroslava Makhynia" userId="7bb0f5b9-dfee-454e-9f70-e4fa02f019ef" providerId="ADAL" clId="{4080F183-4AB4-4E4E-8585-175DA5CCFE61}" dt="2024-07-31T08:54:23.869" v="547" actId="207"/>
          <ac:spMkLst>
            <pc:docMk/>
            <pc:sldMk cId="0" sldId="275"/>
            <ac:spMk id="4" creationId="{00000000-0000-0000-0000-000000000000}"/>
          </ac:spMkLst>
        </pc:spChg>
        <pc:spChg chg="mod">
          <ac:chgData name="Myroslava Makhynia" userId="7bb0f5b9-dfee-454e-9f70-e4fa02f019ef" providerId="ADAL" clId="{4080F183-4AB4-4E4E-8585-175DA5CCFE61}" dt="2024-07-31T08:54:32.465" v="549" actId="207"/>
          <ac:spMkLst>
            <pc:docMk/>
            <pc:sldMk cId="0" sldId="275"/>
            <ac:spMk id="6" creationId="{00000000-0000-0000-0000-000000000000}"/>
          </ac:spMkLst>
        </pc:spChg>
        <pc:spChg chg="mod">
          <ac:chgData name="Myroslava Makhynia" userId="7bb0f5b9-dfee-454e-9f70-e4fa02f019ef" providerId="ADAL" clId="{4080F183-4AB4-4E4E-8585-175DA5CCFE61}" dt="2024-07-31T08:54:32.465" v="549" actId="207"/>
          <ac:spMkLst>
            <pc:docMk/>
            <pc:sldMk cId="0" sldId="275"/>
            <ac:spMk id="7" creationId="{00000000-0000-0000-0000-000000000000}"/>
          </ac:spMkLst>
        </pc:spChg>
        <pc:spChg chg="mod">
          <ac:chgData name="Myroslava Makhynia" userId="7bb0f5b9-dfee-454e-9f70-e4fa02f019ef" providerId="ADAL" clId="{4080F183-4AB4-4E4E-8585-175DA5CCFE61}" dt="2024-07-31T08:55:05.090" v="558" actId="1076"/>
          <ac:spMkLst>
            <pc:docMk/>
            <pc:sldMk cId="0" sldId="275"/>
            <ac:spMk id="14" creationId="{00000000-0000-0000-0000-000000000000}"/>
          </ac:spMkLst>
        </pc:spChg>
        <pc:spChg chg="del">
          <ac:chgData name="Myroslava Makhynia" userId="7bb0f5b9-dfee-454e-9f70-e4fa02f019ef" providerId="ADAL" clId="{4080F183-4AB4-4E4E-8585-175DA5CCFE61}" dt="2024-07-31T08:38:06.700" v="418" actId="478"/>
          <ac:spMkLst>
            <pc:docMk/>
            <pc:sldMk cId="0" sldId="275"/>
            <ac:spMk id="15" creationId="{00000000-0000-0000-0000-000000000000}"/>
          </ac:spMkLst>
        </pc:spChg>
        <pc:spChg chg="del">
          <ac:chgData name="Myroslava Makhynia" userId="7bb0f5b9-dfee-454e-9f70-e4fa02f019ef" providerId="ADAL" clId="{4080F183-4AB4-4E4E-8585-175DA5CCFE61}" dt="2024-07-31T08:38:07.161" v="419" actId="478"/>
          <ac:spMkLst>
            <pc:docMk/>
            <pc:sldMk cId="0" sldId="275"/>
            <ac:spMk id="16" creationId="{00000000-0000-0000-0000-000000000000}"/>
          </ac:spMkLst>
        </pc:spChg>
        <pc:spChg chg="mod">
          <ac:chgData name="Myroslava Makhynia" userId="7bb0f5b9-dfee-454e-9f70-e4fa02f019ef" providerId="ADAL" clId="{4080F183-4AB4-4E4E-8585-175DA5CCFE61}" dt="2024-07-31T08:54:34.865" v="550" actId="207"/>
          <ac:spMkLst>
            <pc:docMk/>
            <pc:sldMk cId="0" sldId="275"/>
            <ac:spMk id="18" creationId="{00000000-0000-0000-0000-000000000000}"/>
          </ac:spMkLst>
        </pc:spChg>
        <pc:spChg chg="mod">
          <ac:chgData name="Myroslava Makhynia" userId="7bb0f5b9-dfee-454e-9f70-e4fa02f019ef" providerId="ADAL" clId="{4080F183-4AB4-4E4E-8585-175DA5CCFE61}" dt="2024-07-31T08:54:34.865" v="550" actId="207"/>
          <ac:spMkLst>
            <pc:docMk/>
            <pc:sldMk cId="0" sldId="275"/>
            <ac:spMk id="19" creationId="{00000000-0000-0000-0000-000000000000}"/>
          </ac:spMkLst>
        </pc:spChg>
        <pc:spChg chg="mod topLvl">
          <ac:chgData name="Myroslava Makhynia" userId="7bb0f5b9-dfee-454e-9f70-e4fa02f019ef" providerId="ADAL" clId="{4080F183-4AB4-4E4E-8585-175DA5CCFE61}" dt="2024-07-31T08:56:30.117" v="581" actId="207"/>
          <ac:spMkLst>
            <pc:docMk/>
            <pc:sldMk cId="0" sldId="275"/>
            <ac:spMk id="21" creationId="{00000000-0000-0000-0000-000000000000}"/>
          </ac:spMkLst>
        </pc:spChg>
        <pc:spChg chg="del mod topLvl">
          <ac:chgData name="Myroslava Makhynia" userId="7bb0f5b9-dfee-454e-9f70-e4fa02f019ef" providerId="ADAL" clId="{4080F183-4AB4-4E4E-8585-175DA5CCFE61}" dt="2024-07-31T08:56:17.294" v="575" actId="478"/>
          <ac:spMkLst>
            <pc:docMk/>
            <pc:sldMk cId="0" sldId="275"/>
            <ac:spMk id="22" creationId="{00000000-0000-0000-0000-000000000000}"/>
          </ac:spMkLst>
        </pc:spChg>
        <pc:spChg chg="mod">
          <ac:chgData name="Myroslava Makhynia" userId="7bb0f5b9-dfee-454e-9f70-e4fa02f019ef" providerId="ADAL" clId="{4080F183-4AB4-4E4E-8585-175DA5CCFE61}" dt="2024-07-31T08:54:26.637" v="548" actId="207"/>
          <ac:spMkLst>
            <pc:docMk/>
            <pc:sldMk cId="0" sldId="275"/>
            <ac:spMk id="23" creationId="{00000000-0000-0000-0000-000000000000}"/>
          </ac:spMkLst>
        </pc:spChg>
        <pc:spChg chg="mod">
          <ac:chgData name="Myroslava Makhynia" userId="7bb0f5b9-dfee-454e-9f70-e4fa02f019ef" providerId="ADAL" clId="{4080F183-4AB4-4E4E-8585-175DA5CCFE61}" dt="2024-07-31T08:55:45.876" v="566" actId="1076"/>
          <ac:spMkLst>
            <pc:docMk/>
            <pc:sldMk cId="0" sldId="275"/>
            <ac:spMk id="24" creationId="{00000000-0000-0000-0000-000000000000}"/>
          </ac:spMkLst>
        </pc:spChg>
        <pc:spChg chg="mod">
          <ac:chgData name="Myroslava Makhynia" userId="7bb0f5b9-dfee-454e-9f70-e4fa02f019ef" providerId="ADAL" clId="{4080F183-4AB4-4E4E-8585-175DA5CCFE61}" dt="2024-07-31T08:55:54.699" v="569" actId="1076"/>
          <ac:spMkLst>
            <pc:docMk/>
            <pc:sldMk cId="0" sldId="275"/>
            <ac:spMk id="25" creationId="{00000000-0000-0000-0000-000000000000}"/>
          </ac:spMkLst>
        </pc:spChg>
        <pc:spChg chg="add del mod">
          <ac:chgData name="Myroslava Makhynia" userId="7bb0f5b9-dfee-454e-9f70-e4fa02f019ef" providerId="ADAL" clId="{4080F183-4AB4-4E4E-8585-175DA5CCFE61}" dt="2024-07-31T08:44:05.393" v="425" actId="478"/>
          <ac:spMkLst>
            <pc:docMk/>
            <pc:sldMk cId="0" sldId="275"/>
            <ac:spMk id="26" creationId="{E54DEA34-595B-56AA-4AB4-965D007D152E}"/>
          </ac:spMkLst>
        </pc:spChg>
        <pc:spChg chg="add del mod">
          <ac:chgData name="Myroslava Makhynia" userId="7bb0f5b9-dfee-454e-9f70-e4fa02f019ef" providerId="ADAL" clId="{4080F183-4AB4-4E4E-8585-175DA5CCFE61}" dt="2024-07-31T08:44:05.975" v="426" actId="478"/>
          <ac:spMkLst>
            <pc:docMk/>
            <pc:sldMk cId="0" sldId="275"/>
            <ac:spMk id="27" creationId="{2495FB38-7E83-6DB6-903D-BDEBA1C818EE}"/>
          </ac:spMkLst>
        </pc:spChg>
        <pc:spChg chg="add mod">
          <ac:chgData name="Myroslava Makhynia" userId="7bb0f5b9-dfee-454e-9f70-e4fa02f019ef" providerId="ADAL" clId="{4080F183-4AB4-4E4E-8585-175DA5CCFE61}" dt="2024-07-31T08:44:07.581" v="427"/>
          <ac:spMkLst>
            <pc:docMk/>
            <pc:sldMk cId="0" sldId="275"/>
            <ac:spMk id="28" creationId="{43F2977C-C5C8-C025-8054-5852F780B619}"/>
          </ac:spMkLst>
        </pc:spChg>
        <pc:spChg chg="add mod">
          <ac:chgData name="Myroslava Makhynia" userId="7bb0f5b9-dfee-454e-9f70-e4fa02f019ef" providerId="ADAL" clId="{4080F183-4AB4-4E4E-8585-175DA5CCFE61}" dt="2024-07-31T08:44:07.581" v="427"/>
          <ac:spMkLst>
            <pc:docMk/>
            <pc:sldMk cId="0" sldId="275"/>
            <ac:spMk id="29" creationId="{3C58E191-4171-5A5E-D42A-3EB994E9280A}"/>
          </ac:spMkLst>
        </pc:spChg>
        <pc:grpChg chg="mod">
          <ac:chgData name="Myroslava Makhynia" userId="7bb0f5b9-dfee-454e-9f70-e4fa02f019ef" providerId="ADAL" clId="{4080F183-4AB4-4E4E-8585-175DA5CCFE61}" dt="2024-07-31T11:07:12.454" v="1302" actId="1035"/>
          <ac:grpSpMkLst>
            <pc:docMk/>
            <pc:sldMk cId="0" sldId="275"/>
            <ac:grpSpMk id="2" creationId="{00000000-0000-0000-0000-000000000000}"/>
          </ac:grpSpMkLst>
        </pc:grpChg>
        <pc:grpChg chg="add del mod">
          <ac:chgData name="Myroslava Makhynia" userId="7bb0f5b9-dfee-454e-9f70-e4fa02f019ef" providerId="ADAL" clId="{4080F183-4AB4-4E4E-8585-175DA5CCFE61}" dt="2024-07-31T08:55:57.258" v="570" actId="14100"/>
          <ac:grpSpMkLst>
            <pc:docMk/>
            <pc:sldMk cId="0" sldId="275"/>
            <ac:grpSpMk id="5" creationId="{00000000-0000-0000-0000-000000000000}"/>
          </ac:grpSpMkLst>
        </pc:grpChg>
        <pc:grpChg chg="del">
          <ac:chgData name="Myroslava Makhynia" userId="7bb0f5b9-dfee-454e-9f70-e4fa02f019ef" providerId="ADAL" clId="{4080F183-4AB4-4E4E-8585-175DA5CCFE61}" dt="2024-07-31T08:54:53.286" v="556" actId="478"/>
          <ac:grpSpMkLst>
            <pc:docMk/>
            <pc:sldMk cId="0" sldId="275"/>
            <ac:grpSpMk id="8" creationId="{00000000-0000-0000-0000-000000000000}"/>
          </ac:grpSpMkLst>
        </pc:grpChg>
        <pc:grpChg chg="del">
          <ac:chgData name="Myroslava Makhynia" userId="7bb0f5b9-dfee-454e-9f70-e4fa02f019ef" providerId="ADAL" clId="{4080F183-4AB4-4E4E-8585-175DA5CCFE61}" dt="2024-07-31T08:54:55.114" v="557" actId="478"/>
          <ac:grpSpMkLst>
            <pc:docMk/>
            <pc:sldMk cId="0" sldId="275"/>
            <ac:grpSpMk id="11" creationId="{00000000-0000-0000-0000-000000000000}"/>
          </ac:grpSpMkLst>
        </pc:grpChg>
        <pc:grpChg chg="mod">
          <ac:chgData name="Myroslava Makhynia" userId="7bb0f5b9-dfee-454e-9f70-e4fa02f019ef" providerId="ADAL" clId="{4080F183-4AB4-4E4E-8585-175DA5CCFE61}" dt="2024-07-31T08:56:00.124" v="571" actId="14100"/>
          <ac:grpSpMkLst>
            <pc:docMk/>
            <pc:sldMk cId="0" sldId="275"/>
            <ac:grpSpMk id="17" creationId="{00000000-0000-0000-0000-000000000000}"/>
          </ac:grpSpMkLst>
        </pc:grpChg>
        <pc:grpChg chg="del mod">
          <ac:chgData name="Myroslava Makhynia" userId="7bb0f5b9-dfee-454e-9f70-e4fa02f019ef" providerId="ADAL" clId="{4080F183-4AB4-4E4E-8585-175DA5CCFE61}" dt="2024-07-31T08:56:17.294" v="575" actId="478"/>
          <ac:grpSpMkLst>
            <pc:docMk/>
            <pc:sldMk cId="0" sldId="275"/>
            <ac:grpSpMk id="20" creationId="{00000000-0000-0000-0000-000000000000}"/>
          </ac:grpSpMkLst>
        </pc:grpChg>
      </pc:sldChg>
      <pc:sldChg chg="addSp delSp modSp mod">
        <pc:chgData name="Myroslava Makhynia" userId="7bb0f5b9-dfee-454e-9f70-e4fa02f019ef" providerId="ADAL" clId="{4080F183-4AB4-4E4E-8585-175DA5CCFE61}" dt="2024-07-31T08:58:37.762" v="603" actId="14100"/>
        <pc:sldMkLst>
          <pc:docMk/>
          <pc:sldMk cId="0" sldId="276"/>
        </pc:sldMkLst>
        <pc:spChg chg="mod">
          <ac:chgData name="Myroslava Makhynia" userId="7bb0f5b9-dfee-454e-9f70-e4fa02f019ef" providerId="ADAL" clId="{4080F183-4AB4-4E4E-8585-175DA5CCFE61}" dt="2024-07-31T08:58:14.012" v="597" actId="207"/>
          <ac:spMkLst>
            <pc:docMk/>
            <pc:sldMk cId="0" sldId="276"/>
            <ac:spMk id="6" creationId="{00000000-0000-0000-0000-000000000000}"/>
          </ac:spMkLst>
        </pc:spChg>
        <pc:spChg chg="mod">
          <ac:chgData name="Myroslava Makhynia" userId="7bb0f5b9-dfee-454e-9f70-e4fa02f019ef" providerId="ADAL" clId="{4080F183-4AB4-4E4E-8585-175DA5CCFE61}" dt="2024-07-31T08:58:14.012" v="597" actId="207"/>
          <ac:spMkLst>
            <pc:docMk/>
            <pc:sldMk cId="0" sldId="276"/>
            <ac:spMk id="7" creationId="{00000000-0000-0000-0000-000000000000}"/>
          </ac:spMkLst>
        </pc:spChg>
        <pc:spChg chg="mod">
          <ac:chgData name="Myroslava Makhynia" userId="7bb0f5b9-dfee-454e-9f70-e4fa02f019ef" providerId="ADAL" clId="{4080F183-4AB4-4E4E-8585-175DA5CCFE61}" dt="2024-07-31T08:56:53.837" v="588" actId="1076"/>
          <ac:spMkLst>
            <pc:docMk/>
            <pc:sldMk cId="0" sldId="276"/>
            <ac:spMk id="14" creationId="{00000000-0000-0000-0000-000000000000}"/>
          </ac:spMkLst>
        </pc:spChg>
        <pc:spChg chg="del">
          <ac:chgData name="Myroslava Makhynia" userId="7bb0f5b9-dfee-454e-9f70-e4fa02f019ef" providerId="ADAL" clId="{4080F183-4AB4-4E4E-8585-175DA5CCFE61}" dt="2024-07-31T08:43:46.305" v="422" actId="478"/>
          <ac:spMkLst>
            <pc:docMk/>
            <pc:sldMk cId="0" sldId="276"/>
            <ac:spMk id="15" creationId="{00000000-0000-0000-0000-000000000000}"/>
          </ac:spMkLst>
        </pc:spChg>
        <pc:spChg chg="del">
          <ac:chgData name="Myroslava Makhynia" userId="7bb0f5b9-dfee-454e-9f70-e4fa02f019ef" providerId="ADAL" clId="{4080F183-4AB4-4E4E-8585-175DA5CCFE61}" dt="2024-07-31T08:43:46.907" v="423" actId="478"/>
          <ac:spMkLst>
            <pc:docMk/>
            <pc:sldMk cId="0" sldId="276"/>
            <ac:spMk id="16" creationId="{00000000-0000-0000-0000-000000000000}"/>
          </ac:spMkLst>
        </pc:spChg>
        <pc:spChg chg="mod">
          <ac:chgData name="Myroslava Makhynia" userId="7bb0f5b9-dfee-454e-9f70-e4fa02f019ef" providerId="ADAL" clId="{4080F183-4AB4-4E4E-8585-175DA5CCFE61}" dt="2024-07-31T08:58:14.012" v="597" actId="207"/>
          <ac:spMkLst>
            <pc:docMk/>
            <pc:sldMk cId="0" sldId="276"/>
            <ac:spMk id="18" creationId="{00000000-0000-0000-0000-000000000000}"/>
          </ac:spMkLst>
        </pc:spChg>
        <pc:spChg chg="mod">
          <ac:chgData name="Myroslava Makhynia" userId="7bb0f5b9-dfee-454e-9f70-e4fa02f019ef" providerId="ADAL" clId="{4080F183-4AB4-4E4E-8585-175DA5CCFE61}" dt="2024-07-31T08:58:14.012" v="597" actId="207"/>
          <ac:spMkLst>
            <pc:docMk/>
            <pc:sldMk cId="0" sldId="276"/>
            <ac:spMk id="19" creationId="{00000000-0000-0000-0000-000000000000}"/>
          </ac:spMkLst>
        </pc:spChg>
        <pc:spChg chg="mod topLvl">
          <ac:chgData name="Myroslava Makhynia" userId="7bb0f5b9-dfee-454e-9f70-e4fa02f019ef" providerId="ADAL" clId="{4080F183-4AB4-4E4E-8585-175DA5CCFE61}" dt="2024-07-31T08:57:42.187" v="592" actId="478"/>
          <ac:spMkLst>
            <pc:docMk/>
            <pc:sldMk cId="0" sldId="276"/>
            <ac:spMk id="21" creationId="{00000000-0000-0000-0000-000000000000}"/>
          </ac:spMkLst>
        </pc:spChg>
        <pc:spChg chg="del mod topLvl">
          <ac:chgData name="Myroslava Makhynia" userId="7bb0f5b9-dfee-454e-9f70-e4fa02f019ef" providerId="ADAL" clId="{4080F183-4AB4-4E4E-8585-175DA5CCFE61}" dt="2024-07-31T08:57:42.187" v="592" actId="478"/>
          <ac:spMkLst>
            <pc:docMk/>
            <pc:sldMk cId="0" sldId="276"/>
            <ac:spMk id="22" creationId="{00000000-0000-0000-0000-000000000000}"/>
          </ac:spMkLst>
        </pc:spChg>
        <pc:spChg chg="mod">
          <ac:chgData name="Myroslava Makhynia" userId="7bb0f5b9-dfee-454e-9f70-e4fa02f019ef" providerId="ADAL" clId="{4080F183-4AB4-4E4E-8585-175DA5CCFE61}" dt="2024-07-31T08:56:48.547" v="586" actId="207"/>
          <ac:spMkLst>
            <pc:docMk/>
            <pc:sldMk cId="0" sldId="276"/>
            <ac:spMk id="23" creationId="{00000000-0000-0000-0000-000000000000}"/>
          </ac:spMkLst>
        </pc:spChg>
        <pc:spChg chg="mod">
          <ac:chgData name="Myroslava Makhynia" userId="7bb0f5b9-dfee-454e-9f70-e4fa02f019ef" providerId="ADAL" clId="{4080F183-4AB4-4E4E-8585-175DA5CCFE61}" dt="2024-07-31T08:58:25.664" v="600" actId="1076"/>
          <ac:spMkLst>
            <pc:docMk/>
            <pc:sldMk cId="0" sldId="276"/>
            <ac:spMk id="24" creationId="{00000000-0000-0000-0000-000000000000}"/>
          </ac:spMkLst>
        </pc:spChg>
        <pc:spChg chg="mod">
          <ac:chgData name="Myroslava Makhynia" userId="7bb0f5b9-dfee-454e-9f70-e4fa02f019ef" providerId="ADAL" clId="{4080F183-4AB4-4E4E-8585-175DA5CCFE61}" dt="2024-07-31T08:58:32.173" v="601" actId="1076"/>
          <ac:spMkLst>
            <pc:docMk/>
            <pc:sldMk cId="0" sldId="276"/>
            <ac:spMk id="25" creationId="{00000000-0000-0000-0000-000000000000}"/>
          </ac:spMkLst>
        </pc:spChg>
        <pc:spChg chg="add del mod">
          <ac:chgData name="Myroslava Makhynia" userId="7bb0f5b9-dfee-454e-9f70-e4fa02f019ef" providerId="ADAL" clId="{4080F183-4AB4-4E4E-8585-175DA5CCFE61}" dt="2024-07-31T08:44:14.249" v="429" actId="478"/>
          <ac:spMkLst>
            <pc:docMk/>
            <pc:sldMk cId="0" sldId="276"/>
            <ac:spMk id="26" creationId="{A57877BA-47CA-B398-813E-F9FCA6E802C9}"/>
          </ac:spMkLst>
        </pc:spChg>
        <pc:spChg chg="add del mod">
          <ac:chgData name="Myroslava Makhynia" userId="7bb0f5b9-dfee-454e-9f70-e4fa02f019ef" providerId="ADAL" clId="{4080F183-4AB4-4E4E-8585-175DA5CCFE61}" dt="2024-07-31T08:44:13.521" v="428" actId="478"/>
          <ac:spMkLst>
            <pc:docMk/>
            <pc:sldMk cId="0" sldId="276"/>
            <ac:spMk id="27" creationId="{B77C382C-83B3-08B4-4ADB-458ACAC7636F}"/>
          </ac:spMkLst>
        </pc:spChg>
        <pc:spChg chg="add mod">
          <ac:chgData name="Myroslava Makhynia" userId="7bb0f5b9-dfee-454e-9f70-e4fa02f019ef" providerId="ADAL" clId="{4080F183-4AB4-4E4E-8585-175DA5CCFE61}" dt="2024-07-31T08:44:27.106" v="432" actId="1076"/>
          <ac:spMkLst>
            <pc:docMk/>
            <pc:sldMk cId="0" sldId="276"/>
            <ac:spMk id="28" creationId="{D4C3A8F0-BD43-1751-55EE-A6C4606582E4}"/>
          </ac:spMkLst>
        </pc:spChg>
        <pc:spChg chg="add mod">
          <ac:chgData name="Myroslava Makhynia" userId="7bb0f5b9-dfee-454e-9f70-e4fa02f019ef" providerId="ADAL" clId="{4080F183-4AB4-4E4E-8585-175DA5CCFE61}" dt="2024-07-31T08:44:15.498" v="430"/>
          <ac:spMkLst>
            <pc:docMk/>
            <pc:sldMk cId="0" sldId="276"/>
            <ac:spMk id="29" creationId="{73D7EE15-66D9-6255-E795-29C7E44B6DBC}"/>
          </ac:spMkLst>
        </pc:spChg>
        <pc:spChg chg="mod">
          <ac:chgData name="Myroslava Makhynia" userId="7bb0f5b9-dfee-454e-9f70-e4fa02f019ef" providerId="ADAL" clId="{4080F183-4AB4-4E4E-8585-175DA5CCFE61}" dt="2024-07-31T08:56:39.291" v="583"/>
          <ac:spMkLst>
            <pc:docMk/>
            <pc:sldMk cId="0" sldId="276"/>
            <ac:spMk id="31" creationId="{5A430F11-194A-ED76-3695-DB178E8B081D}"/>
          </ac:spMkLst>
        </pc:spChg>
        <pc:spChg chg="mod">
          <ac:chgData name="Myroslava Makhynia" userId="7bb0f5b9-dfee-454e-9f70-e4fa02f019ef" providerId="ADAL" clId="{4080F183-4AB4-4E4E-8585-175DA5CCFE61}" dt="2024-07-31T08:56:39.291" v="583"/>
          <ac:spMkLst>
            <pc:docMk/>
            <pc:sldMk cId="0" sldId="276"/>
            <ac:spMk id="32" creationId="{B304A86E-54F9-A951-C84B-09EE0E67A3E7}"/>
          </ac:spMkLst>
        </pc:spChg>
        <pc:grpChg chg="del mod">
          <ac:chgData name="Myroslava Makhynia" userId="7bb0f5b9-dfee-454e-9f70-e4fa02f019ef" providerId="ADAL" clId="{4080F183-4AB4-4E4E-8585-175DA5CCFE61}" dt="2024-07-31T08:56:38.109" v="582" actId="478"/>
          <ac:grpSpMkLst>
            <pc:docMk/>
            <pc:sldMk cId="0" sldId="276"/>
            <ac:grpSpMk id="2" creationId="{00000000-0000-0000-0000-000000000000}"/>
          </ac:grpSpMkLst>
        </pc:grpChg>
        <pc:grpChg chg="mod">
          <ac:chgData name="Myroslava Makhynia" userId="7bb0f5b9-dfee-454e-9f70-e4fa02f019ef" providerId="ADAL" clId="{4080F183-4AB4-4E4E-8585-175DA5CCFE61}" dt="2024-07-31T08:58:35.103" v="602" actId="14100"/>
          <ac:grpSpMkLst>
            <pc:docMk/>
            <pc:sldMk cId="0" sldId="276"/>
            <ac:grpSpMk id="5" creationId="{00000000-0000-0000-0000-000000000000}"/>
          </ac:grpSpMkLst>
        </pc:grpChg>
        <pc:grpChg chg="del">
          <ac:chgData name="Myroslava Makhynia" userId="7bb0f5b9-dfee-454e-9f70-e4fa02f019ef" providerId="ADAL" clId="{4080F183-4AB4-4E4E-8585-175DA5CCFE61}" dt="2024-07-31T08:57:44.183" v="593" actId="478"/>
          <ac:grpSpMkLst>
            <pc:docMk/>
            <pc:sldMk cId="0" sldId="276"/>
            <ac:grpSpMk id="8" creationId="{00000000-0000-0000-0000-000000000000}"/>
          </ac:grpSpMkLst>
        </pc:grpChg>
        <pc:grpChg chg="del">
          <ac:chgData name="Myroslava Makhynia" userId="7bb0f5b9-dfee-454e-9f70-e4fa02f019ef" providerId="ADAL" clId="{4080F183-4AB4-4E4E-8585-175DA5CCFE61}" dt="2024-07-31T08:57:45.070" v="594" actId="478"/>
          <ac:grpSpMkLst>
            <pc:docMk/>
            <pc:sldMk cId="0" sldId="276"/>
            <ac:grpSpMk id="11" creationId="{00000000-0000-0000-0000-000000000000}"/>
          </ac:grpSpMkLst>
        </pc:grpChg>
        <pc:grpChg chg="mod">
          <ac:chgData name="Myroslava Makhynia" userId="7bb0f5b9-dfee-454e-9f70-e4fa02f019ef" providerId="ADAL" clId="{4080F183-4AB4-4E4E-8585-175DA5CCFE61}" dt="2024-07-31T08:58:37.762" v="603" actId="14100"/>
          <ac:grpSpMkLst>
            <pc:docMk/>
            <pc:sldMk cId="0" sldId="276"/>
            <ac:grpSpMk id="17" creationId="{00000000-0000-0000-0000-000000000000}"/>
          </ac:grpSpMkLst>
        </pc:grpChg>
        <pc:grpChg chg="del mod">
          <ac:chgData name="Myroslava Makhynia" userId="7bb0f5b9-dfee-454e-9f70-e4fa02f019ef" providerId="ADAL" clId="{4080F183-4AB4-4E4E-8585-175DA5CCFE61}" dt="2024-07-31T08:57:42.187" v="592" actId="478"/>
          <ac:grpSpMkLst>
            <pc:docMk/>
            <pc:sldMk cId="0" sldId="276"/>
            <ac:grpSpMk id="20" creationId="{00000000-0000-0000-0000-000000000000}"/>
          </ac:grpSpMkLst>
        </pc:grpChg>
        <pc:grpChg chg="add mod ord">
          <ac:chgData name="Myroslava Makhynia" userId="7bb0f5b9-dfee-454e-9f70-e4fa02f019ef" providerId="ADAL" clId="{4080F183-4AB4-4E4E-8585-175DA5CCFE61}" dt="2024-07-31T08:57:35.089" v="590" actId="1035"/>
          <ac:grpSpMkLst>
            <pc:docMk/>
            <pc:sldMk cId="0" sldId="276"/>
            <ac:grpSpMk id="30" creationId="{713C788F-19FF-EC1B-D936-D1C59E9D933E}"/>
          </ac:grpSpMkLst>
        </pc:grpChg>
      </pc:sldChg>
      <pc:sldChg chg="addSp delSp modSp mod">
        <pc:chgData name="Myroslava Makhynia" userId="7bb0f5b9-dfee-454e-9f70-e4fa02f019ef" providerId="ADAL" clId="{4080F183-4AB4-4E4E-8585-175DA5CCFE61}" dt="2024-07-31T09:01:27.121" v="614" actId="1076"/>
        <pc:sldMkLst>
          <pc:docMk/>
          <pc:sldMk cId="0" sldId="277"/>
        </pc:sldMkLst>
        <pc:spChg chg="mod">
          <ac:chgData name="Myroslava Makhynia" userId="7bb0f5b9-dfee-454e-9f70-e4fa02f019ef" providerId="ADAL" clId="{4080F183-4AB4-4E4E-8585-175DA5CCFE61}" dt="2024-07-31T09:00:34.020" v="604" actId="207"/>
          <ac:spMkLst>
            <pc:docMk/>
            <pc:sldMk cId="0" sldId="277"/>
            <ac:spMk id="3" creationId="{00000000-0000-0000-0000-000000000000}"/>
          </ac:spMkLst>
        </pc:spChg>
        <pc:spChg chg="mod">
          <ac:chgData name="Myroslava Makhynia" userId="7bb0f5b9-dfee-454e-9f70-e4fa02f019ef" providerId="ADAL" clId="{4080F183-4AB4-4E4E-8585-175DA5CCFE61}" dt="2024-07-31T09:00:34.020" v="604" actId="207"/>
          <ac:spMkLst>
            <pc:docMk/>
            <pc:sldMk cId="0" sldId="277"/>
            <ac:spMk id="4" creationId="{00000000-0000-0000-0000-000000000000}"/>
          </ac:spMkLst>
        </pc:spChg>
        <pc:spChg chg="del">
          <ac:chgData name="Myroslava Makhynia" userId="7bb0f5b9-dfee-454e-9f70-e4fa02f019ef" providerId="ADAL" clId="{4080F183-4AB4-4E4E-8585-175DA5CCFE61}" dt="2024-07-31T08:44:35.583" v="434" actId="478"/>
          <ac:spMkLst>
            <pc:docMk/>
            <pc:sldMk cId="0" sldId="277"/>
            <ac:spMk id="6" creationId="{00000000-0000-0000-0000-000000000000}"/>
          </ac:spMkLst>
        </pc:spChg>
        <pc:spChg chg="del">
          <ac:chgData name="Myroslava Makhynia" userId="7bb0f5b9-dfee-454e-9f70-e4fa02f019ef" providerId="ADAL" clId="{4080F183-4AB4-4E4E-8585-175DA5CCFE61}" dt="2024-07-31T08:44:36.103" v="435" actId="478"/>
          <ac:spMkLst>
            <pc:docMk/>
            <pc:sldMk cId="0" sldId="277"/>
            <ac:spMk id="7" creationId="{00000000-0000-0000-0000-000000000000}"/>
          </ac:spMkLst>
        </pc:spChg>
        <pc:spChg chg="del">
          <ac:chgData name="Myroslava Makhynia" userId="7bb0f5b9-dfee-454e-9f70-e4fa02f019ef" providerId="ADAL" clId="{4080F183-4AB4-4E4E-8585-175DA5CCFE61}" dt="2024-07-31T09:00:55.774" v="609" actId="478"/>
          <ac:spMkLst>
            <pc:docMk/>
            <pc:sldMk cId="0" sldId="277"/>
            <ac:spMk id="8" creationId="{00000000-0000-0000-0000-000000000000}"/>
          </ac:spMkLst>
        </pc:spChg>
        <pc:spChg chg="mod">
          <ac:chgData name="Myroslava Makhynia" userId="7bb0f5b9-dfee-454e-9f70-e4fa02f019ef" providerId="ADAL" clId="{4080F183-4AB4-4E4E-8585-175DA5CCFE61}" dt="2024-07-31T09:00:41.600" v="606" actId="1076"/>
          <ac:spMkLst>
            <pc:docMk/>
            <pc:sldMk cId="0" sldId="277"/>
            <ac:spMk id="9" creationId="{00000000-0000-0000-0000-000000000000}"/>
          </ac:spMkLst>
        </pc:spChg>
        <pc:spChg chg="mod">
          <ac:chgData name="Myroslava Makhynia" userId="7bb0f5b9-dfee-454e-9f70-e4fa02f019ef" providerId="ADAL" clId="{4080F183-4AB4-4E4E-8585-175DA5CCFE61}" dt="2024-07-31T09:00:50.677" v="608" actId="1076"/>
          <ac:spMkLst>
            <pc:docMk/>
            <pc:sldMk cId="0" sldId="277"/>
            <ac:spMk id="10" creationId="{00000000-0000-0000-0000-000000000000}"/>
          </ac:spMkLst>
        </pc:spChg>
        <pc:spChg chg="add mod">
          <ac:chgData name="Myroslava Makhynia" userId="7bb0f5b9-dfee-454e-9f70-e4fa02f019ef" providerId="ADAL" clId="{4080F183-4AB4-4E4E-8585-175DA5CCFE61}" dt="2024-07-31T08:44:37.226" v="436"/>
          <ac:spMkLst>
            <pc:docMk/>
            <pc:sldMk cId="0" sldId="277"/>
            <ac:spMk id="11" creationId="{5A2304B6-D36F-5EBC-99F4-B46F7C2CBEFA}"/>
          </ac:spMkLst>
        </pc:spChg>
        <pc:spChg chg="add mod">
          <ac:chgData name="Myroslava Makhynia" userId="7bb0f5b9-dfee-454e-9f70-e4fa02f019ef" providerId="ADAL" clId="{4080F183-4AB4-4E4E-8585-175DA5CCFE61}" dt="2024-07-31T08:44:37.226" v="436"/>
          <ac:spMkLst>
            <pc:docMk/>
            <pc:sldMk cId="0" sldId="277"/>
            <ac:spMk id="12" creationId="{AA8C69C2-4487-079A-3588-23C79E3099BB}"/>
          </ac:spMkLst>
        </pc:spChg>
        <pc:grpChg chg="mod">
          <ac:chgData name="Myroslava Makhynia" userId="7bb0f5b9-dfee-454e-9f70-e4fa02f019ef" providerId="ADAL" clId="{4080F183-4AB4-4E4E-8585-175DA5CCFE61}" dt="2024-07-31T09:00:34.020" v="604" actId="207"/>
          <ac:grpSpMkLst>
            <pc:docMk/>
            <pc:sldMk cId="0" sldId="277"/>
            <ac:grpSpMk id="2" creationId="{00000000-0000-0000-0000-000000000000}"/>
          </ac:grpSpMkLst>
        </pc:grpChg>
        <pc:picChg chg="add mod">
          <ac:chgData name="Myroslava Makhynia" userId="7bb0f5b9-dfee-454e-9f70-e4fa02f019ef" providerId="ADAL" clId="{4080F183-4AB4-4E4E-8585-175DA5CCFE61}" dt="2024-07-31T09:01:27.121" v="614" actId="1076"/>
          <ac:picMkLst>
            <pc:docMk/>
            <pc:sldMk cId="0" sldId="277"/>
            <ac:picMk id="14" creationId="{57C797E7-A9F2-BA0D-6D0A-5954622CDA97}"/>
          </ac:picMkLst>
        </pc:picChg>
      </pc:sldChg>
      <pc:sldChg chg="addSp delSp modSp mod">
        <pc:chgData name="Myroslava Makhynia" userId="7bb0f5b9-dfee-454e-9f70-e4fa02f019ef" providerId="ADAL" clId="{4080F183-4AB4-4E4E-8585-175DA5CCFE61}" dt="2024-07-31T09:03:50.249" v="633" actId="14100"/>
        <pc:sldMkLst>
          <pc:docMk/>
          <pc:sldMk cId="0" sldId="278"/>
        </pc:sldMkLst>
        <pc:spChg chg="mod">
          <ac:chgData name="Myroslava Makhynia" userId="7bb0f5b9-dfee-454e-9f70-e4fa02f019ef" providerId="ADAL" clId="{4080F183-4AB4-4E4E-8585-175DA5CCFE61}" dt="2024-07-31T09:01:38.066" v="615" actId="207"/>
          <ac:spMkLst>
            <pc:docMk/>
            <pc:sldMk cId="0" sldId="278"/>
            <ac:spMk id="6" creationId="{00000000-0000-0000-0000-000000000000}"/>
          </ac:spMkLst>
        </pc:spChg>
        <pc:spChg chg="mod">
          <ac:chgData name="Myroslava Makhynia" userId="7bb0f5b9-dfee-454e-9f70-e4fa02f019ef" providerId="ADAL" clId="{4080F183-4AB4-4E4E-8585-175DA5CCFE61}" dt="2024-07-31T09:01:38.066" v="615" actId="207"/>
          <ac:spMkLst>
            <pc:docMk/>
            <pc:sldMk cId="0" sldId="278"/>
            <ac:spMk id="7" creationId="{00000000-0000-0000-0000-000000000000}"/>
          </ac:spMkLst>
        </pc:spChg>
        <pc:spChg chg="del">
          <ac:chgData name="Myroslava Makhynia" userId="7bb0f5b9-dfee-454e-9f70-e4fa02f019ef" providerId="ADAL" clId="{4080F183-4AB4-4E4E-8585-175DA5CCFE61}" dt="2024-07-31T08:44:40.442" v="437" actId="478"/>
          <ac:spMkLst>
            <pc:docMk/>
            <pc:sldMk cId="0" sldId="278"/>
            <ac:spMk id="15" creationId="{00000000-0000-0000-0000-000000000000}"/>
          </ac:spMkLst>
        </pc:spChg>
        <pc:spChg chg="del">
          <ac:chgData name="Myroslava Makhynia" userId="7bb0f5b9-dfee-454e-9f70-e4fa02f019ef" providerId="ADAL" clId="{4080F183-4AB4-4E4E-8585-175DA5CCFE61}" dt="2024-07-31T08:44:40.956" v="438" actId="478"/>
          <ac:spMkLst>
            <pc:docMk/>
            <pc:sldMk cId="0" sldId="278"/>
            <ac:spMk id="16" creationId="{00000000-0000-0000-0000-000000000000}"/>
          </ac:spMkLst>
        </pc:spChg>
        <pc:spChg chg="mod">
          <ac:chgData name="Myroslava Makhynia" userId="7bb0f5b9-dfee-454e-9f70-e4fa02f019ef" providerId="ADAL" clId="{4080F183-4AB4-4E4E-8585-175DA5CCFE61}" dt="2024-07-31T09:01:38.066" v="615" actId="207"/>
          <ac:spMkLst>
            <pc:docMk/>
            <pc:sldMk cId="0" sldId="278"/>
            <ac:spMk id="18" creationId="{00000000-0000-0000-0000-000000000000}"/>
          </ac:spMkLst>
        </pc:spChg>
        <pc:spChg chg="mod">
          <ac:chgData name="Myroslava Makhynia" userId="7bb0f5b9-dfee-454e-9f70-e4fa02f019ef" providerId="ADAL" clId="{4080F183-4AB4-4E4E-8585-175DA5CCFE61}" dt="2024-07-31T09:01:38.066" v="615" actId="207"/>
          <ac:spMkLst>
            <pc:docMk/>
            <pc:sldMk cId="0" sldId="278"/>
            <ac:spMk id="19" creationId="{00000000-0000-0000-0000-000000000000}"/>
          </ac:spMkLst>
        </pc:spChg>
        <pc:spChg chg="mod topLvl">
          <ac:chgData name="Myroslava Makhynia" userId="7bb0f5b9-dfee-454e-9f70-e4fa02f019ef" providerId="ADAL" clId="{4080F183-4AB4-4E4E-8585-175DA5CCFE61}" dt="2024-07-31T09:01:56.269" v="620" actId="207"/>
          <ac:spMkLst>
            <pc:docMk/>
            <pc:sldMk cId="0" sldId="278"/>
            <ac:spMk id="21" creationId="{00000000-0000-0000-0000-000000000000}"/>
          </ac:spMkLst>
        </pc:spChg>
        <pc:spChg chg="del mod topLvl">
          <ac:chgData name="Myroslava Makhynia" userId="7bb0f5b9-dfee-454e-9f70-e4fa02f019ef" providerId="ADAL" clId="{4080F183-4AB4-4E4E-8585-175DA5CCFE61}" dt="2024-07-31T09:01:49.690" v="619" actId="478"/>
          <ac:spMkLst>
            <pc:docMk/>
            <pc:sldMk cId="0" sldId="278"/>
            <ac:spMk id="22" creationId="{00000000-0000-0000-0000-000000000000}"/>
          </ac:spMkLst>
        </pc:spChg>
        <pc:spChg chg="mod">
          <ac:chgData name="Myroslava Makhynia" userId="7bb0f5b9-dfee-454e-9f70-e4fa02f019ef" providerId="ADAL" clId="{4080F183-4AB4-4E4E-8585-175DA5CCFE61}" dt="2024-07-31T09:03:10.140" v="625" actId="1076"/>
          <ac:spMkLst>
            <pc:docMk/>
            <pc:sldMk cId="0" sldId="278"/>
            <ac:spMk id="23" creationId="{00000000-0000-0000-0000-000000000000}"/>
          </ac:spMkLst>
        </pc:spChg>
        <pc:spChg chg="mod">
          <ac:chgData name="Myroslava Makhynia" userId="7bb0f5b9-dfee-454e-9f70-e4fa02f019ef" providerId="ADAL" clId="{4080F183-4AB4-4E4E-8585-175DA5CCFE61}" dt="2024-07-31T09:03:40.246" v="630" actId="1076"/>
          <ac:spMkLst>
            <pc:docMk/>
            <pc:sldMk cId="0" sldId="278"/>
            <ac:spMk id="24" creationId="{00000000-0000-0000-0000-000000000000}"/>
          </ac:spMkLst>
        </pc:spChg>
        <pc:spChg chg="mod">
          <ac:chgData name="Myroslava Makhynia" userId="7bb0f5b9-dfee-454e-9f70-e4fa02f019ef" providerId="ADAL" clId="{4080F183-4AB4-4E4E-8585-175DA5CCFE61}" dt="2024-07-31T09:03:44.025" v="631" actId="1076"/>
          <ac:spMkLst>
            <pc:docMk/>
            <pc:sldMk cId="0" sldId="278"/>
            <ac:spMk id="25" creationId="{00000000-0000-0000-0000-000000000000}"/>
          </ac:spMkLst>
        </pc:spChg>
        <pc:spChg chg="add mod">
          <ac:chgData name="Myroslava Makhynia" userId="7bb0f5b9-dfee-454e-9f70-e4fa02f019ef" providerId="ADAL" clId="{4080F183-4AB4-4E4E-8585-175DA5CCFE61}" dt="2024-07-31T08:44:42.668" v="439"/>
          <ac:spMkLst>
            <pc:docMk/>
            <pc:sldMk cId="0" sldId="278"/>
            <ac:spMk id="26" creationId="{43643675-CD2D-28EA-9554-5E853A9449C9}"/>
          </ac:spMkLst>
        </pc:spChg>
        <pc:spChg chg="add mod">
          <ac:chgData name="Myroslava Makhynia" userId="7bb0f5b9-dfee-454e-9f70-e4fa02f019ef" providerId="ADAL" clId="{4080F183-4AB4-4E4E-8585-175DA5CCFE61}" dt="2024-07-31T08:44:42.668" v="439"/>
          <ac:spMkLst>
            <pc:docMk/>
            <pc:sldMk cId="0" sldId="278"/>
            <ac:spMk id="27" creationId="{458D6BE1-6805-2A39-CB77-B5137244AFF2}"/>
          </ac:spMkLst>
        </pc:spChg>
        <pc:spChg chg="mod">
          <ac:chgData name="Myroslava Makhynia" userId="7bb0f5b9-dfee-454e-9f70-e4fa02f019ef" providerId="ADAL" clId="{4080F183-4AB4-4E4E-8585-175DA5CCFE61}" dt="2024-07-31T09:03:00.301" v="622"/>
          <ac:spMkLst>
            <pc:docMk/>
            <pc:sldMk cId="0" sldId="278"/>
            <ac:spMk id="29" creationId="{A1B70315-592B-EE80-1169-3E9D7BC55FB4}"/>
          </ac:spMkLst>
        </pc:spChg>
        <pc:spChg chg="mod">
          <ac:chgData name="Myroslava Makhynia" userId="7bb0f5b9-dfee-454e-9f70-e4fa02f019ef" providerId="ADAL" clId="{4080F183-4AB4-4E4E-8585-175DA5CCFE61}" dt="2024-07-31T09:03:00.301" v="622"/>
          <ac:spMkLst>
            <pc:docMk/>
            <pc:sldMk cId="0" sldId="278"/>
            <ac:spMk id="30" creationId="{F1BBB9F3-1BE0-8263-EB94-EC78EBF1108A}"/>
          </ac:spMkLst>
        </pc:spChg>
        <pc:grpChg chg="del mod">
          <ac:chgData name="Myroslava Makhynia" userId="7bb0f5b9-dfee-454e-9f70-e4fa02f019ef" providerId="ADAL" clId="{4080F183-4AB4-4E4E-8585-175DA5CCFE61}" dt="2024-07-31T09:02:59.420" v="621" actId="478"/>
          <ac:grpSpMkLst>
            <pc:docMk/>
            <pc:sldMk cId="0" sldId="278"/>
            <ac:grpSpMk id="2" creationId="{00000000-0000-0000-0000-000000000000}"/>
          </ac:grpSpMkLst>
        </pc:grpChg>
        <pc:grpChg chg="mod">
          <ac:chgData name="Myroslava Makhynia" userId="7bb0f5b9-dfee-454e-9f70-e4fa02f019ef" providerId="ADAL" clId="{4080F183-4AB4-4E4E-8585-175DA5CCFE61}" dt="2024-07-31T09:03:50.249" v="633" actId="14100"/>
          <ac:grpSpMkLst>
            <pc:docMk/>
            <pc:sldMk cId="0" sldId="278"/>
            <ac:grpSpMk id="5" creationId="{00000000-0000-0000-0000-000000000000}"/>
          </ac:grpSpMkLst>
        </pc:grpChg>
        <pc:grpChg chg="del">
          <ac:chgData name="Myroslava Makhynia" userId="7bb0f5b9-dfee-454e-9f70-e4fa02f019ef" providerId="ADAL" clId="{4080F183-4AB4-4E4E-8585-175DA5CCFE61}" dt="2024-07-31T09:01:39.547" v="616" actId="478"/>
          <ac:grpSpMkLst>
            <pc:docMk/>
            <pc:sldMk cId="0" sldId="278"/>
            <ac:grpSpMk id="8" creationId="{00000000-0000-0000-0000-000000000000}"/>
          </ac:grpSpMkLst>
        </pc:grpChg>
        <pc:grpChg chg="del">
          <ac:chgData name="Myroslava Makhynia" userId="7bb0f5b9-dfee-454e-9f70-e4fa02f019ef" providerId="ADAL" clId="{4080F183-4AB4-4E4E-8585-175DA5CCFE61}" dt="2024-07-31T09:01:41.638" v="617" actId="478"/>
          <ac:grpSpMkLst>
            <pc:docMk/>
            <pc:sldMk cId="0" sldId="278"/>
            <ac:grpSpMk id="11" creationId="{00000000-0000-0000-0000-000000000000}"/>
          </ac:grpSpMkLst>
        </pc:grpChg>
        <pc:grpChg chg="mod">
          <ac:chgData name="Myroslava Makhynia" userId="7bb0f5b9-dfee-454e-9f70-e4fa02f019ef" providerId="ADAL" clId="{4080F183-4AB4-4E4E-8585-175DA5CCFE61}" dt="2024-07-31T09:03:46.746" v="632" actId="14100"/>
          <ac:grpSpMkLst>
            <pc:docMk/>
            <pc:sldMk cId="0" sldId="278"/>
            <ac:grpSpMk id="17" creationId="{00000000-0000-0000-0000-000000000000}"/>
          </ac:grpSpMkLst>
        </pc:grpChg>
        <pc:grpChg chg="del mod">
          <ac:chgData name="Myroslava Makhynia" userId="7bb0f5b9-dfee-454e-9f70-e4fa02f019ef" providerId="ADAL" clId="{4080F183-4AB4-4E4E-8585-175DA5CCFE61}" dt="2024-07-31T09:01:49.690" v="619" actId="478"/>
          <ac:grpSpMkLst>
            <pc:docMk/>
            <pc:sldMk cId="0" sldId="278"/>
            <ac:grpSpMk id="20" creationId="{00000000-0000-0000-0000-000000000000}"/>
          </ac:grpSpMkLst>
        </pc:grpChg>
        <pc:grpChg chg="add mod ord">
          <ac:chgData name="Myroslava Makhynia" userId="7bb0f5b9-dfee-454e-9f70-e4fa02f019ef" providerId="ADAL" clId="{4080F183-4AB4-4E4E-8585-175DA5CCFE61}" dt="2024-07-31T09:03:03.854" v="623" actId="167"/>
          <ac:grpSpMkLst>
            <pc:docMk/>
            <pc:sldMk cId="0" sldId="278"/>
            <ac:grpSpMk id="28" creationId="{3C4448AE-6021-7A55-2CE7-B0282BB7119C}"/>
          </ac:grpSpMkLst>
        </pc:grpChg>
      </pc:sldChg>
      <pc:sldChg chg="addSp delSp modSp mod">
        <pc:chgData name="Myroslava Makhynia" userId="7bb0f5b9-dfee-454e-9f70-e4fa02f019ef" providerId="ADAL" clId="{4080F183-4AB4-4E4E-8585-175DA5CCFE61}" dt="2024-07-31T09:05:32.788" v="668" actId="478"/>
        <pc:sldMkLst>
          <pc:docMk/>
          <pc:sldMk cId="0" sldId="279"/>
        </pc:sldMkLst>
        <pc:spChg chg="mod">
          <ac:chgData name="Myroslava Makhynia" userId="7bb0f5b9-dfee-454e-9f70-e4fa02f019ef" providerId="ADAL" clId="{4080F183-4AB4-4E4E-8585-175DA5CCFE61}" dt="2024-07-31T09:04:55.783" v="657" actId="207"/>
          <ac:spMkLst>
            <pc:docMk/>
            <pc:sldMk cId="0" sldId="279"/>
            <ac:spMk id="6" creationId="{00000000-0000-0000-0000-000000000000}"/>
          </ac:spMkLst>
        </pc:spChg>
        <pc:spChg chg="mod">
          <ac:chgData name="Myroslava Makhynia" userId="7bb0f5b9-dfee-454e-9f70-e4fa02f019ef" providerId="ADAL" clId="{4080F183-4AB4-4E4E-8585-175DA5CCFE61}" dt="2024-07-31T09:04:55.783" v="657" actId="207"/>
          <ac:spMkLst>
            <pc:docMk/>
            <pc:sldMk cId="0" sldId="279"/>
            <ac:spMk id="7" creationId="{00000000-0000-0000-0000-000000000000}"/>
          </ac:spMkLst>
        </pc:spChg>
        <pc:spChg chg="del">
          <ac:chgData name="Myroslava Makhynia" userId="7bb0f5b9-dfee-454e-9f70-e4fa02f019ef" providerId="ADAL" clId="{4080F183-4AB4-4E4E-8585-175DA5CCFE61}" dt="2024-07-31T08:44:47.575" v="442" actId="478"/>
          <ac:spMkLst>
            <pc:docMk/>
            <pc:sldMk cId="0" sldId="279"/>
            <ac:spMk id="15" creationId="{00000000-0000-0000-0000-000000000000}"/>
          </ac:spMkLst>
        </pc:spChg>
        <pc:spChg chg="del">
          <ac:chgData name="Myroslava Makhynia" userId="7bb0f5b9-dfee-454e-9f70-e4fa02f019ef" providerId="ADAL" clId="{4080F183-4AB4-4E4E-8585-175DA5CCFE61}" dt="2024-07-31T08:44:47.062" v="441" actId="478"/>
          <ac:spMkLst>
            <pc:docMk/>
            <pc:sldMk cId="0" sldId="279"/>
            <ac:spMk id="16" creationId="{00000000-0000-0000-0000-000000000000}"/>
          </ac:spMkLst>
        </pc:spChg>
        <pc:spChg chg="mod">
          <ac:chgData name="Myroslava Makhynia" userId="7bb0f5b9-dfee-454e-9f70-e4fa02f019ef" providerId="ADAL" clId="{4080F183-4AB4-4E4E-8585-175DA5CCFE61}" dt="2024-07-31T09:04:55.783" v="657" actId="207"/>
          <ac:spMkLst>
            <pc:docMk/>
            <pc:sldMk cId="0" sldId="279"/>
            <ac:spMk id="18" creationId="{00000000-0000-0000-0000-000000000000}"/>
          </ac:spMkLst>
        </pc:spChg>
        <pc:spChg chg="mod">
          <ac:chgData name="Myroslava Makhynia" userId="7bb0f5b9-dfee-454e-9f70-e4fa02f019ef" providerId="ADAL" clId="{4080F183-4AB4-4E4E-8585-175DA5CCFE61}" dt="2024-07-31T09:04:55.783" v="657" actId="207"/>
          <ac:spMkLst>
            <pc:docMk/>
            <pc:sldMk cId="0" sldId="279"/>
            <ac:spMk id="19" creationId="{00000000-0000-0000-0000-000000000000}"/>
          </ac:spMkLst>
        </pc:spChg>
        <pc:spChg chg="mod topLvl">
          <ac:chgData name="Myroslava Makhynia" userId="7bb0f5b9-dfee-454e-9f70-e4fa02f019ef" providerId="ADAL" clId="{4080F183-4AB4-4E4E-8585-175DA5CCFE61}" dt="2024-07-31T09:05:32.788" v="668" actId="478"/>
          <ac:spMkLst>
            <pc:docMk/>
            <pc:sldMk cId="0" sldId="279"/>
            <ac:spMk id="21" creationId="{00000000-0000-0000-0000-000000000000}"/>
          </ac:spMkLst>
        </pc:spChg>
        <pc:spChg chg="del mod topLvl">
          <ac:chgData name="Myroslava Makhynia" userId="7bb0f5b9-dfee-454e-9f70-e4fa02f019ef" providerId="ADAL" clId="{4080F183-4AB4-4E4E-8585-175DA5CCFE61}" dt="2024-07-31T09:05:32.788" v="668" actId="478"/>
          <ac:spMkLst>
            <pc:docMk/>
            <pc:sldMk cId="0" sldId="279"/>
            <ac:spMk id="22" creationId="{00000000-0000-0000-0000-000000000000}"/>
          </ac:spMkLst>
        </pc:spChg>
        <pc:spChg chg="mod">
          <ac:chgData name="Myroslava Makhynia" userId="7bb0f5b9-dfee-454e-9f70-e4fa02f019ef" providerId="ADAL" clId="{4080F183-4AB4-4E4E-8585-175DA5CCFE61}" dt="2024-07-31T09:04:52.798" v="656" actId="1076"/>
          <ac:spMkLst>
            <pc:docMk/>
            <pc:sldMk cId="0" sldId="279"/>
            <ac:spMk id="23" creationId="{00000000-0000-0000-0000-000000000000}"/>
          </ac:spMkLst>
        </pc:spChg>
        <pc:spChg chg="mod">
          <ac:chgData name="Myroslava Makhynia" userId="7bb0f5b9-dfee-454e-9f70-e4fa02f019ef" providerId="ADAL" clId="{4080F183-4AB4-4E4E-8585-175DA5CCFE61}" dt="2024-07-31T09:05:24.033" v="664" actId="1076"/>
          <ac:spMkLst>
            <pc:docMk/>
            <pc:sldMk cId="0" sldId="279"/>
            <ac:spMk id="24" creationId="{00000000-0000-0000-0000-000000000000}"/>
          </ac:spMkLst>
        </pc:spChg>
        <pc:spChg chg="mod">
          <ac:chgData name="Myroslava Makhynia" userId="7bb0f5b9-dfee-454e-9f70-e4fa02f019ef" providerId="ADAL" clId="{4080F183-4AB4-4E4E-8585-175DA5CCFE61}" dt="2024-07-31T09:05:20.766" v="663" actId="1076"/>
          <ac:spMkLst>
            <pc:docMk/>
            <pc:sldMk cId="0" sldId="279"/>
            <ac:spMk id="25" creationId="{00000000-0000-0000-0000-000000000000}"/>
          </ac:spMkLst>
        </pc:spChg>
        <pc:spChg chg="add mod">
          <ac:chgData name="Myroslava Makhynia" userId="7bb0f5b9-dfee-454e-9f70-e4fa02f019ef" providerId="ADAL" clId="{4080F183-4AB4-4E4E-8585-175DA5CCFE61}" dt="2024-07-31T08:44:48.483" v="443"/>
          <ac:spMkLst>
            <pc:docMk/>
            <pc:sldMk cId="0" sldId="279"/>
            <ac:spMk id="26" creationId="{3F4A82E2-666B-3324-74BE-1836D76AC12B}"/>
          </ac:spMkLst>
        </pc:spChg>
        <pc:spChg chg="add mod">
          <ac:chgData name="Myroslava Makhynia" userId="7bb0f5b9-dfee-454e-9f70-e4fa02f019ef" providerId="ADAL" clId="{4080F183-4AB4-4E4E-8585-175DA5CCFE61}" dt="2024-07-31T08:44:48.483" v="443"/>
          <ac:spMkLst>
            <pc:docMk/>
            <pc:sldMk cId="0" sldId="279"/>
            <ac:spMk id="27" creationId="{B5C46BF0-F52F-E256-C46C-AD61044C0A90}"/>
          </ac:spMkLst>
        </pc:spChg>
        <pc:spChg chg="mod">
          <ac:chgData name="Myroslava Makhynia" userId="7bb0f5b9-dfee-454e-9f70-e4fa02f019ef" providerId="ADAL" clId="{4080F183-4AB4-4E4E-8585-175DA5CCFE61}" dt="2024-07-31T09:03:55.248" v="635"/>
          <ac:spMkLst>
            <pc:docMk/>
            <pc:sldMk cId="0" sldId="279"/>
            <ac:spMk id="29" creationId="{3F77BC07-7069-D1E3-8F90-7CC03145D3E5}"/>
          </ac:spMkLst>
        </pc:spChg>
        <pc:spChg chg="mod">
          <ac:chgData name="Myroslava Makhynia" userId="7bb0f5b9-dfee-454e-9f70-e4fa02f019ef" providerId="ADAL" clId="{4080F183-4AB4-4E4E-8585-175DA5CCFE61}" dt="2024-07-31T09:03:55.248" v="635"/>
          <ac:spMkLst>
            <pc:docMk/>
            <pc:sldMk cId="0" sldId="279"/>
            <ac:spMk id="30" creationId="{EC844EE3-74A7-6655-F085-030C68A7C76B}"/>
          </ac:spMkLst>
        </pc:spChg>
        <pc:grpChg chg="del mod">
          <ac:chgData name="Myroslava Makhynia" userId="7bb0f5b9-dfee-454e-9f70-e4fa02f019ef" providerId="ADAL" clId="{4080F183-4AB4-4E4E-8585-175DA5CCFE61}" dt="2024-07-31T09:03:54.578" v="634" actId="478"/>
          <ac:grpSpMkLst>
            <pc:docMk/>
            <pc:sldMk cId="0" sldId="279"/>
            <ac:grpSpMk id="2" creationId="{00000000-0000-0000-0000-000000000000}"/>
          </ac:grpSpMkLst>
        </pc:grpChg>
        <pc:grpChg chg="mod">
          <ac:chgData name="Myroslava Makhynia" userId="7bb0f5b9-dfee-454e-9f70-e4fa02f019ef" providerId="ADAL" clId="{4080F183-4AB4-4E4E-8585-175DA5CCFE61}" dt="2024-07-31T09:05:28.886" v="666" actId="14100"/>
          <ac:grpSpMkLst>
            <pc:docMk/>
            <pc:sldMk cId="0" sldId="279"/>
            <ac:grpSpMk id="5" creationId="{00000000-0000-0000-0000-000000000000}"/>
          </ac:grpSpMkLst>
        </pc:grpChg>
        <pc:grpChg chg="del">
          <ac:chgData name="Myroslava Makhynia" userId="7bb0f5b9-dfee-454e-9f70-e4fa02f019ef" providerId="ADAL" clId="{4080F183-4AB4-4E4E-8585-175DA5CCFE61}" dt="2024-07-31T09:04:43.323" v="652" actId="478"/>
          <ac:grpSpMkLst>
            <pc:docMk/>
            <pc:sldMk cId="0" sldId="279"/>
            <ac:grpSpMk id="8" creationId="{00000000-0000-0000-0000-000000000000}"/>
          </ac:grpSpMkLst>
        </pc:grpChg>
        <pc:grpChg chg="del">
          <ac:chgData name="Myroslava Makhynia" userId="7bb0f5b9-dfee-454e-9f70-e4fa02f019ef" providerId="ADAL" clId="{4080F183-4AB4-4E4E-8585-175DA5CCFE61}" dt="2024-07-31T09:04:43.952" v="653" actId="478"/>
          <ac:grpSpMkLst>
            <pc:docMk/>
            <pc:sldMk cId="0" sldId="279"/>
            <ac:grpSpMk id="11" creationId="{00000000-0000-0000-0000-000000000000}"/>
          </ac:grpSpMkLst>
        </pc:grpChg>
        <pc:grpChg chg="mod">
          <ac:chgData name="Myroslava Makhynia" userId="7bb0f5b9-dfee-454e-9f70-e4fa02f019ef" providerId="ADAL" clId="{4080F183-4AB4-4E4E-8585-175DA5CCFE61}" dt="2024-07-31T09:05:26.474" v="665" actId="14100"/>
          <ac:grpSpMkLst>
            <pc:docMk/>
            <pc:sldMk cId="0" sldId="279"/>
            <ac:grpSpMk id="17" creationId="{00000000-0000-0000-0000-000000000000}"/>
          </ac:grpSpMkLst>
        </pc:grpChg>
        <pc:grpChg chg="del mod">
          <ac:chgData name="Myroslava Makhynia" userId="7bb0f5b9-dfee-454e-9f70-e4fa02f019ef" providerId="ADAL" clId="{4080F183-4AB4-4E4E-8585-175DA5CCFE61}" dt="2024-07-31T09:05:32.788" v="668" actId="478"/>
          <ac:grpSpMkLst>
            <pc:docMk/>
            <pc:sldMk cId="0" sldId="279"/>
            <ac:grpSpMk id="20" creationId="{00000000-0000-0000-0000-000000000000}"/>
          </ac:grpSpMkLst>
        </pc:grpChg>
        <pc:grpChg chg="add mod ord">
          <ac:chgData name="Myroslava Makhynia" userId="7bb0f5b9-dfee-454e-9f70-e4fa02f019ef" providerId="ADAL" clId="{4080F183-4AB4-4E4E-8585-175DA5CCFE61}" dt="2024-07-31T09:04:47.187" v="654" actId="167"/>
          <ac:grpSpMkLst>
            <pc:docMk/>
            <pc:sldMk cId="0" sldId="279"/>
            <ac:grpSpMk id="28" creationId="{555D1FF1-A09F-2D35-ECC3-2648FAD986B1}"/>
          </ac:grpSpMkLst>
        </pc:grpChg>
      </pc:sldChg>
      <pc:sldChg chg="addSp delSp modSp mod">
        <pc:chgData name="Myroslava Makhynia" userId="7bb0f5b9-dfee-454e-9f70-e4fa02f019ef" providerId="ADAL" clId="{4080F183-4AB4-4E4E-8585-175DA5CCFE61}" dt="2024-07-31T09:06:43.739" v="699" actId="790"/>
        <pc:sldMkLst>
          <pc:docMk/>
          <pc:sldMk cId="0" sldId="280"/>
        </pc:sldMkLst>
        <pc:spChg chg="del">
          <ac:chgData name="Myroslava Makhynia" userId="7bb0f5b9-dfee-454e-9f70-e4fa02f019ef" providerId="ADAL" clId="{4080F183-4AB4-4E4E-8585-175DA5CCFE61}" dt="2024-07-31T08:44:54.633" v="446" actId="478"/>
          <ac:spMkLst>
            <pc:docMk/>
            <pc:sldMk cId="0" sldId="280"/>
            <ac:spMk id="2" creationId="{00000000-0000-0000-0000-000000000000}"/>
          </ac:spMkLst>
        </pc:spChg>
        <pc:spChg chg="del">
          <ac:chgData name="Myroslava Makhynia" userId="7bb0f5b9-dfee-454e-9f70-e4fa02f019ef" providerId="ADAL" clId="{4080F183-4AB4-4E4E-8585-175DA5CCFE61}" dt="2024-07-31T08:44:54.143" v="445" actId="478"/>
          <ac:spMkLst>
            <pc:docMk/>
            <pc:sldMk cId="0" sldId="280"/>
            <ac:spMk id="3" creationId="{00000000-0000-0000-0000-000000000000}"/>
          </ac:spMkLst>
        </pc:spChg>
        <pc:spChg chg="mod">
          <ac:chgData name="Myroslava Makhynia" userId="7bb0f5b9-dfee-454e-9f70-e4fa02f019ef" providerId="ADAL" clId="{4080F183-4AB4-4E4E-8585-175DA5CCFE61}" dt="2024-07-31T09:05:58.560" v="672" actId="1076"/>
          <ac:spMkLst>
            <pc:docMk/>
            <pc:sldMk cId="0" sldId="280"/>
            <ac:spMk id="7" creationId="{00000000-0000-0000-0000-000000000000}"/>
          </ac:spMkLst>
        </pc:spChg>
        <pc:spChg chg="mod">
          <ac:chgData name="Myroslava Makhynia" userId="7bb0f5b9-dfee-454e-9f70-e4fa02f019ef" providerId="ADAL" clId="{4080F183-4AB4-4E4E-8585-175DA5CCFE61}" dt="2024-07-31T09:05:48.046" v="669" actId="207"/>
          <ac:spMkLst>
            <pc:docMk/>
            <pc:sldMk cId="0" sldId="280"/>
            <ac:spMk id="9" creationId="{00000000-0000-0000-0000-000000000000}"/>
          </ac:spMkLst>
        </pc:spChg>
        <pc:spChg chg="mod">
          <ac:chgData name="Myroslava Makhynia" userId="7bb0f5b9-dfee-454e-9f70-e4fa02f019ef" providerId="ADAL" clId="{4080F183-4AB4-4E4E-8585-175DA5CCFE61}" dt="2024-07-31T09:05:48.046" v="669" actId="207"/>
          <ac:spMkLst>
            <pc:docMk/>
            <pc:sldMk cId="0" sldId="280"/>
            <ac:spMk id="10" creationId="{00000000-0000-0000-0000-000000000000}"/>
          </ac:spMkLst>
        </pc:spChg>
        <pc:spChg chg="mod">
          <ac:chgData name="Myroslava Makhynia" userId="7bb0f5b9-dfee-454e-9f70-e4fa02f019ef" providerId="ADAL" clId="{4080F183-4AB4-4E4E-8585-175DA5CCFE61}" dt="2024-07-31T09:06:43.739" v="699" actId="790"/>
          <ac:spMkLst>
            <pc:docMk/>
            <pc:sldMk cId="0" sldId="280"/>
            <ac:spMk id="11" creationId="{00000000-0000-0000-0000-000000000000}"/>
          </ac:spMkLst>
        </pc:spChg>
        <pc:spChg chg="mod">
          <ac:chgData name="Myroslava Makhynia" userId="7bb0f5b9-dfee-454e-9f70-e4fa02f019ef" providerId="ADAL" clId="{4080F183-4AB4-4E4E-8585-175DA5CCFE61}" dt="2024-07-31T09:06:02.179" v="673" actId="1076"/>
          <ac:spMkLst>
            <pc:docMk/>
            <pc:sldMk cId="0" sldId="280"/>
            <ac:spMk id="12" creationId="{00000000-0000-0000-0000-000000000000}"/>
          </ac:spMkLst>
        </pc:spChg>
        <pc:spChg chg="add mod">
          <ac:chgData name="Myroslava Makhynia" userId="7bb0f5b9-dfee-454e-9f70-e4fa02f019ef" providerId="ADAL" clId="{4080F183-4AB4-4E4E-8585-175DA5CCFE61}" dt="2024-07-31T08:44:55.589" v="447"/>
          <ac:spMkLst>
            <pc:docMk/>
            <pc:sldMk cId="0" sldId="280"/>
            <ac:spMk id="13" creationId="{6935B1A0-A1CD-344E-7BE1-1E788343533E}"/>
          </ac:spMkLst>
        </pc:spChg>
        <pc:spChg chg="add mod">
          <ac:chgData name="Myroslava Makhynia" userId="7bb0f5b9-dfee-454e-9f70-e4fa02f019ef" providerId="ADAL" clId="{4080F183-4AB4-4E4E-8585-175DA5CCFE61}" dt="2024-07-31T08:44:55.589" v="447"/>
          <ac:spMkLst>
            <pc:docMk/>
            <pc:sldMk cId="0" sldId="280"/>
            <ac:spMk id="14" creationId="{A83CEE4A-0F94-A15D-8323-C1CC9D9710E4}"/>
          </ac:spMkLst>
        </pc:spChg>
        <pc:spChg chg="mod">
          <ac:chgData name="Myroslava Makhynia" userId="7bb0f5b9-dfee-454e-9f70-e4fa02f019ef" providerId="ADAL" clId="{4080F183-4AB4-4E4E-8585-175DA5CCFE61}" dt="2024-07-31T09:04:03.450" v="639"/>
          <ac:spMkLst>
            <pc:docMk/>
            <pc:sldMk cId="0" sldId="280"/>
            <ac:spMk id="16" creationId="{E70B5E85-0DE7-521D-9370-7BE449311CB8}"/>
          </ac:spMkLst>
        </pc:spChg>
        <pc:spChg chg="mod">
          <ac:chgData name="Myroslava Makhynia" userId="7bb0f5b9-dfee-454e-9f70-e4fa02f019ef" providerId="ADAL" clId="{4080F183-4AB4-4E4E-8585-175DA5CCFE61}" dt="2024-07-31T09:04:03.450" v="639"/>
          <ac:spMkLst>
            <pc:docMk/>
            <pc:sldMk cId="0" sldId="280"/>
            <ac:spMk id="17" creationId="{8ED4FADB-C7A4-AB24-724C-0497163D14C7}"/>
          </ac:spMkLst>
        </pc:spChg>
        <pc:grpChg chg="del mod">
          <ac:chgData name="Myroslava Makhynia" userId="7bb0f5b9-dfee-454e-9f70-e4fa02f019ef" providerId="ADAL" clId="{4080F183-4AB4-4E4E-8585-175DA5CCFE61}" dt="2024-07-31T09:04:02.798" v="638" actId="478"/>
          <ac:grpSpMkLst>
            <pc:docMk/>
            <pc:sldMk cId="0" sldId="280"/>
            <ac:grpSpMk id="4" creationId="{00000000-0000-0000-0000-000000000000}"/>
          </ac:grpSpMkLst>
        </pc:grpChg>
        <pc:grpChg chg="mod">
          <ac:chgData name="Myroslava Makhynia" userId="7bb0f5b9-dfee-454e-9f70-e4fa02f019ef" providerId="ADAL" clId="{4080F183-4AB4-4E4E-8585-175DA5CCFE61}" dt="2024-07-31T09:06:09.922" v="676" actId="1076"/>
          <ac:grpSpMkLst>
            <pc:docMk/>
            <pc:sldMk cId="0" sldId="280"/>
            <ac:grpSpMk id="8" creationId="{00000000-0000-0000-0000-000000000000}"/>
          </ac:grpSpMkLst>
        </pc:grpChg>
        <pc:grpChg chg="add mod ord">
          <ac:chgData name="Myroslava Makhynia" userId="7bb0f5b9-dfee-454e-9f70-e4fa02f019ef" providerId="ADAL" clId="{4080F183-4AB4-4E4E-8585-175DA5CCFE61}" dt="2024-07-31T09:05:51.280" v="670" actId="167"/>
          <ac:grpSpMkLst>
            <pc:docMk/>
            <pc:sldMk cId="0" sldId="280"/>
            <ac:grpSpMk id="15" creationId="{64185947-3B16-096C-8C6F-9E7607D14121}"/>
          </ac:grpSpMkLst>
        </pc:grpChg>
      </pc:sldChg>
      <pc:sldChg chg="addSp delSp modSp mod">
        <pc:chgData name="Myroslava Makhynia" userId="7bb0f5b9-dfee-454e-9f70-e4fa02f019ef" providerId="ADAL" clId="{4080F183-4AB4-4E4E-8585-175DA5CCFE61}" dt="2024-07-31T09:16:51.540" v="715" actId="1076"/>
        <pc:sldMkLst>
          <pc:docMk/>
          <pc:sldMk cId="0" sldId="281"/>
        </pc:sldMkLst>
        <pc:spChg chg="del">
          <ac:chgData name="Myroslava Makhynia" userId="7bb0f5b9-dfee-454e-9f70-e4fa02f019ef" providerId="ADAL" clId="{4080F183-4AB4-4E4E-8585-175DA5CCFE61}" dt="2024-07-31T08:45:01.256" v="449" actId="478"/>
          <ac:spMkLst>
            <pc:docMk/>
            <pc:sldMk cId="0" sldId="281"/>
            <ac:spMk id="2" creationId="{00000000-0000-0000-0000-000000000000}"/>
          </ac:spMkLst>
        </pc:spChg>
        <pc:spChg chg="del">
          <ac:chgData name="Myroslava Makhynia" userId="7bb0f5b9-dfee-454e-9f70-e4fa02f019ef" providerId="ADAL" clId="{4080F183-4AB4-4E4E-8585-175DA5CCFE61}" dt="2024-07-31T08:45:01.701" v="450" actId="478"/>
          <ac:spMkLst>
            <pc:docMk/>
            <pc:sldMk cId="0" sldId="281"/>
            <ac:spMk id="3" creationId="{00000000-0000-0000-0000-000000000000}"/>
          </ac:spMkLst>
        </pc:spChg>
        <pc:spChg chg="mod">
          <ac:chgData name="Myroslava Makhynia" userId="7bb0f5b9-dfee-454e-9f70-e4fa02f019ef" providerId="ADAL" clId="{4080F183-4AB4-4E4E-8585-175DA5CCFE61}" dt="2024-07-31T09:16:09.024" v="704" actId="1076"/>
          <ac:spMkLst>
            <pc:docMk/>
            <pc:sldMk cId="0" sldId="281"/>
            <ac:spMk id="7" creationId="{00000000-0000-0000-0000-000000000000}"/>
          </ac:spMkLst>
        </pc:spChg>
        <pc:spChg chg="mod">
          <ac:chgData name="Myroslava Makhynia" userId="7bb0f5b9-dfee-454e-9f70-e4fa02f019ef" providerId="ADAL" clId="{4080F183-4AB4-4E4E-8585-175DA5CCFE61}" dt="2024-07-31T09:16:20.487" v="709" actId="207"/>
          <ac:spMkLst>
            <pc:docMk/>
            <pc:sldMk cId="0" sldId="281"/>
            <ac:spMk id="9" creationId="{00000000-0000-0000-0000-000000000000}"/>
          </ac:spMkLst>
        </pc:spChg>
        <pc:spChg chg="mod">
          <ac:chgData name="Myroslava Makhynia" userId="7bb0f5b9-dfee-454e-9f70-e4fa02f019ef" providerId="ADAL" clId="{4080F183-4AB4-4E4E-8585-175DA5CCFE61}" dt="2024-07-31T09:16:20.487" v="709" actId="207"/>
          <ac:spMkLst>
            <pc:docMk/>
            <pc:sldMk cId="0" sldId="281"/>
            <ac:spMk id="10" creationId="{00000000-0000-0000-0000-000000000000}"/>
          </ac:spMkLst>
        </pc:spChg>
        <pc:spChg chg="mod">
          <ac:chgData name="Myroslava Makhynia" userId="7bb0f5b9-dfee-454e-9f70-e4fa02f019ef" providerId="ADAL" clId="{4080F183-4AB4-4E4E-8585-175DA5CCFE61}" dt="2024-07-31T09:16:51.540" v="715" actId="1076"/>
          <ac:spMkLst>
            <pc:docMk/>
            <pc:sldMk cId="0" sldId="281"/>
            <ac:spMk id="11" creationId="{00000000-0000-0000-0000-000000000000}"/>
          </ac:spMkLst>
        </pc:spChg>
        <pc:spChg chg="mod">
          <ac:chgData name="Myroslava Makhynia" userId="7bb0f5b9-dfee-454e-9f70-e4fa02f019ef" providerId="ADAL" clId="{4080F183-4AB4-4E4E-8585-175DA5CCFE61}" dt="2024-07-31T09:16:17.214" v="708" actId="1035"/>
          <ac:spMkLst>
            <pc:docMk/>
            <pc:sldMk cId="0" sldId="281"/>
            <ac:spMk id="12" creationId="{00000000-0000-0000-0000-000000000000}"/>
          </ac:spMkLst>
        </pc:spChg>
        <pc:spChg chg="add mod">
          <ac:chgData name="Myroslava Makhynia" userId="7bb0f5b9-dfee-454e-9f70-e4fa02f019ef" providerId="ADAL" clId="{4080F183-4AB4-4E4E-8585-175DA5CCFE61}" dt="2024-07-31T08:45:03.469" v="451"/>
          <ac:spMkLst>
            <pc:docMk/>
            <pc:sldMk cId="0" sldId="281"/>
            <ac:spMk id="13" creationId="{B6C02C99-E139-9DF0-CA3E-7F52FE5D3CF2}"/>
          </ac:spMkLst>
        </pc:spChg>
        <pc:spChg chg="add mod">
          <ac:chgData name="Myroslava Makhynia" userId="7bb0f5b9-dfee-454e-9f70-e4fa02f019ef" providerId="ADAL" clId="{4080F183-4AB4-4E4E-8585-175DA5CCFE61}" dt="2024-07-31T08:45:03.469" v="451"/>
          <ac:spMkLst>
            <pc:docMk/>
            <pc:sldMk cId="0" sldId="281"/>
            <ac:spMk id="14" creationId="{00DB8F7F-7206-65D5-9730-1AB2EE1F639B}"/>
          </ac:spMkLst>
        </pc:spChg>
        <pc:spChg chg="mod">
          <ac:chgData name="Myroslava Makhynia" userId="7bb0f5b9-dfee-454e-9f70-e4fa02f019ef" providerId="ADAL" clId="{4080F183-4AB4-4E4E-8585-175DA5CCFE61}" dt="2024-07-31T09:04:07.925" v="641"/>
          <ac:spMkLst>
            <pc:docMk/>
            <pc:sldMk cId="0" sldId="281"/>
            <ac:spMk id="16" creationId="{A23D5D7D-7EFD-20D9-DCBF-466EE2AF7D66}"/>
          </ac:spMkLst>
        </pc:spChg>
        <pc:spChg chg="mod">
          <ac:chgData name="Myroslava Makhynia" userId="7bb0f5b9-dfee-454e-9f70-e4fa02f019ef" providerId="ADAL" clId="{4080F183-4AB4-4E4E-8585-175DA5CCFE61}" dt="2024-07-31T09:04:07.925" v="641"/>
          <ac:spMkLst>
            <pc:docMk/>
            <pc:sldMk cId="0" sldId="281"/>
            <ac:spMk id="17" creationId="{EE6227F7-1CDE-F7E7-AF5F-D24F96F79500}"/>
          </ac:spMkLst>
        </pc:spChg>
        <pc:grpChg chg="del mod">
          <ac:chgData name="Myroslava Makhynia" userId="7bb0f5b9-dfee-454e-9f70-e4fa02f019ef" providerId="ADAL" clId="{4080F183-4AB4-4E4E-8585-175DA5CCFE61}" dt="2024-07-31T09:04:07.269" v="640" actId="478"/>
          <ac:grpSpMkLst>
            <pc:docMk/>
            <pc:sldMk cId="0" sldId="281"/>
            <ac:grpSpMk id="4" creationId="{00000000-0000-0000-0000-000000000000}"/>
          </ac:grpSpMkLst>
        </pc:grpChg>
        <pc:grpChg chg="mod">
          <ac:chgData name="Myroslava Makhynia" userId="7bb0f5b9-dfee-454e-9f70-e4fa02f019ef" providerId="ADAL" clId="{4080F183-4AB4-4E4E-8585-175DA5CCFE61}" dt="2024-07-31T09:16:33.508" v="712" actId="14100"/>
          <ac:grpSpMkLst>
            <pc:docMk/>
            <pc:sldMk cId="0" sldId="281"/>
            <ac:grpSpMk id="8" creationId="{00000000-0000-0000-0000-000000000000}"/>
          </ac:grpSpMkLst>
        </pc:grpChg>
        <pc:grpChg chg="add mod ord">
          <ac:chgData name="Myroslava Makhynia" userId="7bb0f5b9-dfee-454e-9f70-e4fa02f019ef" providerId="ADAL" clId="{4080F183-4AB4-4E4E-8585-175DA5CCFE61}" dt="2024-07-31T09:15:54.329" v="700" actId="167"/>
          <ac:grpSpMkLst>
            <pc:docMk/>
            <pc:sldMk cId="0" sldId="281"/>
            <ac:grpSpMk id="15" creationId="{5BD2025C-94C6-94BC-6B66-FFCD0996EB72}"/>
          </ac:grpSpMkLst>
        </pc:grpChg>
      </pc:sldChg>
      <pc:sldChg chg="addSp delSp modSp mod">
        <pc:chgData name="Myroslava Makhynia" userId="7bb0f5b9-dfee-454e-9f70-e4fa02f019ef" providerId="ADAL" clId="{4080F183-4AB4-4E4E-8585-175DA5CCFE61}" dt="2024-07-31T09:18:59.634" v="725" actId="1076"/>
        <pc:sldMkLst>
          <pc:docMk/>
          <pc:sldMk cId="0" sldId="282"/>
        </pc:sldMkLst>
        <pc:spChg chg="del">
          <ac:chgData name="Myroslava Makhynia" userId="7bb0f5b9-dfee-454e-9f70-e4fa02f019ef" providerId="ADAL" clId="{4080F183-4AB4-4E4E-8585-175DA5CCFE61}" dt="2024-07-31T08:45:10.082" v="454" actId="478"/>
          <ac:spMkLst>
            <pc:docMk/>
            <pc:sldMk cId="0" sldId="282"/>
            <ac:spMk id="2" creationId="{00000000-0000-0000-0000-000000000000}"/>
          </ac:spMkLst>
        </pc:spChg>
        <pc:spChg chg="del">
          <ac:chgData name="Myroslava Makhynia" userId="7bb0f5b9-dfee-454e-9f70-e4fa02f019ef" providerId="ADAL" clId="{4080F183-4AB4-4E4E-8585-175DA5CCFE61}" dt="2024-07-31T08:45:09.641" v="453" actId="478"/>
          <ac:spMkLst>
            <pc:docMk/>
            <pc:sldMk cId="0" sldId="282"/>
            <ac:spMk id="3" creationId="{00000000-0000-0000-0000-000000000000}"/>
          </ac:spMkLst>
        </pc:spChg>
        <pc:spChg chg="mod">
          <ac:chgData name="Myroslava Makhynia" userId="7bb0f5b9-dfee-454e-9f70-e4fa02f019ef" providerId="ADAL" clId="{4080F183-4AB4-4E4E-8585-175DA5CCFE61}" dt="2024-07-31T09:17:08.624" v="718" actId="1076"/>
          <ac:spMkLst>
            <pc:docMk/>
            <pc:sldMk cId="0" sldId="282"/>
            <ac:spMk id="7" creationId="{00000000-0000-0000-0000-000000000000}"/>
          </ac:spMkLst>
        </pc:spChg>
        <pc:spChg chg="mod">
          <ac:chgData name="Myroslava Makhynia" userId="7bb0f5b9-dfee-454e-9f70-e4fa02f019ef" providerId="ADAL" clId="{4080F183-4AB4-4E4E-8585-175DA5CCFE61}" dt="2024-07-31T09:17:13.782" v="721" actId="207"/>
          <ac:spMkLst>
            <pc:docMk/>
            <pc:sldMk cId="0" sldId="282"/>
            <ac:spMk id="9" creationId="{00000000-0000-0000-0000-000000000000}"/>
          </ac:spMkLst>
        </pc:spChg>
        <pc:spChg chg="mod">
          <ac:chgData name="Myroslava Makhynia" userId="7bb0f5b9-dfee-454e-9f70-e4fa02f019ef" providerId="ADAL" clId="{4080F183-4AB4-4E4E-8585-175DA5CCFE61}" dt="2024-07-31T09:17:13.782" v="721" actId="207"/>
          <ac:spMkLst>
            <pc:docMk/>
            <pc:sldMk cId="0" sldId="282"/>
            <ac:spMk id="10" creationId="{00000000-0000-0000-0000-000000000000}"/>
          </ac:spMkLst>
        </pc:spChg>
        <pc:spChg chg="mod">
          <ac:chgData name="Myroslava Makhynia" userId="7bb0f5b9-dfee-454e-9f70-e4fa02f019ef" providerId="ADAL" clId="{4080F183-4AB4-4E4E-8585-175DA5CCFE61}" dt="2024-07-31T09:18:59.634" v="725" actId="1076"/>
          <ac:spMkLst>
            <pc:docMk/>
            <pc:sldMk cId="0" sldId="282"/>
            <ac:spMk id="11" creationId="{00000000-0000-0000-0000-000000000000}"/>
          </ac:spMkLst>
        </pc:spChg>
        <pc:spChg chg="mod">
          <ac:chgData name="Myroslava Makhynia" userId="7bb0f5b9-dfee-454e-9f70-e4fa02f019ef" providerId="ADAL" clId="{4080F183-4AB4-4E4E-8585-175DA5CCFE61}" dt="2024-07-31T09:17:11.914" v="720" actId="1076"/>
          <ac:spMkLst>
            <pc:docMk/>
            <pc:sldMk cId="0" sldId="282"/>
            <ac:spMk id="12" creationId="{00000000-0000-0000-0000-000000000000}"/>
          </ac:spMkLst>
        </pc:spChg>
        <pc:spChg chg="add mod">
          <ac:chgData name="Myroslava Makhynia" userId="7bb0f5b9-dfee-454e-9f70-e4fa02f019ef" providerId="ADAL" clId="{4080F183-4AB4-4E4E-8585-175DA5CCFE61}" dt="2024-07-31T08:45:11.078" v="455"/>
          <ac:spMkLst>
            <pc:docMk/>
            <pc:sldMk cId="0" sldId="282"/>
            <ac:spMk id="13" creationId="{3083874E-BFF6-7C42-DE97-D963927DD7DB}"/>
          </ac:spMkLst>
        </pc:spChg>
        <pc:spChg chg="add mod">
          <ac:chgData name="Myroslava Makhynia" userId="7bb0f5b9-dfee-454e-9f70-e4fa02f019ef" providerId="ADAL" clId="{4080F183-4AB4-4E4E-8585-175DA5CCFE61}" dt="2024-07-31T08:45:11.078" v="455"/>
          <ac:spMkLst>
            <pc:docMk/>
            <pc:sldMk cId="0" sldId="282"/>
            <ac:spMk id="14" creationId="{A4A05C68-4259-7DB2-F205-3374F7869B4F}"/>
          </ac:spMkLst>
        </pc:spChg>
        <pc:spChg chg="mod">
          <ac:chgData name="Myroslava Makhynia" userId="7bb0f5b9-dfee-454e-9f70-e4fa02f019ef" providerId="ADAL" clId="{4080F183-4AB4-4E4E-8585-175DA5CCFE61}" dt="2024-07-31T09:04:12.119" v="643"/>
          <ac:spMkLst>
            <pc:docMk/>
            <pc:sldMk cId="0" sldId="282"/>
            <ac:spMk id="16" creationId="{840F8D92-9C6F-8CAD-010C-858C713FEE24}"/>
          </ac:spMkLst>
        </pc:spChg>
        <pc:spChg chg="mod">
          <ac:chgData name="Myroslava Makhynia" userId="7bb0f5b9-dfee-454e-9f70-e4fa02f019ef" providerId="ADAL" clId="{4080F183-4AB4-4E4E-8585-175DA5CCFE61}" dt="2024-07-31T09:04:12.119" v="643"/>
          <ac:spMkLst>
            <pc:docMk/>
            <pc:sldMk cId="0" sldId="282"/>
            <ac:spMk id="17" creationId="{A7C3FE7D-20E2-4C41-849C-B18B9220AC1D}"/>
          </ac:spMkLst>
        </pc:spChg>
        <pc:grpChg chg="del mod">
          <ac:chgData name="Myroslava Makhynia" userId="7bb0f5b9-dfee-454e-9f70-e4fa02f019ef" providerId="ADAL" clId="{4080F183-4AB4-4E4E-8585-175DA5CCFE61}" dt="2024-07-31T09:04:11.339" v="642" actId="478"/>
          <ac:grpSpMkLst>
            <pc:docMk/>
            <pc:sldMk cId="0" sldId="282"/>
            <ac:grpSpMk id="4" creationId="{00000000-0000-0000-0000-000000000000}"/>
          </ac:grpSpMkLst>
        </pc:grpChg>
        <pc:grpChg chg="mod">
          <ac:chgData name="Myroslava Makhynia" userId="7bb0f5b9-dfee-454e-9f70-e4fa02f019ef" providerId="ADAL" clId="{4080F183-4AB4-4E4E-8585-175DA5CCFE61}" dt="2024-07-31T09:17:21.970" v="723" actId="14100"/>
          <ac:grpSpMkLst>
            <pc:docMk/>
            <pc:sldMk cId="0" sldId="282"/>
            <ac:grpSpMk id="8" creationId="{00000000-0000-0000-0000-000000000000}"/>
          </ac:grpSpMkLst>
        </pc:grpChg>
        <pc:grpChg chg="add mod ord">
          <ac:chgData name="Myroslava Makhynia" userId="7bb0f5b9-dfee-454e-9f70-e4fa02f019ef" providerId="ADAL" clId="{4080F183-4AB4-4E4E-8585-175DA5CCFE61}" dt="2024-07-31T09:17:02.400" v="716" actId="167"/>
          <ac:grpSpMkLst>
            <pc:docMk/>
            <pc:sldMk cId="0" sldId="282"/>
            <ac:grpSpMk id="15" creationId="{41B0B23E-97EB-B66F-3F1A-5A224E0EC5A6}"/>
          </ac:grpSpMkLst>
        </pc:grpChg>
      </pc:sldChg>
      <pc:sldChg chg="addSp delSp modSp mod">
        <pc:chgData name="Myroslava Makhynia" userId="7bb0f5b9-dfee-454e-9f70-e4fa02f019ef" providerId="ADAL" clId="{4080F183-4AB4-4E4E-8585-175DA5CCFE61}" dt="2024-07-31T09:19:25.817" v="733" actId="14100"/>
        <pc:sldMkLst>
          <pc:docMk/>
          <pc:sldMk cId="0" sldId="283"/>
        </pc:sldMkLst>
        <pc:spChg chg="del">
          <ac:chgData name="Myroslava Makhynia" userId="7bb0f5b9-dfee-454e-9f70-e4fa02f019ef" providerId="ADAL" clId="{4080F183-4AB4-4E4E-8585-175DA5CCFE61}" dt="2024-07-31T08:45:15.958" v="458" actId="478"/>
          <ac:spMkLst>
            <pc:docMk/>
            <pc:sldMk cId="0" sldId="283"/>
            <ac:spMk id="2" creationId="{00000000-0000-0000-0000-000000000000}"/>
          </ac:spMkLst>
        </pc:spChg>
        <pc:spChg chg="del">
          <ac:chgData name="Myroslava Makhynia" userId="7bb0f5b9-dfee-454e-9f70-e4fa02f019ef" providerId="ADAL" clId="{4080F183-4AB4-4E4E-8585-175DA5CCFE61}" dt="2024-07-31T08:45:15.485" v="457" actId="478"/>
          <ac:spMkLst>
            <pc:docMk/>
            <pc:sldMk cId="0" sldId="283"/>
            <ac:spMk id="3" creationId="{00000000-0000-0000-0000-000000000000}"/>
          </ac:spMkLst>
        </pc:spChg>
        <pc:spChg chg="mod">
          <ac:chgData name="Myroslava Makhynia" userId="7bb0f5b9-dfee-454e-9f70-e4fa02f019ef" providerId="ADAL" clId="{4080F183-4AB4-4E4E-8585-175DA5CCFE61}" dt="2024-07-31T09:19:14.332" v="728" actId="1076"/>
          <ac:spMkLst>
            <pc:docMk/>
            <pc:sldMk cId="0" sldId="283"/>
            <ac:spMk id="7" creationId="{00000000-0000-0000-0000-000000000000}"/>
          </ac:spMkLst>
        </pc:spChg>
        <pc:spChg chg="mod">
          <ac:chgData name="Myroslava Makhynia" userId="7bb0f5b9-dfee-454e-9f70-e4fa02f019ef" providerId="ADAL" clId="{4080F183-4AB4-4E4E-8585-175DA5CCFE61}" dt="2024-07-31T09:19:18.788" v="730" actId="207"/>
          <ac:spMkLst>
            <pc:docMk/>
            <pc:sldMk cId="0" sldId="283"/>
            <ac:spMk id="9" creationId="{00000000-0000-0000-0000-000000000000}"/>
          </ac:spMkLst>
        </pc:spChg>
        <pc:spChg chg="mod">
          <ac:chgData name="Myroslava Makhynia" userId="7bb0f5b9-dfee-454e-9f70-e4fa02f019ef" providerId="ADAL" clId="{4080F183-4AB4-4E4E-8585-175DA5CCFE61}" dt="2024-07-31T09:19:18.788" v="730" actId="207"/>
          <ac:spMkLst>
            <pc:docMk/>
            <pc:sldMk cId="0" sldId="283"/>
            <ac:spMk id="10" creationId="{00000000-0000-0000-0000-000000000000}"/>
          </ac:spMkLst>
        </pc:spChg>
        <pc:spChg chg="mod">
          <ac:chgData name="Myroslava Makhynia" userId="7bb0f5b9-dfee-454e-9f70-e4fa02f019ef" providerId="ADAL" clId="{4080F183-4AB4-4E4E-8585-175DA5CCFE61}" dt="2024-07-31T09:19:25.817" v="733" actId="14100"/>
          <ac:spMkLst>
            <pc:docMk/>
            <pc:sldMk cId="0" sldId="283"/>
            <ac:spMk id="11" creationId="{00000000-0000-0000-0000-000000000000}"/>
          </ac:spMkLst>
        </pc:spChg>
        <pc:spChg chg="mod">
          <ac:chgData name="Myroslava Makhynia" userId="7bb0f5b9-dfee-454e-9f70-e4fa02f019ef" providerId="ADAL" clId="{4080F183-4AB4-4E4E-8585-175DA5CCFE61}" dt="2024-07-31T09:19:16.737" v="729" actId="1076"/>
          <ac:spMkLst>
            <pc:docMk/>
            <pc:sldMk cId="0" sldId="283"/>
            <ac:spMk id="12" creationId="{00000000-0000-0000-0000-000000000000}"/>
          </ac:spMkLst>
        </pc:spChg>
        <pc:spChg chg="add mod">
          <ac:chgData name="Myroslava Makhynia" userId="7bb0f5b9-dfee-454e-9f70-e4fa02f019ef" providerId="ADAL" clId="{4080F183-4AB4-4E4E-8585-175DA5CCFE61}" dt="2024-07-31T08:45:17.441" v="459"/>
          <ac:spMkLst>
            <pc:docMk/>
            <pc:sldMk cId="0" sldId="283"/>
            <ac:spMk id="13" creationId="{666A806A-49CD-781B-D45B-BC5CCC23F96B}"/>
          </ac:spMkLst>
        </pc:spChg>
        <pc:spChg chg="add mod">
          <ac:chgData name="Myroslava Makhynia" userId="7bb0f5b9-dfee-454e-9f70-e4fa02f019ef" providerId="ADAL" clId="{4080F183-4AB4-4E4E-8585-175DA5CCFE61}" dt="2024-07-31T08:45:17.441" v="459"/>
          <ac:spMkLst>
            <pc:docMk/>
            <pc:sldMk cId="0" sldId="283"/>
            <ac:spMk id="14" creationId="{7C1E1765-E149-8A8A-0C92-8CBB6EF9077A}"/>
          </ac:spMkLst>
        </pc:spChg>
        <pc:spChg chg="mod">
          <ac:chgData name="Myroslava Makhynia" userId="7bb0f5b9-dfee-454e-9f70-e4fa02f019ef" providerId="ADAL" clId="{4080F183-4AB4-4E4E-8585-175DA5CCFE61}" dt="2024-07-31T09:04:16.331" v="645"/>
          <ac:spMkLst>
            <pc:docMk/>
            <pc:sldMk cId="0" sldId="283"/>
            <ac:spMk id="16" creationId="{451E0908-E56B-9A3E-A3D5-FC770B86AE12}"/>
          </ac:spMkLst>
        </pc:spChg>
        <pc:spChg chg="mod">
          <ac:chgData name="Myroslava Makhynia" userId="7bb0f5b9-dfee-454e-9f70-e4fa02f019ef" providerId="ADAL" clId="{4080F183-4AB4-4E4E-8585-175DA5CCFE61}" dt="2024-07-31T09:04:16.331" v="645"/>
          <ac:spMkLst>
            <pc:docMk/>
            <pc:sldMk cId="0" sldId="283"/>
            <ac:spMk id="17" creationId="{849B425C-F9F8-AF58-21C7-3C52B362A264}"/>
          </ac:spMkLst>
        </pc:spChg>
        <pc:grpChg chg="del mod">
          <ac:chgData name="Myroslava Makhynia" userId="7bb0f5b9-dfee-454e-9f70-e4fa02f019ef" providerId="ADAL" clId="{4080F183-4AB4-4E4E-8585-175DA5CCFE61}" dt="2024-07-31T09:04:15.713" v="644" actId="478"/>
          <ac:grpSpMkLst>
            <pc:docMk/>
            <pc:sldMk cId="0" sldId="283"/>
            <ac:grpSpMk id="4" creationId="{00000000-0000-0000-0000-000000000000}"/>
          </ac:grpSpMkLst>
        </pc:grpChg>
        <pc:grpChg chg="mod">
          <ac:chgData name="Myroslava Makhynia" userId="7bb0f5b9-dfee-454e-9f70-e4fa02f019ef" providerId="ADAL" clId="{4080F183-4AB4-4E4E-8585-175DA5CCFE61}" dt="2024-07-31T09:19:22.583" v="732" actId="14100"/>
          <ac:grpSpMkLst>
            <pc:docMk/>
            <pc:sldMk cId="0" sldId="283"/>
            <ac:grpSpMk id="8" creationId="{00000000-0000-0000-0000-000000000000}"/>
          </ac:grpSpMkLst>
        </pc:grpChg>
        <pc:grpChg chg="add mod ord">
          <ac:chgData name="Myroslava Makhynia" userId="7bb0f5b9-dfee-454e-9f70-e4fa02f019ef" providerId="ADAL" clId="{4080F183-4AB4-4E4E-8585-175DA5CCFE61}" dt="2024-07-31T09:19:06.935" v="726" actId="167"/>
          <ac:grpSpMkLst>
            <pc:docMk/>
            <pc:sldMk cId="0" sldId="283"/>
            <ac:grpSpMk id="15" creationId="{A5E8B7BE-D260-6EA1-1CF3-BE8C75F1AFC5}"/>
          </ac:grpSpMkLst>
        </pc:grpChg>
      </pc:sldChg>
      <pc:sldChg chg="addSp delSp modSp mod">
        <pc:chgData name="Myroslava Makhynia" userId="7bb0f5b9-dfee-454e-9f70-e4fa02f019ef" providerId="ADAL" clId="{4080F183-4AB4-4E4E-8585-175DA5CCFE61}" dt="2024-07-31T09:20:54.156" v="754" actId="207"/>
        <pc:sldMkLst>
          <pc:docMk/>
          <pc:sldMk cId="0" sldId="284"/>
        </pc:sldMkLst>
        <pc:spChg chg="mod">
          <ac:chgData name="Myroslava Makhynia" userId="7bb0f5b9-dfee-454e-9f70-e4fa02f019ef" providerId="ADAL" clId="{4080F183-4AB4-4E4E-8585-175DA5CCFE61}" dt="2024-07-31T09:04:22.642" v="646" actId="207"/>
          <ac:spMkLst>
            <pc:docMk/>
            <pc:sldMk cId="0" sldId="284"/>
            <ac:spMk id="3" creationId="{00000000-0000-0000-0000-000000000000}"/>
          </ac:spMkLst>
        </pc:spChg>
        <pc:spChg chg="mod">
          <ac:chgData name="Myroslava Makhynia" userId="7bb0f5b9-dfee-454e-9f70-e4fa02f019ef" providerId="ADAL" clId="{4080F183-4AB4-4E4E-8585-175DA5CCFE61}" dt="2024-07-31T09:04:22.642" v="646" actId="207"/>
          <ac:spMkLst>
            <pc:docMk/>
            <pc:sldMk cId="0" sldId="284"/>
            <ac:spMk id="4" creationId="{00000000-0000-0000-0000-000000000000}"/>
          </ac:spMkLst>
        </pc:spChg>
        <pc:spChg chg="del">
          <ac:chgData name="Myroslava Makhynia" userId="7bb0f5b9-dfee-454e-9f70-e4fa02f019ef" providerId="ADAL" clId="{4080F183-4AB4-4E4E-8585-175DA5CCFE61}" dt="2024-07-31T08:45:25.279" v="462" actId="478"/>
          <ac:spMkLst>
            <pc:docMk/>
            <pc:sldMk cId="0" sldId="284"/>
            <ac:spMk id="6" creationId="{00000000-0000-0000-0000-000000000000}"/>
          </ac:spMkLst>
        </pc:spChg>
        <pc:spChg chg="del">
          <ac:chgData name="Myroslava Makhynia" userId="7bb0f5b9-dfee-454e-9f70-e4fa02f019ef" providerId="ADAL" clId="{4080F183-4AB4-4E4E-8585-175DA5CCFE61}" dt="2024-07-31T08:45:24.383" v="461" actId="478"/>
          <ac:spMkLst>
            <pc:docMk/>
            <pc:sldMk cId="0" sldId="284"/>
            <ac:spMk id="7" creationId="{00000000-0000-0000-0000-000000000000}"/>
          </ac:spMkLst>
        </pc:spChg>
        <pc:spChg chg="mod">
          <ac:chgData name="Myroslava Makhynia" userId="7bb0f5b9-dfee-454e-9f70-e4fa02f019ef" providerId="ADAL" clId="{4080F183-4AB4-4E4E-8585-175DA5CCFE61}" dt="2024-07-31T09:20:54.156" v="754" actId="207"/>
          <ac:spMkLst>
            <pc:docMk/>
            <pc:sldMk cId="0" sldId="284"/>
            <ac:spMk id="12" creationId="{00000000-0000-0000-0000-000000000000}"/>
          </ac:spMkLst>
        </pc:spChg>
        <pc:spChg chg="mod">
          <ac:chgData name="Myroslava Makhynia" userId="7bb0f5b9-dfee-454e-9f70-e4fa02f019ef" providerId="ADAL" clId="{4080F183-4AB4-4E4E-8585-175DA5CCFE61}" dt="2024-07-31T09:20:46.210" v="753" actId="1076"/>
          <ac:spMkLst>
            <pc:docMk/>
            <pc:sldMk cId="0" sldId="284"/>
            <ac:spMk id="13" creationId="{00000000-0000-0000-0000-000000000000}"/>
          </ac:spMkLst>
        </pc:spChg>
        <pc:spChg chg="mod">
          <ac:chgData name="Myroslava Makhynia" userId="7bb0f5b9-dfee-454e-9f70-e4fa02f019ef" providerId="ADAL" clId="{4080F183-4AB4-4E4E-8585-175DA5CCFE61}" dt="2024-07-31T09:20:46.210" v="753" actId="1076"/>
          <ac:spMkLst>
            <pc:docMk/>
            <pc:sldMk cId="0" sldId="284"/>
            <ac:spMk id="14" creationId="{00000000-0000-0000-0000-000000000000}"/>
          </ac:spMkLst>
        </pc:spChg>
        <pc:spChg chg="add mod">
          <ac:chgData name="Myroslava Makhynia" userId="7bb0f5b9-dfee-454e-9f70-e4fa02f019ef" providerId="ADAL" clId="{4080F183-4AB4-4E4E-8585-175DA5CCFE61}" dt="2024-07-31T08:45:26.692" v="463"/>
          <ac:spMkLst>
            <pc:docMk/>
            <pc:sldMk cId="0" sldId="284"/>
            <ac:spMk id="15" creationId="{E1A5991B-5F34-6109-432A-EDDF1B9F3BFF}"/>
          </ac:spMkLst>
        </pc:spChg>
        <pc:spChg chg="add mod">
          <ac:chgData name="Myroslava Makhynia" userId="7bb0f5b9-dfee-454e-9f70-e4fa02f019ef" providerId="ADAL" clId="{4080F183-4AB4-4E4E-8585-175DA5CCFE61}" dt="2024-07-31T08:45:26.692" v="463"/>
          <ac:spMkLst>
            <pc:docMk/>
            <pc:sldMk cId="0" sldId="284"/>
            <ac:spMk id="16" creationId="{AAE9B756-90EA-5C47-4361-63DCA6112F54}"/>
          </ac:spMkLst>
        </pc:spChg>
        <pc:grpChg chg="mod">
          <ac:chgData name="Myroslava Makhynia" userId="7bb0f5b9-dfee-454e-9f70-e4fa02f019ef" providerId="ADAL" clId="{4080F183-4AB4-4E4E-8585-175DA5CCFE61}" dt="2024-07-31T09:04:28.436" v="648" actId="14100"/>
          <ac:grpSpMkLst>
            <pc:docMk/>
            <pc:sldMk cId="0" sldId="284"/>
            <ac:grpSpMk id="2" creationId="{00000000-0000-0000-0000-000000000000}"/>
          </ac:grpSpMkLst>
        </pc:grpChg>
      </pc:sldChg>
      <pc:sldChg chg="addSp delSp modSp mod">
        <pc:chgData name="Myroslava Makhynia" userId="7bb0f5b9-dfee-454e-9f70-e4fa02f019ef" providerId="ADAL" clId="{4080F183-4AB4-4E4E-8585-175DA5CCFE61}" dt="2024-07-31T10:15:12.509" v="763" actId="1035"/>
        <pc:sldMkLst>
          <pc:docMk/>
          <pc:sldMk cId="0" sldId="285"/>
        </pc:sldMkLst>
        <pc:spChg chg="mod">
          <ac:chgData name="Myroslava Makhynia" userId="7bb0f5b9-dfee-454e-9f70-e4fa02f019ef" providerId="ADAL" clId="{4080F183-4AB4-4E4E-8585-175DA5CCFE61}" dt="2024-07-31T09:04:31.706" v="649" actId="207"/>
          <ac:spMkLst>
            <pc:docMk/>
            <pc:sldMk cId="0" sldId="285"/>
            <ac:spMk id="3" creationId="{00000000-0000-0000-0000-000000000000}"/>
          </ac:spMkLst>
        </pc:spChg>
        <pc:spChg chg="mod">
          <ac:chgData name="Myroslava Makhynia" userId="7bb0f5b9-dfee-454e-9f70-e4fa02f019ef" providerId="ADAL" clId="{4080F183-4AB4-4E4E-8585-175DA5CCFE61}" dt="2024-07-31T09:04:31.706" v="649" actId="207"/>
          <ac:spMkLst>
            <pc:docMk/>
            <pc:sldMk cId="0" sldId="285"/>
            <ac:spMk id="4" creationId="{00000000-0000-0000-0000-000000000000}"/>
          </ac:spMkLst>
        </pc:spChg>
        <pc:spChg chg="del">
          <ac:chgData name="Myroslava Makhynia" userId="7bb0f5b9-dfee-454e-9f70-e4fa02f019ef" providerId="ADAL" clId="{4080F183-4AB4-4E4E-8585-175DA5CCFE61}" dt="2024-07-31T08:45:42.253" v="464" actId="478"/>
          <ac:spMkLst>
            <pc:docMk/>
            <pc:sldMk cId="0" sldId="285"/>
            <ac:spMk id="6" creationId="{00000000-0000-0000-0000-000000000000}"/>
          </ac:spMkLst>
        </pc:spChg>
        <pc:spChg chg="del">
          <ac:chgData name="Myroslava Makhynia" userId="7bb0f5b9-dfee-454e-9f70-e4fa02f019ef" providerId="ADAL" clId="{4080F183-4AB4-4E4E-8585-175DA5CCFE61}" dt="2024-07-31T08:45:43.852" v="465" actId="478"/>
          <ac:spMkLst>
            <pc:docMk/>
            <pc:sldMk cId="0" sldId="285"/>
            <ac:spMk id="7" creationId="{00000000-0000-0000-0000-000000000000}"/>
          </ac:spMkLst>
        </pc:spChg>
        <pc:spChg chg="del">
          <ac:chgData name="Myroslava Makhynia" userId="7bb0f5b9-dfee-454e-9f70-e4fa02f019ef" providerId="ADAL" clId="{4080F183-4AB4-4E4E-8585-175DA5CCFE61}" dt="2024-07-31T10:14:45.361" v="756" actId="478"/>
          <ac:spMkLst>
            <pc:docMk/>
            <pc:sldMk cId="0" sldId="285"/>
            <ac:spMk id="12" creationId="{00000000-0000-0000-0000-000000000000}"/>
          </ac:spMkLst>
        </pc:spChg>
        <pc:spChg chg="mod">
          <ac:chgData name="Myroslava Makhynia" userId="7bb0f5b9-dfee-454e-9f70-e4fa02f019ef" providerId="ADAL" clId="{4080F183-4AB4-4E4E-8585-175DA5CCFE61}" dt="2024-07-31T09:21:00.029" v="755" actId="207"/>
          <ac:spMkLst>
            <pc:docMk/>
            <pc:sldMk cId="0" sldId="285"/>
            <ac:spMk id="13" creationId="{00000000-0000-0000-0000-000000000000}"/>
          </ac:spMkLst>
        </pc:spChg>
        <pc:spChg chg="add mod">
          <ac:chgData name="Myroslava Makhynia" userId="7bb0f5b9-dfee-454e-9f70-e4fa02f019ef" providerId="ADAL" clId="{4080F183-4AB4-4E4E-8585-175DA5CCFE61}" dt="2024-07-31T08:45:44.881" v="466"/>
          <ac:spMkLst>
            <pc:docMk/>
            <pc:sldMk cId="0" sldId="285"/>
            <ac:spMk id="15" creationId="{ABBCB244-FA43-131C-37BB-7A8D232D2D16}"/>
          </ac:spMkLst>
        </pc:spChg>
        <pc:spChg chg="add mod">
          <ac:chgData name="Myroslava Makhynia" userId="7bb0f5b9-dfee-454e-9f70-e4fa02f019ef" providerId="ADAL" clId="{4080F183-4AB4-4E4E-8585-175DA5CCFE61}" dt="2024-07-31T08:45:44.881" v="466"/>
          <ac:spMkLst>
            <pc:docMk/>
            <pc:sldMk cId="0" sldId="285"/>
            <ac:spMk id="16" creationId="{ACAD8159-FA5A-3303-ED35-4AEE7BF4808E}"/>
          </ac:spMkLst>
        </pc:spChg>
        <pc:grpChg chg="mod">
          <ac:chgData name="Myroslava Makhynia" userId="7bb0f5b9-dfee-454e-9f70-e4fa02f019ef" providerId="ADAL" clId="{4080F183-4AB4-4E4E-8585-175DA5CCFE61}" dt="2024-07-31T09:04:36.396" v="651" actId="14100"/>
          <ac:grpSpMkLst>
            <pc:docMk/>
            <pc:sldMk cId="0" sldId="285"/>
            <ac:grpSpMk id="2" creationId="{00000000-0000-0000-0000-000000000000}"/>
          </ac:grpSpMkLst>
        </pc:grpChg>
        <pc:picChg chg="add mod">
          <ac:chgData name="Myroslava Makhynia" userId="7bb0f5b9-dfee-454e-9f70-e4fa02f019ef" providerId="ADAL" clId="{4080F183-4AB4-4E4E-8585-175DA5CCFE61}" dt="2024-07-31T10:15:12.509" v="763" actId="1035"/>
          <ac:picMkLst>
            <pc:docMk/>
            <pc:sldMk cId="0" sldId="285"/>
            <ac:picMk id="18" creationId="{A319612C-8B2A-B614-99C0-561C1C225D6A}"/>
          </ac:picMkLst>
        </pc:picChg>
      </pc:sldChg>
      <pc:sldChg chg="add ord">
        <pc:chgData name="Myroslava Makhynia" userId="7bb0f5b9-dfee-454e-9f70-e4fa02f019ef" providerId="ADAL" clId="{4080F183-4AB4-4E4E-8585-175DA5CCFE61}" dt="2024-07-31T10:25:58.262" v="782"/>
        <pc:sldMkLst>
          <pc:docMk/>
          <pc:sldMk cId="3837631080" sldId="287"/>
        </pc:sldMkLst>
      </pc:sldChg>
      <pc:sldChg chg="add del">
        <pc:chgData name="Myroslava Makhynia" userId="7bb0f5b9-dfee-454e-9f70-e4fa02f019ef" providerId="ADAL" clId="{4080F183-4AB4-4E4E-8585-175DA5CCFE61}" dt="2024-07-31T10:31:55.885" v="784" actId="47"/>
        <pc:sldMkLst>
          <pc:docMk/>
          <pc:sldMk cId="3411930883" sldId="288"/>
        </pc:sldMkLst>
      </pc:sldChg>
      <pc:sldChg chg="delSp add del mod">
        <pc:chgData name="Myroslava Makhynia" userId="7bb0f5b9-dfee-454e-9f70-e4fa02f019ef" providerId="ADAL" clId="{4080F183-4AB4-4E4E-8585-175DA5CCFE61}" dt="2024-07-31T10:33:18.931" v="808" actId="47"/>
        <pc:sldMkLst>
          <pc:docMk/>
          <pc:sldMk cId="3581204322" sldId="288"/>
        </pc:sldMkLst>
        <pc:grpChg chg="del">
          <ac:chgData name="Myroslava Makhynia" userId="7bb0f5b9-dfee-454e-9f70-e4fa02f019ef" providerId="ADAL" clId="{4080F183-4AB4-4E4E-8585-175DA5CCFE61}" dt="2024-07-31T10:33:16.915" v="807" actId="478"/>
          <ac:grpSpMkLst>
            <pc:docMk/>
            <pc:sldMk cId="3581204322" sldId="288"/>
            <ac:grpSpMk id="11" creationId="{00000000-0000-0000-0000-000000000000}"/>
          </ac:grpSpMkLst>
        </pc:grpChg>
      </pc:sldChg>
      <pc:sldChg chg="addSp delSp modSp add mod">
        <pc:chgData name="Myroslava Makhynia" userId="7bb0f5b9-dfee-454e-9f70-e4fa02f019ef" providerId="ADAL" clId="{4080F183-4AB4-4E4E-8585-175DA5CCFE61}" dt="2024-07-31T10:45:31.946" v="1033" actId="20578"/>
        <pc:sldMkLst>
          <pc:docMk/>
          <pc:sldMk cId="1550615587" sldId="289"/>
        </pc:sldMkLst>
        <pc:spChg chg="mod">
          <ac:chgData name="Myroslava Makhynia" userId="7bb0f5b9-dfee-454e-9f70-e4fa02f019ef" providerId="ADAL" clId="{4080F183-4AB4-4E4E-8585-175DA5CCFE61}" dt="2024-07-31T10:33:50.926" v="812" actId="207"/>
          <ac:spMkLst>
            <pc:docMk/>
            <pc:sldMk cId="1550615587" sldId="289"/>
            <ac:spMk id="5" creationId="{00000000-0000-0000-0000-000000000000}"/>
          </ac:spMkLst>
        </pc:spChg>
        <pc:spChg chg="mod">
          <ac:chgData name="Myroslava Makhynia" userId="7bb0f5b9-dfee-454e-9f70-e4fa02f019ef" providerId="ADAL" clId="{4080F183-4AB4-4E4E-8585-175DA5CCFE61}" dt="2024-07-31T10:33:50.926" v="812" actId="207"/>
          <ac:spMkLst>
            <pc:docMk/>
            <pc:sldMk cId="1550615587" sldId="289"/>
            <ac:spMk id="6" creationId="{00000000-0000-0000-0000-000000000000}"/>
          </ac:spMkLst>
        </pc:spChg>
        <pc:spChg chg="mod">
          <ac:chgData name="Myroslava Makhynia" userId="7bb0f5b9-dfee-454e-9f70-e4fa02f019ef" providerId="ADAL" clId="{4080F183-4AB4-4E4E-8585-175DA5CCFE61}" dt="2024-07-31T10:34:01.291" v="816" actId="207"/>
          <ac:spMkLst>
            <pc:docMk/>
            <pc:sldMk cId="1550615587" sldId="289"/>
            <ac:spMk id="8" creationId="{00000000-0000-0000-0000-000000000000}"/>
          </ac:spMkLst>
        </pc:spChg>
        <pc:spChg chg="mod">
          <ac:chgData name="Myroslava Makhynia" userId="7bb0f5b9-dfee-454e-9f70-e4fa02f019ef" providerId="ADAL" clId="{4080F183-4AB4-4E4E-8585-175DA5CCFE61}" dt="2024-07-31T10:34:01.291" v="816" actId="207"/>
          <ac:spMkLst>
            <pc:docMk/>
            <pc:sldMk cId="1550615587" sldId="289"/>
            <ac:spMk id="9" creationId="{00000000-0000-0000-0000-000000000000}"/>
          </ac:spMkLst>
        </pc:spChg>
        <pc:spChg chg="mod">
          <ac:chgData name="Myroslava Makhynia" userId="7bb0f5b9-dfee-454e-9f70-e4fa02f019ef" providerId="ADAL" clId="{4080F183-4AB4-4E4E-8585-175DA5CCFE61}" dt="2024-07-31T10:33:56.041" v="814" actId="207"/>
          <ac:spMkLst>
            <pc:docMk/>
            <pc:sldMk cId="1550615587" sldId="289"/>
            <ac:spMk id="11" creationId="{00000000-0000-0000-0000-000000000000}"/>
          </ac:spMkLst>
        </pc:spChg>
        <pc:spChg chg="mod">
          <ac:chgData name="Myroslava Makhynia" userId="7bb0f5b9-dfee-454e-9f70-e4fa02f019ef" providerId="ADAL" clId="{4080F183-4AB4-4E4E-8585-175DA5CCFE61}" dt="2024-07-31T10:33:56.041" v="814" actId="207"/>
          <ac:spMkLst>
            <pc:docMk/>
            <pc:sldMk cId="1550615587" sldId="289"/>
            <ac:spMk id="12" creationId="{00000000-0000-0000-0000-000000000000}"/>
          </ac:spMkLst>
        </pc:spChg>
        <pc:spChg chg="mod topLvl">
          <ac:chgData name="Myroslava Makhynia" userId="7bb0f5b9-dfee-454e-9f70-e4fa02f019ef" providerId="ADAL" clId="{4080F183-4AB4-4E4E-8585-175DA5CCFE61}" dt="2024-07-31T10:35:17.924" v="831" actId="478"/>
          <ac:spMkLst>
            <pc:docMk/>
            <pc:sldMk cId="1550615587" sldId="289"/>
            <ac:spMk id="14" creationId="{00000000-0000-0000-0000-000000000000}"/>
          </ac:spMkLst>
        </pc:spChg>
        <pc:spChg chg="add del mod topLvl">
          <ac:chgData name="Myroslava Makhynia" userId="7bb0f5b9-dfee-454e-9f70-e4fa02f019ef" providerId="ADAL" clId="{4080F183-4AB4-4E4E-8585-175DA5CCFE61}" dt="2024-07-31T10:35:17.924" v="831" actId="478"/>
          <ac:spMkLst>
            <pc:docMk/>
            <pc:sldMk cId="1550615587" sldId="289"/>
            <ac:spMk id="15"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17"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18"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0"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1"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3"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4"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6"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7"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9"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30" creationId="{00000000-0000-0000-0000-000000000000}"/>
          </ac:spMkLst>
        </pc:spChg>
        <pc:spChg chg="add del mod topLvl">
          <ac:chgData name="Myroslava Makhynia" userId="7bb0f5b9-dfee-454e-9f70-e4fa02f019ef" providerId="ADAL" clId="{4080F183-4AB4-4E4E-8585-175DA5CCFE61}" dt="2024-07-31T10:38:36.716" v="892" actId="478"/>
          <ac:spMkLst>
            <pc:docMk/>
            <pc:sldMk cId="1550615587" sldId="289"/>
            <ac:spMk id="38" creationId="{00000000-0000-0000-0000-000000000000}"/>
          </ac:spMkLst>
        </pc:spChg>
        <pc:spChg chg="del mod topLvl">
          <ac:chgData name="Myroslava Makhynia" userId="7bb0f5b9-dfee-454e-9f70-e4fa02f019ef" providerId="ADAL" clId="{4080F183-4AB4-4E4E-8585-175DA5CCFE61}" dt="2024-07-31T10:34:48.313" v="827" actId="478"/>
          <ac:spMkLst>
            <pc:docMk/>
            <pc:sldMk cId="1550615587" sldId="289"/>
            <ac:spMk id="39"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41"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42"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44"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45" creationId="{00000000-0000-0000-0000-000000000000}"/>
          </ac:spMkLst>
        </pc:spChg>
        <pc:spChg chg="del">
          <ac:chgData name="Myroslava Makhynia" userId="7bb0f5b9-dfee-454e-9f70-e4fa02f019ef" providerId="ADAL" clId="{4080F183-4AB4-4E4E-8585-175DA5CCFE61}" dt="2024-07-31T10:33:35.533" v="810" actId="478"/>
          <ac:spMkLst>
            <pc:docMk/>
            <pc:sldMk cId="1550615587" sldId="289"/>
            <ac:spMk id="46" creationId="{00000000-0000-0000-0000-000000000000}"/>
          </ac:spMkLst>
        </pc:spChg>
        <pc:spChg chg="del">
          <ac:chgData name="Myroslava Makhynia" userId="7bb0f5b9-dfee-454e-9f70-e4fa02f019ef" providerId="ADAL" clId="{4080F183-4AB4-4E4E-8585-175DA5CCFE61}" dt="2024-07-31T10:33:34.867" v="809" actId="478"/>
          <ac:spMkLst>
            <pc:docMk/>
            <pc:sldMk cId="1550615587" sldId="289"/>
            <ac:spMk id="47" creationId="{00000000-0000-0000-0000-000000000000}"/>
          </ac:spMkLst>
        </pc:spChg>
        <pc:spChg chg="mod">
          <ac:chgData name="Myroslava Makhynia" userId="7bb0f5b9-dfee-454e-9f70-e4fa02f019ef" providerId="ADAL" clId="{4080F183-4AB4-4E4E-8585-175DA5CCFE61}" dt="2024-07-31T10:36:21.029" v="842" actId="1076"/>
          <ac:spMkLst>
            <pc:docMk/>
            <pc:sldMk cId="1550615587" sldId="289"/>
            <ac:spMk id="48" creationId="{00000000-0000-0000-0000-000000000000}"/>
          </ac:spMkLst>
        </pc:spChg>
        <pc:spChg chg="mod">
          <ac:chgData name="Myroslava Makhynia" userId="7bb0f5b9-dfee-454e-9f70-e4fa02f019ef" providerId="ADAL" clId="{4080F183-4AB4-4E4E-8585-175DA5CCFE61}" dt="2024-07-31T10:45:31.946" v="1033" actId="20578"/>
          <ac:spMkLst>
            <pc:docMk/>
            <pc:sldMk cId="1550615587" sldId="289"/>
            <ac:spMk id="49" creationId="{00000000-0000-0000-0000-000000000000}"/>
          </ac:spMkLst>
        </pc:spChg>
        <pc:spChg chg="mod">
          <ac:chgData name="Myroslava Makhynia" userId="7bb0f5b9-dfee-454e-9f70-e4fa02f019ef" providerId="ADAL" clId="{4080F183-4AB4-4E4E-8585-175DA5CCFE61}" dt="2024-07-31T10:36:59.859" v="860" actId="1076"/>
          <ac:spMkLst>
            <pc:docMk/>
            <pc:sldMk cId="1550615587" sldId="289"/>
            <ac:spMk id="51" creationId="{00000000-0000-0000-0000-000000000000}"/>
          </ac:spMkLst>
        </pc:spChg>
        <pc:spChg chg="mod">
          <ac:chgData name="Myroslava Makhynia" userId="7bb0f5b9-dfee-454e-9f70-e4fa02f019ef" providerId="ADAL" clId="{4080F183-4AB4-4E4E-8585-175DA5CCFE61}" dt="2024-07-31T10:37:19.146" v="878" actId="1076"/>
          <ac:spMkLst>
            <pc:docMk/>
            <pc:sldMk cId="1550615587" sldId="289"/>
            <ac:spMk id="52" creationId="{00000000-0000-0000-0000-000000000000}"/>
          </ac:spMkLst>
        </pc:spChg>
        <pc:spChg chg="mod">
          <ac:chgData name="Myroslava Makhynia" userId="7bb0f5b9-dfee-454e-9f70-e4fa02f019ef" providerId="ADAL" clId="{4080F183-4AB4-4E4E-8585-175DA5CCFE61}" dt="2024-07-31T10:37:24.441" v="879" actId="1076"/>
          <ac:spMkLst>
            <pc:docMk/>
            <pc:sldMk cId="1550615587" sldId="289"/>
            <ac:spMk id="53" creationId="{00000000-0000-0000-0000-000000000000}"/>
          </ac:spMkLst>
        </pc:spChg>
        <pc:spChg chg="mod">
          <ac:chgData name="Myroslava Makhynia" userId="7bb0f5b9-dfee-454e-9f70-e4fa02f019ef" providerId="ADAL" clId="{4080F183-4AB4-4E4E-8585-175DA5CCFE61}" dt="2024-07-31T10:37:26.689" v="880" actId="1076"/>
          <ac:spMkLst>
            <pc:docMk/>
            <pc:sldMk cId="1550615587" sldId="289"/>
            <ac:spMk id="54" creationId="{00000000-0000-0000-0000-000000000000}"/>
          </ac:spMkLst>
        </pc:spChg>
        <pc:spChg chg="mod">
          <ac:chgData name="Myroslava Makhynia" userId="7bb0f5b9-dfee-454e-9f70-e4fa02f019ef" providerId="ADAL" clId="{4080F183-4AB4-4E4E-8585-175DA5CCFE61}" dt="2024-07-31T10:37:34.503" v="881" actId="1076"/>
          <ac:spMkLst>
            <pc:docMk/>
            <pc:sldMk cId="1550615587" sldId="289"/>
            <ac:spMk id="55" creationId="{00000000-0000-0000-0000-000000000000}"/>
          </ac:spMkLst>
        </pc:spChg>
        <pc:spChg chg="mod">
          <ac:chgData name="Myroslava Makhynia" userId="7bb0f5b9-dfee-454e-9f70-e4fa02f019ef" providerId="ADAL" clId="{4080F183-4AB4-4E4E-8585-175DA5CCFE61}" dt="2024-07-31T10:37:44.657" v="883" actId="1076"/>
          <ac:spMkLst>
            <pc:docMk/>
            <pc:sldMk cId="1550615587" sldId="289"/>
            <ac:spMk id="56" creationId="{00000000-0000-0000-0000-000000000000}"/>
          </ac:spMkLst>
        </pc:spChg>
        <pc:spChg chg="add mod">
          <ac:chgData name="Myroslava Makhynia" userId="7bb0f5b9-dfee-454e-9f70-e4fa02f019ef" providerId="ADAL" clId="{4080F183-4AB4-4E4E-8585-175DA5CCFE61}" dt="2024-07-31T10:33:37.059" v="811"/>
          <ac:spMkLst>
            <pc:docMk/>
            <pc:sldMk cId="1550615587" sldId="289"/>
            <ac:spMk id="57" creationId="{3A324C5E-FAC7-7961-7E15-9E691248927E}"/>
          </ac:spMkLst>
        </pc:spChg>
        <pc:spChg chg="add mod">
          <ac:chgData name="Myroslava Makhynia" userId="7bb0f5b9-dfee-454e-9f70-e4fa02f019ef" providerId="ADAL" clId="{4080F183-4AB4-4E4E-8585-175DA5CCFE61}" dt="2024-07-31T10:33:37.059" v="811"/>
          <ac:spMkLst>
            <pc:docMk/>
            <pc:sldMk cId="1550615587" sldId="289"/>
            <ac:spMk id="58" creationId="{3B17A1EE-1CC8-A5BF-5849-EE79A7A4258B}"/>
          </ac:spMkLst>
        </pc:spChg>
        <pc:spChg chg="add mod">
          <ac:chgData name="Myroslava Makhynia" userId="7bb0f5b9-dfee-454e-9f70-e4fa02f019ef" providerId="ADAL" clId="{4080F183-4AB4-4E4E-8585-175DA5CCFE61}" dt="2024-07-31T10:38:29.717" v="891"/>
          <ac:spMkLst>
            <pc:docMk/>
            <pc:sldMk cId="1550615587" sldId="289"/>
            <ac:spMk id="59" creationId="{7A63D0F5-75AC-8570-2070-0D5450560F53}"/>
          </ac:spMkLst>
        </pc:spChg>
        <pc:spChg chg="add mod">
          <ac:chgData name="Myroslava Makhynia" userId="7bb0f5b9-dfee-454e-9f70-e4fa02f019ef" providerId="ADAL" clId="{4080F183-4AB4-4E4E-8585-175DA5CCFE61}" dt="2024-07-31T10:38:29.717" v="891"/>
          <ac:spMkLst>
            <pc:docMk/>
            <pc:sldMk cId="1550615587" sldId="289"/>
            <ac:spMk id="60" creationId="{427686B2-1CBA-93DC-6274-45CF2C90E835}"/>
          </ac:spMkLst>
        </pc:spChg>
        <pc:grpChg chg="mod">
          <ac:chgData name="Myroslava Makhynia" userId="7bb0f5b9-dfee-454e-9f70-e4fa02f019ef" providerId="ADAL" clId="{4080F183-4AB4-4E4E-8585-175DA5CCFE61}" dt="2024-07-31T10:34:19.864" v="823" actId="14100"/>
          <ac:grpSpMkLst>
            <pc:docMk/>
            <pc:sldMk cId="1550615587" sldId="289"/>
            <ac:grpSpMk id="2" creationId="{00000000-0000-0000-0000-000000000000}"/>
          </ac:grpSpMkLst>
        </pc:grpChg>
        <pc:grpChg chg="mod">
          <ac:chgData name="Myroslava Makhynia" userId="7bb0f5b9-dfee-454e-9f70-e4fa02f019ef" providerId="ADAL" clId="{4080F183-4AB4-4E4E-8585-175DA5CCFE61}" dt="2024-07-31T10:33:53.060" v="813" actId="14100"/>
          <ac:grpSpMkLst>
            <pc:docMk/>
            <pc:sldMk cId="1550615587" sldId="289"/>
            <ac:grpSpMk id="4" creationId="{00000000-0000-0000-0000-000000000000}"/>
          </ac:grpSpMkLst>
        </pc:grpChg>
        <pc:grpChg chg="mod">
          <ac:chgData name="Myroslava Makhynia" userId="7bb0f5b9-dfee-454e-9f70-e4fa02f019ef" providerId="ADAL" clId="{4080F183-4AB4-4E4E-8585-175DA5CCFE61}" dt="2024-07-31T10:34:01.291" v="816" actId="207"/>
          <ac:grpSpMkLst>
            <pc:docMk/>
            <pc:sldMk cId="1550615587" sldId="289"/>
            <ac:grpSpMk id="7" creationId="{00000000-0000-0000-0000-000000000000}"/>
          </ac:grpSpMkLst>
        </pc:grpChg>
        <pc:grpChg chg="mod">
          <ac:chgData name="Myroslava Makhynia" userId="7bb0f5b9-dfee-454e-9f70-e4fa02f019ef" providerId="ADAL" clId="{4080F183-4AB4-4E4E-8585-175DA5CCFE61}" dt="2024-07-31T10:34:04.948" v="818" actId="1035"/>
          <ac:grpSpMkLst>
            <pc:docMk/>
            <pc:sldMk cId="1550615587" sldId="289"/>
            <ac:grpSpMk id="10" creationId="{00000000-0000-0000-0000-000000000000}"/>
          </ac:grpSpMkLst>
        </pc:grpChg>
        <pc:grpChg chg="add del mod">
          <ac:chgData name="Myroslava Makhynia" userId="7bb0f5b9-dfee-454e-9f70-e4fa02f019ef" providerId="ADAL" clId="{4080F183-4AB4-4E4E-8585-175DA5CCFE61}" dt="2024-07-31T10:35:36.428" v="840" actId="1036"/>
          <ac:grpSpMkLst>
            <pc:docMk/>
            <pc:sldMk cId="1550615587" sldId="289"/>
            <ac:grpSpMk id="13" creationId="{00000000-0000-0000-0000-000000000000}"/>
          </ac:grpSpMkLst>
        </pc:grpChg>
        <pc:grpChg chg="mod">
          <ac:chgData name="Myroslava Makhynia" userId="7bb0f5b9-dfee-454e-9f70-e4fa02f019ef" providerId="ADAL" clId="{4080F183-4AB4-4E4E-8585-175DA5CCFE61}" dt="2024-07-31T10:35:33.545" v="836" actId="1036"/>
          <ac:grpSpMkLst>
            <pc:docMk/>
            <pc:sldMk cId="1550615587" sldId="289"/>
            <ac:grpSpMk id="16" creationId="{00000000-0000-0000-0000-000000000000}"/>
          </ac:grpSpMkLst>
        </pc:grpChg>
        <pc:grpChg chg="mod">
          <ac:chgData name="Myroslava Makhynia" userId="7bb0f5b9-dfee-454e-9f70-e4fa02f019ef" providerId="ADAL" clId="{4080F183-4AB4-4E4E-8585-175DA5CCFE61}" dt="2024-07-31T10:35:07.163" v="829" actId="207"/>
          <ac:grpSpMkLst>
            <pc:docMk/>
            <pc:sldMk cId="1550615587" sldId="289"/>
            <ac:grpSpMk id="19" creationId="{00000000-0000-0000-0000-000000000000}"/>
          </ac:grpSpMkLst>
        </pc:grpChg>
        <pc:grpChg chg="mod">
          <ac:chgData name="Myroslava Makhynia" userId="7bb0f5b9-dfee-454e-9f70-e4fa02f019ef" providerId="ADAL" clId="{4080F183-4AB4-4E4E-8585-175DA5CCFE61}" dt="2024-07-31T10:35:07.163" v="829" actId="207"/>
          <ac:grpSpMkLst>
            <pc:docMk/>
            <pc:sldMk cId="1550615587" sldId="289"/>
            <ac:grpSpMk id="22" creationId="{00000000-0000-0000-0000-000000000000}"/>
          </ac:grpSpMkLst>
        </pc:grpChg>
        <pc:grpChg chg="mod">
          <ac:chgData name="Myroslava Makhynia" userId="7bb0f5b9-dfee-454e-9f70-e4fa02f019ef" providerId="ADAL" clId="{4080F183-4AB4-4E4E-8585-175DA5CCFE61}" dt="2024-07-31T10:35:29.142" v="834" actId="1036"/>
          <ac:grpSpMkLst>
            <pc:docMk/>
            <pc:sldMk cId="1550615587" sldId="289"/>
            <ac:grpSpMk id="25" creationId="{00000000-0000-0000-0000-000000000000}"/>
          </ac:grpSpMkLst>
        </pc:grpChg>
        <pc:grpChg chg="mod">
          <ac:chgData name="Myroslava Makhynia" userId="7bb0f5b9-dfee-454e-9f70-e4fa02f019ef" providerId="ADAL" clId="{4080F183-4AB4-4E4E-8585-175DA5CCFE61}" dt="2024-07-31T10:35:27.052" v="833" actId="1036"/>
          <ac:grpSpMkLst>
            <pc:docMk/>
            <pc:sldMk cId="1550615587" sldId="289"/>
            <ac:grpSpMk id="28" creationId="{00000000-0000-0000-0000-000000000000}"/>
          </ac:grpSpMkLst>
        </pc:grpChg>
        <pc:grpChg chg="del">
          <ac:chgData name="Myroslava Makhynia" userId="7bb0f5b9-dfee-454e-9f70-e4fa02f019ef" providerId="ADAL" clId="{4080F183-4AB4-4E4E-8585-175DA5CCFE61}" dt="2024-07-31T10:34:43.736" v="824" actId="478"/>
          <ac:grpSpMkLst>
            <pc:docMk/>
            <pc:sldMk cId="1550615587" sldId="289"/>
            <ac:grpSpMk id="31" creationId="{00000000-0000-0000-0000-000000000000}"/>
          </ac:grpSpMkLst>
        </pc:grpChg>
        <pc:grpChg chg="del">
          <ac:chgData name="Myroslava Makhynia" userId="7bb0f5b9-dfee-454e-9f70-e4fa02f019ef" providerId="ADAL" clId="{4080F183-4AB4-4E4E-8585-175DA5CCFE61}" dt="2024-07-31T10:34:44.512" v="825" actId="478"/>
          <ac:grpSpMkLst>
            <pc:docMk/>
            <pc:sldMk cId="1550615587" sldId="289"/>
            <ac:grpSpMk id="34" creationId="{00000000-0000-0000-0000-000000000000}"/>
          </ac:grpSpMkLst>
        </pc:grpChg>
        <pc:grpChg chg="del mod">
          <ac:chgData name="Myroslava Makhynia" userId="7bb0f5b9-dfee-454e-9f70-e4fa02f019ef" providerId="ADAL" clId="{4080F183-4AB4-4E4E-8585-175DA5CCFE61}" dt="2024-07-31T10:34:48.313" v="827" actId="478"/>
          <ac:grpSpMkLst>
            <pc:docMk/>
            <pc:sldMk cId="1550615587" sldId="289"/>
            <ac:grpSpMk id="37" creationId="{00000000-0000-0000-0000-000000000000}"/>
          </ac:grpSpMkLst>
        </pc:grpChg>
        <pc:grpChg chg="mod">
          <ac:chgData name="Myroslava Makhynia" userId="7bb0f5b9-dfee-454e-9f70-e4fa02f019ef" providerId="ADAL" clId="{4080F183-4AB4-4E4E-8585-175DA5CCFE61}" dt="2024-07-31T10:35:24.192" v="832" actId="1036"/>
          <ac:grpSpMkLst>
            <pc:docMk/>
            <pc:sldMk cId="1550615587" sldId="289"/>
            <ac:grpSpMk id="40" creationId="{00000000-0000-0000-0000-000000000000}"/>
          </ac:grpSpMkLst>
        </pc:grpChg>
        <pc:grpChg chg="mod">
          <ac:chgData name="Myroslava Makhynia" userId="7bb0f5b9-dfee-454e-9f70-e4fa02f019ef" providerId="ADAL" clId="{4080F183-4AB4-4E4E-8585-175DA5CCFE61}" dt="2024-07-31T10:35:07.163" v="829" actId="207"/>
          <ac:grpSpMkLst>
            <pc:docMk/>
            <pc:sldMk cId="1550615587" sldId="289"/>
            <ac:grpSpMk id="43" creationId="{00000000-0000-0000-0000-000000000000}"/>
          </ac:grpSpMkLst>
        </pc:grpChg>
      </pc:sldChg>
      <pc:sldChg chg="addSp delSp modSp add mod">
        <pc:chgData name="Myroslava Makhynia" userId="7bb0f5b9-dfee-454e-9f70-e4fa02f019ef" providerId="ADAL" clId="{4080F183-4AB4-4E4E-8585-175DA5CCFE61}" dt="2024-07-31T10:42:40.850" v="951"/>
        <pc:sldMkLst>
          <pc:docMk/>
          <pc:sldMk cId="2771166674" sldId="290"/>
        </pc:sldMkLst>
        <pc:spChg chg="mod">
          <ac:chgData name="Myroslava Makhynia" userId="7bb0f5b9-dfee-454e-9f70-e4fa02f019ef" providerId="ADAL" clId="{4080F183-4AB4-4E4E-8585-175DA5CCFE61}" dt="2024-07-31T10:37:53.620" v="884" actId="207"/>
          <ac:spMkLst>
            <pc:docMk/>
            <pc:sldMk cId="2771166674" sldId="290"/>
            <ac:spMk id="3" creationId="{00000000-0000-0000-0000-000000000000}"/>
          </ac:spMkLst>
        </pc:spChg>
        <pc:spChg chg="mod">
          <ac:chgData name="Myroslava Makhynia" userId="7bb0f5b9-dfee-454e-9f70-e4fa02f019ef" providerId="ADAL" clId="{4080F183-4AB4-4E4E-8585-175DA5CCFE61}" dt="2024-07-31T10:37:53.620" v="884" actId="207"/>
          <ac:spMkLst>
            <pc:docMk/>
            <pc:sldMk cId="2771166674" sldId="290"/>
            <ac:spMk id="4" creationId="{00000000-0000-0000-0000-000000000000}"/>
          </ac:spMkLst>
        </pc:spChg>
        <pc:spChg chg="mod">
          <ac:chgData name="Myroslava Makhynia" userId="7bb0f5b9-dfee-454e-9f70-e4fa02f019ef" providerId="ADAL" clId="{4080F183-4AB4-4E4E-8585-175DA5CCFE61}" dt="2024-07-31T10:39:40.868" v="901" actId="1076"/>
          <ac:spMkLst>
            <pc:docMk/>
            <pc:sldMk cId="2771166674" sldId="290"/>
            <ac:spMk id="5" creationId="{00000000-0000-0000-0000-000000000000}"/>
          </ac:spMkLst>
        </pc:spChg>
        <pc:spChg chg="del mod topLvl">
          <ac:chgData name="Myroslava Makhynia" userId="7bb0f5b9-dfee-454e-9f70-e4fa02f019ef" providerId="ADAL" clId="{4080F183-4AB4-4E4E-8585-175DA5CCFE61}" dt="2024-07-31T10:38:39.537" v="893" actId="478"/>
          <ac:spMkLst>
            <pc:docMk/>
            <pc:sldMk cId="2771166674" sldId="290"/>
            <ac:spMk id="7" creationId="{00000000-0000-0000-0000-000000000000}"/>
          </ac:spMkLst>
        </pc:spChg>
        <pc:spChg chg="del mod topLvl">
          <ac:chgData name="Myroslava Makhynia" userId="7bb0f5b9-dfee-454e-9f70-e4fa02f019ef" providerId="ADAL" clId="{4080F183-4AB4-4E4E-8585-175DA5CCFE61}" dt="2024-07-31T10:38:05.972" v="887" actId="478"/>
          <ac:spMkLst>
            <pc:docMk/>
            <pc:sldMk cId="2771166674" sldId="290"/>
            <ac:spMk id="8" creationId="{00000000-0000-0000-0000-000000000000}"/>
          </ac:spMkLst>
        </pc:spChg>
        <pc:spChg chg="mod">
          <ac:chgData name="Myroslava Makhynia" userId="7bb0f5b9-dfee-454e-9f70-e4fa02f019ef" providerId="ADAL" clId="{4080F183-4AB4-4E4E-8585-175DA5CCFE61}" dt="2024-07-31T10:37:59.373" v="885" actId="255"/>
          <ac:spMkLst>
            <pc:docMk/>
            <pc:sldMk cId="2771166674" sldId="290"/>
            <ac:spMk id="9" creationId="{00000000-0000-0000-0000-000000000000}"/>
          </ac:spMkLst>
        </pc:spChg>
        <pc:spChg chg="mod">
          <ac:chgData name="Myroslava Makhynia" userId="7bb0f5b9-dfee-454e-9f70-e4fa02f019ef" providerId="ADAL" clId="{4080F183-4AB4-4E4E-8585-175DA5CCFE61}" dt="2024-07-31T10:39:44.388" v="902" actId="1076"/>
          <ac:spMkLst>
            <pc:docMk/>
            <pc:sldMk cId="2771166674" sldId="290"/>
            <ac:spMk id="16" creationId="{00000000-0000-0000-0000-000000000000}"/>
          </ac:spMkLst>
        </pc:spChg>
        <pc:spChg chg="del">
          <ac:chgData name="Myroslava Makhynia" userId="7bb0f5b9-dfee-454e-9f70-e4fa02f019ef" providerId="ADAL" clId="{4080F183-4AB4-4E4E-8585-175DA5CCFE61}" dt="2024-07-31T10:42:39.764" v="950" actId="478"/>
          <ac:spMkLst>
            <pc:docMk/>
            <pc:sldMk cId="2771166674" sldId="290"/>
            <ac:spMk id="17" creationId="{00000000-0000-0000-0000-000000000000}"/>
          </ac:spMkLst>
        </pc:spChg>
        <pc:spChg chg="del">
          <ac:chgData name="Myroslava Makhynia" userId="7bb0f5b9-dfee-454e-9f70-e4fa02f019ef" providerId="ADAL" clId="{4080F183-4AB4-4E4E-8585-175DA5CCFE61}" dt="2024-07-31T10:42:39.211" v="949" actId="478"/>
          <ac:spMkLst>
            <pc:docMk/>
            <pc:sldMk cId="2771166674" sldId="290"/>
            <ac:spMk id="18" creationId="{00000000-0000-0000-0000-000000000000}"/>
          </ac:spMkLst>
        </pc:spChg>
        <pc:spChg chg="mod">
          <ac:chgData name="Myroslava Makhynia" userId="7bb0f5b9-dfee-454e-9f70-e4fa02f019ef" providerId="ADAL" clId="{4080F183-4AB4-4E4E-8585-175DA5CCFE61}" dt="2024-07-31T10:42:15.100" v="946" actId="1037"/>
          <ac:spMkLst>
            <pc:docMk/>
            <pc:sldMk cId="2771166674" sldId="290"/>
            <ac:spMk id="19" creationId="{00000000-0000-0000-0000-000000000000}"/>
          </ac:spMkLst>
        </pc:spChg>
        <pc:spChg chg="mod">
          <ac:chgData name="Myroslava Makhynia" userId="7bb0f5b9-dfee-454e-9f70-e4fa02f019ef" providerId="ADAL" clId="{4080F183-4AB4-4E4E-8585-175DA5CCFE61}" dt="2024-07-31T10:40:54.098" v="940" actId="1035"/>
          <ac:spMkLst>
            <pc:docMk/>
            <pc:sldMk cId="2771166674" sldId="290"/>
            <ac:spMk id="20"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1"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2" creationId="{00000000-0000-0000-0000-000000000000}"/>
          </ac:spMkLst>
        </pc:spChg>
        <pc:spChg chg="mod">
          <ac:chgData name="Myroslava Makhynia" userId="7bb0f5b9-dfee-454e-9f70-e4fa02f019ef" providerId="ADAL" clId="{4080F183-4AB4-4E4E-8585-175DA5CCFE61}" dt="2024-07-31T10:40:44.631" v="939" actId="1036"/>
          <ac:spMkLst>
            <pc:docMk/>
            <pc:sldMk cId="2771166674" sldId="290"/>
            <ac:spMk id="23"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4"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5"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6"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7"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8" creationId="{00000000-0000-0000-0000-000000000000}"/>
          </ac:spMkLst>
        </pc:spChg>
        <pc:spChg chg="mod">
          <ac:chgData name="Myroslava Makhynia" userId="7bb0f5b9-dfee-454e-9f70-e4fa02f019ef" providerId="ADAL" clId="{4080F183-4AB4-4E4E-8585-175DA5CCFE61}" dt="2024-07-31T10:41:12.202" v="945" actId="1035"/>
          <ac:spMkLst>
            <pc:docMk/>
            <pc:sldMk cId="2771166674" sldId="290"/>
            <ac:spMk id="29"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30" creationId="{00000000-0000-0000-0000-000000000000}"/>
          </ac:spMkLst>
        </pc:spChg>
        <pc:spChg chg="add mod">
          <ac:chgData name="Myroslava Makhynia" userId="7bb0f5b9-dfee-454e-9f70-e4fa02f019ef" providerId="ADAL" clId="{4080F183-4AB4-4E4E-8585-175DA5CCFE61}" dt="2024-07-31T10:38:41.139" v="894"/>
          <ac:spMkLst>
            <pc:docMk/>
            <pc:sldMk cId="2771166674" sldId="290"/>
            <ac:spMk id="31" creationId="{1835D910-A7AF-9E8C-21B9-C86D65E09CFC}"/>
          </ac:spMkLst>
        </pc:spChg>
        <pc:spChg chg="add mod">
          <ac:chgData name="Myroslava Makhynia" userId="7bb0f5b9-dfee-454e-9f70-e4fa02f019ef" providerId="ADAL" clId="{4080F183-4AB4-4E4E-8585-175DA5CCFE61}" dt="2024-07-31T10:38:41.139" v="894"/>
          <ac:spMkLst>
            <pc:docMk/>
            <pc:sldMk cId="2771166674" sldId="290"/>
            <ac:spMk id="32" creationId="{86A7101D-8B04-C639-080B-5A2E68681D7C}"/>
          </ac:spMkLst>
        </pc:spChg>
        <pc:spChg chg="add mod">
          <ac:chgData name="Myroslava Makhynia" userId="7bb0f5b9-dfee-454e-9f70-e4fa02f019ef" providerId="ADAL" clId="{4080F183-4AB4-4E4E-8585-175DA5CCFE61}" dt="2024-07-31T10:42:40.850" v="951"/>
          <ac:spMkLst>
            <pc:docMk/>
            <pc:sldMk cId="2771166674" sldId="290"/>
            <ac:spMk id="33" creationId="{6E2D6530-2F50-852A-F1E2-08FDDEFF3A59}"/>
          </ac:spMkLst>
        </pc:spChg>
        <pc:spChg chg="add mod">
          <ac:chgData name="Myroslava Makhynia" userId="7bb0f5b9-dfee-454e-9f70-e4fa02f019ef" providerId="ADAL" clId="{4080F183-4AB4-4E4E-8585-175DA5CCFE61}" dt="2024-07-31T10:42:40.850" v="951"/>
          <ac:spMkLst>
            <pc:docMk/>
            <pc:sldMk cId="2771166674" sldId="290"/>
            <ac:spMk id="34" creationId="{4C8F52F0-AE97-D845-6A1D-28208EFBCAB8}"/>
          </ac:spMkLst>
        </pc:spChg>
        <pc:grpChg chg="mod">
          <ac:chgData name="Myroslava Makhynia" userId="7bb0f5b9-dfee-454e-9f70-e4fa02f019ef" providerId="ADAL" clId="{4080F183-4AB4-4E4E-8585-175DA5CCFE61}" dt="2024-07-31T10:42:29.510" v="948" actId="14100"/>
          <ac:grpSpMkLst>
            <pc:docMk/>
            <pc:sldMk cId="2771166674" sldId="290"/>
            <ac:grpSpMk id="2" creationId="{00000000-0000-0000-0000-000000000000}"/>
          </ac:grpSpMkLst>
        </pc:grpChg>
        <pc:grpChg chg="del mod">
          <ac:chgData name="Myroslava Makhynia" userId="7bb0f5b9-dfee-454e-9f70-e4fa02f019ef" providerId="ADAL" clId="{4080F183-4AB4-4E4E-8585-175DA5CCFE61}" dt="2024-07-31T10:38:05.972" v="887" actId="478"/>
          <ac:grpSpMkLst>
            <pc:docMk/>
            <pc:sldMk cId="2771166674" sldId="290"/>
            <ac:grpSpMk id="6" creationId="{00000000-0000-0000-0000-000000000000}"/>
          </ac:grpSpMkLst>
        </pc:grpChg>
        <pc:grpChg chg="del">
          <ac:chgData name="Myroslava Makhynia" userId="7bb0f5b9-dfee-454e-9f70-e4fa02f019ef" providerId="ADAL" clId="{4080F183-4AB4-4E4E-8585-175DA5CCFE61}" dt="2024-07-31T10:38:07.803" v="888" actId="478"/>
          <ac:grpSpMkLst>
            <pc:docMk/>
            <pc:sldMk cId="2771166674" sldId="290"/>
            <ac:grpSpMk id="10" creationId="{00000000-0000-0000-0000-000000000000}"/>
          </ac:grpSpMkLst>
        </pc:grpChg>
        <pc:grpChg chg="del">
          <ac:chgData name="Myroslava Makhynia" userId="7bb0f5b9-dfee-454e-9f70-e4fa02f019ef" providerId="ADAL" clId="{4080F183-4AB4-4E4E-8585-175DA5CCFE61}" dt="2024-07-31T10:38:09.145" v="889" actId="478"/>
          <ac:grpSpMkLst>
            <pc:docMk/>
            <pc:sldMk cId="2771166674" sldId="290"/>
            <ac:grpSpMk id="13" creationId="{00000000-0000-0000-0000-000000000000}"/>
          </ac:grpSpMkLst>
        </pc:grpChg>
      </pc:sldChg>
      <pc:sldChg chg="addSp delSp modSp add mod">
        <pc:chgData name="Myroslava Makhynia" userId="7bb0f5b9-dfee-454e-9f70-e4fa02f019ef" providerId="ADAL" clId="{4080F183-4AB4-4E4E-8585-175DA5CCFE61}" dt="2024-07-31T10:49:46.043" v="1124" actId="1076"/>
        <pc:sldMkLst>
          <pc:docMk/>
          <pc:sldMk cId="879012457" sldId="291"/>
        </pc:sldMkLst>
        <pc:spChg chg="mod">
          <ac:chgData name="Myroslava Makhynia" userId="7bb0f5b9-dfee-454e-9f70-e4fa02f019ef" providerId="ADAL" clId="{4080F183-4AB4-4E4E-8585-175DA5CCFE61}" dt="2024-07-31T10:46:31.545" v="1064" actId="207"/>
          <ac:spMkLst>
            <pc:docMk/>
            <pc:sldMk cId="879012457" sldId="291"/>
            <ac:spMk id="3" creationId="{00000000-0000-0000-0000-000000000000}"/>
          </ac:spMkLst>
        </pc:spChg>
        <pc:spChg chg="mod">
          <ac:chgData name="Myroslava Makhynia" userId="7bb0f5b9-dfee-454e-9f70-e4fa02f019ef" providerId="ADAL" clId="{4080F183-4AB4-4E4E-8585-175DA5CCFE61}" dt="2024-07-31T10:46:31.545" v="1064" actId="207"/>
          <ac:spMkLst>
            <pc:docMk/>
            <pc:sldMk cId="879012457" sldId="291"/>
            <ac:spMk id="4" creationId="{00000000-0000-0000-0000-000000000000}"/>
          </ac:spMkLst>
        </pc:spChg>
        <pc:spChg chg="mod">
          <ac:chgData name="Myroslava Makhynia" userId="7bb0f5b9-dfee-454e-9f70-e4fa02f019ef" providerId="ADAL" clId="{4080F183-4AB4-4E4E-8585-175DA5CCFE61}" dt="2024-07-31T10:46:31.545" v="1064" actId="207"/>
          <ac:spMkLst>
            <pc:docMk/>
            <pc:sldMk cId="879012457" sldId="291"/>
            <ac:spMk id="6" creationId="{00000000-0000-0000-0000-000000000000}"/>
          </ac:spMkLst>
        </pc:spChg>
        <pc:spChg chg="mod">
          <ac:chgData name="Myroslava Makhynia" userId="7bb0f5b9-dfee-454e-9f70-e4fa02f019ef" providerId="ADAL" clId="{4080F183-4AB4-4E4E-8585-175DA5CCFE61}" dt="2024-07-31T10:46:31.545" v="1064" actId="207"/>
          <ac:spMkLst>
            <pc:docMk/>
            <pc:sldMk cId="879012457" sldId="291"/>
            <ac:spMk id="7" creationId="{00000000-0000-0000-0000-000000000000}"/>
          </ac:spMkLst>
        </pc:spChg>
        <pc:spChg chg="mod">
          <ac:chgData name="Myroslava Makhynia" userId="7bb0f5b9-dfee-454e-9f70-e4fa02f019ef" providerId="ADAL" clId="{4080F183-4AB4-4E4E-8585-175DA5CCFE61}" dt="2024-07-31T10:46:31.545" v="1064" actId="207"/>
          <ac:spMkLst>
            <pc:docMk/>
            <pc:sldMk cId="879012457" sldId="291"/>
            <ac:spMk id="9" creationId="{00000000-0000-0000-0000-000000000000}"/>
          </ac:spMkLst>
        </pc:spChg>
        <pc:spChg chg="mod">
          <ac:chgData name="Myroslava Makhynia" userId="7bb0f5b9-dfee-454e-9f70-e4fa02f019ef" providerId="ADAL" clId="{4080F183-4AB4-4E4E-8585-175DA5CCFE61}" dt="2024-07-31T10:46:31.545" v="1064" actId="207"/>
          <ac:spMkLst>
            <pc:docMk/>
            <pc:sldMk cId="879012457" sldId="291"/>
            <ac:spMk id="10" creationId="{00000000-0000-0000-0000-000000000000}"/>
          </ac:spMkLst>
        </pc:spChg>
        <pc:spChg chg="del">
          <ac:chgData name="Myroslava Makhynia" userId="7bb0f5b9-dfee-454e-9f70-e4fa02f019ef" providerId="ADAL" clId="{4080F183-4AB4-4E4E-8585-175DA5CCFE61}" dt="2024-07-31T10:42:45.008" v="953" actId="478"/>
          <ac:spMkLst>
            <pc:docMk/>
            <pc:sldMk cId="879012457" sldId="291"/>
            <ac:spMk id="14" creationId="{00000000-0000-0000-0000-000000000000}"/>
          </ac:spMkLst>
        </pc:spChg>
        <pc:spChg chg="del">
          <ac:chgData name="Myroslava Makhynia" userId="7bb0f5b9-dfee-454e-9f70-e4fa02f019ef" providerId="ADAL" clId="{4080F183-4AB4-4E4E-8585-175DA5CCFE61}" dt="2024-07-31T10:42:44.090" v="952" actId="478"/>
          <ac:spMkLst>
            <pc:docMk/>
            <pc:sldMk cId="879012457" sldId="291"/>
            <ac:spMk id="15" creationId="{00000000-0000-0000-0000-000000000000}"/>
          </ac:spMkLst>
        </pc:spChg>
        <pc:spChg chg="mod">
          <ac:chgData name="Myroslava Makhynia" userId="7bb0f5b9-dfee-454e-9f70-e4fa02f019ef" providerId="ADAL" clId="{4080F183-4AB4-4E4E-8585-175DA5CCFE61}" dt="2024-07-31T10:46:06.745" v="1062" actId="20577"/>
          <ac:spMkLst>
            <pc:docMk/>
            <pc:sldMk cId="879012457" sldId="291"/>
            <ac:spMk id="16" creationId="{00000000-0000-0000-0000-000000000000}"/>
          </ac:spMkLst>
        </pc:spChg>
        <pc:spChg chg="mod">
          <ac:chgData name="Myroslava Makhynia" userId="7bb0f5b9-dfee-454e-9f70-e4fa02f019ef" providerId="ADAL" clId="{4080F183-4AB4-4E4E-8585-175DA5CCFE61}" dt="2024-07-31T10:49:27.278" v="1122" actId="14100"/>
          <ac:spMkLst>
            <pc:docMk/>
            <pc:sldMk cId="879012457" sldId="291"/>
            <ac:spMk id="17" creationId="{00000000-0000-0000-0000-000000000000}"/>
          </ac:spMkLst>
        </pc:spChg>
        <pc:spChg chg="mod">
          <ac:chgData name="Myroslava Makhynia" userId="7bb0f5b9-dfee-454e-9f70-e4fa02f019ef" providerId="ADAL" clId="{4080F183-4AB4-4E4E-8585-175DA5CCFE61}" dt="2024-07-31T10:49:39.139" v="1123" actId="1076"/>
          <ac:spMkLst>
            <pc:docMk/>
            <pc:sldMk cId="879012457" sldId="291"/>
            <ac:spMk id="18" creationId="{00000000-0000-0000-0000-000000000000}"/>
          </ac:spMkLst>
        </pc:spChg>
        <pc:spChg chg="mod">
          <ac:chgData name="Myroslava Makhynia" userId="7bb0f5b9-dfee-454e-9f70-e4fa02f019ef" providerId="ADAL" clId="{4080F183-4AB4-4E4E-8585-175DA5CCFE61}" dt="2024-07-31T10:49:46.043" v="1124" actId="1076"/>
          <ac:spMkLst>
            <pc:docMk/>
            <pc:sldMk cId="879012457" sldId="291"/>
            <ac:spMk id="19" creationId="{00000000-0000-0000-0000-000000000000}"/>
          </ac:spMkLst>
        </pc:spChg>
        <pc:spChg chg="add del mod">
          <ac:chgData name="Myroslava Makhynia" userId="7bb0f5b9-dfee-454e-9f70-e4fa02f019ef" providerId="ADAL" clId="{4080F183-4AB4-4E4E-8585-175DA5CCFE61}" dt="2024-07-31T10:46:55.656" v="1066" actId="478"/>
          <ac:spMkLst>
            <pc:docMk/>
            <pc:sldMk cId="879012457" sldId="291"/>
            <ac:spMk id="20" creationId="{7132EB63-5F61-C974-BD65-63E510018940}"/>
          </ac:spMkLst>
        </pc:spChg>
        <pc:spChg chg="add del mod">
          <ac:chgData name="Myroslava Makhynia" userId="7bb0f5b9-dfee-454e-9f70-e4fa02f019ef" providerId="ADAL" clId="{4080F183-4AB4-4E4E-8585-175DA5CCFE61}" dt="2024-07-31T10:46:54.194" v="1065" actId="478"/>
          <ac:spMkLst>
            <pc:docMk/>
            <pc:sldMk cId="879012457" sldId="291"/>
            <ac:spMk id="21" creationId="{8823F599-00E4-A8A1-8E38-6A6EBC0178AC}"/>
          </ac:spMkLst>
        </pc:spChg>
        <pc:spChg chg="mod">
          <ac:chgData name="Myroslava Makhynia" userId="7bb0f5b9-dfee-454e-9f70-e4fa02f019ef" providerId="ADAL" clId="{4080F183-4AB4-4E4E-8585-175DA5CCFE61}" dt="2024-07-31T10:45:04.594" v="1011"/>
          <ac:spMkLst>
            <pc:docMk/>
            <pc:sldMk cId="879012457" sldId="291"/>
            <ac:spMk id="23" creationId="{98CEBEFF-E0A0-B6B2-2E44-80929E58201E}"/>
          </ac:spMkLst>
        </pc:spChg>
        <pc:spChg chg="mod">
          <ac:chgData name="Myroslava Makhynia" userId="7bb0f5b9-dfee-454e-9f70-e4fa02f019ef" providerId="ADAL" clId="{4080F183-4AB4-4E4E-8585-175DA5CCFE61}" dt="2024-07-31T10:45:04.594" v="1011"/>
          <ac:spMkLst>
            <pc:docMk/>
            <pc:sldMk cId="879012457" sldId="291"/>
            <ac:spMk id="24" creationId="{333F7147-DA54-79CF-0C9B-0BDB621607EE}"/>
          </ac:spMkLst>
        </pc:spChg>
        <pc:spChg chg="add mod">
          <ac:chgData name="Myroslava Makhynia" userId="7bb0f5b9-dfee-454e-9f70-e4fa02f019ef" providerId="ADAL" clId="{4080F183-4AB4-4E4E-8585-175DA5CCFE61}" dt="2024-07-31T10:46:56.326" v="1067"/>
          <ac:spMkLst>
            <pc:docMk/>
            <pc:sldMk cId="879012457" sldId="291"/>
            <ac:spMk id="25" creationId="{47C1D663-4ED0-137C-DEDA-DE4A5623D56D}"/>
          </ac:spMkLst>
        </pc:spChg>
        <pc:spChg chg="add mod">
          <ac:chgData name="Myroslava Makhynia" userId="7bb0f5b9-dfee-454e-9f70-e4fa02f019ef" providerId="ADAL" clId="{4080F183-4AB4-4E4E-8585-175DA5CCFE61}" dt="2024-07-31T10:46:56.326" v="1067"/>
          <ac:spMkLst>
            <pc:docMk/>
            <pc:sldMk cId="879012457" sldId="291"/>
            <ac:spMk id="26" creationId="{D66651E5-94B4-34B9-E912-CD03C6BA4E1F}"/>
          </ac:spMkLst>
        </pc:spChg>
        <pc:grpChg chg="mod">
          <ac:chgData name="Myroslava Makhynia" userId="7bb0f5b9-dfee-454e-9f70-e4fa02f019ef" providerId="ADAL" clId="{4080F183-4AB4-4E4E-8585-175DA5CCFE61}" dt="2024-07-31T10:46:31.545" v="1064" actId="207"/>
          <ac:grpSpMkLst>
            <pc:docMk/>
            <pc:sldMk cId="879012457" sldId="291"/>
            <ac:grpSpMk id="2" creationId="{00000000-0000-0000-0000-000000000000}"/>
          </ac:grpSpMkLst>
        </pc:grpChg>
        <pc:grpChg chg="mod">
          <ac:chgData name="Myroslava Makhynia" userId="7bb0f5b9-dfee-454e-9f70-e4fa02f019ef" providerId="ADAL" clId="{4080F183-4AB4-4E4E-8585-175DA5CCFE61}" dt="2024-07-31T10:46:31.545" v="1064" actId="207"/>
          <ac:grpSpMkLst>
            <pc:docMk/>
            <pc:sldMk cId="879012457" sldId="291"/>
            <ac:grpSpMk id="5" creationId="{00000000-0000-0000-0000-000000000000}"/>
          </ac:grpSpMkLst>
        </pc:grpChg>
        <pc:grpChg chg="mod">
          <ac:chgData name="Myroslava Makhynia" userId="7bb0f5b9-dfee-454e-9f70-e4fa02f019ef" providerId="ADAL" clId="{4080F183-4AB4-4E4E-8585-175DA5CCFE61}" dt="2024-07-31T10:46:31.545" v="1064" actId="207"/>
          <ac:grpSpMkLst>
            <pc:docMk/>
            <pc:sldMk cId="879012457" sldId="291"/>
            <ac:grpSpMk id="8" creationId="{00000000-0000-0000-0000-000000000000}"/>
          </ac:grpSpMkLst>
        </pc:grpChg>
        <pc:grpChg chg="del">
          <ac:chgData name="Myroslava Makhynia" userId="7bb0f5b9-dfee-454e-9f70-e4fa02f019ef" providerId="ADAL" clId="{4080F183-4AB4-4E4E-8585-175DA5CCFE61}" dt="2024-07-31T10:45:03.569" v="1010" actId="478"/>
          <ac:grpSpMkLst>
            <pc:docMk/>
            <pc:sldMk cId="879012457" sldId="291"/>
            <ac:grpSpMk id="11" creationId="{00000000-0000-0000-0000-000000000000}"/>
          </ac:grpSpMkLst>
        </pc:grpChg>
        <pc:grpChg chg="add mod ord">
          <ac:chgData name="Myroslava Makhynia" userId="7bb0f5b9-dfee-454e-9f70-e4fa02f019ef" providerId="ADAL" clId="{4080F183-4AB4-4E4E-8585-175DA5CCFE61}" dt="2024-07-31T10:45:07.545" v="1012" actId="167"/>
          <ac:grpSpMkLst>
            <pc:docMk/>
            <pc:sldMk cId="879012457" sldId="291"/>
            <ac:grpSpMk id="22" creationId="{1E8F3679-0876-193B-1DED-A1FE2065D320}"/>
          </ac:grpSpMkLst>
        </pc:grpChg>
      </pc:sldChg>
      <pc:sldChg chg="addSp delSp modSp add mod">
        <pc:chgData name="Myroslava Makhynia" userId="7bb0f5b9-dfee-454e-9f70-e4fa02f019ef" providerId="ADAL" clId="{4080F183-4AB4-4E4E-8585-175DA5CCFE61}" dt="2024-07-31T10:50:37.306" v="1141" actId="255"/>
        <pc:sldMkLst>
          <pc:docMk/>
          <pc:sldMk cId="3074357152" sldId="292"/>
        </pc:sldMkLst>
        <pc:spChg chg="mod">
          <ac:chgData name="Myroslava Makhynia" userId="7bb0f5b9-dfee-454e-9f70-e4fa02f019ef" providerId="ADAL" clId="{4080F183-4AB4-4E4E-8585-175DA5CCFE61}" dt="2024-07-31T10:49:51.720" v="1125" actId="207"/>
          <ac:spMkLst>
            <pc:docMk/>
            <pc:sldMk cId="3074357152" sldId="292"/>
            <ac:spMk id="3" creationId="{00000000-0000-0000-0000-000000000000}"/>
          </ac:spMkLst>
        </pc:spChg>
        <pc:spChg chg="mod">
          <ac:chgData name="Myroslava Makhynia" userId="7bb0f5b9-dfee-454e-9f70-e4fa02f019ef" providerId="ADAL" clId="{4080F183-4AB4-4E4E-8585-175DA5CCFE61}" dt="2024-07-31T10:49:51.720" v="1125" actId="207"/>
          <ac:spMkLst>
            <pc:docMk/>
            <pc:sldMk cId="3074357152" sldId="292"/>
            <ac:spMk id="4" creationId="{00000000-0000-0000-0000-000000000000}"/>
          </ac:spMkLst>
        </pc:spChg>
        <pc:spChg chg="del">
          <ac:chgData name="Myroslava Makhynia" userId="7bb0f5b9-dfee-454e-9f70-e4fa02f019ef" providerId="ADAL" clId="{4080F183-4AB4-4E4E-8585-175DA5CCFE61}" dt="2024-07-31T10:42:49.108" v="955" actId="478"/>
          <ac:spMkLst>
            <pc:docMk/>
            <pc:sldMk cId="3074357152" sldId="292"/>
            <ac:spMk id="6" creationId="{00000000-0000-0000-0000-000000000000}"/>
          </ac:spMkLst>
        </pc:spChg>
        <pc:spChg chg="del">
          <ac:chgData name="Myroslava Makhynia" userId="7bb0f5b9-dfee-454e-9f70-e4fa02f019ef" providerId="ADAL" clId="{4080F183-4AB4-4E4E-8585-175DA5CCFE61}" dt="2024-07-31T10:42:49.621" v="956" actId="478"/>
          <ac:spMkLst>
            <pc:docMk/>
            <pc:sldMk cId="3074357152" sldId="292"/>
            <ac:spMk id="7" creationId="{00000000-0000-0000-0000-000000000000}"/>
          </ac:spMkLst>
        </pc:spChg>
        <pc:spChg chg="mod topLvl">
          <ac:chgData name="Myroslava Makhynia" userId="7bb0f5b9-dfee-454e-9f70-e4fa02f019ef" providerId="ADAL" clId="{4080F183-4AB4-4E4E-8585-175DA5CCFE61}" dt="2024-07-31T10:49:58.206" v="1127" actId="478"/>
          <ac:spMkLst>
            <pc:docMk/>
            <pc:sldMk cId="3074357152" sldId="292"/>
            <ac:spMk id="9" creationId="{00000000-0000-0000-0000-000000000000}"/>
          </ac:spMkLst>
        </pc:spChg>
        <pc:spChg chg="del mod topLvl">
          <ac:chgData name="Myroslava Makhynia" userId="7bb0f5b9-dfee-454e-9f70-e4fa02f019ef" providerId="ADAL" clId="{4080F183-4AB4-4E4E-8585-175DA5CCFE61}" dt="2024-07-31T10:49:58.206" v="1127" actId="478"/>
          <ac:spMkLst>
            <pc:docMk/>
            <pc:sldMk cId="3074357152" sldId="292"/>
            <ac:spMk id="10" creationId="{00000000-0000-0000-0000-000000000000}"/>
          </ac:spMkLst>
        </pc:spChg>
        <pc:spChg chg="mod">
          <ac:chgData name="Myroslava Makhynia" userId="7bb0f5b9-dfee-454e-9f70-e4fa02f019ef" providerId="ADAL" clId="{4080F183-4AB4-4E4E-8585-175DA5CCFE61}" dt="2024-07-31T10:50:28.088" v="1140" actId="207"/>
          <ac:spMkLst>
            <pc:docMk/>
            <pc:sldMk cId="3074357152" sldId="292"/>
            <ac:spMk id="11" creationId="{00000000-0000-0000-0000-000000000000}"/>
          </ac:spMkLst>
        </pc:spChg>
        <pc:spChg chg="mod">
          <ac:chgData name="Myroslava Makhynia" userId="7bb0f5b9-dfee-454e-9f70-e4fa02f019ef" providerId="ADAL" clId="{4080F183-4AB4-4E4E-8585-175DA5CCFE61}" dt="2024-07-31T10:50:37.306" v="1141" actId="255"/>
          <ac:spMkLst>
            <pc:docMk/>
            <pc:sldMk cId="3074357152" sldId="292"/>
            <ac:spMk id="12" creationId="{00000000-0000-0000-0000-000000000000}"/>
          </ac:spMkLst>
        </pc:spChg>
        <pc:spChg chg="mod topLvl">
          <ac:chgData name="Myroslava Makhynia" userId="7bb0f5b9-dfee-454e-9f70-e4fa02f019ef" providerId="ADAL" clId="{4080F183-4AB4-4E4E-8585-175DA5CCFE61}" dt="2024-07-31T10:50:10.859" v="1132" actId="478"/>
          <ac:spMkLst>
            <pc:docMk/>
            <pc:sldMk cId="3074357152" sldId="292"/>
            <ac:spMk id="14" creationId="{00000000-0000-0000-0000-000000000000}"/>
          </ac:spMkLst>
        </pc:spChg>
        <pc:spChg chg="del mod topLvl">
          <ac:chgData name="Myroslava Makhynia" userId="7bb0f5b9-dfee-454e-9f70-e4fa02f019ef" providerId="ADAL" clId="{4080F183-4AB4-4E4E-8585-175DA5CCFE61}" dt="2024-07-31T10:50:10.859" v="1132" actId="478"/>
          <ac:spMkLst>
            <pc:docMk/>
            <pc:sldMk cId="3074357152" sldId="292"/>
            <ac:spMk id="15" creationId="{00000000-0000-0000-0000-000000000000}"/>
          </ac:spMkLst>
        </pc:spChg>
        <pc:spChg chg="mod">
          <ac:chgData name="Myroslava Makhynia" userId="7bb0f5b9-dfee-454e-9f70-e4fa02f019ef" providerId="ADAL" clId="{4080F183-4AB4-4E4E-8585-175DA5CCFE61}" dt="2024-07-31T10:50:37.306" v="1141" actId="255"/>
          <ac:spMkLst>
            <pc:docMk/>
            <pc:sldMk cId="3074357152" sldId="292"/>
            <ac:spMk id="16" creationId="{00000000-0000-0000-0000-000000000000}"/>
          </ac:spMkLst>
        </pc:spChg>
        <pc:spChg chg="mod topLvl">
          <ac:chgData name="Myroslava Makhynia" userId="7bb0f5b9-dfee-454e-9f70-e4fa02f019ef" providerId="ADAL" clId="{4080F183-4AB4-4E4E-8585-175DA5CCFE61}" dt="2024-07-31T10:50:18.386" v="1137" actId="478"/>
          <ac:spMkLst>
            <pc:docMk/>
            <pc:sldMk cId="3074357152" sldId="292"/>
            <ac:spMk id="18" creationId="{00000000-0000-0000-0000-000000000000}"/>
          </ac:spMkLst>
        </pc:spChg>
        <pc:spChg chg="del mod topLvl">
          <ac:chgData name="Myroslava Makhynia" userId="7bb0f5b9-dfee-454e-9f70-e4fa02f019ef" providerId="ADAL" clId="{4080F183-4AB4-4E4E-8585-175DA5CCFE61}" dt="2024-07-31T10:50:18.386" v="1137" actId="478"/>
          <ac:spMkLst>
            <pc:docMk/>
            <pc:sldMk cId="3074357152" sldId="292"/>
            <ac:spMk id="19" creationId="{00000000-0000-0000-0000-000000000000}"/>
          </ac:spMkLst>
        </pc:spChg>
        <pc:spChg chg="mod">
          <ac:chgData name="Myroslava Makhynia" userId="7bb0f5b9-dfee-454e-9f70-e4fa02f019ef" providerId="ADAL" clId="{4080F183-4AB4-4E4E-8585-175DA5CCFE61}" dt="2024-07-31T10:50:37.306" v="1141" actId="255"/>
          <ac:spMkLst>
            <pc:docMk/>
            <pc:sldMk cId="3074357152" sldId="292"/>
            <ac:spMk id="20" creationId="{00000000-0000-0000-0000-000000000000}"/>
          </ac:spMkLst>
        </pc:spChg>
        <pc:spChg chg="mod topLvl">
          <ac:chgData name="Myroslava Makhynia" userId="7bb0f5b9-dfee-454e-9f70-e4fa02f019ef" providerId="ADAL" clId="{4080F183-4AB4-4E4E-8585-175DA5CCFE61}" dt="2024-07-31T10:50:20.155" v="1138" actId="478"/>
          <ac:spMkLst>
            <pc:docMk/>
            <pc:sldMk cId="3074357152" sldId="292"/>
            <ac:spMk id="22" creationId="{00000000-0000-0000-0000-000000000000}"/>
          </ac:spMkLst>
        </pc:spChg>
        <pc:spChg chg="del mod topLvl">
          <ac:chgData name="Myroslava Makhynia" userId="7bb0f5b9-dfee-454e-9f70-e4fa02f019ef" providerId="ADAL" clId="{4080F183-4AB4-4E4E-8585-175DA5CCFE61}" dt="2024-07-31T10:50:20.155" v="1138" actId="478"/>
          <ac:spMkLst>
            <pc:docMk/>
            <pc:sldMk cId="3074357152" sldId="292"/>
            <ac:spMk id="23" creationId="{00000000-0000-0000-0000-000000000000}"/>
          </ac:spMkLst>
        </pc:spChg>
        <pc:spChg chg="mod">
          <ac:chgData name="Myroslava Makhynia" userId="7bb0f5b9-dfee-454e-9f70-e4fa02f019ef" providerId="ADAL" clId="{4080F183-4AB4-4E4E-8585-175DA5CCFE61}" dt="2024-07-31T10:50:37.306" v="1141" actId="255"/>
          <ac:spMkLst>
            <pc:docMk/>
            <pc:sldMk cId="3074357152" sldId="292"/>
            <ac:spMk id="24" creationId="{00000000-0000-0000-0000-000000000000}"/>
          </ac:spMkLst>
        </pc:spChg>
        <pc:spChg chg="mod topLvl">
          <ac:chgData name="Myroslava Makhynia" userId="7bb0f5b9-dfee-454e-9f70-e4fa02f019ef" providerId="ADAL" clId="{4080F183-4AB4-4E4E-8585-175DA5CCFE61}" dt="2024-07-31T10:50:23.479" v="1139" actId="478"/>
          <ac:spMkLst>
            <pc:docMk/>
            <pc:sldMk cId="3074357152" sldId="292"/>
            <ac:spMk id="26" creationId="{00000000-0000-0000-0000-000000000000}"/>
          </ac:spMkLst>
        </pc:spChg>
        <pc:spChg chg="del mod topLvl">
          <ac:chgData name="Myroslava Makhynia" userId="7bb0f5b9-dfee-454e-9f70-e4fa02f019ef" providerId="ADAL" clId="{4080F183-4AB4-4E4E-8585-175DA5CCFE61}" dt="2024-07-31T10:50:23.479" v="1139" actId="478"/>
          <ac:spMkLst>
            <pc:docMk/>
            <pc:sldMk cId="3074357152" sldId="292"/>
            <ac:spMk id="27" creationId="{00000000-0000-0000-0000-000000000000}"/>
          </ac:spMkLst>
        </pc:spChg>
        <pc:spChg chg="mod">
          <ac:chgData name="Myroslava Makhynia" userId="7bb0f5b9-dfee-454e-9f70-e4fa02f019ef" providerId="ADAL" clId="{4080F183-4AB4-4E4E-8585-175DA5CCFE61}" dt="2024-07-31T10:50:37.306" v="1141" actId="255"/>
          <ac:spMkLst>
            <pc:docMk/>
            <pc:sldMk cId="3074357152" sldId="292"/>
            <ac:spMk id="28" creationId="{00000000-0000-0000-0000-000000000000}"/>
          </ac:spMkLst>
        </pc:spChg>
        <pc:spChg chg="add del mod">
          <ac:chgData name="Myroslava Makhynia" userId="7bb0f5b9-dfee-454e-9f70-e4fa02f019ef" providerId="ADAL" clId="{4080F183-4AB4-4E4E-8585-175DA5CCFE61}" dt="2024-07-31T10:42:55.257" v="958" actId="478"/>
          <ac:spMkLst>
            <pc:docMk/>
            <pc:sldMk cId="3074357152" sldId="292"/>
            <ac:spMk id="29" creationId="{D310B771-D85C-A093-CCEF-1BE82F813BF1}"/>
          </ac:spMkLst>
        </pc:spChg>
        <pc:spChg chg="add del mod">
          <ac:chgData name="Myroslava Makhynia" userId="7bb0f5b9-dfee-454e-9f70-e4fa02f019ef" providerId="ADAL" clId="{4080F183-4AB4-4E4E-8585-175DA5CCFE61}" dt="2024-07-31T10:42:55.773" v="959" actId="478"/>
          <ac:spMkLst>
            <pc:docMk/>
            <pc:sldMk cId="3074357152" sldId="292"/>
            <ac:spMk id="30" creationId="{D528E0F9-D51E-20F4-F20E-5DA0522A0172}"/>
          </ac:spMkLst>
        </pc:spChg>
        <pc:spChg chg="add del mod">
          <ac:chgData name="Myroslava Makhynia" userId="7bb0f5b9-dfee-454e-9f70-e4fa02f019ef" providerId="ADAL" clId="{4080F183-4AB4-4E4E-8585-175DA5CCFE61}" dt="2024-07-31T10:47:05.572" v="1069" actId="478"/>
          <ac:spMkLst>
            <pc:docMk/>
            <pc:sldMk cId="3074357152" sldId="292"/>
            <ac:spMk id="31" creationId="{2C9E5C15-2B9D-CABF-865C-C3D016C21B42}"/>
          </ac:spMkLst>
        </pc:spChg>
        <pc:spChg chg="add del mod">
          <ac:chgData name="Myroslava Makhynia" userId="7bb0f5b9-dfee-454e-9f70-e4fa02f019ef" providerId="ADAL" clId="{4080F183-4AB4-4E4E-8585-175DA5CCFE61}" dt="2024-07-31T10:47:04.952" v="1068" actId="478"/>
          <ac:spMkLst>
            <pc:docMk/>
            <pc:sldMk cId="3074357152" sldId="292"/>
            <ac:spMk id="32" creationId="{CB4C977F-60E7-CFFE-3EAA-CE00256F89E5}"/>
          </ac:spMkLst>
        </pc:spChg>
        <pc:spChg chg="add mod">
          <ac:chgData name="Myroslava Makhynia" userId="7bb0f5b9-dfee-454e-9f70-e4fa02f019ef" providerId="ADAL" clId="{4080F183-4AB4-4E4E-8585-175DA5CCFE61}" dt="2024-07-31T10:47:06.712" v="1070"/>
          <ac:spMkLst>
            <pc:docMk/>
            <pc:sldMk cId="3074357152" sldId="292"/>
            <ac:spMk id="33" creationId="{E8B6D252-91BD-CE97-5F4B-1C3938E71808}"/>
          </ac:spMkLst>
        </pc:spChg>
        <pc:spChg chg="add mod">
          <ac:chgData name="Myroslava Makhynia" userId="7bb0f5b9-dfee-454e-9f70-e4fa02f019ef" providerId="ADAL" clId="{4080F183-4AB4-4E4E-8585-175DA5CCFE61}" dt="2024-07-31T10:47:06.712" v="1070"/>
          <ac:spMkLst>
            <pc:docMk/>
            <pc:sldMk cId="3074357152" sldId="292"/>
            <ac:spMk id="34" creationId="{4966E53D-58AC-803A-B54A-D50249471E76}"/>
          </ac:spMkLst>
        </pc:spChg>
        <pc:grpChg chg="mod">
          <ac:chgData name="Myroslava Makhynia" userId="7bb0f5b9-dfee-454e-9f70-e4fa02f019ef" providerId="ADAL" clId="{4080F183-4AB4-4E4E-8585-175DA5CCFE61}" dt="2024-07-31T10:49:51.720" v="1125" actId="207"/>
          <ac:grpSpMkLst>
            <pc:docMk/>
            <pc:sldMk cId="3074357152" sldId="292"/>
            <ac:grpSpMk id="2" creationId="{00000000-0000-0000-0000-000000000000}"/>
          </ac:grpSpMkLst>
        </pc:grpChg>
        <pc:grpChg chg="del mod">
          <ac:chgData name="Myroslava Makhynia" userId="7bb0f5b9-dfee-454e-9f70-e4fa02f019ef" providerId="ADAL" clId="{4080F183-4AB4-4E4E-8585-175DA5CCFE61}" dt="2024-07-31T10:49:58.206" v="1127" actId="478"/>
          <ac:grpSpMkLst>
            <pc:docMk/>
            <pc:sldMk cId="3074357152" sldId="292"/>
            <ac:grpSpMk id="8" creationId="{00000000-0000-0000-0000-000000000000}"/>
          </ac:grpSpMkLst>
        </pc:grpChg>
        <pc:grpChg chg="del mod">
          <ac:chgData name="Myroslava Makhynia" userId="7bb0f5b9-dfee-454e-9f70-e4fa02f019ef" providerId="ADAL" clId="{4080F183-4AB4-4E4E-8585-175DA5CCFE61}" dt="2024-07-31T10:50:10.859" v="1132" actId="478"/>
          <ac:grpSpMkLst>
            <pc:docMk/>
            <pc:sldMk cId="3074357152" sldId="292"/>
            <ac:grpSpMk id="13" creationId="{00000000-0000-0000-0000-000000000000}"/>
          </ac:grpSpMkLst>
        </pc:grpChg>
        <pc:grpChg chg="add del mod">
          <ac:chgData name="Myroslava Makhynia" userId="7bb0f5b9-dfee-454e-9f70-e4fa02f019ef" providerId="ADAL" clId="{4080F183-4AB4-4E4E-8585-175DA5CCFE61}" dt="2024-07-31T10:50:18.386" v="1137" actId="478"/>
          <ac:grpSpMkLst>
            <pc:docMk/>
            <pc:sldMk cId="3074357152" sldId="292"/>
            <ac:grpSpMk id="17" creationId="{00000000-0000-0000-0000-000000000000}"/>
          </ac:grpSpMkLst>
        </pc:grpChg>
        <pc:grpChg chg="del mod">
          <ac:chgData name="Myroslava Makhynia" userId="7bb0f5b9-dfee-454e-9f70-e4fa02f019ef" providerId="ADAL" clId="{4080F183-4AB4-4E4E-8585-175DA5CCFE61}" dt="2024-07-31T10:50:20.155" v="1138" actId="478"/>
          <ac:grpSpMkLst>
            <pc:docMk/>
            <pc:sldMk cId="3074357152" sldId="292"/>
            <ac:grpSpMk id="21" creationId="{00000000-0000-0000-0000-000000000000}"/>
          </ac:grpSpMkLst>
        </pc:grpChg>
        <pc:grpChg chg="del mod">
          <ac:chgData name="Myroslava Makhynia" userId="7bb0f5b9-dfee-454e-9f70-e4fa02f019ef" providerId="ADAL" clId="{4080F183-4AB4-4E4E-8585-175DA5CCFE61}" dt="2024-07-31T10:50:23.479" v="1139" actId="478"/>
          <ac:grpSpMkLst>
            <pc:docMk/>
            <pc:sldMk cId="3074357152" sldId="292"/>
            <ac:grpSpMk id="25" creationId="{00000000-0000-0000-0000-000000000000}"/>
          </ac:grpSpMkLst>
        </pc:grpChg>
      </pc:sldChg>
      <pc:sldChg chg="addSp delSp modSp add mod">
        <pc:chgData name="Myroslava Makhynia" userId="7bb0f5b9-dfee-454e-9f70-e4fa02f019ef" providerId="ADAL" clId="{4080F183-4AB4-4E4E-8585-175DA5CCFE61}" dt="2024-07-31T10:53:34.213" v="1192" actId="14100"/>
        <pc:sldMkLst>
          <pc:docMk/>
          <pc:sldMk cId="1484916627" sldId="293"/>
        </pc:sldMkLst>
        <pc:spChg chg="mod">
          <ac:chgData name="Myroslava Makhynia" userId="7bb0f5b9-dfee-454e-9f70-e4fa02f019ef" providerId="ADAL" clId="{4080F183-4AB4-4E4E-8585-175DA5CCFE61}" dt="2024-07-31T10:52:20.914" v="1175" actId="207"/>
          <ac:spMkLst>
            <pc:docMk/>
            <pc:sldMk cId="1484916627" sldId="293"/>
            <ac:spMk id="3" creationId="{00000000-0000-0000-0000-000000000000}"/>
          </ac:spMkLst>
        </pc:spChg>
        <pc:spChg chg="mod">
          <ac:chgData name="Myroslava Makhynia" userId="7bb0f5b9-dfee-454e-9f70-e4fa02f019ef" providerId="ADAL" clId="{4080F183-4AB4-4E4E-8585-175DA5CCFE61}" dt="2024-07-31T10:52:20.914" v="1175" actId="207"/>
          <ac:spMkLst>
            <pc:docMk/>
            <pc:sldMk cId="1484916627" sldId="293"/>
            <ac:spMk id="4" creationId="{00000000-0000-0000-0000-000000000000}"/>
          </ac:spMkLst>
        </pc:spChg>
        <pc:spChg chg="mod">
          <ac:chgData name="Myroslava Makhynia" userId="7bb0f5b9-dfee-454e-9f70-e4fa02f019ef" providerId="ADAL" clId="{4080F183-4AB4-4E4E-8585-175DA5CCFE61}" dt="2024-07-31T10:52:20.914" v="1175" actId="207"/>
          <ac:spMkLst>
            <pc:docMk/>
            <pc:sldMk cId="1484916627" sldId="293"/>
            <ac:spMk id="6" creationId="{00000000-0000-0000-0000-000000000000}"/>
          </ac:spMkLst>
        </pc:spChg>
        <pc:spChg chg="mod">
          <ac:chgData name="Myroslava Makhynia" userId="7bb0f5b9-dfee-454e-9f70-e4fa02f019ef" providerId="ADAL" clId="{4080F183-4AB4-4E4E-8585-175DA5CCFE61}" dt="2024-07-31T10:52:20.914" v="1175" actId="207"/>
          <ac:spMkLst>
            <pc:docMk/>
            <pc:sldMk cId="1484916627" sldId="293"/>
            <ac:spMk id="7" creationId="{00000000-0000-0000-0000-000000000000}"/>
          </ac:spMkLst>
        </pc:spChg>
        <pc:spChg chg="mod">
          <ac:chgData name="Myroslava Makhynia" userId="7bb0f5b9-dfee-454e-9f70-e4fa02f019ef" providerId="ADAL" clId="{4080F183-4AB4-4E4E-8585-175DA5CCFE61}" dt="2024-07-31T10:52:20.914" v="1175" actId="207"/>
          <ac:spMkLst>
            <pc:docMk/>
            <pc:sldMk cId="1484916627" sldId="293"/>
            <ac:spMk id="9" creationId="{00000000-0000-0000-0000-000000000000}"/>
          </ac:spMkLst>
        </pc:spChg>
        <pc:spChg chg="mod">
          <ac:chgData name="Myroslava Makhynia" userId="7bb0f5b9-dfee-454e-9f70-e4fa02f019ef" providerId="ADAL" clId="{4080F183-4AB4-4E4E-8585-175DA5CCFE61}" dt="2024-07-31T10:52:20.914" v="1175" actId="207"/>
          <ac:spMkLst>
            <pc:docMk/>
            <pc:sldMk cId="1484916627" sldId="293"/>
            <ac:spMk id="10" creationId="{00000000-0000-0000-0000-000000000000}"/>
          </ac:spMkLst>
        </pc:spChg>
        <pc:spChg chg="del">
          <ac:chgData name="Myroslava Makhynia" userId="7bb0f5b9-dfee-454e-9f70-e4fa02f019ef" providerId="ADAL" clId="{4080F183-4AB4-4E4E-8585-175DA5CCFE61}" dt="2024-07-31T10:43:00.367" v="962" actId="478"/>
          <ac:spMkLst>
            <pc:docMk/>
            <pc:sldMk cId="1484916627" sldId="293"/>
            <ac:spMk id="14" creationId="{00000000-0000-0000-0000-000000000000}"/>
          </ac:spMkLst>
        </pc:spChg>
        <pc:spChg chg="del">
          <ac:chgData name="Myroslava Makhynia" userId="7bb0f5b9-dfee-454e-9f70-e4fa02f019ef" providerId="ADAL" clId="{4080F183-4AB4-4E4E-8585-175DA5CCFE61}" dt="2024-07-31T10:42:59.759" v="961" actId="478"/>
          <ac:spMkLst>
            <pc:docMk/>
            <pc:sldMk cId="1484916627" sldId="293"/>
            <ac:spMk id="15" creationId="{00000000-0000-0000-0000-000000000000}"/>
          </ac:spMkLst>
        </pc:spChg>
        <pc:spChg chg="mod">
          <ac:chgData name="Myroslava Makhynia" userId="7bb0f5b9-dfee-454e-9f70-e4fa02f019ef" providerId="ADAL" clId="{4080F183-4AB4-4E4E-8585-175DA5CCFE61}" dt="2024-07-31T10:51:14.521" v="1164" actId="20577"/>
          <ac:spMkLst>
            <pc:docMk/>
            <pc:sldMk cId="1484916627" sldId="293"/>
            <ac:spMk id="16" creationId="{00000000-0000-0000-0000-000000000000}"/>
          </ac:spMkLst>
        </pc:spChg>
        <pc:spChg chg="mod">
          <ac:chgData name="Myroslava Makhynia" userId="7bb0f5b9-dfee-454e-9f70-e4fa02f019ef" providerId="ADAL" clId="{4080F183-4AB4-4E4E-8585-175DA5CCFE61}" dt="2024-07-31T10:52:50.920" v="1182" actId="1035"/>
          <ac:spMkLst>
            <pc:docMk/>
            <pc:sldMk cId="1484916627" sldId="293"/>
            <ac:spMk id="17" creationId="{00000000-0000-0000-0000-000000000000}"/>
          </ac:spMkLst>
        </pc:spChg>
        <pc:spChg chg="mod">
          <ac:chgData name="Myroslava Makhynia" userId="7bb0f5b9-dfee-454e-9f70-e4fa02f019ef" providerId="ADAL" clId="{4080F183-4AB4-4E4E-8585-175DA5CCFE61}" dt="2024-07-31T10:52:42.022" v="1178" actId="1076"/>
          <ac:spMkLst>
            <pc:docMk/>
            <pc:sldMk cId="1484916627" sldId="293"/>
            <ac:spMk id="18" creationId="{00000000-0000-0000-0000-000000000000}"/>
          </ac:spMkLst>
        </pc:spChg>
        <pc:spChg chg="mod">
          <ac:chgData name="Myroslava Makhynia" userId="7bb0f5b9-dfee-454e-9f70-e4fa02f019ef" providerId="ADAL" clId="{4080F183-4AB4-4E4E-8585-175DA5CCFE61}" dt="2024-07-31T10:53:25.054" v="1189" actId="1036"/>
          <ac:spMkLst>
            <pc:docMk/>
            <pc:sldMk cId="1484916627" sldId="293"/>
            <ac:spMk id="19" creationId="{00000000-0000-0000-0000-000000000000}"/>
          </ac:spMkLst>
        </pc:spChg>
        <pc:spChg chg="add del mod">
          <ac:chgData name="Myroslava Makhynia" userId="7bb0f5b9-dfee-454e-9f70-e4fa02f019ef" providerId="ADAL" clId="{4080F183-4AB4-4E4E-8585-175DA5CCFE61}" dt="2024-07-31T10:47:11.276" v="1072" actId="478"/>
          <ac:spMkLst>
            <pc:docMk/>
            <pc:sldMk cId="1484916627" sldId="293"/>
            <ac:spMk id="20" creationId="{50B6162C-1E30-2794-FDD9-6A7BD19F244F}"/>
          </ac:spMkLst>
        </pc:spChg>
        <pc:spChg chg="add del mod">
          <ac:chgData name="Myroslava Makhynia" userId="7bb0f5b9-dfee-454e-9f70-e4fa02f019ef" providerId="ADAL" clId="{4080F183-4AB4-4E4E-8585-175DA5CCFE61}" dt="2024-07-31T10:47:09.615" v="1071" actId="478"/>
          <ac:spMkLst>
            <pc:docMk/>
            <pc:sldMk cId="1484916627" sldId="293"/>
            <ac:spMk id="21" creationId="{67DDBA98-5D9C-0AA7-E576-A52935E28041}"/>
          </ac:spMkLst>
        </pc:spChg>
        <pc:spChg chg="add mod">
          <ac:chgData name="Myroslava Makhynia" userId="7bb0f5b9-dfee-454e-9f70-e4fa02f019ef" providerId="ADAL" clId="{4080F183-4AB4-4E4E-8585-175DA5CCFE61}" dt="2024-07-31T10:47:11.811" v="1073"/>
          <ac:spMkLst>
            <pc:docMk/>
            <pc:sldMk cId="1484916627" sldId="293"/>
            <ac:spMk id="22" creationId="{F869D9CA-9B3D-AA9F-A2DA-F51DCA3B71A4}"/>
          </ac:spMkLst>
        </pc:spChg>
        <pc:spChg chg="add mod">
          <ac:chgData name="Myroslava Makhynia" userId="7bb0f5b9-dfee-454e-9f70-e4fa02f019ef" providerId="ADAL" clId="{4080F183-4AB4-4E4E-8585-175DA5CCFE61}" dt="2024-07-31T10:47:11.811" v="1073"/>
          <ac:spMkLst>
            <pc:docMk/>
            <pc:sldMk cId="1484916627" sldId="293"/>
            <ac:spMk id="23" creationId="{98DAA58F-EA0D-8076-608F-55E4B8BD222E}"/>
          </ac:spMkLst>
        </pc:spChg>
        <pc:spChg chg="mod">
          <ac:chgData name="Myroslava Makhynia" userId="7bb0f5b9-dfee-454e-9f70-e4fa02f019ef" providerId="ADAL" clId="{4080F183-4AB4-4E4E-8585-175DA5CCFE61}" dt="2024-07-31T10:52:01.308" v="1173"/>
          <ac:spMkLst>
            <pc:docMk/>
            <pc:sldMk cId="1484916627" sldId="293"/>
            <ac:spMk id="25" creationId="{ED69B0AE-6ADD-4B60-14DA-8E94258CB654}"/>
          </ac:spMkLst>
        </pc:spChg>
        <pc:spChg chg="mod">
          <ac:chgData name="Myroslava Makhynia" userId="7bb0f5b9-dfee-454e-9f70-e4fa02f019ef" providerId="ADAL" clId="{4080F183-4AB4-4E4E-8585-175DA5CCFE61}" dt="2024-07-31T10:52:01.308" v="1173"/>
          <ac:spMkLst>
            <pc:docMk/>
            <pc:sldMk cId="1484916627" sldId="293"/>
            <ac:spMk id="26" creationId="{8CD88F76-AD9E-D4E8-7BE8-A6234627DCA6}"/>
          </ac:spMkLst>
        </pc:spChg>
        <pc:grpChg chg="mod">
          <ac:chgData name="Myroslava Makhynia" userId="7bb0f5b9-dfee-454e-9f70-e4fa02f019ef" providerId="ADAL" clId="{4080F183-4AB4-4E4E-8585-175DA5CCFE61}" dt="2024-07-31T10:53:28.214" v="1190" actId="14100"/>
          <ac:grpSpMkLst>
            <pc:docMk/>
            <pc:sldMk cId="1484916627" sldId="293"/>
            <ac:grpSpMk id="2" creationId="{00000000-0000-0000-0000-000000000000}"/>
          </ac:grpSpMkLst>
        </pc:grpChg>
        <pc:grpChg chg="mod">
          <ac:chgData name="Myroslava Makhynia" userId="7bb0f5b9-dfee-454e-9f70-e4fa02f019ef" providerId="ADAL" clId="{4080F183-4AB4-4E4E-8585-175DA5CCFE61}" dt="2024-07-31T10:53:31.278" v="1191" actId="14100"/>
          <ac:grpSpMkLst>
            <pc:docMk/>
            <pc:sldMk cId="1484916627" sldId="293"/>
            <ac:grpSpMk id="5" creationId="{00000000-0000-0000-0000-000000000000}"/>
          </ac:grpSpMkLst>
        </pc:grpChg>
        <pc:grpChg chg="mod">
          <ac:chgData name="Myroslava Makhynia" userId="7bb0f5b9-dfee-454e-9f70-e4fa02f019ef" providerId="ADAL" clId="{4080F183-4AB4-4E4E-8585-175DA5CCFE61}" dt="2024-07-31T10:53:34.213" v="1192" actId="14100"/>
          <ac:grpSpMkLst>
            <pc:docMk/>
            <pc:sldMk cId="1484916627" sldId="293"/>
            <ac:grpSpMk id="8" creationId="{00000000-0000-0000-0000-000000000000}"/>
          </ac:grpSpMkLst>
        </pc:grpChg>
        <pc:grpChg chg="del">
          <ac:chgData name="Myroslava Makhynia" userId="7bb0f5b9-dfee-454e-9f70-e4fa02f019ef" providerId="ADAL" clId="{4080F183-4AB4-4E4E-8585-175DA5CCFE61}" dt="2024-07-31T10:52:00.143" v="1172" actId="478"/>
          <ac:grpSpMkLst>
            <pc:docMk/>
            <pc:sldMk cId="1484916627" sldId="293"/>
            <ac:grpSpMk id="11" creationId="{00000000-0000-0000-0000-000000000000}"/>
          </ac:grpSpMkLst>
        </pc:grpChg>
        <pc:grpChg chg="add mod ord">
          <ac:chgData name="Myroslava Makhynia" userId="7bb0f5b9-dfee-454e-9f70-e4fa02f019ef" providerId="ADAL" clId="{4080F183-4AB4-4E4E-8585-175DA5CCFE61}" dt="2024-07-31T10:52:05.889" v="1174" actId="167"/>
          <ac:grpSpMkLst>
            <pc:docMk/>
            <pc:sldMk cId="1484916627" sldId="293"/>
            <ac:grpSpMk id="24" creationId="{48E2068D-24EC-3871-A7E8-DB3E2DF5C27A}"/>
          </ac:grpSpMkLst>
        </pc:grpChg>
      </pc:sldChg>
      <pc:sldChg chg="addSp delSp modSp add mod">
        <pc:chgData name="Myroslava Makhynia" userId="7bb0f5b9-dfee-454e-9f70-e4fa02f019ef" providerId="ADAL" clId="{4080F183-4AB4-4E4E-8585-175DA5CCFE61}" dt="2024-07-31T10:55:54.371" v="1207" actId="1076"/>
        <pc:sldMkLst>
          <pc:docMk/>
          <pc:sldMk cId="2730043827" sldId="294"/>
        </pc:sldMkLst>
        <pc:spChg chg="del">
          <ac:chgData name="Myroslava Makhynia" userId="7bb0f5b9-dfee-454e-9f70-e4fa02f019ef" providerId="ADAL" clId="{4080F183-4AB4-4E4E-8585-175DA5CCFE61}" dt="2024-07-31T10:43:06.881" v="965" actId="478"/>
          <ac:spMkLst>
            <pc:docMk/>
            <pc:sldMk cId="2730043827" sldId="294"/>
            <ac:spMk id="6" creationId="{00000000-0000-0000-0000-000000000000}"/>
          </ac:spMkLst>
        </pc:spChg>
        <pc:spChg chg="del">
          <ac:chgData name="Myroslava Makhynia" userId="7bb0f5b9-dfee-454e-9f70-e4fa02f019ef" providerId="ADAL" clId="{4080F183-4AB4-4E4E-8585-175DA5CCFE61}" dt="2024-07-31T10:43:06.371" v="964" actId="478"/>
          <ac:spMkLst>
            <pc:docMk/>
            <pc:sldMk cId="2730043827" sldId="294"/>
            <ac:spMk id="7" creationId="{00000000-0000-0000-0000-000000000000}"/>
          </ac:spMkLst>
        </pc:spChg>
        <pc:spChg chg="del">
          <ac:chgData name="Myroslava Makhynia" userId="7bb0f5b9-dfee-454e-9f70-e4fa02f019ef" providerId="ADAL" clId="{4080F183-4AB4-4E4E-8585-175DA5CCFE61}" dt="2024-07-31T10:54:12.234" v="1197" actId="478"/>
          <ac:spMkLst>
            <pc:docMk/>
            <pc:sldMk cId="2730043827" sldId="294"/>
            <ac:spMk id="8" creationId="{00000000-0000-0000-0000-000000000000}"/>
          </ac:spMkLst>
        </pc:spChg>
        <pc:spChg chg="mod">
          <ac:chgData name="Myroslava Makhynia" userId="7bb0f5b9-dfee-454e-9f70-e4fa02f019ef" providerId="ADAL" clId="{4080F183-4AB4-4E4E-8585-175DA5CCFE61}" dt="2024-07-31T10:54:04.878" v="1196" actId="207"/>
          <ac:spMkLst>
            <pc:docMk/>
            <pc:sldMk cId="2730043827" sldId="294"/>
            <ac:spMk id="9" creationId="{00000000-0000-0000-0000-000000000000}"/>
          </ac:spMkLst>
        </pc:spChg>
        <pc:spChg chg="mod">
          <ac:chgData name="Myroslava Makhynia" userId="7bb0f5b9-dfee-454e-9f70-e4fa02f019ef" providerId="ADAL" clId="{4080F183-4AB4-4E4E-8585-175DA5CCFE61}" dt="2024-07-31T10:55:54.371" v="1207" actId="1076"/>
          <ac:spMkLst>
            <pc:docMk/>
            <pc:sldMk cId="2730043827" sldId="294"/>
            <ac:spMk id="10" creationId="{00000000-0000-0000-0000-000000000000}"/>
          </ac:spMkLst>
        </pc:spChg>
        <pc:spChg chg="add del mod">
          <ac:chgData name="Myroslava Makhynia" userId="7bb0f5b9-dfee-454e-9f70-e4fa02f019ef" providerId="ADAL" clId="{4080F183-4AB4-4E4E-8585-175DA5CCFE61}" dt="2024-07-31T10:47:16.122" v="1075" actId="478"/>
          <ac:spMkLst>
            <pc:docMk/>
            <pc:sldMk cId="2730043827" sldId="294"/>
            <ac:spMk id="11" creationId="{CC641ABD-AA86-52E3-1927-512BB0BA5DB3}"/>
          </ac:spMkLst>
        </pc:spChg>
        <pc:spChg chg="add del mod">
          <ac:chgData name="Myroslava Makhynia" userId="7bb0f5b9-dfee-454e-9f70-e4fa02f019ef" providerId="ADAL" clId="{4080F183-4AB4-4E4E-8585-175DA5CCFE61}" dt="2024-07-31T10:47:14.844" v="1074" actId="478"/>
          <ac:spMkLst>
            <pc:docMk/>
            <pc:sldMk cId="2730043827" sldId="294"/>
            <ac:spMk id="12" creationId="{09A90B14-D62B-EF11-0411-157DF7951934}"/>
          </ac:spMkLst>
        </pc:spChg>
        <pc:spChg chg="add mod">
          <ac:chgData name="Myroslava Makhynia" userId="7bb0f5b9-dfee-454e-9f70-e4fa02f019ef" providerId="ADAL" clId="{4080F183-4AB4-4E4E-8585-175DA5CCFE61}" dt="2024-07-31T10:47:16.710" v="1076"/>
          <ac:spMkLst>
            <pc:docMk/>
            <pc:sldMk cId="2730043827" sldId="294"/>
            <ac:spMk id="13" creationId="{8D71AAAD-DB42-A9C6-E188-0D1A91159F0B}"/>
          </ac:spMkLst>
        </pc:spChg>
        <pc:spChg chg="add mod">
          <ac:chgData name="Myroslava Makhynia" userId="7bb0f5b9-dfee-454e-9f70-e4fa02f019ef" providerId="ADAL" clId="{4080F183-4AB4-4E4E-8585-175DA5CCFE61}" dt="2024-07-31T10:47:16.710" v="1076"/>
          <ac:spMkLst>
            <pc:docMk/>
            <pc:sldMk cId="2730043827" sldId="294"/>
            <ac:spMk id="14" creationId="{7CF24D5E-FD7B-D0B3-6878-A259B479D76C}"/>
          </ac:spMkLst>
        </pc:spChg>
        <pc:spChg chg="mod">
          <ac:chgData name="Myroslava Makhynia" userId="7bb0f5b9-dfee-454e-9f70-e4fa02f019ef" providerId="ADAL" clId="{4080F183-4AB4-4E4E-8585-175DA5CCFE61}" dt="2024-07-31T10:53:58.533" v="1194"/>
          <ac:spMkLst>
            <pc:docMk/>
            <pc:sldMk cId="2730043827" sldId="294"/>
            <ac:spMk id="16" creationId="{05DBFC26-2528-282D-3F97-F3C1443B48BF}"/>
          </ac:spMkLst>
        </pc:spChg>
        <pc:spChg chg="mod">
          <ac:chgData name="Myroslava Makhynia" userId="7bb0f5b9-dfee-454e-9f70-e4fa02f019ef" providerId="ADAL" clId="{4080F183-4AB4-4E4E-8585-175DA5CCFE61}" dt="2024-07-31T10:53:58.533" v="1194"/>
          <ac:spMkLst>
            <pc:docMk/>
            <pc:sldMk cId="2730043827" sldId="294"/>
            <ac:spMk id="17" creationId="{6F062555-1E9E-F42F-5BDD-0E97BE03AAA1}"/>
          </ac:spMkLst>
        </pc:spChg>
        <pc:grpChg chg="del">
          <ac:chgData name="Myroslava Makhynia" userId="7bb0f5b9-dfee-454e-9f70-e4fa02f019ef" providerId="ADAL" clId="{4080F183-4AB4-4E4E-8585-175DA5CCFE61}" dt="2024-07-31T10:53:57.659" v="1193" actId="478"/>
          <ac:grpSpMkLst>
            <pc:docMk/>
            <pc:sldMk cId="2730043827" sldId="294"/>
            <ac:grpSpMk id="2" creationId="{00000000-0000-0000-0000-000000000000}"/>
          </ac:grpSpMkLst>
        </pc:grpChg>
        <pc:grpChg chg="add mod ord">
          <ac:chgData name="Myroslava Makhynia" userId="7bb0f5b9-dfee-454e-9f70-e4fa02f019ef" providerId="ADAL" clId="{4080F183-4AB4-4E4E-8585-175DA5CCFE61}" dt="2024-07-31T10:54:53.987" v="1202" actId="1037"/>
          <ac:grpSpMkLst>
            <pc:docMk/>
            <pc:sldMk cId="2730043827" sldId="294"/>
            <ac:grpSpMk id="15" creationId="{9795C440-44B3-4E26-D9D0-C2684F6F0CD7}"/>
          </ac:grpSpMkLst>
        </pc:grpChg>
        <pc:picChg chg="add mod">
          <ac:chgData name="Myroslava Makhynia" userId="7bb0f5b9-dfee-454e-9f70-e4fa02f019ef" providerId="ADAL" clId="{4080F183-4AB4-4E4E-8585-175DA5CCFE61}" dt="2024-07-31T10:54:51.078" v="1200" actId="1076"/>
          <ac:picMkLst>
            <pc:docMk/>
            <pc:sldMk cId="2730043827" sldId="294"/>
            <ac:picMk id="19" creationId="{BD2042F5-592D-A10E-0B81-AC0C1EDC39BF}"/>
          </ac:picMkLst>
        </pc:picChg>
      </pc:sldChg>
      <pc:sldChg chg="addSp delSp modSp add mod">
        <pc:chgData name="Myroslava Makhynia" userId="7bb0f5b9-dfee-454e-9f70-e4fa02f019ef" providerId="ADAL" clId="{4080F183-4AB4-4E4E-8585-175DA5CCFE61}" dt="2024-07-31T11:05:17.410" v="1293" actId="1076"/>
        <pc:sldMkLst>
          <pc:docMk/>
          <pc:sldMk cId="3824015318" sldId="295"/>
        </pc:sldMkLst>
        <pc:spChg chg="mod">
          <ac:chgData name="Myroslava Makhynia" userId="7bb0f5b9-dfee-454e-9f70-e4fa02f019ef" providerId="ADAL" clId="{4080F183-4AB4-4E4E-8585-175DA5CCFE61}" dt="2024-07-31T10:56:00.406" v="1208" actId="207"/>
          <ac:spMkLst>
            <pc:docMk/>
            <pc:sldMk cId="3824015318" sldId="295"/>
            <ac:spMk id="3" creationId="{00000000-0000-0000-0000-000000000000}"/>
          </ac:spMkLst>
        </pc:spChg>
        <pc:spChg chg="mod">
          <ac:chgData name="Myroslava Makhynia" userId="7bb0f5b9-dfee-454e-9f70-e4fa02f019ef" providerId="ADAL" clId="{4080F183-4AB4-4E4E-8585-175DA5CCFE61}" dt="2024-07-31T10:56:00.406" v="1208" actId="207"/>
          <ac:spMkLst>
            <pc:docMk/>
            <pc:sldMk cId="3824015318" sldId="295"/>
            <ac:spMk id="4" creationId="{00000000-0000-0000-0000-000000000000}"/>
          </ac:spMkLst>
        </pc:spChg>
        <pc:spChg chg="del">
          <ac:chgData name="Myroslava Makhynia" userId="7bb0f5b9-dfee-454e-9f70-e4fa02f019ef" providerId="ADAL" clId="{4080F183-4AB4-4E4E-8585-175DA5CCFE61}" dt="2024-07-31T10:43:10.173" v="967" actId="478"/>
          <ac:spMkLst>
            <pc:docMk/>
            <pc:sldMk cId="3824015318" sldId="295"/>
            <ac:spMk id="6" creationId="{00000000-0000-0000-0000-000000000000}"/>
          </ac:spMkLst>
        </pc:spChg>
        <pc:spChg chg="del">
          <ac:chgData name="Myroslava Makhynia" userId="7bb0f5b9-dfee-454e-9f70-e4fa02f019ef" providerId="ADAL" clId="{4080F183-4AB4-4E4E-8585-175DA5CCFE61}" dt="2024-07-31T10:43:10.553" v="968" actId="478"/>
          <ac:spMkLst>
            <pc:docMk/>
            <pc:sldMk cId="3824015318" sldId="295"/>
            <ac:spMk id="7" creationId="{00000000-0000-0000-0000-000000000000}"/>
          </ac:spMkLst>
        </pc:spChg>
        <pc:spChg chg="del">
          <ac:chgData name="Myroslava Makhynia" userId="7bb0f5b9-dfee-454e-9f70-e4fa02f019ef" providerId="ADAL" clId="{4080F183-4AB4-4E4E-8585-175DA5CCFE61}" dt="2024-07-31T10:56:42.551" v="1216" actId="478"/>
          <ac:spMkLst>
            <pc:docMk/>
            <pc:sldMk cId="3824015318" sldId="295"/>
            <ac:spMk id="8" creationId="{00000000-0000-0000-0000-000000000000}"/>
          </ac:spMkLst>
        </pc:spChg>
        <pc:spChg chg="mod">
          <ac:chgData name="Myroslava Makhynia" userId="7bb0f5b9-dfee-454e-9f70-e4fa02f019ef" providerId="ADAL" clId="{4080F183-4AB4-4E4E-8585-175DA5CCFE61}" dt="2024-07-31T10:56:22.476" v="1214" actId="1076"/>
          <ac:spMkLst>
            <pc:docMk/>
            <pc:sldMk cId="3824015318" sldId="295"/>
            <ac:spMk id="9" creationId="{00000000-0000-0000-0000-000000000000}"/>
          </ac:spMkLst>
        </pc:spChg>
        <pc:spChg chg="mod">
          <ac:chgData name="Myroslava Makhynia" userId="7bb0f5b9-dfee-454e-9f70-e4fa02f019ef" providerId="ADAL" clId="{4080F183-4AB4-4E4E-8585-175DA5CCFE61}" dt="2024-07-31T11:04:56.579" v="1289" actId="207"/>
          <ac:spMkLst>
            <pc:docMk/>
            <pc:sldMk cId="3824015318" sldId="295"/>
            <ac:spMk id="10" creationId="{00000000-0000-0000-0000-000000000000}"/>
          </ac:spMkLst>
        </pc:spChg>
        <pc:spChg chg="add del mod">
          <ac:chgData name="Myroslava Makhynia" userId="7bb0f5b9-dfee-454e-9f70-e4fa02f019ef" providerId="ADAL" clId="{4080F183-4AB4-4E4E-8585-175DA5CCFE61}" dt="2024-07-31T10:47:21.016" v="1078" actId="478"/>
          <ac:spMkLst>
            <pc:docMk/>
            <pc:sldMk cId="3824015318" sldId="295"/>
            <ac:spMk id="11" creationId="{2FF1B203-7B3B-F59A-2042-4808BAC45DA3}"/>
          </ac:spMkLst>
        </pc:spChg>
        <pc:spChg chg="add del mod">
          <ac:chgData name="Myroslava Makhynia" userId="7bb0f5b9-dfee-454e-9f70-e4fa02f019ef" providerId="ADAL" clId="{4080F183-4AB4-4E4E-8585-175DA5CCFE61}" dt="2024-07-31T10:47:19.710" v="1077" actId="478"/>
          <ac:spMkLst>
            <pc:docMk/>
            <pc:sldMk cId="3824015318" sldId="295"/>
            <ac:spMk id="12" creationId="{BD66FFF7-B162-E5D8-DEFD-FDE7D2F4ABB3}"/>
          </ac:spMkLst>
        </pc:spChg>
        <pc:spChg chg="add mod">
          <ac:chgData name="Myroslava Makhynia" userId="7bb0f5b9-dfee-454e-9f70-e4fa02f019ef" providerId="ADAL" clId="{4080F183-4AB4-4E4E-8585-175DA5CCFE61}" dt="2024-07-31T10:47:21.451" v="1079"/>
          <ac:spMkLst>
            <pc:docMk/>
            <pc:sldMk cId="3824015318" sldId="295"/>
            <ac:spMk id="13" creationId="{6593ED83-687F-DA90-1F53-0419D2D470AC}"/>
          </ac:spMkLst>
        </pc:spChg>
        <pc:spChg chg="add mod">
          <ac:chgData name="Myroslava Makhynia" userId="7bb0f5b9-dfee-454e-9f70-e4fa02f019ef" providerId="ADAL" clId="{4080F183-4AB4-4E4E-8585-175DA5CCFE61}" dt="2024-07-31T10:47:21.451" v="1079"/>
          <ac:spMkLst>
            <pc:docMk/>
            <pc:sldMk cId="3824015318" sldId="295"/>
            <ac:spMk id="14" creationId="{49D9660D-D649-0F9A-2A2B-05D786642C01}"/>
          </ac:spMkLst>
        </pc:spChg>
        <pc:grpChg chg="mod">
          <ac:chgData name="Myroslava Makhynia" userId="7bb0f5b9-dfee-454e-9f70-e4fa02f019ef" providerId="ADAL" clId="{4080F183-4AB4-4E4E-8585-175DA5CCFE61}" dt="2024-07-31T10:56:06.377" v="1210" actId="14100"/>
          <ac:grpSpMkLst>
            <pc:docMk/>
            <pc:sldMk cId="3824015318" sldId="295"/>
            <ac:grpSpMk id="2" creationId="{00000000-0000-0000-0000-000000000000}"/>
          </ac:grpSpMkLst>
        </pc:grpChg>
        <pc:picChg chg="add del mod">
          <ac:chgData name="Myroslava Makhynia" userId="7bb0f5b9-dfee-454e-9f70-e4fa02f019ef" providerId="ADAL" clId="{4080F183-4AB4-4E4E-8585-175DA5CCFE61}" dt="2024-07-31T11:04:59.017" v="1290" actId="478"/>
          <ac:picMkLst>
            <pc:docMk/>
            <pc:sldMk cId="3824015318" sldId="295"/>
            <ac:picMk id="16" creationId="{5EC74B98-C841-F7B3-686D-507D6909CAF6}"/>
          </ac:picMkLst>
        </pc:picChg>
        <pc:picChg chg="add mod">
          <ac:chgData name="Myroslava Makhynia" userId="7bb0f5b9-dfee-454e-9f70-e4fa02f019ef" providerId="ADAL" clId="{4080F183-4AB4-4E4E-8585-175DA5CCFE61}" dt="2024-07-31T11:05:17.410" v="1293" actId="1076"/>
          <ac:picMkLst>
            <pc:docMk/>
            <pc:sldMk cId="3824015318" sldId="295"/>
            <ac:picMk id="18" creationId="{9F913EBA-4FE9-1CCD-D52E-58BE36354661}"/>
          </ac:picMkLst>
        </pc:picChg>
      </pc:sldChg>
      <pc:sldChg chg="addSp delSp modSp add mod">
        <pc:chgData name="Myroslava Makhynia" userId="7bb0f5b9-dfee-454e-9f70-e4fa02f019ef" providerId="ADAL" clId="{4080F183-4AB4-4E4E-8585-175DA5CCFE61}" dt="2024-07-31T10:58:50.450" v="1240" actId="1076"/>
        <pc:sldMkLst>
          <pc:docMk/>
          <pc:sldMk cId="1931773924" sldId="296"/>
        </pc:sldMkLst>
        <pc:spChg chg="mod">
          <ac:chgData name="Myroslava Makhynia" userId="7bb0f5b9-dfee-454e-9f70-e4fa02f019ef" providerId="ADAL" clId="{4080F183-4AB4-4E4E-8585-175DA5CCFE61}" dt="2024-07-31T10:57:35.131" v="1223" actId="207"/>
          <ac:spMkLst>
            <pc:docMk/>
            <pc:sldMk cId="1931773924" sldId="296"/>
            <ac:spMk id="3" creationId="{00000000-0000-0000-0000-000000000000}"/>
          </ac:spMkLst>
        </pc:spChg>
        <pc:spChg chg="mod">
          <ac:chgData name="Myroslava Makhynia" userId="7bb0f5b9-dfee-454e-9f70-e4fa02f019ef" providerId="ADAL" clId="{4080F183-4AB4-4E4E-8585-175DA5CCFE61}" dt="2024-07-31T10:57:35.131" v="1223" actId="207"/>
          <ac:spMkLst>
            <pc:docMk/>
            <pc:sldMk cId="1931773924" sldId="296"/>
            <ac:spMk id="4" creationId="{00000000-0000-0000-0000-000000000000}"/>
          </ac:spMkLst>
        </pc:spChg>
        <pc:spChg chg="mod">
          <ac:chgData name="Myroslava Makhynia" userId="7bb0f5b9-dfee-454e-9f70-e4fa02f019ef" providerId="ADAL" clId="{4080F183-4AB4-4E4E-8585-175DA5CCFE61}" dt="2024-07-31T10:58:07.097" v="1234" actId="1076"/>
          <ac:spMkLst>
            <pc:docMk/>
            <pc:sldMk cId="1931773924" sldId="296"/>
            <ac:spMk id="5" creationId="{00000000-0000-0000-0000-000000000000}"/>
          </ac:spMkLst>
        </pc:spChg>
        <pc:spChg chg="del">
          <ac:chgData name="Myroslava Makhynia" userId="7bb0f5b9-dfee-454e-9f70-e4fa02f019ef" providerId="ADAL" clId="{4080F183-4AB4-4E4E-8585-175DA5CCFE61}" dt="2024-07-31T10:43:13.948" v="971" actId="478"/>
          <ac:spMkLst>
            <pc:docMk/>
            <pc:sldMk cId="1931773924" sldId="296"/>
            <ac:spMk id="6" creationId="{00000000-0000-0000-0000-000000000000}"/>
          </ac:spMkLst>
        </pc:spChg>
        <pc:spChg chg="del">
          <ac:chgData name="Myroslava Makhynia" userId="7bb0f5b9-dfee-454e-9f70-e4fa02f019ef" providerId="ADAL" clId="{4080F183-4AB4-4E4E-8585-175DA5CCFE61}" dt="2024-07-31T10:43:13.597" v="970" actId="478"/>
          <ac:spMkLst>
            <pc:docMk/>
            <pc:sldMk cId="1931773924" sldId="296"/>
            <ac:spMk id="7" creationId="{00000000-0000-0000-0000-000000000000}"/>
          </ac:spMkLst>
        </pc:spChg>
        <pc:spChg chg="del">
          <ac:chgData name="Myroslava Makhynia" userId="7bb0f5b9-dfee-454e-9f70-e4fa02f019ef" providerId="ADAL" clId="{4080F183-4AB4-4E4E-8585-175DA5CCFE61}" dt="2024-07-31T10:58:12.683" v="1237" actId="478"/>
          <ac:spMkLst>
            <pc:docMk/>
            <pc:sldMk cId="1931773924" sldId="296"/>
            <ac:spMk id="8" creationId="{00000000-0000-0000-0000-000000000000}"/>
          </ac:spMkLst>
        </pc:spChg>
        <pc:spChg chg="mod">
          <ac:chgData name="Myroslava Makhynia" userId="7bb0f5b9-dfee-454e-9f70-e4fa02f019ef" providerId="ADAL" clId="{4080F183-4AB4-4E4E-8585-175DA5CCFE61}" dt="2024-07-31T10:58:00.521" v="1230" actId="1076"/>
          <ac:spMkLst>
            <pc:docMk/>
            <pc:sldMk cId="1931773924" sldId="296"/>
            <ac:spMk id="9" creationId="{00000000-0000-0000-0000-000000000000}"/>
          </ac:spMkLst>
        </pc:spChg>
        <pc:spChg chg="mod">
          <ac:chgData name="Myroslava Makhynia" userId="7bb0f5b9-dfee-454e-9f70-e4fa02f019ef" providerId="ADAL" clId="{4080F183-4AB4-4E4E-8585-175DA5CCFE61}" dt="2024-07-31T10:58:11.186" v="1236" actId="207"/>
          <ac:spMkLst>
            <pc:docMk/>
            <pc:sldMk cId="1931773924" sldId="296"/>
            <ac:spMk id="10" creationId="{00000000-0000-0000-0000-000000000000}"/>
          </ac:spMkLst>
        </pc:spChg>
        <pc:spChg chg="add del mod">
          <ac:chgData name="Myroslava Makhynia" userId="7bb0f5b9-dfee-454e-9f70-e4fa02f019ef" providerId="ADAL" clId="{4080F183-4AB4-4E4E-8585-175DA5CCFE61}" dt="2024-07-31T10:47:24.888" v="1081" actId="478"/>
          <ac:spMkLst>
            <pc:docMk/>
            <pc:sldMk cId="1931773924" sldId="296"/>
            <ac:spMk id="11" creationId="{F729D249-67C1-22D5-4958-C5D7EC24D901}"/>
          </ac:spMkLst>
        </pc:spChg>
        <pc:spChg chg="add del mod">
          <ac:chgData name="Myroslava Makhynia" userId="7bb0f5b9-dfee-454e-9f70-e4fa02f019ef" providerId="ADAL" clId="{4080F183-4AB4-4E4E-8585-175DA5CCFE61}" dt="2024-07-31T10:47:23.728" v="1080" actId="478"/>
          <ac:spMkLst>
            <pc:docMk/>
            <pc:sldMk cId="1931773924" sldId="296"/>
            <ac:spMk id="12" creationId="{95117AD8-C621-CCB2-01C2-8DC2527F8A7B}"/>
          </ac:spMkLst>
        </pc:spChg>
        <pc:spChg chg="add mod">
          <ac:chgData name="Myroslava Makhynia" userId="7bb0f5b9-dfee-454e-9f70-e4fa02f019ef" providerId="ADAL" clId="{4080F183-4AB4-4E4E-8585-175DA5CCFE61}" dt="2024-07-31T10:47:25.414" v="1082"/>
          <ac:spMkLst>
            <pc:docMk/>
            <pc:sldMk cId="1931773924" sldId="296"/>
            <ac:spMk id="13" creationId="{F283B7DD-6A88-E114-D86A-EC58CDDAA633}"/>
          </ac:spMkLst>
        </pc:spChg>
        <pc:spChg chg="add mod">
          <ac:chgData name="Myroslava Makhynia" userId="7bb0f5b9-dfee-454e-9f70-e4fa02f019ef" providerId="ADAL" clId="{4080F183-4AB4-4E4E-8585-175DA5CCFE61}" dt="2024-07-31T10:47:25.414" v="1082"/>
          <ac:spMkLst>
            <pc:docMk/>
            <pc:sldMk cId="1931773924" sldId="296"/>
            <ac:spMk id="14" creationId="{995CA550-399F-0031-ABFA-421625A8842F}"/>
          </ac:spMkLst>
        </pc:spChg>
        <pc:grpChg chg="mod">
          <ac:chgData name="Myroslava Makhynia" userId="7bb0f5b9-dfee-454e-9f70-e4fa02f019ef" providerId="ADAL" clId="{4080F183-4AB4-4E4E-8585-175DA5CCFE61}" dt="2024-07-31T10:58:04.305" v="1233" actId="1076"/>
          <ac:grpSpMkLst>
            <pc:docMk/>
            <pc:sldMk cId="1931773924" sldId="296"/>
            <ac:grpSpMk id="2" creationId="{00000000-0000-0000-0000-000000000000}"/>
          </ac:grpSpMkLst>
        </pc:grpChg>
        <pc:picChg chg="add mod">
          <ac:chgData name="Myroslava Makhynia" userId="7bb0f5b9-dfee-454e-9f70-e4fa02f019ef" providerId="ADAL" clId="{4080F183-4AB4-4E4E-8585-175DA5CCFE61}" dt="2024-07-31T10:58:50.450" v="1240" actId="1076"/>
          <ac:picMkLst>
            <pc:docMk/>
            <pc:sldMk cId="1931773924" sldId="296"/>
            <ac:picMk id="16" creationId="{4A0F81DE-5CC3-B2E9-5B86-7E158691C33C}"/>
          </ac:picMkLst>
        </pc:picChg>
      </pc:sldChg>
      <pc:sldChg chg="addSp delSp modSp add mod">
        <pc:chgData name="Myroslava Makhynia" userId="7bb0f5b9-dfee-454e-9f70-e4fa02f019ef" providerId="ADAL" clId="{4080F183-4AB4-4E4E-8585-175DA5CCFE61}" dt="2024-07-31T11:00:01.747" v="1251" actId="1076"/>
        <pc:sldMkLst>
          <pc:docMk/>
          <pc:sldMk cId="3943570670" sldId="297"/>
        </pc:sldMkLst>
        <pc:spChg chg="mod">
          <ac:chgData name="Myroslava Makhynia" userId="7bb0f5b9-dfee-454e-9f70-e4fa02f019ef" providerId="ADAL" clId="{4080F183-4AB4-4E4E-8585-175DA5CCFE61}" dt="2024-07-31T10:59:27.694" v="1246" actId="207"/>
          <ac:spMkLst>
            <pc:docMk/>
            <pc:sldMk cId="3943570670" sldId="297"/>
            <ac:spMk id="3" creationId="{00000000-0000-0000-0000-000000000000}"/>
          </ac:spMkLst>
        </pc:spChg>
        <pc:spChg chg="mod">
          <ac:chgData name="Myroslava Makhynia" userId="7bb0f5b9-dfee-454e-9f70-e4fa02f019ef" providerId="ADAL" clId="{4080F183-4AB4-4E4E-8585-175DA5CCFE61}" dt="2024-07-31T10:59:27.694" v="1246" actId="207"/>
          <ac:spMkLst>
            <pc:docMk/>
            <pc:sldMk cId="3943570670" sldId="297"/>
            <ac:spMk id="4" creationId="{00000000-0000-0000-0000-000000000000}"/>
          </ac:spMkLst>
        </pc:spChg>
        <pc:spChg chg="mod">
          <ac:chgData name="Myroslava Makhynia" userId="7bb0f5b9-dfee-454e-9f70-e4fa02f019ef" providerId="ADAL" clId="{4080F183-4AB4-4E4E-8585-175DA5CCFE61}" dt="2024-07-31T10:59:18.181" v="1243" actId="1076"/>
          <ac:spMkLst>
            <pc:docMk/>
            <pc:sldMk cId="3943570670" sldId="297"/>
            <ac:spMk id="5" creationId="{00000000-0000-0000-0000-000000000000}"/>
          </ac:spMkLst>
        </pc:spChg>
        <pc:spChg chg="del">
          <ac:chgData name="Myroslava Makhynia" userId="7bb0f5b9-dfee-454e-9f70-e4fa02f019ef" providerId="ADAL" clId="{4080F183-4AB4-4E4E-8585-175DA5CCFE61}" dt="2024-07-31T10:43:18.727" v="973" actId="478"/>
          <ac:spMkLst>
            <pc:docMk/>
            <pc:sldMk cId="3943570670" sldId="297"/>
            <ac:spMk id="6" creationId="{00000000-0000-0000-0000-000000000000}"/>
          </ac:spMkLst>
        </pc:spChg>
        <pc:spChg chg="del">
          <ac:chgData name="Myroslava Makhynia" userId="7bb0f5b9-dfee-454e-9f70-e4fa02f019ef" providerId="ADAL" clId="{4080F183-4AB4-4E4E-8585-175DA5CCFE61}" dt="2024-07-31T10:43:19.100" v="974" actId="478"/>
          <ac:spMkLst>
            <pc:docMk/>
            <pc:sldMk cId="3943570670" sldId="297"/>
            <ac:spMk id="7" creationId="{00000000-0000-0000-0000-000000000000}"/>
          </ac:spMkLst>
        </pc:spChg>
        <pc:spChg chg="del">
          <ac:chgData name="Myroslava Makhynia" userId="7bb0f5b9-dfee-454e-9f70-e4fa02f019ef" providerId="ADAL" clId="{4080F183-4AB4-4E4E-8585-175DA5CCFE61}" dt="2024-07-31T10:59:35.139" v="1248" actId="478"/>
          <ac:spMkLst>
            <pc:docMk/>
            <pc:sldMk cId="3943570670" sldId="297"/>
            <ac:spMk id="8" creationId="{00000000-0000-0000-0000-000000000000}"/>
          </ac:spMkLst>
        </pc:spChg>
        <pc:spChg chg="mod">
          <ac:chgData name="Myroslava Makhynia" userId="7bb0f5b9-dfee-454e-9f70-e4fa02f019ef" providerId="ADAL" clId="{4080F183-4AB4-4E4E-8585-175DA5CCFE61}" dt="2024-07-31T10:59:15.229" v="1242" actId="1076"/>
          <ac:spMkLst>
            <pc:docMk/>
            <pc:sldMk cId="3943570670" sldId="297"/>
            <ac:spMk id="9" creationId="{00000000-0000-0000-0000-000000000000}"/>
          </ac:spMkLst>
        </pc:spChg>
        <pc:spChg chg="mod">
          <ac:chgData name="Myroslava Makhynia" userId="7bb0f5b9-dfee-454e-9f70-e4fa02f019ef" providerId="ADAL" clId="{4080F183-4AB4-4E4E-8585-175DA5CCFE61}" dt="2024-07-31T10:59:25.661" v="1245" actId="1076"/>
          <ac:spMkLst>
            <pc:docMk/>
            <pc:sldMk cId="3943570670" sldId="297"/>
            <ac:spMk id="10" creationId="{00000000-0000-0000-0000-000000000000}"/>
          </ac:spMkLst>
        </pc:spChg>
        <pc:spChg chg="add del mod">
          <ac:chgData name="Myroslava Makhynia" userId="7bb0f5b9-dfee-454e-9f70-e4fa02f019ef" providerId="ADAL" clId="{4080F183-4AB4-4E4E-8585-175DA5CCFE61}" dt="2024-07-31T10:47:27.919" v="1083" actId="478"/>
          <ac:spMkLst>
            <pc:docMk/>
            <pc:sldMk cId="3943570670" sldId="297"/>
            <ac:spMk id="11" creationId="{96B05C33-61A2-4361-D237-1C77CF6D074D}"/>
          </ac:spMkLst>
        </pc:spChg>
        <pc:spChg chg="add del mod">
          <ac:chgData name="Myroslava Makhynia" userId="7bb0f5b9-dfee-454e-9f70-e4fa02f019ef" providerId="ADAL" clId="{4080F183-4AB4-4E4E-8585-175DA5CCFE61}" dt="2024-07-31T10:47:29.236" v="1085" actId="478"/>
          <ac:spMkLst>
            <pc:docMk/>
            <pc:sldMk cId="3943570670" sldId="297"/>
            <ac:spMk id="12" creationId="{C0E96F43-4250-78A9-CA77-EF9412CA8218}"/>
          </ac:spMkLst>
        </pc:spChg>
        <pc:spChg chg="add mod">
          <ac:chgData name="Myroslava Makhynia" userId="7bb0f5b9-dfee-454e-9f70-e4fa02f019ef" providerId="ADAL" clId="{4080F183-4AB4-4E4E-8585-175DA5CCFE61}" dt="2024-07-31T10:47:29.680" v="1086"/>
          <ac:spMkLst>
            <pc:docMk/>
            <pc:sldMk cId="3943570670" sldId="297"/>
            <ac:spMk id="13" creationId="{29757ABC-B61F-3B12-68F7-206CAAE374CE}"/>
          </ac:spMkLst>
        </pc:spChg>
        <pc:spChg chg="add mod">
          <ac:chgData name="Myroslava Makhynia" userId="7bb0f5b9-dfee-454e-9f70-e4fa02f019ef" providerId="ADAL" clId="{4080F183-4AB4-4E4E-8585-175DA5CCFE61}" dt="2024-07-31T10:47:29.680" v="1086"/>
          <ac:spMkLst>
            <pc:docMk/>
            <pc:sldMk cId="3943570670" sldId="297"/>
            <ac:spMk id="14" creationId="{BDAD340B-E953-314B-1578-2DEAEC55BEAA}"/>
          </ac:spMkLst>
        </pc:spChg>
        <pc:grpChg chg="mod">
          <ac:chgData name="Myroslava Makhynia" userId="7bb0f5b9-dfee-454e-9f70-e4fa02f019ef" providerId="ADAL" clId="{4080F183-4AB4-4E4E-8585-175DA5CCFE61}" dt="2024-07-31T10:59:31.221" v="1247" actId="14100"/>
          <ac:grpSpMkLst>
            <pc:docMk/>
            <pc:sldMk cId="3943570670" sldId="297"/>
            <ac:grpSpMk id="2" creationId="{00000000-0000-0000-0000-000000000000}"/>
          </ac:grpSpMkLst>
        </pc:grpChg>
        <pc:picChg chg="add mod">
          <ac:chgData name="Myroslava Makhynia" userId="7bb0f5b9-dfee-454e-9f70-e4fa02f019ef" providerId="ADAL" clId="{4080F183-4AB4-4E4E-8585-175DA5CCFE61}" dt="2024-07-31T11:00:01.747" v="1251" actId="1076"/>
          <ac:picMkLst>
            <pc:docMk/>
            <pc:sldMk cId="3943570670" sldId="297"/>
            <ac:picMk id="16" creationId="{02E9CE42-F2F9-8318-F323-1F9ED41A9BD5}"/>
          </ac:picMkLst>
        </pc:picChg>
      </pc:sldChg>
      <pc:sldChg chg="addSp delSp modSp add mod">
        <pc:chgData name="Myroslava Makhynia" userId="7bb0f5b9-dfee-454e-9f70-e4fa02f019ef" providerId="ADAL" clId="{4080F183-4AB4-4E4E-8585-175DA5CCFE61}" dt="2024-07-31T11:00:48.656" v="1261" actId="1076"/>
        <pc:sldMkLst>
          <pc:docMk/>
          <pc:sldMk cId="2543698705" sldId="298"/>
        </pc:sldMkLst>
        <pc:spChg chg="mod">
          <ac:chgData name="Myroslava Makhynia" userId="7bb0f5b9-dfee-454e-9f70-e4fa02f019ef" providerId="ADAL" clId="{4080F183-4AB4-4E4E-8585-175DA5CCFE61}" dt="2024-07-31T11:00:25.836" v="1256" actId="207"/>
          <ac:spMkLst>
            <pc:docMk/>
            <pc:sldMk cId="2543698705" sldId="298"/>
            <ac:spMk id="3" creationId="{00000000-0000-0000-0000-000000000000}"/>
          </ac:spMkLst>
        </pc:spChg>
        <pc:spChg chg="mod">
          <ac:chgData name="Myroslava Makhynia" userId="7bb0f5b9-dfee-454e-9f70-e4fa02f019ef" providerId="ADAL" clId="{4080F183-4AB4-4E4E-8585-175DA5CCFE61}" dt="2024-07-31T11:00:25.836" v="1256" actId="207"/>
          <ac:spMkLst>
            <pc:docMk/>
            <pc:sldMk cId="2543698705" sldId="298"/>
            <ac:spMk id="4" creationId="{00000000-0000-0000-0000-000000000000}"/>
          </ac:spMkLst>
        </pc:spChg>
        <pc:spChg chg="del">
          <ac:chgData name="Myroslava Makhynia" userId="7bb0f5b9-dfee-454e-9f70-e4fa02f019ef" providerId="ADAL" clId="{4080F183-4AB4-4E4E-8585-175DA5CCFE61}" dt="2024-07-31T10:43:23.579" v="977" actId="478"/>
          <ac:spMkLst>
            <pc:docMk/>
            <pc:sldMk cId="2543698705" sldId="298"/>
            <ac:spMk id="6" creationId="{00000000-0000-0000-0000-000000000000}"/>
          </ac:spMkLst>
        </pc:spChg>
        <pc:spChg chg="del">
          <ac:chgData name="Myroslava Makhynia" userId="7bb0f5b9-dfee-454e-9f70-e4fa02f019ef" providerId="ADAL" clId="{4080F183-4AB4-4E4E-8585-175DA5CCFE61}" dt="2024-07-31T10:43:23.078" v="976" actId="478"/>
          <ac:spMkLst>
            <pc:docMk/>
            <pc:sldMk cId="2543698705" sldId="298"/>
            <ac:spMk id="7" creationId="{00000000-0000-0000-0000-000000000000}"/>
          </ac:spMkLst>
        </pc:spChg>
        <pc:spChg chg="del">
          <ac:chgData name="Myroslava Makhynia" userId="7bb0f5b9-dfee-454e-9f70-e4fa02f019ef" providerId="ADAL" clId="{4080F183-4AB4-4E4E-8585-175DA5CCFE61}" dt="2024-07-31T11:00:28.987" v="1258" actId="478"/>
          <ac:spMkLst>
            <pc:docMk/>
            <pc:sldMk cId="2543698705" sldId="298"/>
            <ac:spMk id="8" creationId="{00000000-0000-0000-0000-000000000000}"/>
          </ac:spMkLst>
        </pc:spChg>
        <pc:spChg chg="mod">
          <ac:chgData name="Myroslava Makhynia" userId="7bb0f5b9-dfee-454e-9f70-e4fa02f019ef" providerId="ADAL" clId="{4080F183-4AB4-4E4E-8585-175DA5CCFE61}" dt="2024-07-31T11:00:12.521" v="1253" actId="1076"/>
          <ac:spMkLst>
            <pc:docMk/>
            <pc:sldMk cId="2543698705" sldId="298"/>
            <ac:spMk id="9" creationId="{00000000-0000-0000-0000-000000000000}"/>
          </ac:spMkLst>
        </pc:spChg>
        <pc:spChg chg="mod">
          <ac:chgData name="Myroslava Makhynia" userId="7bb0f5b9-dfee-454e-9f70-e4fa02f019ef" providerId="ADAL" clId="{4080F183-4AB4-4E4E-8585-175DA5CCFE61}" dt="2024-07-31T11:00:21.029" v="1255" actId="1076"/>
          <ac:spMkLst>
            <pc:docMk/>
            <pc:sldMk cId="2543698705" sldId="298"/>
            <ac:spMk id="10" creationId="{00000000-0000-0000-0000-000000000000}"/>
          </ac:spMkLst>
        </pc:spChg>
        <pc:spChg chg="add del mod">
          <ac:chgData name="Myroslava Makhynia" userId="7bb0f5b9-dfee-454e-9f70-e4fa02f019ef" providerId="ADAL" clId="{4080F183-4AB4-4E4E-8585-175DA5CCFE61}" dt="2024-07-31T10:47:32.434" v="1087" actId="478"/>
          <ac:spMkLst>
            <pc:docMk/>
            <pc:sldMk cId="2543698705" sldId="298"/>
            <ac:spMk id="11" creationId="{F50C9ED5-F1B8-89E6-16D4-0A72C7B43D20}"/>
          </ac:spMkLst>
        </pc:spChg>
        <pc:spChg chg="add del mod">
          <ac:chgData name="Myroslava Makhynia" userId="7bb0f5b9-dfee-454e-9f70-e4fa02f019ef" providerId="ADAL" clId="{4080F183-4AB4-4E4E-8585-175DA5CCFE61}" dt="2024-07-31T10:47:33.491" v="1088" actId="478"/>
          <ac:spMkLst>
            <pc:docMk/>
            <pc:sldMk cId="2543698705" sldId="298"/>
            <ac:spMk id="12" creationId="{82AA316A-2B78-0E58-0BB1-8EEFBC737C16}"/>
          </ac:spMkLst>
        </pc:spChg>
        <pc:spChg chg="add mod">
          <ac:chgData name="Myroslava Makhynia" userId="7bb0f5b9-dfee-454e-9f70-e4fa02f019ef" providerId="ADAL" clId="{4080F183-4AB4-4E4E-8585-175DA5CCFE61}" dt="2024-07-31T10:47:34.086" v="1089"/>
          <ac:spMkLst>
            <pc:docMk/>
            <pc:sldMk cId="2543698705" sldId="298"/>
            <ac:spMk id="13" creationId="{6D7CFED7-A5FA-6C40-3374-AF5037E2A558}"/>
          </ac:spMkLst>
        </pc:spChg>
        <pc:spChg chg="add mod">
          <ac:chgData name="Myroslava Makhynia" userId="7bb0f5b9-dfee-454e-9f70-e4fa02f019ef" providerId="ADAL" clId="{4080F183-4AB4-4E4E-8585-175DA5CCFE61}" dt="2024-07-31T10:47:34.086" v="1089"/>
          <ac:spMkLst>
            <pc:docMk/>
            <pc:sldMk cId="2543698705" sldId="298"/>
            <ac:spMk id="14" creationId="{DE1B51AC-E3E0-51CB-7380-A8F3F6085D4C}"/>
          </ac:spMkLst>
        </pc:spChg>
        <pc:grpChg chg="mod">
          <ac:chgData name="Myroslava Makhynia" userId="7bb0f5b9-dfee-454e-9f70-e4fa02f019ef" providerId="ADAL" clId="{4080F183-4AB4-4E4E-8585-175DA5CCFE61}" dt="2024-07-31T11:00:27.648" v="1257" actId="14100"/>
          <ac:grpSpMkLst>
            <pc:docMk/>
            <pc:sldMk cId="2543698705" sldId="298"/>
            <ac:grpSpMk id="2" creationId="{00000000-0000-0000-0000-000000000000}"/>
          </ac:grpSpMkLst>
        </pc:grpChg>
        <pc:picChg chg="add mod">
          <ac:chgData name="Myroslava Makhynia" userId="7bb0f5b9-dfee-454e-9f70-e4fa02f019ef" providerId="ADAL" clId="{4080F183-4AB4-4E4E-8585-175DA5CCFE61}" dt="2024-07-31T11:00:48.656" v="1261" actId="1076"/>
          <ac:picMkLst>
            <pc:docMk/>
            <pc:sldMk cId="2543698705" sldId="298"/>
            <ac:picMk id="16" creationId="{2E3C8F5D-0E94-F48C-4582-F42124824685}"/>
          </ac:picMkLst>
        </pc:picChg>
      </pc:sldChg>
      <pc:sldChg chg="addSp delSp modSp add mod">
        <pc:chgData name="Myroslava Makhynia" userId="7bb0f5b9-dfee-454e-9f70-e4fa02f019ef" providerId="ADAL" clId="{4080F183-4AB4-4E4E-8585-175DA5CCFE61}" dt="2024-07-31T11:02:54.323" v="1273" actId="1076"/>
        <pc:sldMkLst>
          <pc:docMk/>
          <pc:sldMk cId="484772856" sldId="299"/>
        </pc:sldMkLst>
        <pc:spChg chg="mod">
          <ac:chgData name="Myroslava Makhynia" userId="7bb0f5b9-dfee-454e-9f70-e4fa02f019ef" providerId="ADAL" clId="{4080F183-4AB4-4E4E-8585-175DA5CCFE61}" dt="2024-07-31T11:01:01.943" v="1263" actId="207"/>
          <ac:spMkLst>
            <pc:docMk/>
            <pc:sldMk cId="484772856" sldId="299"/>
            <ac:spMk id="3" creationId="{00000000-0000-0000-0000-000000000000}"/>
          </ac:spMkLst>
        </pc:spChg>
        <pc:spChg chg="mod">
          <ac:chgData name="Myroslava Makhynia" userId="7bb0f5b9-dfee-454e-9f70-e4fa02f019ef" providerId="ADAL" clId="{4080F183-4AB4-4E4E-8585-175DA5CCFE61}" dt="2024-07-31T11:01:01.943" v="1263" actId="207"/>
          <ac:spMkLst>
            <pc:docMk/>
            <pc:sldMk cId="484772856" sldId="299"/>
            <ac:spMk id="4" creationId="{00000000-0000-0000-0000-000000000000}"/>
          </ac:spMkLst>
        </pc:spChg>
        <pc:spChg chg="del">
          <ac:chgData name="Myroslava Makhynia" userId="7bb0f5b9-dfee-454e-9f70-e4fa02f019ef" providerId="ADAL" clId="{4080F183-4AB4-4E4E-8585-175DA5CCFE61}" dt="2024-07-31T10:43:29.121" v="980" actId="478"/>
          <ac:spMkLst>
            <pc:docMk/>
            <pc:sldMk cId="484772856" sldId="299"/>
            <ac:spMk id="6" creationId="{00000000-0000-0000-0000-000000000000}"/>
          </ac:spMkLst>
        </pc:spChg>
        <pc:spChg chg="del">
          <ac:chgData name="Myroslava Makhynia" userId="7bb0f5b9-dfee-454e-9f70-e4fa02f019ef" providerId="ADAL" clId="{4080F183-4AB4-4E4E-8585-175DA5CCFE61}" dt="2024-07-31T10:43:28.487" v="979" actId="478"/>
          <ac:spMkLst>
            <pc:docMk/>
            <pc:sldMk cId="484772856" sldId="299"/>
            <ac:spMk id="7" creationId="{00000000-0000-0000-0000-000000000000}"/>
          </ac:spMkLst>
        </pc:spChg>
        <pc:spChg chg="del">
          <ac:chgData name="Myroslava Makhynia" userId="7bb0f5b9-dfee-454e-9f70-e4fa02f019ef" providerId="ADAL" clId="{4080F183-4AB4-4E4E-8585-175DA5CCFE61}" dt="2024-07-31T11:02:08.944" v="1270" actId="478"/>
          <ac:spMkLst>
            <pc:docMk/>
            <pc:sldMk cId="484772856" sldId="299"/>
            <ac:spMk id="8" creationId="{00000000-0000-0000-0000-000000000000}"/>
          </ac:spMkLst>
        </pc:spChg>
        <pc:spChg chg="mod">
          <ac:chgData name="Myroslava Makhynia" userId="7bb0f5b9-dfee-454e-9f70-e4fa02f019ef" providerId="ADAL" clId="{4080F183-4AB4-4E4E-8585-175DA5CCFE61}" dt="2024-07-31T11:01:46.879" v="1267" actId="1076"/>
          <ac:spMkLst>
            <pc:docMk/>
            <pc:sldMk cId="484772856" sldId="299"/>
            <ac:spMk id="9" creationId="{00000000-0000-0000-0000-000000000000}"/>
          </ac:spMkLst>
        </pc:spChg>
        <pc:spChg chg="mod">
          <ac:chgData name="Myroslava Makhynia" userId="7bb0f5b9-dfee-454e-9f70-e4fa02f019ef" providerId="ADAL" clId="{4080F183-4AB4-4E4E-8585-175DA5CCFE61}" dt="2024-07-31T11:01:58.829" v="1269" actId="1076"/>
          <ac:spMkLst>
            <pc:docMk/>
            <pc:sldMk cId="484772856" sldId="299"/>
            <ac:spMk id="10" creationId="{00000000-0000-0000-0000-000000000000}"/>
          </ac:spMkLst>
        </pc:spChg>
        <pc:spChg chg="add del mod">
          <ac:chgData name="Myroslava Makhynia" userId="7bb0f5b9-dfee-454e-9f70-e4fa02f019ef" providerId="ADAL" clId="{4080F183-4AB4-4E4E-8585-175DA5CCFE61}" dt="2024-07-31T10:47:38.103" v="1091" actId="478"/>
          <ac:spMkLst>
            <pc:docMk/>
            <pc:sldMk cId="484772856" sldId="299"/>
            <ac:spMk id="11" creationId="{EB1810F9-71DF-FBBF-D65B-C1F17AA007B8}"/>
          </ac:spMkLst>
        </pc:spChg>
        <pc:spChg chg="add del mod">
          <ac:chgData name="Myroslava Makhynia" userId="7bb0f5b9-dfee-454e-9f70-e4fa02f019ef" providerId="ADAL" clId="{4080F183-4AB4-4E4E-8585-175DA5CCFE61}" dt="2024-07-31T10:47:37.034" v="1090" actId="478"/>
          <ac:spMkLst>
            <pc:docMk/>
            <pc:sldMk cId="484772856" sldId="299"/>
            <ac:spMk id="12" creationId="{81E14990-0382-150A-4A2C-0765AAD163BB}"/>
          </ac:spMkLst>
        </pc:spChg>
        <pc:spChg chg="add mod">
          <ac:chgData name="Myroslava Makhynia" userId="7bb0f5b9-dfee-454e-9f70-e4fa02f019ef" providerId="ADAL" clId="{4080F183-4AB4-4E4E-8585-175DA5CCFE61}" dt="2024-07-31T10:47:38.637" v="1092"/>
          <ac:spMkLst>
            <pc:docMk/>
            <pc:sldMk cId="484772856" sldId="299"/>
            <ac:spMk id="13" creationId="{6B26D350-3496-A1C7-C0E0-EC6FB787DA58}"/>
          </ac:spMkLst>
        </pc:spChg>
        <pc:spChg chg="add mod">
          <ac:chgData name="Myroslava Makhynia" userId="7bb0f5b9-dfee-454e-9f70-e4fa02f019ef" providerId="ADAL" clId="{4080F183-4AB4-4E4E-8585-175DA5CCFE61}" dt="2024-07-31T10:47:38.637" v="1092"/>
          <ac:spMkLst>
            <pc:docMk/>
            <pc:sldMk cId="484772856" sldId="299"/>
            <ac:spMk id="14" creationId="{2FD9BA1C-8F8C-22F3-AE84-692C59950E20}"/>
          </ac:spMkLst>
        </pc:spChg>
        <pc:grpChg chg="mod">
          <ac:chgData name="Myroslava Makhynia" userId="7bb0f5b9-dfee-454e-9f70-e4fa02f019ef" providerId="ADAL" clId="{4080F183-4AB4-4E4E-8585-175DA5CCFE61}" dt="2024-07-31T11:01:06.248" v="1265" actId="14100"/>
          <ac:grpSpMkLst>
            <pc:docMk/>
            <pc:sldMk cId="484772856" sldId="299"/>
            <ac:grpSpMk id="2" creationId="{00000000-0000-0000-0000-000000000000}"/>
          </ac:grpSpMkLst>
        </pc:grpChg>
        <pc:picChg chg="add mod">
          <ac:chgData name="Myroslava Makhynia" userId="7bb0f5b9-dfee-454e-9f70-e4fa02f019ef" providerId="ADAL" clId="{4080F183-4AB4-4E4E-8585-175DA5CCFE61}" dt="2024-07-31T11:02:54.323" v="1273" actId="1076"/>
          <ac:picMkLst>
            <pc:docMk/>
            <pc:sldMk cId="484772856" sldId="299"/>
            <ac:picMk id="16" creationId="{41DC9E25-8634-6AC2-089E-F0E4262B7542}"/>
          </ac:picMkLst>
        </pc:picChg>
      </pc:sldChg>
      <pc:sldChg chg="addSp delSp modSp add mod">
        <pc:chgData name="Myroslava Makhynia" userId="7bb0f5b9-dfee-454e-9f70-e4fa02f019ef" providerId="ADAL" clId="{4080F183-4AB4-4E4E-8585-175DA5CCFE61}" dt="2024-07-31T11:03:41.418" v="1283" actId="1076"/>
        <pc:sldMkLst>
          <pc:docMk/>
          <pc:sldMk cId="1616647753" sldId="300"/>
        </pc:sldMkLst>
        <pc:spChg chg="mod">
          <ac:chgData name="Myroslava Makhynia" userId="7bb0f5b9-dfee-454e-9f70-e4fa02f019ef" providerId="ADAL" clId="{4080F183-4AB4-4E4E-8585-175DA5CCFE61}" dt="2024-07-31T11:02:58.672" v="1274" actId="207"/>
          <ac:spMkLst>
            <pc:docMk/>
            <pc:sldMk cId="1616647753" sldId="300"/>
            <ac:spMk id="3" creationId="{00000000-0000-0000-0000-000000000000}"/>
          </ac:spMkLst>
        </pc:spChg>
        <pc:spChg chg="mod">
          <ac:chgData name="Myroslava Makhynia" userId="7bb0f5b9-dfee-454e-9f70-e4fa02f019ef" providerId="ADAL" clId="{4080F183-4AB4-4E4E-8585-175DA5CCFE61}" dt="2024-07-31T11:02:58.672" v="1274" actId="207"/>
          <ac:spMkLst>
            <pc:docMk/>
            <pc:sldMk cId="1616647753" sldId="300"/>
            <ac:spMk id="4" creationId="{00000000-0000-0000-0000-000000000000}"/>
          </ac:spMkLst>
        </pc:spChg>
        <pc:spChg chg="del">
          <ac:chgData name="Myroslava Makhynia" userId="7bb0f5b9-dfee-454e-9f70-e4fa02f019ef" providerId="ADAL" clId="{4080F183-4AB4-4E4E-8585-175DA5CCFE61}" dt="2024-07-31T10:43:32.609" v="982" actId="478"/>
          <ac:spMkLst>
            <pc:docMk/>
            <pc:sldMk cId="1616647753" sldId="300"/>
            <ac:spMk id="6" creationId="{00000000-0000-0000-0000-000000000000}"/>
          </ac:spMkLst>
        </pc:spChg>
        <pc:spChg chg="del">
          <ac:chgData name="Myroslava Makhynia" userId="7bb0f5b9-dfee-454e-9f70-e4fa02f019ef" providerId="ADAL" clId="{4080F183-4AB4-4E4E-8585-175DA5CCFE61}" dt="2024-07-31T10:43:32.909" v="983" actId="478"/>
          <ac:spMkLst>
            <pc:docMk/>
            <pc:sldMk cId="1616647753" sldId="300"/>
            <ac:spMk id="7" creationId="{00000000-0000-0000-0000-000000000000}"/>
          </ac:spMkLst>
        </pc:spChg>
        <pc:spChg chg="del">
          <ac:chgData name="Myroslava Makhynia" userId="7bb0f5b9-dfee-454e-9f70-e4fa02f019ef" providerId="ADAL" clId="{4080F183-4AB4-4E4E-8585-175DA5CCFE61}" dt="2024-07-31T11:03:30.538" v="1281" actId="478"/>
          <ac:spMkLst>
            <pc:docMk/>
            <pc:sldMk cId="1616647753" sldId="300"/>
            <ac:spMk id="8" creationId="{00000000-0000-0000-0000-000000000000}"/>
          </ac:spMkLst>
        </pc:spChg>
        <pc:spChg chg="mod">
          <ac:chgData name="Myroslava Makhynia" userId="7bb0f5b9-dfee-454e-9f70-e4fa02f019ef" providerId="ADAL" clId="{4080F183-4AB4-4E4E-8585-175DA5CCFE61}" dt="2024-07-31T11:03:08.682" v="1277" actId="1076"/>
          <ac:spMkLst>
            <pc:docMk/>
            <pc:sldMk cId="1616647753" sldId="300"/>
            <ac:spMk id="9" creationId="{00000000-0000-0000-0000-000000000000}"/>
          </ac:spMkLst>
        </pc:spChg>
        <pc:spChg chg="mod">
          <ac:chgData name="Myroslava Makhynia" userId="7bb0f5b9-dfee-454e-9f70-e4fa02f019ef" providerId="ADAL" clId="{4080F183-4AB4-4E4E-8585-175DA5CCFE61}" dt="2024-07-31T11:03:20.572" v="1279" actId="1076"/>
          <ac:spMkLst>
            <pc:docMk/>
            <pc:sldMk cId="1616647753" sldId="300"/>
            <ac:spMk id="10" creationId="{00000000-0000-0000-0000-000000000000}"/>
          </ac:spMkLst>
        </pc:spChg>
        <pc:spChg chg="add del mod">
          <ac:chgData name="Myroslava Makhynia" userId="7bb0f5b9-dfee-454e-9f70-e4fa02f019ef" providerId="ADAL" clId="{4080F183-4AB4-4E4E-8585-175DA5CCFE61}" dt="2024-07-31T10:47:42.496" v="1094" actId="478"/>
          <ac:spMkLst>
            <pc:docMk/>
            <pc:sldMk cId="1616647753" sldId="300"/>
            <ac:spMk id="11" creationId="{5C7E174F-BCA7-5410-1148-485B10E661DA}"/>
          </ac:spMkLst>
        </pc:spChg>
        <pc:spChg chg="add del mod">
          <ac:chgData name="Myroslava Makhynia" userId="7bb0f5b9-dfee-454e-9f70-e4fa02f019ef" providerId="ADAL" clId="{4080F183-4AB4-4E4E-8585-175DA5CCFE61}" dt="2024-07-31T10:47:41.203" v="1093" actId="478"/>
          <ac:spMkLst>
            <pc:docMk/>
            <pc:sldMk cId="1616647753" sldId="300"/>
            <ac:spMk id="12" creationId="{D7AC641F-BDE8-F63F-A0D9-18D48B01FA2D}"/>
          </ac:spMkLst>
        </pc:spChg>
        <pc:spChg chg="add mod">
          <ac:chgData name="Myroslava Makhynia" userId="7bb0f5b9-dfee-454e-9f70-e4fa02f019ef" providerId="ADAL" clId="{4080F183-4AB4-4E4E-8585-175DA5CCFE61}" dt="2024-07-31T10:47:43.011" v="1095"/>
          <ac:spMkLst>
            <pc:docMk/>
            <pc:sldMk cId="1616647753" sldId="300"/>
            <ac:spMk id="13" creationId="{1F051CE8-F715-9EF9-0E1C-701953B00878}"/>
          </ac:spMkLst>
        </pc:spChg>
        <pc:spChg chg="add mod">
          <ac:chgData name="Myroslava Makhynia" userId="7bb0f5b9-dfee-454e-9f70-e4fa02f019ef" providerId="ADAL" clId="{4080F183-4AB4-4E4E-8585-175DA5CCFE61}" dt="2024-07-31T10:47:43.011" v="1095"/>
          <ac:spMkLst>
            <pc:docMk/>
            <pc:sldMk cId="1616647753" sldId="300"/>
            <ac:spMk id="14" creationId="{AB76DD14-F239-E252-0CAC-1BC29D1ED880}"/>
          </ac:spMkLst>
        </pc:spChg>
        <pc:grpChg chg="mod">
          <ac:chgData name="Myroslava Makhynia" userId="7bb0f5b9-dfee-454e-9f70-e4fa02f019ef" providerId="ADAL" clId="{4080F183-4AB4-4E4E-8585-175DA5CCFE61}" dt="2024-07-31T11:03:00.408" v="1275" actId="14100"/>
          <ac:grpSpMkLst>
            <pc:docMk/>
            <pc:sldMk cId="1616647753" sldId="300"/>
            <ac:grpSpMk id="2" creationId="{00000000-0000-0000-0000-000000000000}"/>
          </ac:grpSpMkLst>
        </pc:grpChg>
        <pc:picChg chg="add mod">
          <ac:chgData name="Myroslava Makhynia" userId="7bb0f5b9-dfee-454e-9f70-e4fa02f019ef" providerId="ADAL" clId="{4080F183-4AB4-4E4E-8585-175DA5CCFE61}" dt="2024-07-31T11:03:41.418" v="1283" actId="1076"/>
          <ac:picMkLst>
            <pc:docMk/>
            <pc:sldMk cId="1616647753" sldId="300"/>
            <ac:picMk id="16" creationId="{40FC820C-7F9C-09D2-0106-2C527F85DB5D}"/>
          </ac:picMkLst>
        </pc:picChg>
      </pc:sldChg>
      <pc:sldChg chg="addSp delSp modSp add mod">
        <pc:chgData name="Myroslava Makhynia" userId="7bb0f5b9-dfee-454e-9f70-e4fa02f019ef" providerId="ADAL" clId="{4080F183-4AB4-4E4E-8585-175DA5CCFE61}" dt="2024-07-31T11:08:25.575" v="1324" actId="1076"/>
        <pc:sldMkLst>
          <pc:docMk/>
          <pc:sldMk cId="3787292222" sldId="301"/>
        </pc:sldMkLst>
        <pc:spChg chg="mod">
          <ac:chgData name="Myroslava Makhynia" userId="7bb0f5b9-dfee-454e-9f70-e4fa02f019ef" providerId="ADAL" clId="{4080F183-4AB4-4E4E-8585-175DA5CCFE61}" dt="2024-07-31T11:07:45.123" v="1310" actId="207"/>
          <ac:spMkLst>
            <pc:docMk/>
            <pc:sldMk cId="3787292222" sldId="301"/>
            <ac:spMk id="6" creationId="{00000000-0000-0000-0000-000000000000}"/>
          </ac:spMkLst>
        </pc:spChg>
        <pc:spChg chg="mod">
          <ac:chgData name="Myroslava Makhynia" userId="7bb0f5b9-dfee-454e-9f70-e4fa02f019ef" providerId="ADAL" clId="{4080F183-4AB4-4E4E-8585-175DA5CCFE61}" dt="2024-07-31T11:07:45.123" v="1310" actId="207"/>
          <ac:spMkLst>
            <pc:docMk/>
            <pc:sldMk cId="3787292222" sldId="301"/>
            <ac:spMk id="7" creationId="{00000000-0000-0000-0000-000000000000}"/>
          </ac:spMkLst>
        </pc:spChg>
        <pc:spChg chg="mod">
          <ac:chgData name="Myroslava Makhynia" userId="7bb0f5b9-dfee-454e-9f70-e4fa02f019ef" providerId="ADAL" clId="{4080F183-4AB4-4E4E-8585-175DA5CCFE61}" dt="2024-07-31T11:07:52.263" v="1315" actId="1038"/>
          <ac:spMkLst>
            <pc:docMk/>
            <pc:sldMk cId="3787292222" sldId="301"/>
            <ac:spMk id="14" creationId="{00000000-0000-0000-0000-000000000000}"/>
          </ac:spMkLst>
        </pc:spChg>
        <pc:spChg chg="del">
          <ac:chgData name="Myroslava Makhynia" userId="7bb0f5b9-dfee-454e-9f70-e4fa02f019ef" providerId="ADAL" clId="{4080F183-4AB4-4E4E-8585-175DA5CCFE61}" dt="2024-07-31T10:43:37.046" v="986" actId="478"/>
          <ac:spMkLst>
            <pc:docMk/>
            <pc:sldMk cId="3787292222" sldId="301"/>
            <ac:spMk id="15" creationId="{00000000-0000-0000-0000-000000000000}"/>
          </ac:spMkLst>
        </pc:spChg>
        <pc:spChg chg="del">
          <ac:chgData name="Myroslava Makhynia" userId="7bb0f5b9-dfee-454e-9f70-e4fa02f019ef" providerId="ADAL" clId="{4080F183-4AB4-4E4E-8585-175DA5CCFE61}" dt="2024-07-31T10:43:36.476" v="985" actId="478"/>
          <ac:spMkLst>
            <pc:docMk/>
            <pc:sldMk cId="3787292222" sldId="301"/>
            <ac:spMk id="16" creationId="{00000000-0000-0000-0000-000000000000}"/>
          </ac:spMkLst>
        </pc:spChg>
        <pc:spChg chg="mod">
          <ac:chgData name="Myroslava Makhynia" userId="7bb0f5b9-dfee-454e-9f70-e4fa02f019ef" providerId="ADAL" clId="{4080F183-4AB4-4E4E-8585-175DA5CCFE61}" dt="2024-07-31T11:07:45.123" v="1310" actId="207"/>
          <ac:spMkLst>
            <pc:docMk/>
            <pc:sldMk cId="3787292222" sldId="301"/>
            <ac:spMk id="18" creationId="{00000000-0000-0000-0000-000000000000}"/>
          </ac:spMkLst>
        </pc:spChg>
        <pc:spChg chg="mod">
          <ac:chgData name="Myroslava Makhynia" userId="7bb0f5b9-dfee-454e-9f70-e4fa02f019ef" providerId="ADAL" clId="{4080F183-4AB4-4E4E-8585-175DA5CCFE61}" dt="2024-07-31T11:07:45.123" v="1310" actId="207"/>
          <ac:spMkLst>
            <pc:docMk/>
            <pc:sldMk cId="3787292222" sldId="301"/>
            <ac:spMk id="19" creationId="{00000000-0000-0000-0000-000000000000}"/>
          </ac:spMkLst>
        </pc:spChg>
        <pc:spChg chg="mod topLvl">
          <ac:chgData name="Myroslava Makhynia" userId="7bb0f5b9-dfee-454e-9f70-e4fa02f019ef" providerId="ADAL" clId="{4080F183-4AB4-4E4E-8585-175DA5CCFE61}" dt="2024-07-31T11:08:09.564" v="1319" actId="478"/>
          <ac:spMkLst>
            <pc:docMk/>
            <pc:sldMk cId="3787292222" sldId="301"/>
            <ac:spMk id="21" creationId="{00000000-0000-0000-0000-000000000000}"/>
          </ac:spMkLst>
        </pc:spChg>
        <pc:spChg chg="del mod topLvl">
          <ac:chgData name="Myroslava Makhynia" userId="7bb0f5b9-dfee-454e-9f70-e4fa02f019ef" providerId="ADAL" clId="{4080F183-4AB4-4E4E-8585-175DA5CCFE61}" dt="2024-07-31T11:08:09.564" v="1319" actId="478"/>
          <ac:spMkLst>
            <pc:docMk/>
            <pc:sldMk cId="3787292222" sldId="301"/>
            <ac:spMk id="22" creationId="{00000000-0000-0000-0000-000000000000}"/>
          </ac:spMkLst>
        </pc:spChg>
        <pc:spChg chg="mod">
          <ac:chgData name="Myroslava Makhynia" userId="7bb0f5b9-dfee-454e-9f70-e4fa02f019ef" providerId="ADAL" clId="{4080F183-4AB4-4E4E-8585-175DA5CCFE61}" dt="2024-07-31T11:07:52.263" v="1315" actId="1038"/>
          <ac:spMkLst>
            <pc:docMk/>
            <pc:sldMk cId="3787292222" sldId="301"/>
            <ac:spMk id="23" creationId="{00000000-0000-0000-0000-000000000000}"/>
          </ac:spMkLst>
        </pc:spChg>
        <pc:spChg chg="mod">
          <ac:chgData name="Myroslava Makhynia" userId="7bb0f5b9-dfee-454e-9f70-e4fa02f019ef" providerId="ADAL" clId="{4080F183-4AB4-4E4E-8585-175DA5CCFE61}" dt="2024-07-31T11:08:03.908" v="1317" actId="1076"/>
          <ac:spMkLst>
            <pc:docMk/>
            <pc:sldMk cId="3787292222" sldId="301"/>
            <ac:spMk id="24" creationId="{00000000-0000-0000-0000-000000000000}"/>
          </ac:spMkLst>
        </pc:spChg>
        <pc:spChg chg="mod">
          <ac:chgData name="Myroslava Makhynia" userId="7bb0f5b9-dfee-454e-9f70-e4fa02f019ef" providerId="ADAL" clId="{4080F183-4AB4-4E4E-8585-175DA5CCFE61}" dt="2024-07-31T11:08:03.908" v="1317" actId="1076"/>
          <ac:spMkLst>
            <pc:docMk/>
            <pc:sldMk cId="3787292222" sldId="301"/>
            <ac:spMk id="25" creationId="{00000000-0000-0000-0000-000000000000}"/>
          </ac:spMkLst>
        </pc:spChg>
        <pc:spChg chg="add del mod">
          <ac:chgData name="Myroslava Makhynia" userId="7bb0f5b9-dfee-454e-9f70-e4fa02f019ef" providerId="ADAL" clId="{4080F183-4AB4-4E4E-8585-175DA5CCFE61}" dt="2024-07-31T10:47:47.120" v="1097" actId="478"/>
          <ac:spMkLst>
            <pc:docMk/>
            <pc:sldMk cId="3787292222" sldId="301"/>
            <ac:spMk id="26" creationId="{D6D5D153-7F38-B4CF-5661-96992793203B}"/>
          </ac:spMkLst>
        </pc:spChg>
        <pc:spChg chg="add del mod">
          <ac:chgData name="Myroslava Makhynia" userId="7bb0f5b9-dfee-454e-9f70-e4fa02f019ef" providerId="ADAL" clId="{4080F183-4AB4-4E4E-8585-175DA5CCFE61}" dt="2024-07-31T10:47:45.684" v="1096" actId="478"/>
          <ac:spMkLst>
            <pc:docMk/>
            <pc:sldMk cId="3787292222" sldId="301"/>
            <ac:spMk id="27" creationId="{5A60C8FC-6152-D254-5A44-957DD886BC2D}"/>
          </ac:spMkLst>
        </pc:spChg>
        <pc:spChg chg="add mod">
          <ac:chgData name="Myroslava Makhynia" userId="7bb0f5b9-dfee-454e-9f70-e4fa02f019ef" providerId="ADAL" clId="{4080F183-4AB4-4E4E-8585-175DA5CCFE61}" dt="2024-07-31T10:47:47.613" v="1098"/>
          <ac:spMkLst>
            <pc:docMk/>
            <pc:sldMk cId="3787292222" sldId="301"/>
            <ac:spMk id="28" creationId="{1D4162A2-AA69-6A9C-8E6C-51B49C4F70EF}"/>
          </ac:spMkLst>
        </pc:spChg>
        <pc:spChg chg="add mod">
          <ac:chgData name="Myroslava Makhynia" userId="7bb0f5b9-dfee-454e-9f70-e4fa02f019ef" providerId="ADAL" clId="{4080F183-4AB4-4E4E-8585-175DA5CCFE61}" dt="2024-07-31T10:47:47.613" v="1098"/>
          <ac:spMkLst>
            <pc:docMk/>
            <pc:sldMk cId="3787292222" sldId="301"/>
            <ac:spMk id="29" creationId="{28682E70-A544-99E4-5C53-F5379EC21FA1}"/>
          </ac:spMkLst>
        </pc:spChg>
        <pc:spChg chg="mod">
          <ac:chgData name="Myroslava Makhynia" userId="7bb0f5b9-dfee-454e-9f70-e4fa02f019ef" providerId="ADAL" clId="{4080F183-4AB4-4E4E-8585-175DA5CCFE61}" dt="2024-07-31T11:07:28.122" v="1304"/>
          <ac:spMkLst>
            <pc:docMk/>
            <pc:sldMk cId="3787292222" sldId="301"/>
            <ac:spMk id="31" creationId="{4621648B-7450-F1E9-0EB9-7DA7E7DEF188}"/>
          </ac:spMkLst>
        </pc:spChg>
        <pc:spChg chg="mod">
          <ac:chgData name="Myroslava Makhynia" userId="7bb0f5b9-dfee-454e-9f70-e4fa02f019ef" providerId="ADAL" clId="{4080F183-4AB4-4E4E-8585-175DA5CCFE61}" dt="2024-07-31T11:07:28.122" v="1304"/>
          <ac:spMkLst>
            <pc:docMk/>
            <pc:sldMk cId="3787292222" sldId="301"/>
            <ac:spMk id="32" creationId="{51B2AE0A-1786-DBB7-93D6-F7F632C6465B}"/>
          </ac:spMkLst>
        </pc:spChg>
        <pc:grpChg chg="del">
          <ac:chgData name="Myroslava Makhynia" userId="7bb0f5b9-dfee-454e-9f70-e4fa02f019ef" providerId="ADAL" clId="{4080F183-4AB4-4E4E-8585-175DA5CCFE61}" dt="2024-07-31T11:07:27.325" v="1303" actId="478"/>
          <ac:grpSpMkLst>
            <pc:docMk/>
            <pc:sldMk cId="3787292222" sldId="301"/>
            <ac:grpSpMk id="2" creationId="{00000000-0000-0000-0000-000000000000}"/>
          </ac:grpSpMkLst>
        </pc:grpChg>
        <pc:grpChg chg="mod">
          <ac:chgData name="Myroslava Makhynia" userId="7bb0f5b9-dfee-454e-9f70-e4fa02f019ef" providerId="ADAL" clId="{4080F183-4AB4-4E4E-8585-175DA5CCFE61}" dt="2024-07-31T11:08:15.482" v="1321" actId="14100"/>
          <ac:grpSpMkLst>
            <pc:docMk/>
            <pc:sldMk cId="3787292222" sldId="301"/>
            <ac:grpSpMk id="5" creationId="{00000000-0000-0000-0000-000000000000}"/>
          </ac:grpSpMkLst>
        </pc:grpChg>
        <pc:grpChg chg="del">
          <ac:chgData name="Myroslava Makhynia" userId="7bb0f5b9-dfee-454e-9f70-e4fa02f019ef" providerId="ADAL" clId="{4080F183-4AB4-4E4E-8585-175DA5CCFE61}" dt="2024-07-31T11:07:36.356" v="1308" actId="478"/>
          <ac:grpSpMkLst>
            <pc:docMk/>
            <pc:sldMk cId="3787292222" sldId="301"/>
            <ac:grpSpMk id="8" creationId="{00000000-0000-0000-0000-000000000000}"/>
          </ac:grpSpMkLst>
        </pc:grpChg>
        <pc:grpChg chg="del">
          <ac:chgData name="Myroslava Makhynia" userId="7bb0f5b9-dfee-454e-9f70-e4fa02f019ef" providerId="ADAL" clId="{4080F183-4AB4-4E4E-8585-175DA5CCFE61}" dt="2024-07-31T11:07:38.620" v="1309" actId="478"/>
          <ac:grpSpMkLst>
            <pc:docMk/>
            <pc:sldMk cId="3787292222" sldId="301"/>
            <ac:grpSpMk id="11" creationId="{00000000-0000-0000-0000-000000000000}"/>
          </ac:grpSpMkLst>
        </pc:grpChg>
        <pc:grpChg chg="mod">
          <ac:chgData name="Myroslava Makhynia" userId="7bb0f5b9-dfee-454e-9f70-e4fa02f019ef" providerId="ADAL" clId="{4080F183-4AB4-4E4E-8585-175DA5CCFE61}" dt="2024-07-31T11:08:17.844" v="1322" actId="14100"/>
          <ac:grpSpMkLst>
            <pc:docMk/>
            <pc:sldMk cId="3787292222" sldId="301"/>
            <ac:grpSpMk id="17" creationId="{00000000-0000-0000-0000-000000000000}"/>
          </ac:grpSpMkLst>
        </pc:grpChg>
        <pc:grpChg chg="del mod">
          <ac:chgData name="Myroslava Makhynia" userId="7bb0f5b9-dfee-454e-9f70-e4fa02f019ef" providerId="ADAL" clId="{4080F183-4AB4-4E4E-8585-175DA5CCFE61}" dt="2024-07-31T11:08:09.564" v="1319" actId="478"/>
          <ac:grpSpMkLst>
            <pc:docMk/>
            <pc:sldMk cId="3787292222" sldId="301"/>
            <ac:grpSpMk id="20" creationId="{00000000-0000-0000-0000-000000000000}"/>
          </ac:grpSpMkLst>
        </pc:grpChg>
        <pc:grpChg chg="add mod ord">
          <ac:chgData name="Myroslava Makhynia" userId="7bb0f5b9-dfee-454e-9f70-e4fa02f019ef" providerId="ADAL" clId="{4080F183-4AB4-4E4E-8585-175DA5CCFE61}" dt="2024-07-31T11:08:25.575" v="1324" actId="1076"/>
          <ac:grpSpMkLst>
            <pc:docMk/>
            <pc:sldMk cId="3787292222" sldId="301"/>
            <ac:grpSpMk id="30" creationId="{B56FE4D2-B010-B3E0-08ED-44D91C3FCCA1}"/>
          </ac:grpSpMkLst>
        </pc:grpChg>
      </pc:sldChg>
      <pc:sldChg chg="addSp delSp modSp add mod">
        <pc:chgData name="Myroslava Makhynia" userId="7bb0f5b9-dfee-454e-9f70-e4fa02f019ef" providerId="ADAL" clId="{4080F183-4AB4-4E4E-8585-175DA5CCFE61}" dt="2024-07-31T11:09:22.658" v="1340" actId="14100"/>
        <pc:sldMkLst>
          <pc:docMk/>
          <pc:sldMk cId="1809336320" sldId="302"/>
        </pc:sldMkLst>
        <pc:spChg chg="mod">
          <ac:chgData name="Myroslava Makhynia" userId="7bb0f5b9-dfee-454e-9f70-e4fa02f019ef" providerId="ADAL" clId="{4080F183-4AB4-4E4E-8585-175DA5CCFE61}" dt="2024-07-31T11:08:58.394" v="1335" actId="207"/>
          <ac:spMkLst>
            <pc:docMk/>
            <pc:sldMk cId="1809336320" sldId="302"/>
            <ac:spMk id="6" creationId="{00000000-0000-0000-0000-000000000000}"/>
          </ac:spMkLst>
        </pc:spChg>
        <pc:spChg chg="mod">
          <ac:chgData name="Myroslava Makhynia" userId="7bb0f5b9-dfee-454e-9f70-e4fa02f019ef" providerId="ADAL" clId="{4080F183-4AB4-4E4E-8585-175DA5CCFE61}" dt="2024-07-31T11:08:58.394" v="1335" actId="207"/>
          <ac:spMkLst>
            <pc:docMk/>
            <pc:sldMk cId="1809336320" sldId="302"/>
            <ac:spMk id="7" creationId="{00000000-0000-0000-0000-000000000000}"/>
          </ac:spMkLst>
        </pc:spChg>
        <pc:spChg chg="mod">
          <ac:chgData name="Myroslava Makhynia" userId="7bb0f5b9-dfee-454e-9f70-e4fa02f019ef" providerId="ADAL" clId="{4080F183-4AB4-4E4E-8585-175DA5CCFE61}" dt="2024-07-31T11:08:43.763" v="1329" actId="1076"/>
          <ac:spMkLst>
            <pc:docMk/>
            <pc:sldMk cId="1809336320" sldId="302"/>
            <ac:spMk id="14" creationId="{00000000-0000-0000-0000-000000000000}"/>
          </ac:spMkLst>
        </pc:spChg>
        <pc:spChg chg="del">
          <ac:chgData name="Myroslava Makhynia" userId="7bb0f5b9-dfee-454e-9f70-e4fa02f019ef" providerId="ADAL" clId="{4080F183-4AB4-4E4E-8585-175DA5CCFE61}" dt="2024-07-31T10:43:40.829" v="988" actId="478"/>
          <ac:spMkLst>
            <pc:docMk/>
            <pc:sldMk cId="1809336320" sldId="302"/>
            <ac:spMk id="15" creationId="{00000000-0000-0000-0000-000000000000}"/>
          </ac:spMkLst>
        </pc:spChg>
        <pc:spChg chg="del">
          <ac:chgData name="Myroslava Makhynia" userId="7bb0f5b9-dfee-454e-9f70-e4fa02f019ef" providerId="ADAL" clId="{4080F183-4AB4-4E4E-8585-175DA5CCFE61}" dt="2024-07-31T10:43:41.319" v="989" actId="478"/>
          <ac:spMkLst>
            <pc:docMk/>
            <pc:sldMk cId="1809336320" sldId="302"/>
            <ac:spMk id="16" creationId="{00000000-0000-0000-0000-000000000000}"/>
          </ac:spMkLst>
        </pc:spChg>
        <pc:spChg chg="mod">
          <ac:chgData name="Myroslava Makhynia" userId="7bb0f5b9-dfee-454e-9f70-e4fa02f019ef" providerId="ADAL" clId="{4080F183-4AB4-4E4E-8585-175DA5CCFE61}" dt="2024-07-31T11:08:58.394" v="1335" actId="207"/>
          <ac:spMkLst>
            <pc:docMk/>
            <pc:sldMk cId="1809336320" sldId="302"/>
            <ac:spMk id="18" creationId="{00000000-0000-0000-0000-000000000000}"/>
          </ac:spMkLst>
        </pc:spChg>
        <pc:spChg chg="mod">
          <ac:chgData name="Myroslava Makhynia" userId="7bb0f5b9-dfee-454e-9f70-e4fa02f019ef" providerId="ADAL" clId="{4080F183-4AB4-4E4E-8585-175DA5CCFE61}" dt="2024-07-31T11:08:58.394" v="1335" actId="207"/>
          <ac:spMkLst>
            <pc:docMk/>
            <pc:sldMk cId="1809336320" sldId="302"/>
            <ac:spMk id="19" creationId="{00000000-0000-0000-0000-000000000000}"/>
          </ac:spMkLst>
        </pc:spChg>
        <pc:spChg chg="mod topLvl">
          <ac:chgData name="Myroslava Makhynia" userId="7bb0f5b9-dfee-454e-9f70-e4fa02f019ef" providerId="ADAL" clId="{4080F183-4AB4-4E4E-8585-175DA5CCFE61}" dt="2024-07-31T11:08:49.532" v="1333" actId="478"/>
          <ac:spMkLst>
            <pc:docMk/>
            <pc:sldMk cId="1809336320" sldId="302"/>
            <ac:spMk id="21" creationId="{00000000-0000-0000-0000-000000000000}"/>
          </ac:spMkLst>
        </pc:spChg>
        <pc:spChg chg="del mod topLvl">
          <ac:chgData name="Myroslava Makhynia" userId="7bb0f5b9-dfee-454e-9f70-e4fa02f019ef" providerId="ADAL" clId="{4080F183-4AB4-4E4E-8585-175DA5CCFE61}" dt="2024-07-31T11:08:49.532" v="1333" actId="478"/>
          <ac:spMkLst>
            <pc:docMk/>
            <pc:sldMk cId="1809336320" sldId="302"/>
            <ac:spMk id="22" creationId="{00000000-0000-0000-0000-000000000000}"/>
          </ac:spMkLst>
        </pc:spChg>
        <pc:spChg chg="mod">
          <ac:chgData name="Myroslava Makhynia" userId="7bb0f5b9-dfee-454e-9f70-e4fa02f019ef" providerId="ADAL" clId="{4080F183-4AB4-4E4E-8585-175DA5CCFE61}" dt="2024-07-31T11:08:41.128" v="1328" actId="207"/>
          <ac:spMkLst>
            <pc:docMk/>
            <pc:sldMk cId="1809336320" sldId="302"/>
            <ac:spMk id="23" creationId="{00000000-0000-0000-0000-000000000000}"/>
          </ac:spMkLst>
        </pc:spChg>
        <pc:spChg chg="mod">
          <ac:chgData name="Myroslava Makhynia" userId="7bb0f5b9-dfee-454e-9f70-e4fa02f019ef" providerId="ADAL" clId="{4080F183-4AB4-4E4E-8585-175DA5CCFE61}" dt="2024-07-31T11:09:11.140" v="1337" actId="1076"/>
          <ac:spMkLst>
            <pc:docMk/>
            <pc:sldMk cId="1809336320" sldId="302"/>
            <ac:spMk id="24" creationId="{00000000-0000-0000-0000-000000000000}"/>
          </ac:spMkLst>
        </pc:spChg>
        <pc:spChg chg="mod">
          <ac:chgData name="Myroslava Makhynia" userId="7bb0f5b9-dfee-454e-9f70-e4fa02f019ef" providerId="ADAL" clId="{4080F183-4AB4-4E4E-8585-175DA5CCFE61}" dt="2024-07-31T11:09:16.821" v="1338" actId="1076"/>
          <ac:spMkLst>
            <pc:docMk/>
            <pc:sldMk cId="1809336320" sldId="302"/>
            <ac:spMk id="25" creationId="{00000000-0000-0000-0000-000000000000}"/>
          </ac:spMkLst>
        </pc:spChg>
        <pc:spChg chg="add del mod">
          <ac:chgData name="Myroslava Makhynia" userId="7bb0f5b9-dfee-454e-9f70-e4fa02f019ef" providerId="ADAL" clId="{4080F183-4AB4-4E4E-8585-175DA5CCFE61}" dt="2024-07-31T10:47:53.320" v="1100" actId="478"/>
          <ac:spMkLst>
            <pc:docMk/>
            <pc:sldMk cId="1809336320" sldId="302"/>
            <ac:spMk id="26" creationId="{CBF8107A-BC57-459C-0DC7-5F874C7922D1}"/>
          </ac:spMkLst>
        </pc:spChg>
        <pc:spChg chg="add del mod">
          <ac:chgData name="Myroslava Makhynia" userId="7bb0f5b9-dfee-454e-9f70-e4fa02f019ef" providerId="ADAL" clId="{4080F183-4AB4-4E4E-8585-175DA5CCFE61}" dt="2024-07-31T10:47:51.628" v="1099" actId="478"/>
          <ac:spMkLst>
            <pc:docMk/>
            <pc:sldMk cId="1809336320" sldId="302"/>
            <ac:spMk id="27" creationId="{7028E3D3-E813-73B8-E114-7BBA0931EAB3}"/>
          </ac:spMkLst>
        </pc:spChg>
        <pc:spChg chg="add mod">
          <ac:chgData name="Myroslava Makhynia" userId="7bb0f5b9-dfee-454e-9f70-e4fa02f019ef" providerId="ADAL" clId="{4080F183-4AB4-4E4E-8585-175DA5CCFE61}" dt="2024-07-31T10:47:53.809" v="1101"/>
          <ac:spMkLst>
            <pc:docMk/>
            <pc:sldMk cId="1809336320" sldId="302"/>
            <ac:spMk id="28" creationId="{C59901BC-560B-1CBB-B8BC-ACE37035C91C}"/>
          </ac:spMkLst>
        </pc:spChg>
        <pc:spChg chg="add mod">
          <ac:chgData name="Myroslava Makhynia" userId="7bb0f5b9-dfee-454e-9f70-e4fa02f019ef" providerId="ADAL" clId="{4080F183-4AB4-4E4E-8585-175DA5CCFE61}" dt="2024-07-31T10:47:53.809" v="1101"/>
          <ac:spMkLst>
            <pc:docMk/>
            <pc:sldMk cId="1809336320" sldId="302"/>
            <ac:spMk id="29" creationId="{1EE3690F-49B7-9347-C16C-9DE5E89781BB}"/>
          </ac:spMkLst>
        </pc:spChg>
        <pc:spChg chg="mod">
          <ac:chgData name="Myroslava Makhynia" userId="7bb0f5b9-dfee-454e-9f70-e4fa02f019ef" providerId="ADAL" clId="{4080F183-4AB4-4E4E-8585-175DA5CCFE61}" dt="2024-07-31T11:08:36.351" v="1326"/>
          <ac:spMkLst>
            <pc:docMk/>
            <pc:sldMk cId="1809336320" sldId="302"/>
            <ac:spMk id="31" creationId="{798F799C-4793-1B38-D32C-842D218A520C}"/>
          </ac:spMkLst>
        </pc:spChg>
        <pc:spChg chg="mod">
          <ac:chgData name="Myroslava Makhynia" userId="7bb0f5b9-dfee-454e-9f70-e4fa02f019ef" providerId="ADAL" clId="{4080F183-4AB4-4E4E-8585-175DA5CCFE61}" dt="2024-07-31T11:08:36.351" v="1326"/>
          <ac:spMkLst>
            <pc:docMk/>
            <pc:sldMk cId="1809336320" sldId="302"/>
            <ac:spMk id="32" creationId="{68D90AF2-56EF-6379-4358-FCB19C1DE4E1}"/>
          </ac:spMkLst>
        </pc:spChg>
        <pc:grpChg chg="del">
          <ac:chgData name="Myroslava Makhynia" userId="7bb0f5b9-dfee-454e-9f70-e4fa02f019ef" providerId="ADAL" clId="{4080F183-4AB4-4E4E-8585-175DA5CCFE61}" dt="2024-07-31T11:08:35.463" v="1325" actId="478"/>
          <ac:grpSpMkLst>
            <pc:docMk/>
            <pc:sldMk cId="1809336320" sldId="302"/>
            <ac:grpSpMk id="2" creationId="{00000000-0000-0000-0000-000000000000}"/>
          </ac:grpSpMkLst>
        </pc:grpChg>
        <pc:grpChg chg="mod">
          <ac:chgData name="Myroslava Makhynia" userId="7bb0f5b9-dfee-454e-9f70-e4fa02f019ef" providerId="ADAL" clId="{4080F183-4AB4-4E4E-8585-175DA5CCFE61}" dt="2024-07-31T11:09:20.797" v="1339" actId="14100"/>
          <ac:grpSpMkLst>
            <pc:docMk/>
            <pc:sldMk cId="1809336320" sldId="302"/>
            <ac:grpSpMk id="5" creationId="{00000000-0000-0000-0000-000000000000}"/>
          </ac:grpSpMkLst>
        </pc:grpChg>
        <pc:grpChg chg="del">
          <ac:chgData name="Myroslava Makhynia" userId="7bb0f5b9-dfee-454e-9f70-e4fa02f019ef" providerId="ADAL" clId="{4080F183-4AB4-4E4E-8585-175DA5CCFE61}" dt="2024-07-31T11:08:45.017" v="1330" actId="478"/>
          <ac:grpSpMkLst>
            <pc:docMk/>
            <pc:sldMk cId="1809336320" sldId="302"/>
            <ac:grpSpMk id="8" creationId="{00000000-0000-0000-0000-000000000000}"/>
          </ac:grpSpMkLst>
        </pc:grpChg>
        <pc:grpChg chg="del">
          <ac:chgData name="Myroslava Makhynia" userId="7bb0f5b9-dfee-454e-9f70-e4fa02f019ef" providerId="ADAL" clId="{4080F183-4AB4-4E4E-8585-175DA5CCFE61}" dt="2024-07-31T11:08:46.063" v="1331" actId="478"/>
          <ac:grpSpMkLst>
            <pc:docMk/>
            <pc:sldMk cId="1809336320" sldId="302"/>
            <ac:grpSpMk id="11" creationId="{00000000-0000-0000-0000-000000000000}"/>
          </ac:grpSpMkLst>
        </pc:grpChg>
        <pc:grpChg chg="mod">
          <ac:chgData name="Myroslava Makhynia" userId="7bb0f5b9-dfee-454e-9f70-e4fa02f019ef" providerId="ADAL" clId="{4080F183-4AB4-4E4E-8585-175DA5CCFE61}" dt="2024-07-31T11:09:22.658" v="1340" actId="14100"/>
          <ac:grpSpMkLst>
            <pc:docMk/>
            <pc:sldMk cId="1809336320" sldId="302"/>
            <ac:grpSpMk id="17" creationId="{00000000-0000-0000-0000-000000000000}"/>
          </ac:grpSpMkLst>
        </pc:grpChg>
        <pc:grpChg chg="del mod">
          <ac:chgData name="Myroslava Makhynia" userId="7bb0f5b9-dfee-454e-9f70-e4fa02f019ef" providerId="ADAL" clId="{4080F183-4AB4-4E4E-8585-175DA5CCFE61}" dt="2024-07-31T11:08:49.532" v="1333" actId="478"/>
          <ac:grpSpMkLst>
            <pc:docMk/>
            <pc:sldMk cId="1809336320" sldId="302"/>
            <ac:grpSpMk id="20" creationId="{00000000-0000-0000-0000-000000000000}"/>
          </ac:grpSpMkLst>
        </pc:grpChg>
        <pc:grpChg chg="add mod ord">
          <ac:chgData name="Myroslava Makhynia" userId="7bb0f5b9-dfee-454e-9f70-e4fa02f019ef" providerId="ADAL" clId="{4080F183-4AB4-4E4E-8585-175DA5CCFE61}" dt="2024-07-31T11:08:38.664" v="1327" actId="167"/>
          <ac:grpSpMkLst>
            <pc:docMk/>
            <pc:sldMk cId="1809336320" sldId="302"/>
            <ac:grpSpMk id="30" creationId="{A955992B-EFC5-E7C1-C778-A70FD98959DD}"/>
          </ac:grpSpMkLst>
        </pc:grpChg>
      </pc:sldChg>
      <pc:sldChg chg="addSp delSp modSp add mod">
        <pc:chgData name="Myroslava Makhynia" userId="7bb0f5b9-dfee-454e-9f70-e4fa02f019ef" providerId="ADAL" clId="{4080F183-4AB4-4E4E-8585-175DA5CCFE61}" dt="2024-07-31T11:11:28.531" v="1350" actId="1076"/>
        <pc:sldMkLst>
          <pc:docMk/>
          <pc:sldMk cId="3807762509" sldId="303"/>
        </pc:sldMkLst>
        <pc:spChg chg="mod">
          <ac:chgData name="Myroslava Makhynia" userId="7bb0f5b9-dfee-454e-9f70-e4fa02f019ef" providerId="ADAL" clId="{4080F183-4AB4-4E4E-8585-175DA5CCFE61}" dt="2024-07-31T11:09:33.306" v="1341" actId="207"/>
          <ac:spMkLst>
            <pc:docMk/>
            <pc:sldMk cId="3807762509" sldId="303"/>
            <ac:spMk id="3" creationId="{00000000-0000-0000-0000-000000000000}"/>
          </ac:spMkLst>
        </pc:spChg>
        <pc:spChg chg="mod">
          <ac:chgData name="Myroslava Makhynia" userId="7bb0f5b9-dfee-454e-9f70-e4fa02f019ef" providerId="ADAL" clId="{4080F183-4AB4-4E4E-8585-175DA5CCFE61}" dt="2024-07-31T11:09:33.306" v="1341" actId="207"/>
          <ac:spMkLst>
            <pc:docMk/>
            <pc:sldMk cId="3807762509" sldId="303"/>
            <ac:spMk id="4" creationId="{00000000-0000-0000-0000-000000000000}"/>
          </ac:spMkLst>
        </pc:spChg>
        <pc:spChg chg="mod">
          <ac:chgData name="Myroslava Makhynia" userId="7bb0f5b9-dfee-454e-9f70-e4fa02f019ef" providerId="ADAL" clId="{4080F183-4AB4-4E4E-8585-175DA5CCFE61}" dt="2024-07-31T11:09:40.586" v="1344" actId="1076"/>
          <ac:spMkLst>
            <pc:docMk/>
            <pc:sldMk cId="3807762509" sldId="303"/>
            <ac:spMk id="5" creationId="{00000000-0000-0000-0000-000000000000}"/>
          </ac:spMkLst>
        </pc:spChg>
        <pc:spChg chg="del">
          <ac:chgData name="Myroslava Makhynia" userId="7bb0f5b9-dfee-454e-9f70-e4fa02f019ef" providerId="ADAL" clId="{4080F183-4AB4-4E4E-8585-175DA5CCFE61}" dt="2024-07-31T10:43:44.839" v="991" actId="478"/>
          <ac:spMkLst>
            <pc:docMk/>
            <pc:sldMk cId="3807762509" sldId="303"/>
            <ac:spMk id="6" creationId="{00000000-0000-0000-0000-000000000000}"/>
          </ac:spMkLst>
        </pc:spChg>
        <pc:spChg chg="del">
          <ac:chgData name="Myroslava Makhynia" userId="7bb0f5b9-dfee-454e-9f70-e4fa02f019ef" providerId="ADAL" clId="{4080F183-4AB4-4E4E-8585-175DA5CCFE61}" dt="2024-07-31T10:43:45.247" v="992" actId="478"/>
          <ac:spMkLst>
            <pc:docMk/>
            <pc:sldMk cId="3807762509" sldId="303"/>
            <ac:spMk id="7" creationId="{00000000-0000-0000-0000-000000000000}"/>
          </ac:spMkLst>
        </pc:spChg>
        <pc:spChg chg="del">
          <ac:chgData name="Myroslava Makhynia" userId="7bb0f5b9-dfee-454e-9f70-e4fa02f019ef" providerId="ADAL" clId="{4080F183-4AB4-4E4E-8585-175DA5CCFE61}" dt="2024-07-31T11:09:53.446" v="1347" actId="478"/>
          <ac:spMkLst>
            <pc:docMk/>
            <pc:sldMk cId="3807762509" sldId="303"/>
            <ac:spMk id="8" creationId="{00000000-0000-0000-0000-000000000000}"/>
          </ac:spMkLst>
        </pc:spChg>
        <pc:spChg chg="mod">
          <ac:chgData name="Myroslava Makhynia" userId="7bb0f5b9-dfee-454e-9f70-e4fa02f019ef" providerId="ADAL" clId="{4080F183-4AB4-4E4E-8585-175DA5CCFE61}" dt="2024-07-31T11:09:37.648" v="1343" actId="207"/>
          <ac:spMkLst>
            <pc:docMk/>
            <pc:sldMk cId="3807762509" sldId="303"/>
            <ac:spMk id="9" creationId="{00000000-0000-0000-0000-000000000000}"/>
          </ac:spMkLst>
        </pc:spChg>
        <pc:spChg chg="mod">
          <ac:chgData name="Myroslava Makhynia" userId="7bb0f5b9-dfee-454e-9f70-e4fa02f019ef" providerId="ADAL" clId="{4080F183-4AB4-4E4E-8585-175DA5CCFE61}" dt="2024-07-31T11:09:48.698" v="1346" actId="255"/>
          <ac:spMkLst>
            <pc:docMk/>
            <pc:sldMk cId="3807762509" sldId="303"/>
            <ac:spMk id="10" creationId="{00000000-0000-0000-0000-000000000000}"/>
          </ac:spMkLst>
        </pc:spChg>
        <pc:spChg chg="add del mod">
          <ac:chgData name="Myroslava Makhynia" userId="7bb0f5b9-dfee-454e-9f70-e4fa02f019ef" providerId="ADAL" clId="{4080F183-4AB4-4E4E-8585-175DA5CCFE61}" dt="2024-07-31T10:47:57.717" v="1103" actId="478"/>
          <ac:spMkLst>
            <pc:docMk/>
            <pc:sldMk cId="3807762509" sldId="303"/>
            <ac:spMk id="11" creationId="{DBFFDA58-196E-8D20-38E2-4882FE8A0DC2}"/>
          </ac:spMkLst>
        </pc:spChg>
        <pc:spChg chg="add del mod">
          <ac:chgData name="Myroslava Makhynia" userId="7bb0f5b9-dfee-454e-9f70-e4fa02f019ef" providerId="ADAL" clId="{4080F183-4AB4-4E4E-8585-175DA5CCFE61}" dt="2024-07-31T10:47:56.466" v="1102" actId="478"/>
          <ac:spMkLst>
            <pc:docMk/>
            <pc:sldMk cId="3807762509" sldId="303"/>
            <ac:spMk id="12" creationId="{36D0BEE7-7733-9E4A-D8B3-5BDCFF51B804}"/>
          </ac:spMkLst>
        </pc:spChg>
        <pc:spChg chg="add mod">
          <ac:chgData name="Myroslava Makhynia" userId="7bb0f5b9-dfee-454e-9f70-e4fa02f019ef" providerId="ADAL" clId="{4080F183-4AB4-4E4E-8585-175DA5CCFE61}" dt="2024-07-31T10:47:58.705" v="1104"/>
          <ac:spMkLst>
            <pc:docMk/>
            <pc:sldMk cId="3807762509" sldId="303"/>
            <ac:spMk id="13" creationId="{EF2BA4BC-0FD1-843C-E95A-98F4653CF603}"/>
          </ac:spMkLst>
        </pc:spChg>
        <pc:spChg chg="add mod">
          <ac:chgData name="Myroslava Makhynia" userId="7bb0f5b9-dfee-454e-9f70-e4fa02f019ef" providerId="ADAL" clId="{4080F183-4AB4-4E4E-8585-175DA5CCFE61}" dt="2024-07-31T10:47:58.705" v="1104"/>
          <ac:spMkLst>
            <pc:docMk/>
            <pc:sldMk cId="3807762509" sldId="303"/>
            <ac:spMk id="14" creationId="{B0FF884A-3BFE-9A96-E35A-90AE17A96B6A}"/>
          </ac:spMkLst>
        </pc:spChg>
        <pc:grpChg chg="mod">
          <ac:chgData name="Myroslava Makhynia" userId="7bb0f5b9-dfee-454e-9f70-e4fa02f019ef" providerId="ADAL" clId="{4080F183-4AB4-4E4E-8585-175DA5CCFE61}" dt="2024-07-31T11:09:35.239" v="1342" actId="14100"/>
          <ac:grpSpMkLst>
            <pc:docMk/>
            <pc:sldMk cId="3807762509" sldId="303"/>
            <ac:grpSpMk id="2" creationId="{00000000-0000-0000-0000-000000000000}"/>
          </ac:grpSpMkLst>
        </pc:grpChg>
        <pc:picChg chg="add mod">
          <ac:chgData name="Myroslava Makhynia" userId="7bb0f5b9-dfee-454e-9f70-e4fa02f019ef" providerId="ADAL" clId="{4080F183-4AB4-4E4E-8585-175DA5CCFE61}" dt="2024-07-31T11:11:28.531" v="1350" actId="1076"/>
          <ac:picMkLst>
            <pc:docMk/>
            <pc:sldMk cId="3807762509" sldId="303"/>
            <ac:picMk id="16" creationId="{07BCAC7A-611E-2464-028C-19DA717DD952}"/>
          </ac:picMkLst>
        </pc:picChg>
      </pc:sldChg>
      <pc:sldChg chg="addSp delSp modSp add mod">
        <pc:chgData name="Myroslava Makhynia" userId="7bb0f5b9-dfee-454e-9f70-e4fa02f019ef" providerId="ADAL" clId="{4080F183-4AB4-4E4E-8585-175DA5CCFE61}" dt="2024-07-31T11:12:24.911" v="1368" actId="14100"/>
        <pc:sldMkLst>
          <pc:docMk/>
          <pc:sldMk cId="2321393791" sldId="304"/>
        </pc:sldMkLst>
        <pc:spChg chg="mod">
          <ac:chgData name="Myroslava Makhynia" userId="7bb0f5b9-dfee-454e-9f70-e4fa02f019ef" providerId="ADAL" clId="{4080F183-4AB4-4E4E-8585-175DA5CCFE61}" dt="2024-07-31T11:12:11.579" v="1364" actId="207"/>
          <ac:spMkLst>
            <pc:docMk/>
            <pc:sldMk cId="2321393791" sldId="304"/>
            <ac:spMk id="6" creationId="{00000000-0000-0000-0000-000000000000}"/>
          </ac:spMkLst>
        </pc:spChg>
        <pc:spChg chg="mod">
          <ac:chgData name="Myroslava Makhynia" userId="7bb0f5b9-dfee-454e-9f70-e4fa02f019ef" providerId="ADAL" clId="{4080F183-4AB4-4E4E-8585-175DA5CCFE61}" dt="2024-07-31T11:12:11.579" v="1364" actId="207"/>
          <ac:spMkLst>
            <pc:docMk/>
            <pc:sldMk cId="2321393791" sldId="304"/>
            <ac:spMk id="7" creationId="{00000000-0000-0000-0000-000000000000}"/>
          </ac:spMkLst>
        </pc:spChg>
        <pc:spChg chg="mod">
          <ac:chgData name="Myroslava Makhynia" userId="7bb0f5b9-dfee-454e-9f70-e4fa02f019ef" providerId="ADAL" clId="{4080F183-4AB4-4E4E-8585-175DA5CCFE61}" dt="2024-07-31T11:11:54.801" v="1357" actId="1076"/>
          <ac:spMkLst>
            <pc:docMk/>
            <pc:sldMk cId="2321393791" sldId="304"/>
            <ac:spMk id="14" creationId="{00000000-0000-0000-0000-000000000000}"/>
          </ac:spMkLst>
        </pc:spChg>
        <pc:spChg chg="del">
          <ac:chgData name="Myroslava Makhynia" userId="7bb0f5b9-dfee-454e-9f70-e4fa02f019ef" providerId="ADAL" clId="{4080F183-4AB4-4E4E-8585-175DA5CCFE61}" dt="2024-07-31T10:43:49.274" v="995" actId="478"/>
          <ac:spMkLst>
            <pc:docMk/>
            <pc:sldMk cId="2321393791" sldId="304"/>
            <ac:spMk id="15" creationId="{00000000-0000-0000-0000-000000000000}"/>
          </ac:spMkLst>
        </pc:spChg>
        <pc:spChg chg="del">
          <ac:chgData name="Myroslava Makhynia" userId="7bb0f5b9-dfee-454e-9f70-e4fa02f019ef" providerId="ADAL" clId="{4080F183-4AB4-4E4E-8585-175DA5CCFE61}" dt="2024-07-31T10:43:48.754" v="994" actId="478"/>
          <ac:spMkLst>
            <pc:docMk/>
            <pc:sldMk cId="2321393791" sldId="304"/>
            <ac:spMk id="16" creationId="{00000000-0000-0000-0000-000000000000}"/>
          </ac:spMkLst>
        </pc:spChg>
        <pc:spChg chg="mod">
          <ac:chgData name="Myroslava Makhynia" userId="7bb0f5b9-dfee-454e-9f70-e4fa02f019ef" providerId="ADAL" clId="{4080F183-4AB4-4E4E-8585-175DA5CCFE61}" dt="2024-07-31T11:12:11.579" v="1364" actId="207"/>
          <ac:spMkLst>
            <pc:docMk/>
            <pc:sldMk cId="2321393791" sldId="304"/>
            <ac:spMk id="18" creationId="{00000000-0000-0000-0000-000000000000}"/>
          </ac:spMkLst>
        </pc:spChg>
        <pc:spChg chg="mod">
          <ac:chgData name="Myroslava Makhynia" userId="7bb0f5b9-dfee-454e-9f70-e4fa02f019ef" providerId="ADAL" clId="{4080F183-4AB4-4E4E-8585-175DA5CCFE61}" dt="2024-07-31T11:12:11.579" v="1364" actId="207"/>
          <ac:spMkLst>
            <pc:docMk/>
            <pc:sldMk cId="2321393791" sldId="304"/>
            <ac:spMk id="19" creationId="{00000000-0000-0000-0000-000000000000}"/>
          </ac:spMkLst>
        </pc:spChg>
        <pc:spChg chg="mod topLvl">
          <ac:chgData name="Myroslava Makhynia" userId="7bb0f5b9-dfee-454e-9f70-e4fa02f019ef" providerId="ADAL" clId="{4080F183-4AB4-4E4E-8585-175DA5CCFE61}" dt="2024-07-31T11:12:05.113" v="1362" actId="207"/>
          <ac:spMkLst>
            <pc:docMk/>
            <pc:sldMk cId="2321393791" sldId="304"/>
            <ac:spMk id="21" creationId="{00000000-0000-0000-0000-000000000000}"/>
          </ac:spMkLst>
        </pc:spChg>
        <pc:spChg chg="del mod topLvl">
          <ac:chgData name="Myroslava Makhynia" userId="7bb0f5b9-dfee-454e-9f70-e4fa02f019ef" providerId="ADAL" clId="{4080F183-4AB4-4E4E-8585-175DA5CCFE61}" dt="2024-07-31T11:12:01.103" v="1361" actId="478"/>
          <ac:spMkLst>
            <pc:docMk/>
            <pc:sldMk cId="2321393791" sldId="304"/>
            <ac:spMk id="22" creationId="{00000000-0000-0000-0000-000000000000}"/>
          </ac:spMkLst>
        </pc:spChg>
        <pc:spChg chg="mod">
          <ac:chgData name="Myroslava Makhynia" userId="7bb0f5b9-dfee-454e-9f70-e4fa02f019ef" providerId="ADAL" clId="{4080F183-4AB4-4E4E-8585-175DA5CCFE61}" dt="2024-07-31T11:11:51.291" v="1355" actId="207"/>
          <ac:spMkLst>
            <pc:docMk/>
            <pc:sldMk cId="2321393791" sldId="304"/>
            <ac:spMk id="23" creationId="{00000000-0000-0000-0000-000000000000}"/>
          </ac:spMkLst>
        </pc:spChg>
        <pc:spChg chg="mod">
          <ac:chgData name="Myroslava Makhynia" userId="7bb0f5b9-dfee-454e-9f70-e4fa02f019ef" providerId="ADAL" clId="{4080F183-4AB4-4E4E-8585-175DA5CCFE61}" dt="2024-07-31T11:12:17.499" v="1365" actId="1076"/>
          <ac:spMkLst>
            <pc:docMk/>
            <pc:sldMk cId="2321393791" sldId="304"/>
            <ac:spMk id="24" creationId="{00000000-0000-0000-0000-000000000000}"/>
          </ac:spMkLst>
        </pc:spChg>
        <pc:spChg chg="mod">
          <ac:chgData name="Myroslava Makhynia" userId="7bb0f5b9-dfee-454e-9f70-e4fa02f019ef" providerId="ADAL" clId="{4080F183-4AB4-4E4E-8585-175DA5CCFE61}" dt="2024-07-31T11:12:17.499" v="1365" actId="1076"/>
          <ac:spMkLst>
            <pc:docMk/>
            <pc:sldMk cId="2321393791" sldId="304"/>
            <ac:spMk id="25" creationId="{00000000-0000-0000-0000-000000000000}"/>
          </ac:spMkLst>
        </pc:spChg>
        <pc:spChg chg="add del mod">
          <ac:chgData name="Myroslava Makhynia" userId="7bb0f5b9-dfee-454e-9f70-e4fa02f019ef" providerId="ADAL" clId="{4080F183-4AB4-4E4E-8585-175DA5CCFE61}" dt="2024-07-31T10:48:02.560" v="1106" actId="478"/>
          <ac:spMkLst>
            <pc:docMk/>
            <pc:sldMk cId="2321393791" sldId="304"/>
            <ac:spMk id="26" creationId="{78D6DB57-46CC-05A1-3350-ECA5E9CD0B69}"/>
          </ac:spMkLst>
        </pc:spChg>
        <pc:spChg chg="add del mod">
          <ac:chgData name="Myroslava Makhynia" userId="7bb0f5b9-dfee-454e-9f70-e4fa02f019ef" providerId="ADAL" clId="{4080F183-4AB4-4E4E-8585-175DA5CCFE61}" dt="2024-07-31T10:48:01.223" v="1105" actId="478"/>
          <ac:spMkLst>
            <pc:docMk/>
            <pc:sldMk cId="2321393791" sldId="304"/>
            <ac:spMk id="27" creationId="{702FAF24-8EFD-A1B3-0498-7C4B7A530BBF}"/>
          </ac:spMkLst>
        </pc:spChg>
        <pc:spChg chg="add mod">
          <ac:chgData name="Myroslava Makhynia" userId="7bb0f5b9-dfee-454e-9f70-e4fa02f019ef" providerId="ADAL" clId="{4080F183-4AB4-4E4E-8585-175DA5CCFE61}" dt="2024-07-31T10:48:03.144" v="1107"/>
          <ac:spMkLst>
            <pc:docMk/>
            <pc:sldMk cId="2321393791" sldId="304"/>
            <ac:spMk id="28" creationId="{7E632B03-3930-1E83-8D44-B2F9AA9100A9}"/>
          </ac:spMkLst>
        </pc:spChg>
        <pc:spChg chg="add mod">
          <ac:chgData name="Myroslava Makhynia" userId="7bb0f5b9-dfee-454e-9f70-e4fa02f019ef" providerId="ADAL" clId="{4080F183-4AB4-4E4E-8585-175DA5CCFE61}" dt="2024-07-31T10:48:03.144" v="1107"/>
          <ac:spMkLst>
            <pc:docMk/>
            <pc:sldMk cId="2321393791" sldId="304"/>
            <ac:spMk id="29" creationId="{B0BA8FC9-11E6-50D2-F343-BCDC1B0DD8E9}"/>
          </ac:spMkLst>
        </pc:spChg>
        <pc:spChg chg="mod">
          <ac:chgData name="Myroslava Makhynia" userId="7bb0f5b9-dfee-454e-9f70-e4fa02f019ef" providerId="ADAL" clId="{4080F183-4AB4-4E4E-8585-175DA5CCFE61}" dt="2024-07-31T11:11:42.379" v="1352"/>
          <ac:spMkLst>
            <pc:docMk/>
            <pc:sldMk cId="2321393791" sldId="304"/>
            <ac:spMk id="31" creationId="{538E2377-3999-4B7C-911B-D695A6048CB3}"/>
          </ac:spMkLst>
        </pc:spChg>
        <pc:spChg chg="mod">
          <ac:chgData name="Myroslava Makhynia" userId="7bb0f5b9-dfee-454e-9f70-e4fa02f019ef" providerId="ADAL" clId="{4080F183-4AB4-4E4E-8585-175DA5CCFE61}" dt="2024-07-31T11:11:48.528" v="1354" actId="207"/>
          <ac:spMkLst>
            <pc:docMk/>
            <pc:sldMk cId="2321393791" sldId="304"/>
            <ac:spMk id="32" creationId="{B457F5C3-30A1-F860-4F17-88E6BC4FCF85}"/>
          </ac:spMkLst>
        </pc:spChg>
        <pc:grpChg chg="del">
          <ac:chgData name="Myroslava Makhynia" userId="7bb0f5b9-dfee-454e-9f70-e4fa02f019ef" providerId="ADAL" clId="{4080F183-4AB4-4E4E-8585-175DA5CCFE61}" dt="2024-07-31T11:11:40.148" v="1351" actId="478"/>
          <ac:grpSpMkLst>
            <pc:docMk/>
            <pc:sldMk cId="2321393791" sldId="304"/>
            <ac:grpSpMk id="2" creationId="{00000000-0000-0000-0000-000000000000}"/>
          </ac:grpSpMkLst>
        </pc:grpChg>
        <pc:grpChg chg="mod">
          <ac:chgData name="Myroslava Makhynia" userId="7bb0f5b9-dfee-454e-9f70-e4fa02f019ef" providerId="ADAL" clId="{4080F183-4AB4-4E4E-8585-175DA5CCFE61}" dt="2024-07-31T11:12:24.911" v="1368" actId="14100"/>
          <ac:grpSpMkLst>
            <pc:docMk/>
            <pc:sldMk cId="2321393791" sldId="304"/>
            <ac:grpSpMk id="5" creationId="{00000000-0000-0000-0000-000000000000}"/>
          </ac:grpSpMkLst>
        </pc:grpChg>
        <pc:grpChg chg="del">
          <ac:chgData name="Myroslava Makhynia" userId="7bb0f5b9-dfee-454e-9f70-e4fa02f019ef" providerId="ADAL" clId="{4080F183-4AB4-4E4E-8585-175DA5CCFE61}" dt="2024-07-31T11:11:55.933" v="1358" actId="478"/>
          <ac:grpSpMkLst>
            <pc:docMk/>
            <pc:sldMk cId="2321393791" sldId="304"/>
            <ac:grpSpMk id="8" creationId="{00000000-0000-0000-0000-000000000000}"/>
          </ac:grpSpMkLst>
        </pc:grpChg>
        <pc:grpChg chg="del">
          <ac:chgData name="Myroslava Makhynia" userId="7bb0f5b9-dfee-454e-9f70-e4fa02f019ef" providerId="ADAL" clId="{4080F183-4AB4-4E4E-8585-175DA5CCFE61}" dt="2024-07-31T11:11:57.407" v="1359" actId="478"/>
          <ac:grpSpMkLst>
            <pc:docMk/>
            <pc:sldMk cId="2321393791" sldId="304"/>
            <ac:grpSpMk id="11" creationId="{00000000-0000-0000-0000-000000000000}"/>
          </ac:grpSpMkLst>
        </pc:grpChg>
        <pc:grpChg chg="mod">
          <ac:chgData name="Myroslava Makhynia" userId="7bb0f5b9-dfee-454e-9f70-e4fa02f019ef" providerId="ADAL" clId="{4080F183-4AB4-4E4E-8585-175DA5CCFE61}" dt="2024-07-31T11:12:22.296" v="1367" actId="14100"/>
          <ac:grpSpMkLst>
            <pc:docMk/>
            <pc:sldMk cId="2321393791" sldId="304"/>
            <ac:grpSpMk id="17" creationId="{00000000-0000-0000-0000-000000000000}"/>
          </ac:grpSpMkLst>
        </pc:grpChg>
        <pc:grpChg chg="del mod">
          <ac:chgData name="Myroslava Makhynia" userId="7bb0f5b9-dfee-454e-9f70-e4fa02f019ef" providerId="ADAL" clId="{4080F183-4AB4-4E4E-8585-175DA5CCFE61}" dt="2024-07-31T11:12:01.103" v="1361" actId="478"/>
          <ac:grpSpMkLst>
            <pc:docMk/>
            <pc:sldMk cId="2321393791" sldId="304"/>
            <ac:grpSpMk id="20" creationId="{00000000-0000-0000-0000-000000000000}"/>
          </ac:grpSpMkLst>
        </pc:grpChg>
        <pc:grpChg chg="add mod ord">
          <ac:chgData name="Myroslava Makhynia" userId="7bb0f5b9-dfee-454e-9f70-e4fa02f019ef" providerId="ADAL" clId="{4080F183-4AB4-4E4E-8585-175DA5CCFE61}" dt="2024-07-31T11:11:44.747" v="1353" actId="167"/>
          <ac:grpSpMkLst>
            <pc:docMk/>
            <pc:sldMk cId="2321393791" sldId="304"/>
            <ac:grpSpMk id="30" creationId="{D7E0714C-D1A5-DA04-0B54-9CCA78A5DAD8}"/>
          </ac:grpSpMkLst>
        </pc:grpChg>
      </pc:sldChg>
      <pc:sldChg chg="addSp delSp modSp add mod">
        <pc:chgData name="Myroslava Makhynia" userId="7bb0f5b9-dfee-454e-9f70-e4fa02f019ef" providerId="ADAL" clId="{4080F183-4AB4-4E4E-8585-175DA5CCFE61}" dt="2024-07-31T11:13:00.148" v="1381" actId="207"/>
        <pc:sldMkLst>
          <pc:docMk/>
          <pc:sldMk cId="2650549853" sldId="305"/>
        </pc:sldMkLst>
        <pc:spChg chg="mod">
          <ac:chgData name="Myroslava Makhynia" userId="7bb0f5b9-dfee-454e-9f70-e4fa02f019ef" providerId="ADAL" clId="{4080F183-4AB4-4E4E-8585-175DA5CCFE61}" dt="2024-07-31T11:13:00.148" v="1381" actId="207"/>
          <ac:spMkLst>
            <pc:docMk/>
            <pc:sldMk cId="2650549853" sldId="305"/>
            <ac:spMk id="6" creationId="{00000000-0000-0000-0000-000000000000}"/>
          </ac:spMkLst>
        </pc:spChg>
        <pc:spChg chg="mod">
          <ac:chgData name="Myroslava Makhynia" userId="7bb0f5b9-dfee-454e-9f70-e4fa02f019ef" providerId="ADAL" clId="{4080F183-4AB4-4E4E-8585-175DA5CCFE61}" dt="2024-07-31T11:13:00.148" v="1381" actId="207"/>
          <ac:spMkLst>
            <pc:docMk/>
            <pc:sldMk cId="2650549853" sldId="305"/>
            <ac:spMk id="7" creationId="{00000000-0000-0000-0000-000000000000}"/>
          </ac:spMkLst>
        </pc:spChg>
        <pc:spChg chg="mod">
          <ac:chgData name="Myroslava Makhynia" userId="7bb0f5b9-dfee-454e-9f70-e4fa02f019ef" providerId="ADAL" clId="{4080F183-4AB4-4E4E-8585-175DA5CCFE61}" dt="2024-07-31T11:12:36.880" v="1373" actId="1076"/>
          <ac:spMkLst>
            <pc:docMk/>
            <pc:sldMk cId="2650549853" sldId="305"/>
            <ac:spMk id="14" creationId="{00000000-0000-0000-0000-000000000000}"/>
          </ac:spMkLst>
        </pc:spChg>
        <pc:spChg chg="del">
          <ac:chgData name="Myroslava Makhynia" userId="7bb0f5b9-dfee-454e-9f70-e4fa02f019ef" providerId="ADAL" clId="{4080F183-4AB4-4E4E-8585-175DA5CCFE61}" dt="2024-07-31T10:43:53.584" v="998" actId="478"/>
          <ac:spMkLst>
            <pc:docMk/>
            <pc:sldMk cId="2650549853" sldId="305"/>
            <ac:spMk id="15" creationId="{00000000-0000-0000-0000-000000000000}"/>
          </ac:spMkLst>
        </pc:spChg>
        <pc:spChg chg="del">
          <ac:chgData name="Myroslava Makhynia" userId="7bb0f5b9-dfee-454e-9f70-e4fa02f019ef" providerId="ADAL" clId="{4080F183-4AB4-4E4E-8585-175DA5CCFE61}" dt="2024-07-31T10:43:53.115" v="997" actId="478"/>
          <ac:spMkLst>
            <pc:docMk/>
            <pc:sldMk cId="2650549853" sldId="305"/>
            <ac:spMk id="16" creationId="{00000000-0000-0000-0000-000000000000}"/>
          </ac:spMkLst>
        </pc:spChg>
        <pc:spChg chg="mod">
          <ac:chgData name="Myroslava Makhynia" userId="7bb0f5b9-dfee-454e-9f70-e4fa02f019ef" providerId="ADAL" clId="{4080F183-4AB4-4E4E-8585-175DA5CCFE61}" dt="2024-07-31T11:13:00.148" v="1381" actId="207"/>
          <ac:spMkLst>
            <pc:docMk/>
            <pc:sldMk cId="2650549853" sldId="305"/>
            <ac:spMk id="18" creationId="{00000000-0000-0000-0000-000000000000}"/>
          </ac:spMkLst>
        </pc:spChg>
        <pc:spChg chg="mod">
          <ac:chgData name="Myroslava Makhynia" userId="7bb0f5b9-dfee-454e-9f70-e4fa02f019ef" providerId="ADAL" clId="{4080F183-4AB4-4E4E-8585-175DA5CCFE61}" dt="2024-07-31T11:13:00.148" v="1381" actId="207"/>
          <ac:spMkLst>
            <pc:docMk/>
            <pc:sldMk cId="2650549853" sldId="305"/>
            <ac:spMk id="19" creationId="{00000000-0000-0000-0000-000000000000}"/>
          </ac:spMkLst>
        </pc:spChg>
        <pc:spChg chg="mod topLvl">
          <ac:chgData name="Myroslava Makhynia" userId="7bb0f5b9-dfee-454e-9f70-e4fa02f019ef" providerId="ADAL" clId="{4080F183-4AB4-4E4E-8585-175DA5CCFE61}" dt="2024-07-31T11:12:43.041" v="1377" actId="478"/>
          <ac:spMkLst>
            <pc:docMk/>
            <pc:sldMk cId="2650549853" sldId="305"/>
            <ac:spMk id="21" creationId="{00000000-0000-0000-0000-000000000000}"/>
          </ac:spMkLst>
        </pc:spChg>
        <pc:spChg chg="del mod topLvl">
          <ac:chgData name="Myroslava Makhynia" userId="7bb0f5b9-dfee-454e-9f70-e4fa02f019ef" providerId="ADAL" clId="{4080F183-4AB4-4E4E-8585-175DA5CCFE61}" dt="2024-07-31T11:12:43.041" v="1377" actId="478"/>
          <ac:spMkLst>
            <pc:docMk/>
            <pc:sldMk cId="2650549853" sldId="305"/>
            <ac:spMk id="22" creationId="{00000000-0000-0000-0000-000000000000}"/>
          </ac:spMkLst>
        </pc:spChg>
        <pc:spChg chg="mod">
          <ac:chgData name="Myroslava Makhynia" userId="7bb0f5b9-dfee-454e-9f70-e4fa02f019ef" providerId="ADAL" clId="{4080F183-4AB4-4E4E-8585-175DA5CCFE61}" dt="2024-07-31T11:12:34.925" v="1372" actId="207"/>
          <ac:spMkLst>
            <pc:docMk/>
            <pc:sldMk cId="2650549853" sldId="305"/>
            <ac:spMk id="23" creationId="{00000000-0000-0000-0000-000000000000}"/>
          </ac:spMkLst>
        </pc:spChg>
        <pc:spChg chg="mod">
          <ac:chgData name="Myroslava Makhynia" userId="7bb0f5b9-dfee-454e-9f70-e4fa02f019ef" providerId="ADAL" clId="{4080F183-4AB4-4E4E-8585-175DA5CCFE61}" dt="2024-07-31T11:12:52.032" v="1379" actId="1076"/>
          <ac:spMkLst>
            <pc:docMk/>
            <pc:sldMk cId="2650549853" sldId="305"/>
            <ac:spMk id="24" creationId="{00000000-0000-0000-0000-000000000000}"/>
          </ac:spMkLst>
        </pc:spChg>
        <pc:spChg chg="mod">
          <ac:chgData name="Myroslava Makhynia" userId="7bb0f5b9-dfee-454e-9f70-e4fa02f019ef" providerId="ADAL" clId="{4080F183-4AB4-4E4E-8585-175DA5CCFE61}" dt="2024-07-31T11:12:54.104" v="1380" actId="1076"/>
          <ac:spMkLst>
            <pc:docMk/>
            <pc:sldMk cId="2650549853" sldId="305"/>
            <ac:spMk id="25" creationId="{00000000-0000-0000-0000-000000000000}"/>
          </ac:spMkLst>
        </pc:spChg>
        <pc:spChg chg="add del mod">
          <ac:chgData name="Myroslava Makhynia" userId="7bb0f5b9-dfee-454e-9f70-e4fa02f019ef" providerId="ADAL" clId="{4080F183-4AB4-4E4E-8585-175DA5CCFE61}" dt="2024-07-31T10:48:08.705" v="1109" actId="478"/>
          <ac:spMkLst>
            <pc:docMk/>
            <pc:sldMk cId="2650549853" sldId="305"/>
            <ac:spMk id="26" creationId="{A05A8B91-0E4A-C47B-4710-4EA00AA6882D}"/>
          </ac:spMkLst>
        </pc:spChg>
        <pc:spChg chg="add del mod">
          <ac:chgData name="Myroslava Makhynia" userId="7bb0f5b9-dfee-454e-9f70-e4fa02f019ef" providerId="ADAL" clId="{4080F183-4AB4-4E4E-8585-175DA5CCFE61}" dt="2024-07-31T10:48:07.422" v="1108" actId="478"/>
          <ac:spMkLst>
            <pc:docMk/>
            <pc:sldMk cId="2650549853" sldId="305"/>
            <ac:spMk id="27" creationId="{610CA2D1-6898-DEF5-7C45-9FB42720E359}"/>
          </ac:spMkLst>
        </pc:spChg>
        <pc:spChg chg="add mod">
          <ac:chgData name="Myroslava Makhynia" userId="7bb0f5b9-dfee-454e-9f70-e4fa02f019ef" providerId="ADAL" clId="{4080F183-4AB4-4E4E-8585-175DA5CCFE61}" dt="2024-07-31T10:48:11.143" v="1110"/>
          <ac:spMkLst>
            <pc:docMk/>
            <pc:sldMk cId="2650549853" sldId="305"/>
            <ac:spMk id="28" creationId="{DC8718C0-9C05-AE47-91F6-11C9E0B953A3}"/>
          </ac:spMkLst>
        </pc:spChg>
        <pc:spChg chg="add mod">
          <ac:chgData name="Myroslava Makhynia" userId="7bb0f5b9-dfee-454e-9f70-e4fa02f019ef" providerId="ADAL" clId="{4080F183-4AB4-4E4E-8585-175DA5CCFE61}" dt="2024-07-31T10:48:11.143" v="1110"/>
          <ac:spMkLst>
            <pc:docMk/>
            <pc:sldMk cId="2650549853" sldId="305"/>
            <ac:spMk id="29" creationId="{AF81B71D-1950-6035-374C-3D16D73D64BA}"/>
          </ac:spMkLst>
        </pc:spChg>
        <pc:spChg chg="mod">
          <ac:chgData name="Myroslava Makhynia" userId="7bb0f5b9-dfee-454e-9f70-e4fa02f019ef" providerId="ADAL" clId="{4080F183-4AB4-4E4E-8585-175DA5CCFE61}" dt="2024-07-31T11:12:30.863" v="1370"/>
          <ac:spMkLst>
            <pc:docMk/>
            <pc:sldMk cId="2650549853" sldId="305"/>
            <ac:spMk id="31" creationId="{6D4ED9A7-B5C4-4BA4-7750-9D8D94E484EF}"/>
          </ac:spMkLst>
        </pc:spChg>
        <pc:spChg chg="mod">
          <ac:chgData name="Myroslava Makhynia" userId="7bb0f5b9-dfee-454e-9f70-e4fa02f019ef" providerId="ADAL" clId="{4080F183-4AB4-4E4E-8585-175DA5CCFE61}" dt="2024-07-31T11:12:30.863" v="1370"/>
          <ac:spMkLst>
            <pc:docMk/>
            <pc:sldMk cId="2650549853" sldId="305"/>
            <ac:spMk id="32" creationId="{969B648E-54C5-5D2A-BC70-13337C3804C2}"/>
          </ac:spMkLst>
        </pc:spChg>
        <pc:grpChg chg="del">
          <ac:chgData name="Myroslava Makhynia" userId="7bb0f5b9-dfee-454e-9f70-e4fa02f019ef" providerId="ADAL" clId="{4080F183-4AB4-4E4E-8585-175DA5CCFE61}" dt="2024-07-31T11:12:30.415" v="1369" actId="478"/>
          <ac:grpSpMkLst>
            <pc:docMk/>
            <pc:sldMk cId="2650549853" sldId="305"/>
            <ac:grpSpMk id="2" creationId="{00000000-0000-0000-0000-000000000000}"/>
          </ac:grpSpMkLst>
        </pc:grpChg>
        <pc:grpChg chg="mod">
          <ac:chgData name="Myroslava Makhynia" userId="7bb0f5b9-dfee-454e-9f70-e4fa02f019ef" providerId="ADAL" clId="{4080F183-4AB4-4E4E-8585-175DA5CCFE61}" dt="2024-07-31T11:13:00.148" v="1381" actId="207"/>
          <ac:grpSpMkLst>
            <pc:docMk/>
            <pc:sldMk cId="2650549853" sldId="305"/>
            <ac:grpSpMk id="5" creationId="{00000000-0000-0000-0000-000000000000}"/>
          </ac:grpSpMkLst>
        </pc:grpChg>
        <pc:grpChg chg="del">
          <ac:chgData name="Myroslava Makhynia" userId="7bb0f5b9-dfee-454e-9f70-e4fa02f019ef" providerId="ADAL" clId="{4080F183-4AB4-4E4E-8585-175DA5CCFE61}" dt="2024-07-31T11:12:37.678" v="1374" actId="478"/>
          <ac:grpSpMkLst>
            <pc:docMk/>
            <pc:sldMk cId="2650549853" sldId="305"/>
            <ac:grpSpMk id="8" creationId="{00000000-0000-0000-0000-000000000000}"/>
          </ac:grpSpMkLst>
        </pc:grpChg>
        <pc:grpChg chg="del">
          <ac:chgData name="Myroslava Makhynia" userId="7bb0f5b9-dfee-454e-9f70-e4fa02f019ef" providerId="ADAL" clId="{4080F183-4AB4-4E4E-8585-175DA5CCFE61}" dt="2024-07-31T11:12:38.912" v="1375" actId="478"/>
          <ac:grpSpMkLst>
            <pc:docMk/>
            <pc:sldMk cId="2650549853" sldId="305"/>
            <ac:grpSpMk id="11" creationId="{00000000-0000-0000-0000-000000000000}"/>
          </ac:grpSpMkLst>
        </pc:grpChg>
        <pc:grpChg chg="mod">
          <ac:chgData name="Myroslava Makhynia" userId="7bb0f5b9-dfee-454e-9f70-e4fa02f019ef" providerId="ADAL" clId="{4080F183-4AB4-4E4E-8585-175DA5CCFE61}" dt="2024-07-31T11:13:00.148" v="1381" actId="207"/>
          <ac:grpSpMkLst>
            <pc:docMk/>
            <pc:sldMk cId="2650549853" sldId="305"/>
            <ac:grpSpMk id="17" creationId="{00000000-0000-0000-0000-000000000000}"/>
          </ac:grpSpMkLst>
        </pc:grpChg>
        <pc:grpChg chg="del mod">
          <ac:chgData name="Myroslava Makhynia" userId="7bb0f5b9-dfee-454e-9f70-e4fa02f019ef" providerId="ADAL" clId="{4080F183-4AB4-4E4E-8585-175DA5CCFE61}" dt="2024-07-31T11:12:43.041" v="1377" actId="478"/>
          <ac:grpSpMkLst>
            <pc:docMk/>
            <pc:sldMk cId="2650549853" sldId="305"/>
            <ac:grpSpMk id="20" creationId="{00000000-0000-0000-0000-000000000000}"/>
          </ac:grpSpMkLst>
        </pc:grpChg>
        <pc:grpChg chg="add mod ord">
          <ac:chgData name="Myroslava Makhynia" userId="7bb0f5b9-dfee-454e-9f70-e4fa02f019ef" providerId="ADAL" clId="{4080F183-4AB4-4E4E-8585-175DA5CCFE61}" dt="2024-07-31T11:12:32.909" v="1371" actId="167"/>
          <ac:grpSpMkLst>
            <pc:docMk/>
            <pc:sldMk cId="2650549853" sldId="305"/>
            <ac:grpSpMk id="30" creationId="{A53C1E31-885D-A66E-D418-CD04B9627474}"/>
          </ac:grpSpMkLst>
        </pc:grpChg>
      </pc:sldChg>
      <pc:sldChg chg="addSp delSp modSp add mod">
        <pc:chgData name="Myroslava Makhynia" userId="7bb0f5b9-dfee-454e-9f70-e4fa02f019ef" providerId="ADAL" clId="{4080F183-4AB4-4E4E-8585-175DA5CCFE61}" dt="2024-07-31T11:24:22.937" v="1547" actId="1076"/>
        <pc:sldMkLst>
          <pc:docMk/>
          <pc:sldMk cId="1912108383" sldId="306"/>
        </pc:sldMkLst>
        <pc:spChg chg="del">
          <ac:chgData name="Myroslava Makhynia" userId="7bb0f5b9-dfee-454e-9f70-e4fa02f019ef" providerId="ADAL" clId="{4080F183-4AB4-4E4E-8585-175DA5CCFE61}" dt="2024-07-31T10:44:12.273" v="1001" actId="478"/>
          <ac:spMkLst>
            <pc:docMk/>
            <pc:sldMk cId="1912108383" sldId="306"/>
            <ac:spMk id="2" creationId="{00000000-0000-0000-0000-000000000000}"/>
          </ac:spMkLst>
        </pc:spChg>
        <pc:spChg chg="del">
          <ac:chgData name="Myroslava Makhynia" userId="7bb0f5b9-dfee-454e-9f70-e4fa02f019ef" providerId="ADAL" clId="{4080F183-4AB4-4E4E-8585-175DA5CCFE61}" dt="2024-07-31T10:44:11.848" v="1000" actId="478"/>
          <ac:spMkLst>
            <pc:docMk/>
            <pc:sldMk cId="1912108383" sldId="306"/>
            <ac:spMk id="3" creationId="{00000000-0000-0000-0000-000000000000}"/>
          </ac:spMkLst>
        </pc:spChg>
        <pc:spChg chg="mod">
          <ac:chgData name="Myroslava Makhynia" userId="7bb0f5b9-dfee-454e-9f70-e4fa02f019ef" providerId="ADAL" clId="{4080F183-4AB4-4E4E-8585-175DA5CCFE61}" dt="2024-07-31T11:14:04.133" v="1400" actId="207"/>
          <ac:spMkLst>
            <pc:docMk/>
            <pc:sldMk cId="1912108383" sldId="306"/>
            <ac:spMk id="7" creationId="{00000000-0000-0000-0000-000000000000}"/>
          </ac:spMkLst>
        </pc:spChg>
        <pc:spChg chg="mod">
          <ac:chgData name="Myroslava Makhynia" userId="7bb0f5b9-dfee-454e-9f70-e4fa02f019ef" providerId="ADAL" clId="{4080F183-4AB4-4E4E-8585-175DA5CCFE61}" dt="2024-07-31T11:13:15.407" v="1384" actId="207"/>
          <ac:spMkLst>
            <pc:docMk/>
            <pc:sldMk cId="1912108383" sldId="306"/>
            <ac:spMk id="9" creationId="{00000000-0000-0000-0000-000000000000}"/>
          </ac:spMkLst>
        </pc:spChg>
        <pc:spChg chg="mod">
          <ac:chgData name="Myroslava Makhynia" userId="7bb0f5b9-dfee-454e-9f70-e4fa02f019ef" providerId="ADAL" clId="{4080F183-4AB4-4E4E-8585-175DA5CCFE61}" dt="2024-07-31T11:13:15.407" v="1384" actId="207"/>
          <ac:spMkLst>
            <pc:docMk/>
            <pc:sldMk cId="1912108383" sldId="306"/>
            <ac:spMk id="10" creationId="{00000000-0000-0000-0000-000000000000}"/>
          </ac:spMkLst>
        </pc:spChg>
        <pc:spChg chg="mod">
          <ac:chgData name="Myroslava Makhynia" userId="7bb0f5b9-dfee-454e-9f70-e4fa02f019ef" providerId="ADAL" clId="{4080F183-4AB4-4E4E-8585-175DA5CCFE61}" dt="2024-07-31T11:24:22.937" v="1547" actId="1076"/>
          <ac:spMkLst>
            <pc:docMk/>
            <pc:sldMk cId="1912108383" sldId="306"/>
            <ac:spMk id="11" creationId="{00000000-0000-0000-0000-000000000000}"/>
          </ac:spMkLst>
        </pc:spChg>
        <pc:spChg chg="mod">
          <ac:chgData name="Myroslava Makhynia" userId="7bb0f5b9-dfee-454e-9f70-e4fa02f019ef" providerId="ADAL" clId="{4080F183-4AB4-4E4E-8585-175DA5CCFE61}" dt="2024-07-31T11:14:06.686" v="1401" actId="1076"/>
          <ac:spMkLst>
            <pc:docMk/>
            <pc:sldMk cId="1912108383" sldId="306"/>
            <ac:spMk id="12" creationId="{00000000-0000-0000-0000-000000000000}"/>
          </ac:spMkLst>
        </pc:spChg>
        <pc:spChg chg="add del mod">
          <ac:chgData name="Myroslava Makhynia" userId="7bb0f5b9-dfee-454e-9f70-e4fa02f019ef" providerId="ADAL" clId="{4080F183-4AB4-4E4E-8585-175DA5CCFE61}" dt="2024-07-31T10:48:15.884" v="1112" actId="478"/>
          <ac:spMkLst>
            <pc:docMk/>
            <pc:sldMk cId="1912108383" sldId="306"/>
            <ac:spMk id="13" creationId="{65033615-A7A1-2FF0-6A73-4E6B3E2AD42A}"/>
          </ac:spMkLst>
        </pc:spChg>
        <pc:spChg chg="add del mod">
          <ac:chgData name="Myroslava Makhynia" userId="7bb0f5b9-dfee-454e-9f70-e4fa02f019ef" providerId="ADAL" clId="{4080F183-4AB4-4E4E-8585-175DA5CCFE61}" dt="2024-07-31T10:48:14.433" v="1111" actId="478"/>
          <ac:spMkLst>
            <pc:docMk/>
            <pc:sldMk cId="1912108383" sldId="306"/>
            <ac:spMk id="14" creationId="{E09FB9EB-0C96-4C24-7C21-4D548F701A28}"/>
          </ac:spMkLst>
        </pc:spChg>
        <pc:spChg chg="add mod">
          <ac:chgData name="Myroslava Makhynia" userId="7bb0f5b9-dfee-454e-9f70-e4fa02f019ef" providerId="ADAL" clId="{4080F183-4AB4-4E4E-8585-175DA5CCFE61}" dt="2024-07-31T10:48:16.692" v="1113"/>
          <ac:spMkLst>
            <pc:docMk/>
            <pc:sldMk cId="1912108383" sldId="306"/>
            <ac:spMk id="15" creationId="{B10F8D9F-8A1F-B2DD-4F16-C6562A07CAFC}"/>
          </ac:spMkLst>
        </pc:spChg>
        <pc:spChg chg="add mod">
          <ac:chgData name="Myroslava Makhynia" userId="7bb0f5b9-dfee-454e-9f70-e4fa02f019ef" providerId="ADAL" clId="{4080F183-4AB4-4E4E-8585-175DA5CCFE61}" dt="2024-07-31T10:48:16.692" v="1113"/>
          <ac:spMkLst>
            <pc:docMk/>
            <pc:sldMk cId="1912108383" sldId="306"/>
            <ac:spMk id="16" creationId="{8C222C43-74C5-96A7-1F98-272835D90D00}"/>
          </ac:spMkLst>
        </pc:spChg>
        <pc:spChg chg="mod">
          <ac:chgData name="Myroslava Makhynia" userId="7bb0f5b9-dfee-454e-9f70-e4fa02f019ef" providerId="ADAL" clId="{4080F183-4AB4-4E4E-8585-175DA5CCFE61}" dt="2024-07-31T11:13:11.368" v="1383"/>
          <ac:spMkLst>
            <pc:docMk/>
            <pc:sldMk cId="1912108383" sldId="306"/>
            <ac:spMk id="18" creationId="{78E96FB3-1565-1F44-8B5C-6B7FBB1DACA2}"/>
          </ac:spMkLst>
        </pc:spChg>
        <pc:spChg chg="mod">
          <ac:chgData name="Myroslava Makhynia" userId="7bb0f5b9-dfee-454e-9f70-e4fa02f019ef" providerId="ADAL" clId="{4080F183-4AB4-4E4E-8585-175DA5CCFE61}" dt="2024-07-31T11:13:11.368" v="1383"/>
          <ac:spMkLst>
            <pc:docMk/>
            <pc:sldMk cId="1912108383" sldId="306"/>
            <ac:spMk id="19" creationId="{8E7EF1C5-BDD4-58F1-29FE-999E37F549E9}"/>
          </ac:spMkLst>
        </pc:spChg>
        <pc:grpChg chg="del">
          <ac:chgData name="Myroslava Makhynia" userId="7bb0f5b9-dfee-454e-9f70-e4fa02f019ef" providerId="ADAL" clId="{4080F183-4AB4-4E4E-8585-175DA5CCFE61}" dt="2024-07-31T11:13:10.526" v="1382" actId="478"/>
          <ac:grpSpMkLst>
            <pc:docMk/>
            <pc:sldMk cId="1912108383" sldId="306"/>
            <ac:grpSpMk id="4" creationId="{00000000-0000-0000-0000-000000000000}"/>
          </ac:grpSpMkLst>
        </pc:grpChg>
        <pc:grpChg chg="mod">
          <ac:chgData name="Myroslava Makhynia" userId="7bb0f5b9-dfee-454e-9f70-e4fa02f019ef" providerId="ADAL" clId="{4080F183-4AB4-4E4E-8585-175DA5CCFE61}" dt="2024-07-31T11:24:19.583" v="1546" actId="1076"/>
          <ac:grpSpMkLst>
            <pc:docMk/>
            <pc:sldMk cId="1912108383" sldId="306"/>
            <ac:grpSpMk id="8" creationId="{00000000-0000-0000-0000-000000000000}"/>
          </ac:grpSpMkLst>
        </pc:grpChg>
        <pc:grpChg chg="add mod ord">
          <ac:chgData name="Myroslava Makhynia" userId="7bb0f5b9-dfee-454e-9f70-e4fa02f019ef" providerId="ADAL" clId="{4080F183-4AB4-4E4E-8585-175DA5CCFE61}" dt="2024-07-31T11:13:26.120" v="1388" actId="167"/>
          <ac:grpSpMkLst>
            <pc:docMk/>
            <pc:sldMk cId="1912108383" sldId="306"/>
            <ac:grpSpMk id="17" creationId="{680095F8-38A0-24F8-3FFD-A57E5FD3D8BE}"/>
          </ac:grpSpMkLst>
        </pc:grpChg>
      </pc:sldChg>
      <pc:sldChg chg="addSp delSp modSp add mod">
        <pc:chgData name="Myroslava Makhynia" userId="7bb0f5b9-dfee-454e-9f70-e4fa02f019ef" providerId="ADAL" clId="{4080F183-4AB4-4E4E-8585-175DA5CCFE61}" dt="2024-07-31T11:25:28.719" v="1569" actId="14100"/>
        <pc:sldMkLst>
          <pc:docMk/>
          <pc:sldMk cId="2876262418" sldId="307"/>
        </pc:sldMkLst>
        <pc:spChg chg="mod">
          <ac:chgData name="Myroslava Makhynia" userId="7bb0f5b9-dfee-454e-9f70-e4fa02f019ef" providerId="ADAL" clId="{4080F183-4AB4-4E4E-8585-175DA5CCFE61}" dt="2024-07-31T11:24:30.210" v="1548" actId="207"/>
          <ac:spMkLst>
            <pc:docMk/>
            <pc:sldMk cId="2876262418" sldId="307"/>
            <ac:spMk id="3" creationId="{00000000-0000-0000-0000-000000000000}"/>
          </ac:spMkLst>
        </pc:spChg>
        <pc:spChg chg="mod">
          <ac:chgData name="Myroslava Makhynia" userId="7bb0f5b9-dfee-454e-9f70-e4fa02f019ef" providerId="ADAL" clId="{4080F183-4AB4-4E4E-8585-175DA5CCFE61}" dt="2024-07-31T11:24:30.210" v="1548" actId="207"/>
          <ac:spMkLst>
            <pc:docMk/>
            <pc:sldMk cId="2876262418" sldId="307"/>
            <ac:spMk id="4" creationId="{00000000-0000-0000-0000-000000000000}"/>
          </ac:spMkLst>
        </pc:spChg>
        <pc:spChg chg="del">
          <ac:chgData name="Myroslava Makhynia" userId="7bb0f5b9-dfee-454e-9f70-e4fa02f019ef" providerId="ADAL" clId="{4080F183-4AB4-4E4E-8585-175DA5CCFE61}" dt="2024-07-31T10:44:18.263" v="1003" actId="478"/>
          <ac:spMkLst>
            <pc:docMk/>
            <pc:sldMk cId="2876262418" sldId="307"/>
            <ac:spMk id="6" creationId="{00000000-0000-0000-0000-000000000000}"/>
          </ac:spMkLst>
        </pc:spChg>
        <pc:spChg chg="del">
          <ac:chgData name="Myroslava Makhynia" userId="7bb0f5b9-dfee-454e-9f70-e4fa02f019ef" providerId="ADAL" clId="{4080F183-4AB4-4E4E-8585-175DA5CCFE61}" dt="2024-07-31T10:44:18.669" v="1004" actId="478"/>
          <ac:spMkLst>
            <pc:docMk/>
            <pc:sldMk cId="2876262418" sldId="307"/>
            <ac:spMk id="7" creationId="{00000000-0000-0000-0000-000000000000}"/>
          </ac:spMkLst>
        </pc:spChg>
        <pc:spChg chg="mod">
          <ac:chgData name="Myroslava Makhynia" userId="7bb0f5b9-dfee-454e-9f70-e4fa02f019ef" providerId="ADAL" clId="{4080F183-4AB4-4E4E-8585-175DA5CCFE61}" dt="2024-07-31T11:25:14.519" v="1565" actId="207"/>
          <ac:spMkLst>
            <pc:docMk/>
            <pc:sldMk cId="2876262418" sldId="307"/>
            <ac:spMk id="12" creationId="{00000000-0000-0000-0000-000000000000}"/>
          </ac:spMkLst>
        </pc:spChg>
        <pc:spChg chg="mod">
          <ac:chgData name="Myroslava Makhynia" userId="7bb0f5b9-dfee-454e-9f70-e4fa02f019ef" providerId="ADAL" clId="{4080F183-4AB4-4E4E-8585-175DA5CCFE61}" dt="2024-07-31T11:24:47.153" v="1554" actId="113"/>
          <ac:spMkLst>
            <pc:docMk/>
            <pc:sldMk cId="2876262418" sldId="307"/>
            <ac:spMk id="13" creationId="{00000000-0000-0000-0000-000000000000}"/>
          </ac:spMkLst>
        </pc:spChg>
        <pc:spChg chg="mod">
          <ac:chgData name="Myroslava Makhynia" userId="7bb0f5b9-dfee-454e-9f70-e4fa02f019ef" providerId="ADAL" clId="{4080F183-4AB4-4E4E-8585-175DA5CCFE61}" dt="2024-07-31T11:25:08.333" v="1564" actId="1076"/>
          <ac:spMkLst>
            <pc:docMk/>
            <pc:sldMk cId="2876262418" sldId="307"/>
            <ac:spMk id="14" creationId="{00000000-0000-0000-0000-000000000000}"/>
          </ac:spMkLst>
        </pc:spChg>
        <pc:spChg chg="add del mod">
          <ac:chgData name="Myroslava Makhynia" userId="7bb0f5b9-dfee-454e-9f70-e4fa02f019ef" providerId="ADAL" clId="{4080F183-4AB4-4E4E-8585-175DA5CCFE61}" dt="2024-07-31T10:48:19.585" v="1114" actId="478"/>
          <ac:spMkLst>
            <pc:docMk/>
            <pc:sldMk cId="2876262418" sldId="307"/>
            <ac:spMk id="15" creationId="{F938D673-8917-346B-28F2-2A79193A335A}"/>
          </ac:spMkLst>
        </pc:spChg>
        <pc:spChg chg="add del mod">
          <ac:chgData name="Myroslava Makhynia" userId="7bb0f5b9-dfee-454e-9f70-e4fa02f019ef" providerId="ADAL" clId="{4080F183-4AB4-4E4E-8585-175DA5CCFE61}" dt="2024-07-31T10:48:20.797" v="1115" actId="478"/>
          <ac:spMkLst>
            <pc:docMk/>
            <pc:sldMk cId="2876262418" sldId="307"/>
            <ac:spMk id="16" creationId="{5A20D3A4-C185-3C82-AF73-65FAF26499D7}"/>
          </ac:spMkLst>
        </pc:spChg>
        <pc:spChg chg="add mod">
          <ac:chgData name="Myroslava Makhynia" userId="7bb0f5b9-dfee-454e-9f70-e4fa02f019ef" providerId="ADAL" clId="{4080F183-4AB4-4E4E-8585-175DA5CCFE61}" dt="2024-07-31T10:48:21.424" v="1116"/>
          <ac:spMkLst>
            <pc:docMk/>
            <pc:sldMk cId="2876262418" sldId="307"/>
            <ac:spMk id="17" creationId="{E9EFAC0D-6C25-4FD1-D4F5-A7803D79A481}"/>
          </ac:spMkLst>
        </pc:spChg>
        <pc:spChg chg="add mod">
          <ac:chgData name="Myroslava Makhynia" userId="7bb0f5b9-dfee-454e-9f70-e4fa02f019ef" providerId="ADAL" clId="{4080F183-4AB4-4E4E-8585-175DA5CCFE61}" dt="2024-07-31T10:48:21.424" v="1116"/>
          <ac:spMkLst>
            <pc:docMk/>
            <pc:sldMk cId="2876262418" sldId="307"/>
            <ac:spMk id="18" creationId="{71234C4A-ECA6-13A3-CD23-AF03A6EC5E51}"/>
          </ac:spMkLst>
        </pc:spChg>
        <pc:grpChg chg="mod">
          <ac:chgData name="Myroslava Makhynia" userId="7bb0f5b9-dfee-454e-9f70-e4fa02f019ef" providerId="ADAL" clId="{4080F183-4AB4-4E4E-8585-175DA5CCFE61}" dt="2024-07-31T11:25:28.719" v="1569" actId="14100"/>
          <ac:grpSpMkLst>
            <pc:docMk/>
            <pc:sldMk cId="2876262418" sldId="307"/>
            <ac:grpSpMk id="2" creationId="{00000000-0000-0000-0000-000000000000}"/>
          </ac:grpSpMkLst>
        </pc:grpChg>
      </pc:sldChg>
      <pc:sldChg chg="addSp delSp modSp add mod">
        <pc:chgData name="Myroslava Makhynia" userId="7bb0f5b9-dfee-454e-9f70-e4fa02f019ef" providerId="ADAL" clId="{4080F183-4AB4-4E4E-8585-175DA5CCFE61}" dt="2024-07-31T11:42:47.678" v="1608" actId="1076"/>
        <pc:sldMkLst>
          <pc:docMk/>
          <pc:sldMk cId="4142416279" sldId="308"/>
        </pc:sldMkLst>
        <pc:spChg chg="mod">
          <ac:chgData name="Myroslava Makhynia" userId="7bb0f5b9-dfee-454e-9f70-e4fa02f019ef" providerId="ADAL" clId="{4080F183-4AB4-4E4E-8585-175DA5CCFE61}" dt="2024-07-31T11:25:20.432" v="1566" actId="207"/>
          <ac:spMkLst>
            <pc:docMk/>
            <pc:sldMk cId="4142416279" sldId="308"/>
            <ac:spMk id="3" creationId="{00000000-0000-0000-0000-000000000000}"/>
          </ac:spMkLst>
        </pc:spChg>
        <pc:spChg chg="mod">
          <ac:chgData name="Myroslava Makhynia" userId="7bb0f5b9-dfee-454e-9f70-e4fa02f019ef" providerId="ADAL" clId="{4080F183-4AB4-4E4E-8585-175DA5CCFE61}" dt="2024-07-31T11:25:20.432" v="1566" actId="207"/>
          <ac:spMkLst>
            <pc:docMk/>
            <pc:sldMk cId="4142416279" sldId="308"/>
            <ac:spMk id="4" creationId="{00000000-0000-0000-0000-000000000000}"/>
          </ac:spMkLst>
        </pc:spChg>
        <pc:spChg chg="del">
          <ac:chgData name="Myroslava Makhynia" userId="7bb0f5b9-dfee-454e-9f70-e4fa02f019ef" providerId="ADAL" clId="{4080F183-4AB4-4E4E-8585-175DA5CCFE61}" dt="2024-07-31T10:44:21.797" v="1006" actId="478"/>
          <ac:spMkLst>
            <pc:docMk/>
            <pc:sldMk cId="4142416279" sldId="308"/>
            <ac:spMk id="6" creationId="{00000000-0000-0000-0000-000000000000}"/>
          </ac:spMkLst>
        </pc:spChg>
        <pc:spChg chg="del">
          <ac:chgData name="Myroslava Makhynia" userId="7bb0f5b9-dfee-454e-9f70-e4fa02f019ef" providerId="ADAL" clId="{4080F183-4AB4-4E4E-8585-175DA5CCFE61}" dt="2024-07-31T10:44:22.108" v="1007" actId="478"/>
          <ac:spMkLst>
            <pc:docMk/>
            <pc:sldMk cId="4142416279" sldId="308"/>
            <ac:spMk id="7" creationId="{00000000-0000-0000-0000-000000000000}"/>
          </ac:spMkLst>
        </pc:spChg>
        <pc:spChg chg="del">
          <ac:chgData name="Myroslava Makhynia" userId="7bb0f5b9-dfee-454e-9f70-e4fa02f019ef" providerId="ADAL" clId="{4080F183-4AB4-4E4E-8585-175DA5CCFE61}" dt="2024-07-31T11:27:49.098" v="1599" actId="478"/>
          <ac:spMkLst>
            <pc:docMk/>
            <pc:sldMk cId="4142416279" sldId="308"/>
            <ac:spMk id="12" creationId="{00000000-0000-0000-0000-000000000000}"/>
          </ac:spMkLst>
        </pc:spChg>
        <pc:spChg chg="mod">
          <ac:chgData name="Myroslava Makhynia" userId="7bb0f5b9-dfee-454e-9f70-e4fa02f019ef" providerId="ADAL" clId="{4080F183-4AB4-4E4E-8585-175DA5CCFE61}" dt="2024-07-31T11:27:42.583" v="1598" actId="20577"/>
          <ac:spMkLst>
            <pc:docMk/>
            <pc:sldMk cId="4142416279" sldId="308"/>
            <ac:spMk id="13" creationId="{00000000-0000-0000-0000-000000000000}"/>
          </ac:spMkLst>
        </pc:spChg>
        <pc:spChg chg="add del mod">
          <ac:chgData name="Myroslava Makhynia" userId="7bb0f5b9-dfee-454e-9f70-e4fa02f019ef" providerId="ADAL" clId="{4080F183-4AB4-4E4E-8585-175DA5CCFE61}" dt="2024-07-31T10:48:24.352" v="1117" actId="478"/>
          <ac:spMkLst>
            <pc:docMk/>
            <pc:sldMk cId="4142416279" sldId="308"/>
            <ac:spMk id="15" creationId="{CF2DC50A-336A-76BC-9B25-9426B7127B47}"/>
          </ac:spMkLst>
        </pc:spChg>
        <pc:spChg chg="add del mod">
          <ac:chgData name="Myroslava Makhynia" userId="7bb0f5b9-dfee-454e-9f70-e4fa02f019ef" providerId="ADAL" clId="{4080F183-4AB4-4E4E-8585-175DA5CCFE61}" dt="2024-07-31T10:48:25.484" v="1118" actId="478"/>
          <ac:spMkLst>
            <pc:docMk/>
            <pc:sldMk cId="4142416279" sldId="308"/>
            <ac:spMk id="16" creationId="{31C177C6-0319-BC00-E72A-2E650E7E69DC}"/>
          </ac:spMkLst>
        </pc:spChg>
        <pc:spChg chg="add mod">
          <ac:chgData name="Myroslava Makhynia" userId="7bb0f5b9-dfee-454e-9f70-e4fa02f019ef" providerId="ADAL" clId="{4080F183-4AB4-4E4E-8585-175DA5CCFE61}" dt="2024-07-31T10:48:26.096" v="1119"/>
          <ac:spMkLst>
            <pc:docMk/>
            <pc:sldMk cId="4142416279" sldId="308"/>
            <ac:spMk id="17" creationId="{C08F12D1-66BD-B16F-4A29-0F663EFD1434}"/>
          </ac:spMkLst>
        </pc:spChg>
        <pc:spChg chg="add mod">
          <ac:chgData name="Myroslava Makhynia" userId="7bb0f5b9-dfee-454e-9f70-e4fa02f019ef" providerId="ADAL" clId="{4080F183-4AB4-4E4E-8585-175DA5CCFE61}" dt="2024-07-31T10:48:26.096" v="1119"/>
          <ac:spMkLst>
            <pc:docMk/>
            <pc:sldMk cId="4142416279" sldId="308"/>
            <ac:spMk id="18" creationId="{A599E31A-C990-EF48-928B-1B57A8C8D3D4}"/>
          </ac:spMkLst>
        </pc:spChg>
        <pc:grpChg chg="mod">
          <ac:chgData name="Myroslava Makhynia" userId="7bb0f5b9-dfee-454e-9f70-e4fa02f019ef" providerId="ADAL" clId="{4080F183-4AB4-4E4E-8585-175DA5CCFE61}" dt="2024-07-31T11:25:25.293" v="1568" actId="14100"/>
          <ac:grpSpMkLst>
            <pc:docMk/>
            <pc:sldMk cId="4142416279" sldId="308"/>
            <ac:grpSpMk id="2" creationId="{00000000-0000-0000-0000-000000000000}"/>
          </ac:grpSpMkLst>
        </pc:grpChg>
        <pc:picChg chg="add mod">
          <ac:chgData name="Myroslava Makhynia" userId="7bb0f5b9-dfee-454e-9f70-e4fa02f019ef" providerId="ADAL" clId="{4080F183-4AB4-4E4E-8585-175DA5CCFE61}" dt="2024-07-31T11:42:47.678" v="1608" actId="1076"/>
          <ac:picMkLst>
            <pc:docMk/>
            <pc:sldMk cId="4142416279" sldId="308"/>
            <ac:picMk id="20" creationId="{A7616031-A818-57E8-DE7E-8BDA17AB0752}"/>
          </ac:picMkLst>
        </pc:picChg>
      </pc:sldChg>
      <pc:sldChg chg="add">
        <pc:chgData name="Myroslava Makhynia" userId="7bb0f5b9-dfee-454e-9f70-e4fa02f019ef" providerId="ADAL" clId="{4080F183-4AB4-4E4E-8585-175DA5CCFE61}" dt="2024-07-31T10:33:03.935" v="806"/>
        <pc:sldMkLst>
          <pc:docMk/>
          <pc:sldMk cId="2415461348" sldId="309"/>
        </pc:sldMkLst>
      </pc:sldChg>
      <pc:sldChg chg="addSp delSp modSp add mod">
        <pc:chgData name="Myroslava Makhynia" userId="7bb0f5b9-dfee-454e-9f70-e4fa02f019ef" providerId="ADAL" clId="{4080F183-4AB4-4E4E-8585-175DA5CCFE61}" dt="2024-07-31T11:06:01.760" v="1301" actId="1076"/>
        <pc:sldMkLst>
          <pc:docMk/>
          <pc:sldMk cId="2377416404" sldId="310"/>
        </pc:sldMkLst>
        <pc:spChg chg="mod">
          <ac:chgData name="Myroslava Makhynia" userId="7bb0f5b9-dfee-454e-9f70-e4fa02f019ef" providerId="ADAL" clId="{4080F183-4AB4-4E4E-8585-175DA5CCFE61}" dt="2024-07-31T11:05:38.746" v="1297" actId="207"/>
          <ac:spMkLst>
            <pc:docMk/>
            <pc:sldMk cId="2377416404" sldId="310"/>
            <ac:spMk id="10" creationId="{00000000-0000-0000-0000-000000000000}"/>
          </ac:spMkLst>
        </pc:spChg>
        <pc:picChg chg="add mod">
          <ac:chgData name="Myroslava Makhynia" userId="7bb0f5b9-dfee-454e-9f70-e4fa02f019ef" providerId="ADAL" clId="{4080F183-4AB4-4E4E-8585-175DA5CCFE61}" dt="2024-07-31T11:06:01.760" v="1301" actId="1076"/>
          <ac:picMkLst>
            <pc:docMk/>
            <pc:sldMk cId="2377416404" sldId="310"/>
            <ac:picMk id="7" creationId="{3500E61A-763E-ABE9-7385-42745AC6A09C}"/>
          </ac:picMkLst>
        </pc:picChg>
        <pc:picChg chg="del">
          <ac:chgData name="Myroslava Makhynia" userId="7bb0f5b9-dfee-454e-9f70-e4fa02f019ef" providerId="ADAL" clId="{4080F183-4AB4-4E4E-8585-175DA5CCFE61}" dt="2024-07-31T11:05:40.347" v="1298" actId="478"/>
          <ac:picMkLst>
            <pc:docMk/>
            <pc:sldMk cId="2377416404" sldId="310"/>
            <ac:picMk id="16" creationId="{5EC74B98-C841-F7B3-686D-507D6909CAF6}"/>
          </ac:picMkLst>
        </pc:picChg>
      </pc:sldChg>
      <pc:sldChg chg="add">
        <pc:chgData name="Myroslava Makhynia" userId="7bb0f5b9-dfee-454e-9f70-e4fa02f019ef" providerId="ADAL" clId="{4080F183-4AB4-4E4E-8585-175DA5CCFE61}" dt="2024-07-31T11:04:22.585" v="1285" actId="2890"/>
        <pc:sldMkLst>
          <pc:docMk/>
          <pc:sldMk cId="4008498075" sldId="311"/>
        </pc:sldMkLst>
      </pc:sldChg>
      <pc:sldChg chg="modSp add mod">
        <pc:chgData name="Myroslava Makhynia" userId="7bb0f5b9-dfee-454e-9f70-e4fa02f019ef" providerId="ADAL" clId="{4080F183-4AB4-4E4E-8585-175DA5CCFE61}" dt="2024-07-31T11:17:23.478" v="1445" actId="404"/>
        <pc:sldMkLst>
          <pc:docMk/>
          <pc:sldMk cId="3761403566" sldId="312"/>
        </pc:sldMkLst>
        <pc:graphicFrameChg chg="mod modGraphic">
          <ac:chgData name="Myroslava Makhynia" userId="7bb0f5b9-dfee-454e-9f70-e4fa02f019ef" providerId="ADAL" clId="{4080F183-4AB4-4E4E-8585-175DA5CCFE61}" dt="2024-07-31T11:17:05.488" v="1439" actId="123"/>
          <ac:graphicFrameMkLst>
            <pc:docMk/>
            <pc:sldMk cId="3761403566" sldId="312"/>
            <ac:graphicFrameMk id="2" creationId="{00000000-0000-0000-0000-000000000000}"/>
          </ac:graphicFrameMkLst>
        </pc:graphicFrameChg>
        <pc:graphicFrameChg chg="modGraphic">
          <ac:chgData name="Myroslava Makhynia" userId="7bb0f5b9-dfee-454e-9f70-e4fa02f019ef" providerId="ADAL" clId="{4080F183-4AB4-4E4E-8585-175DA5CCFE61}" dt="2024-07-31T11:17:23.478" v="1445" actId="404"/>
          <ac:graphicFrameMkLst>
            <pc:docMk/>
            <pc:sldMk cId="3761403566" sldId="312"/>
            <ac:graphicFrameMk id="6" creationId="{00000000-0000-0000-0000-000000000000}"/>
          </ac:graphicFrameMkLst>
        </pc:graphicFrameChg>
      </pc:sldChg>
      <pc:sldChg chg="modSp add mod">
        <pc:chgData name="Myroslava Makhynia" userId="7bb0f5b9-dfee-454e-9f70-e4fa02f019ef" providerId="ADAL" clId="{4080F183-4AB4-4E4E-8585-175DA5CCFE61}" dt="2024-07-31T11:17:33.084" v="1446" actId="207"/>
        <pc:sldMkLst>
          <pc:docMk/>
          <pc:sldMk cId="2304333649" sldId="313"/>
        </pc:sldMkLst>
        <pc:graphicFrameChg chg="modGraphic">
          <ac:chgData name="Myroslava Makhynia" userId="7bb0f5b9-dfee-454e-9f70-e4fa02f019ef" providerId="ADAL" clId="{4080F183-4AB4-4E4E-8585-175DA5CCFE61}" dt="2024-07-31T11:17:33.084" v="1446" actId="207"/>
          <ac:graphicFrameMkLst>
            <pc:docMk/>
            <pc:sldMk cId="2304333649" sldId="313"/>
            <ac:graphicFrameMk id="2" creationId="{00000000-0000-0000-0000-000000000000}"/>
          </ac:graphicFrameMkLst>
        </pc:graphicFrameChg>
      </pc:sldChg>
      <pc:sldChg chg="addSp delSp modSp add mod">
        <pc:chgData name="Myroslava Makhynia" userId="7bb0f5b9-dfee-454e-9f70-e4fa02f019ef" providerId="ADAL" clId="{4080F183-4AB4-4E4E-8585-175DA5CCFE61}" dt="2024-07-31T11:18:33.030" v="1457" actId="1076"/>
        <pc:sldMkLst>
          <pc:docMk/>
          <pc:sldMk cId="2398594030" sldId="314"/>
        </pc:sldMkLst>
        <pc:spChg chg="mod">
          <ac:chgData name="Myroslava Makhynia" userId="7bb0f5b9-dfee-454e-9f70-e4fa02f019ef" providerId="ADAL" clId="{4080F183-4AB4-4E4E-8585-175DA5CCFE61}" dt="2024-07-31T11:17:59.457" v="1452" actId="207"/>
          <ac:spMkLst>
            <pc:docMk/>
            <pc:sldMk cId="2398594030" sldId="314"/>
            <ac:spMk id="3" creationId="{00000000-0000-0000-0000-000000000000}"/>
          </ac:spMkLst>
        </pc:spChg>
        <pc:spChg chg="mod">
          <ac:chgData name="Myroslava Makhynia" userId="7bb0f5b9-dfee-454e-9f70-e4fa02f019ef" providerId="ADAL" clId="{4080F183-4AB4-4E4E-8585-175DA5CCFE61}" dt="2024-07-31T11:17:59.457" v="1452" actId="207"/>
          <ac:spMkLst>
            <pc:docMk/>
            <pc:sldMk cId="2398594030" sldId="314"/>
            <ac:spMk id="4" creationId="{00000000-0000-0000-0000-000000000000}"/>
          </ac:spMkLst>
        </pc:spChg>
        <pc:spChg chg="mod">
          <ac:chgData name="Myroslava Makhynia" userId="7bb0f5b9-dfee-454e-9f70-e4fa02f019ef" providerId="ADAL" clId="{4080F183-4AB4-4E4E-8585-175DA5CCFE61}" dt="2024-07-31T11:17:49.242" v="1449" actId="1036"/>
          <ac:spMkLst>
            <pc:docMk/>
            <pc:sldMk cId="2398594030" sldId="314"/>
            <ac:spMk id="5" creationId="{00000000-0000-0000-0000-000000000000}"/>
          </ac:spMkLst>
        </pc:spChg>
        <pc:spChg chg="del">
          <ac:chgData name="Myroslava Makhynia" userId="7bb0f5b9-dfee-454e-9f70-e4fa02f019ef" providerId="ADAL" clId="{4080F183-4AB4-4E4E-8585-175DA5CCFE61}" dt="2024-07-31T11:18:07.374" v="1454" actId="478"/>
          <ac:spMkLst>
            <pc:docMk/>
            <pc:sldMk cId="2398594030" sldId="314"/>
            <ac:spMk id="8" creationId="{00000000-0000-0000-0000-000000000000}"/>
          </ac:spMkLst>
        </pc:spChg>
        <pc:spChg chg="mod">
          <ac:chgData name="Myroslava Makhynia" userId="7bb0f5b9-dfee-454e-9f70-e4fa02f019ef" providerId="ADAL" clId="{4080F183-4AB4-4E4E-8585-175DA5CCFE61}" dt="2024-07-31T11:17:43.658" v="1447" actId="207"/>
          <ac:spMkLst>
            <pc:docMk/>
            <pc:sldMk cId="2398594030" sldId="314"/>
            <ac:spMk id="9" creationId="{00000000-0000-0000-0000-000000000000}"/>
          </ac:spMkLst>
        </pc:spChg>
        <pc:spChg chg="mod">
          <ac:chgData name="Myroslava Makhynia" userId="7bb0f5b9-dfee-454e-9f70-e4fa02f019ef" providerId="ADAL" clId="{4080F183-4AB4-4E4E-8585-175DA5CCFE61}" dt="2024-07-31T11:17:57.670" v="1451" actId="1076"/>
          <ac:spMkLst>
            <pc:docMk/>
            <pc:sldMk cId="2398594030" sldId="314"/>
            <ac:spMk id="10" creationId="{00000000-0000-0000-0000-000000000000}"/>
          </ac:spMkLst>
        </pc:spChg>
        <pc:grpChg chg="mod">
          <ac:chgData name="Myroslava Makhynia" userId="7bb0f5b9-dfee-454e-9f70-e4fa02f019ef" providerId="ADAL" clId="{4080F183-4AB4-4E4E-8585-175DA5CCFE61}" dt="2024-07-31T11:18:06.069" v="1453" actId="14100"/>
          <ac:grpSpMkLst>
            <pc:docMk/>
            <pc:sldMk cId="2398594030" sldId="314"/>
            <ac:grpSpMk id="2" creationId="{00000000-0000-0000-0000-000000000000}"/>
          </ac:grpSpMkLst>
        </pc:grpChg>
        <pc:picChg chg="add mod">
          <ac:chgData name="Myroslava Makhynia" userId="7bb0f5b9-dfee-454e-9f70-e4fa02f019ef" providerId="ADAL" clId="{4080F183-4AB4-4E4E-8585-175DA5CCFE61}" dt="2024-07-31T11:18:33.030" v="1457" actId="1076"/>
          <ac:picMkLst>
            <pc:docMk/>
            <pc:sldMk cId="2398594030" sldId="314"/>
            <ac:picMk id="12" creationId="{7B5DC8E5-1EF4-420E-DDE9-74E77877D1CE}"/>
          </ac:picMkLst>
        </pc:picChg>
      </pc:sldChg>
      <pc:sldChg chg="addSp delSp modSp add mod">
        <pc:chgData name="Myroslava Makhynia" userId="7bb0f5b9-dfee-454e-9f70-e4fa02f019ef" providerId="ADAL" clId="{4080F183-4AB4-4E4E-8585-175DA5CCFE61}" dt="2024-07-31T11:20:40.708" v="1511" actId="255"/>
        <pc:sldMkLst>
          <pc:docMk/>
          <pc:sldMk cId="2829947829" sldId="315"/>
        </pc:sldMkLst>
        <pc:spChg chg="mod">
          <ac:chgData name="Myroslava Makhynia" userId="7bb0f5b9-dfee-454e-9f70-e4fa02f019ef" providerId="ADAL" clId="{4080F183-4AB4-4E4E-8585-175DA5CCFE61}" dt="2024-07-31T11:19:36.115" v="1469" actId="1076"/>
          <ac:spMkLst>
            <pc:docMk/>
            <pc:sldMk cId="2829947829" sldId="315"/>
            <ac:spMk id="7" creationId="{00000000-0000-0000-0000-000000000000}"/>
          </ac:spMkLst>
        </pc:spChg>
        <pc:spChg chg="mod">
          <ac:chgData name="Myroslava Makhynia" userId="7bb0f5b9-dfee-454e-9f70-e4fa02f019ef" providerId="ADAL" clId="{4080F183-4AB4-4E4E-8585-175DA5CCFE61}" dt="2024-07-31T11:19:19.239" v="1463" actId="207"/>
          <ac:spMkLst>
            <pc:docMk/>
            <pc:sldMk cId="2829947829" sldId="315"/>
            <ac:spMk id="9" creationId="{00000000-0000-0000-0000-000000000000}"/>
          </ac:spMkLst>
        </pc:spChg>
        <pc:spChg chg="mod">
          <ac:chgData name="Myroslava Makhynia" userId="7bb0f5b9-dfee-454e-9f70-e4fa02f019ef" providerId="ADAL" clId="{4080F183-4AB4-4E4E-8585-175DA5CCFE61}" dt="2024-07-31T11:19:19.239" v="1463" actId="207"/>
          <ac:spMkLst>
            <pc:docMk/>
            <pc:sldMk cId="2829947829" sldId="315"/>
            <ac:spMk id="10" creationId="{00000000-0000-0000-0000-000000000000}"/>
          </ac:spMkLst>
        </pc:spChg>
        <pc:spChg chg="mod">
          <ac:chgData name="Myroslava Makhynia" userId="7bb0f5b9-dfee-454e-9f70-e4fa02f019ef" providerId="ADAL" clId="{4080F183-4AB4-4E4E-8585-175DA5CCFE61}" dt="2024-07-31T11:20:40.708" v="1511" actId="255"/>
          <ac:spMkLst>
            <pc:docMk/>
            <pc:sldMk cId="2829947829" sldId="315"/>
            <ac:spMk id="11" creationId="{00000000-0000-0000-0000-000000000000}"/>
          </ac:spMkLst>
        </pc:spChg>
        <pc:spChg chg="mod">
          <ac:chgData name="Myroslava Makhynia" userId="7bb0f5b9-dfee-454e-9f70-e4fa02f019ef" providerId="ADAL" clId="{4080F183-4AB4-4E4E-8585-175DA5CCFE61}" dt="2024-07-31T11:19:31.637" v="1467" actId="1076"/>
          <ac:spMkLst>
            <pc:docMk/>
            <pc:sldMk cId="2829947829" sldId="315"/>
            <ac:spMk id="12" creationId="{00000000-0000-0000-0000-000000000000}"/>
          </ac:spMkLst>
        </pc:spChg>
        <pc:spChg chg="mod">
          <ac:chgData name="Myroslava Makhynia" userId="7bb0f5b9-dfee-454e-9f70-e4fa02f019ef" providerId="ADAL" clId="{4080F183-4AB4-4E4E-8585-175DA5CCFE61}" dt="2024-07-31T11:19:13.526" v="1461"/>
          <ac:spMkLst>
            <pc:docMk/>
            <pc:sldMk cId="2829947829" sldId="315"/>
            <ac:spMk id="14" creationId="{9902C4DB-7CDF-AD2F-766B-C4CBB6D527CE}"/>
          </ac:spMkLst>
        </pc:spChg>
        <pc:spChg chg="mod">
          <ac:chgData name="Myroslava Makhynia" userId="7bb0f5b9-dfee-454e-9f70-e4fa02f019ef" providerId="ADAL" clId="{4080F183-4AB4-4E4E-8585-175DA5CCFE61}" dt="2024-07-31T11:19:13.526" v="1461"/>
          <ac:spMkLst>
            <pc:docMk/>
            <pc:sldMk cId="2829947829" sldId="315"/>
            <ac:spMk id="15" creationId="{5007FDAF-7F87-94D2-C9EE-CEE84BE3A743}"/>
          </ac:spMkLst>
        </pc:spChg>
        <pc:grpChg chg="del">
          <ac:chgData name="Myroslava Makhynia" userId="7bb0f5b9-dfee-454e-9f70-e4fa02f019ef" providerId="ADAL" clId="{4080F183-4AB4-4E4E-8585-175DA5CCFE61}" dt="2024-07-31T11:19:04.682" v="1458" actId="478"/>
          <ac:grpSpMkLst>
            <pc:docMk/>
            <pc:sldMk cId="2829947829" sldId="315"/>
            <ac:grpSpMk id="4" creationId="{00000000-0000-0000-0000-000000000000}"/>
          </ac:grpSpMkLst>
        </pc:grpChg>
        <pc:grpChg chg="mod">
          <ac:chgData name="Myroslava Makhynia" userId="7bb0f5b9-dfee-454e-9f70-e4fa02f019ef" providerId="ADAL" clId="{4080F183-4AB4-4E4E-8585-175DA5CCFE61}" dt="2024-07-31T11:19:39.707" v="1470" actId="14100"/>
          <ac:grpSpMkLst>
            <pc:docMk/>
            <pc:sldMk cId="2829947829" sldId="315"/>
            <ac:grpSpMk id="8" creationId="{00000000-0000-0000-0000-000000000000}"/>
          </ac:grpSpMkLst>
        </pc:grpChg>
        <pc:grpChg chg="add mod ord">
          <ac:chgData name="Myroslava Makhynia" userId="7bb0f5b9-dfee-454e-9f70-e4fa02f019ef" providerId="ADAL" clId="{4080F183-4AB4-4E4E-8585-175DA5CCFE61}" dt="2024-07-31T11:19:16.368" v="1462" actId="167"/>
          <ac:grpSpMkLst>
            <pc:docMk/>
            <pc:sldMk cId="2829947829" sldId="315"/>
            <ac:grpSpMk id="13" creationId="{E14C2175-A67D-5FA0-7651-24762D3836B5}"/>
          </ac:grpSpMkLst>
        </pc:grpChg>
      </pc:sldChg>
      <pc:sldChg chg="addSp delSp modSp add mod">
        <pc:chgData name="Myroslava Makhynia" userId="7bb0f5b9-dfee-454e-9f70-e4fa02f019ef" providerId="ADAL" clId="{4080F183-4AB4-4E4E-8585-175DA5CCFE61}" dt="2024-07-31T11:21:19.324" v="1521" actId="1035"/>
        <pc:sldMkLst>
          <pc:docMk/>
          <pc:sldMk cId="2867954984" sldId="316"/>
        </pc:sldMkLst>
        <pc:spChg chg="mod">
          <ac:chgData name="Myroslava Makhynia" userId="7bb0f5b9-dfee-454e-9f70-e4fa02f019ef" providerId="ADAL" clId="{4080F183-4AB4-4E4E-8585-175DA5CCFE61}" dt="2024-07-31T11:20:25.507" v="1506" actId="207"/>
          <ac:spMkLst>
            <pc:docMk/>
            <pc:sldMk cId="2867954984" sldId="316"/>
            <ac:spMk id="7" creationId="{00000000-0000-0000-0000-000000000000}"/>
          </ac:spMkLst>
        </pc:spChg>
        <pc:spChg chg="mod">
          <ac:chgData name="Myroslava Makhynia" userId="7bb0f5b9-dfee-454e-9f70-e4fa02f019ef" providerId="ADAL" clId="{4080F183-4AB4-4E4E-8585-175DA5CCFE61}" dt="2024-07-31T11:20:28.309" v="1507" actId="207"/>
          <ac:spMkLst>
            <pc:docMk/>
            <pc:sldMk cId="2867954984" sldId="316"/>
            <ac:spMk id="9" creationId="{00000000-0000-0000-0000-000000000000}"/>
          </ac:spMkLst>
        </pc:spChg>
        <pc:spChg chg="mod">
          <ac:chgData name="Myroslava Makhynia" userId="7bb0f5b9-dfee-454e-9f70-e4fa02f019ef" providerId="ADAL" clId="{4080F183-4AB4-4E4E-8585-175DA5CCFE61}" dt="2024-07-31T11:20:28.309" v="1507" actId="207"/>
          <ac:spMkLst>
            <pc:docMk/>
            <pc:sldMk cId="2867954984" sldId="316"/>
            <ac:spMk id="10" creationId="{00000000-0000-0000-0000-000000000000}"/>
          </ac:spMkLst>
        </pc:spChg>
        <pc:spChg chg="mod">
          <ac:chgData name="Myroslava Makhynia" userId="7bb0f5b9-dfee-454e-9f70-e4fa02f019ef" providerId="ADAL" clId="{4080F183-4AB4-4E4E-8585-175DA5CCFE61}" dt="2024-07-31T11:21:19.324" v="1521" actId="1035"/>
          <ac:spMkLst>
            <pc:docMk/>
            <pc:sldMk cId="2867954984" sldId="316"/>
            <ac:spMk id="11" creationId="{00000000-0000-0000-0000-000000000000}"/>
          </ac:spMkLst>
        </pc:spChg>
        <pc:spChg chg="mod">
          <ac:chgData name="Myroslava Makhynia" userId="7bb0f5b9-dfee-454e-9f70-e4fa02f019ef" providerId="ADAL" clId="{4080F183-4AB4-4E4E-8585-175DA5CCFE61}" dt="2024-07-31T11:20:22.235" v="1505" actId="1076"/>
          <ac:spMkLst>
            <pc:docMk/>
            <pc:sldMk cId="2867954984" sldId="316"/>
            <ac:spMk id="12" creationId="{00000000-0000-0000-0000-000000000000}"/>
          </ac:spMkLst>
        </pc:spChg>
        <pc:spChg chg="mod">
          <ac:chgData name="Myroslava Makhynia" userId="7bb0f5b9-dfee-454e-9f70-e4fa02f019ef" providerId="ADAL" clId="{4080F183-4AB4-4E4E-8585-175DA5CCFE61}" dt="2024-07-31T11:20:05.733" v="1499"/>
          <ac:spMkLst>
            <pc:docMk/>
            <pc:sldMk cId="2867954984" sldId="316"/>
            <ac:spMk id="14" creationId="{D9CCF133-8D45-0887-FF32-6D836A323DBB}"/>
          </ac:spMkLst>
        </pc:spChg>
        <pc:spChg chg="mod">
          <ac:chgData name="Myroslava Makhynia" userId="7bb0f5b9-dfee-454e-9f70-e4fa02f019ef" providerId="ADAL" clId="{4080F183-4AB4-4E4E-8585-175DA5CCFE61}" dt="2024-07-31T11:20:05.733" v="1499"/>
          <ac:spMkLst>
            <pc:docMk/>
            <pc:sldMk cId="2867954984" sldId="316"/>
            <ac:spMk id="15" creationId="{A0D0BA47-999C-E033-DFBE-162CE147A8A8}"/>
          </ac:spMkLst>
        </pc:spChg>
        <pc:grpChg chg="del">
          <ac:chgData name="Myroslava Makhynia" userId="7bb0f5b9-dfee-454e-9f70-e4fa02f019ef" providerId="ADAL" clId="{4080F183-4AB4-4E4E-8585-175DA5CCFE61}" dt="2024-07-31T11:20:05.308" v="1498" actId="478"/>
          <ac:grpSpMkLst>
            <pc:docMk/>
            <pc:sldMk cId="2867954984" sldId="316"/>
            <ac:grpSpMk id="4" creationId="{00000000-0000-0000-0000-000000000000}"/>
          </ac:grpSpMkLst>
        </pc:grpChg>
        <pc:grpChg chg="mod">
          <ac:chgData name="Myroslava Makhynia" userId="7bb0f5b9-dfee-454e-9f70-e4fa02f019ef" providerId="ADAL" clId="{4080F183-4AB4-4E4E-8585-175DA5CCFE61}" dt="2024-07-31T11:21:14.736" v="1517" actId="14100"/>
          <ac:grpSpMkLst>
            <pc:docMk/>
            <pc:sldMk cId="2867954984" sldId="316"/>
            <ac:grpSpMk id="8" creationId="{00000000-0000-0000-0000-000000000000}"/>
          </ac:grpSpMkLst>
        </pc:grpChg>
        <pc:grpChg chg="add mod ord">
          <ac:chgData name="Myroslava Makhynia" userId="7bb0f5b9-dfee-454e-9f70-e4fa02f019ef" providerId="ADAL" clId="{4080F183-4AB4-4E4E-8585-175DA5CCFE61}" dt="2024-07-31T11:20:10.186" v="1500" actId="167"/>
          <ac:grpSpMkLst>
            <pc:docMk/>
            <pc:sldMk cId="2867954984" sldId="316"/>
            <ac:grpSpMk id="13" creationId="{AE81D81F-EA94-C513-26AB-6E3CFC96F90A}"/>
          </ac:grpSpMkLst>
        </pc:grpChg>
      </pc:sldChg>
      <pc:sldChg chg="addSp delSp modSp add mod">
        <pc:chgData name="Myroslava Makhynia" userId="7bb0f5b9-dfee-454e-9f70-e4fa02f019ef" providerId="ADAL" clId="{4080F183-4AB4-4E4E-8585-175DA5CCFE61}" dt="2024-07-31T11:24:10.874" v="1545" actId="14100"/>
        <pc:sldMkLst>
          <pc:docMk/>
          <pc:sldMk cId="850810965" sldId="317"/>
        </pc:sldMkLst>
        <pc:spChg chg="mod">
          <ac:chgData name="Myroslava Makhynia" userId="7bb0f5b9-dfee-454e-9f70-e4fa02f019ef" providerId="ADAL" clId="{4080F183-4AB4-4E4E-8585-175DA5CCFE61}" dt="2024-07-31T11:22:57.603" v="1527" actId="1076"/>
          <ac:spMkLst>
            <pc:docMk/>
            <pc:sldMk cId="850810965" sldId="317"/>
            <ac:spMk id="7" creationId="{00000000-0000-0000-0000-000000000000}"/>
          </ac:spMkLst>
        </pc:spChg>
        <pc:spChg chg="mod">
          <ac:chgData name="Myroslava Makhynia" userId="7bb0f5b9-dfee-454e-9f70-e4fa02f019ef" providerId="ADAL" clId="{4080F183-4AB4-4E4E-8585-175DA5CCFE61}" dt="2024-07-31T11:23:03.199" v="1530" actId="207"/>
          <ac:spMkLst>
            <pc:docMk/>
            <pc:sldMk cId="850810965" sldId="317"/>
            <ac:spMk id="9" creationId="{00000000-0000-0000-0000-000000000000}"/>
          </ac:spMkLst>
        </pc:spChg>
        <pc:spChg chg="mod">
          <ac:chgData name="Myroslava Makhynia" userId="7bb0f5b9-dfee-454e-9f70-e4fa02f019ef" providerId="ADAL" clId="{4080F183-4AB4-4E4E-8585-175DA5CCFE61}" dt="2024-07-31T11:23:03.199" v="1530" actId="207"/>
          <ac:spMkLst>
            <pc:docMk/>
            <pc:sldMk cId="850810965" sldId="317"/>
            <ac:spMk id="10" creationId="{00000000-0000-0000-0000-000000000000}"/>
          </ac:spMkLst>
        </pc:spChg>
        <pc:spChg chg="mod">
          <ac:chgData name="Myroslava Makhynia" userId="7bb0f5b9-dfee-454e-9f70-e4fa02f019ef" providerId="ADAL" clId="{4080F183-4AB4-4E4E-8585-175DA5CCFE61}" dt="2024-07-31T11:24:02.749" v="1541" actId="1076"/>
          <ac:spMkLst>
            <pc:docMk/>
            <pc:sldMk cId="850810965" sldId="317"/>
            <ac:spMk id="11" creationId="{00000000-0000-0000-0000-000000000000}"/>
          </ac:spMkLst>
        </pc:spChg>
        <pc:spChg chg="mod">
          <ac:chgData name="Myroslava Makhynia" userId="7bb0f5b9-dfee-454e-9f70-e4fa02f019ef" providerId="ADAL" clId="{4080F183-4AB4-4E4E-8585-175DA5CCFE61}" dt="2024-07-31T11:23:00.873" v="1529" actId="1076"/>
          <ac:spMkLst>
            <pc:docMk/>
            <pc:sldMk cId="850810965" sldId="317"/>
            <ac:spMk id="12" creationId="{00000000-0000-0000-0000-000000000000}"/>
          </ac:spMkLst>
        </pc:spChg>
        <pc:spChg chg="mod">
          <ac:chgData name="Myroslava Makhynia" userId="7bb0f5b9-dfee-454e-9f70-e4fa02f019ef" providerId="ADAL" clId="{4080F183-4AB4-4E4E-8585-175DA5CCFE61}" dt="2024-07-31T11:21:26.573" v="1523"/>
          <ac:spMkLst>
            <pc:docMk/>
            <pc:sldMk cId="850810965" sldId="317"/>
            <ac:spMk id="14" creationId="{D959D47A-73BC-6869-D231-6DD18F35661D}"/>
          </ac:spMkLst>
        </pc:spChg>
        <pc:spChg chg="mod">
          <ac:chgData name="Myroslava Makhynia" userId="7bb0f5b9-dfee-454e-9f70-e4fa02f019ef" providerId="ADAL" clId="{4080F183-4AB4-4E4E-8585-175DA5CCFE61}" dt="2024-07-31T11:21:26.573" v="1523"/>
          <ac:spMkLst>
            <pc:docMk/>
            <pc:sldMk cId="850810965" sldId="317"/>
            <ac:spMk id="15" creationId="{9C51FED9-17EC-E30A-D871-E168F028A43F}"/>
          </ac:spMkLst>
        </pc:spChg>
        <pc:grpChg chg="del">
          <ac:chgData name="Myroslava Makhynia" userId="7bb0f5b9-dfee-454e-9f70-e4fa02f019ef" providerId="ADAL" clId="{4080F183-4AB4-4E4E-8585-175DA5CCFE61}" dt="2024-07-31T11:21:25.817" v="1522" actId="478"/>
          <ac:grpSpMkLst>
            <pc:docMk/>
            <pc:sldMk cId="850810965" sldId="317"/>
            <ac:grpSpMk id="4" creationId="{00000000-0000-0000-0000-000000000000}"/>
          </ac:grpSpMkLst>
        </pc:grpChg>
        <pc:grpChg chg="mod">
          <ac:chgData name="Myroslava Makhynia" userId="7bb0f5b9-dfee-454e-9f70-e4fa02f019ef" providerId="ADAL" clId="{4080F183-4AB4-4E4E-8585-175DA5CCFE61}" dt="2024-07-31T11:24:10.874" v="1545" actId="14100"/>
          <ac:grpSpMkLst>
            <pc:docMk/>
            <pc:sldMk cId="850810965" sldId="317"/>
            <ac:grpSpMk id="8" creationId="{00000000-0000-0000-0000-000000000000}"/>
          </ac:grpSpMkLst>
        </pc:grpChg>
        <pc:grpChg chg="add mod ord">
          <ac:chgData name="Myroslava Makhynia" userId="7bb0f5b9-dfee-454e-9f70-e4fa02f019ef" providerId="ADAL" clId="{4080F183-4AB4-4E4E-8585-175DA5CCFE61}" dt="2024-07-31T11:21:31.662" v="1524" actId="167"/>
          <ac:grpSpMkLst>
            <pc:docMk/>
            <pc:sldMk cId="850810965" sldId="317"/>
            <ac:grpSpMk id="13" creationId="{E486B8BF-DA26-7244-0CC4-62B8F338E7F5}"/>
          </ac:grpSpMkLst>
        </pc:grpChg>
      </pc:sldChg>
      <pc:sldChg chg="add del">
        <pc:chgData name="Myroslava Makhynia" userId="7bb0f5b9-dfee-454e-9f70-e4fa02f019ef" providerId="ADAL" clId="{4080F183-4AB4-4E4E-8585-175DA5CCFE61}" dt="2024-07-31T11:19:07.504" v="1460"/>
        <pc:sldMkLst>
          <pc:docMk/>
          <pc:sldMk cId="1493010811" sldId="3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6C18CC-DCBF-4718-8238-EA278A795B18}" type="datetimeFigureOut">
              <a:rPr lang="sk-SK" smtClean="0"/>
              <a:t>23. 9. 2024</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D62B3F-4D19-4CFE-92BA-69B443F03B0E}" type="slidenum">
              <a:rPr lang="sk-SK" smtClean="0"/>
              <a:t>‹#›</a:t>
            </a:fld>
            <a:endParaRPr lang="sk-SK"/>
          </a:p>
        </p:txBody>
      </p:sp>
    </p:spTree>
    <p:extLst>
      <p:ext uri="{BB962C8B-B14F-4D97-AF65-F5344CB8AC3E}">
        <p14:creationId xmlns:p14="http://schemas.microsoft.com/office/powerpoint/2010/main" val="3027842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hyperlink" Target="https://creativecommons.org/licenses/by-nc-sa/4.0/"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ScVBPAitibQ" TargetMode="External"/><Relationship Id="rId7" Type="http://schemas.openxmlformats.org/officeDocument/2006/relationships/image" Target="../media/image6.jpeg"/><Relationship Id="rId2" Type="http://schemas.openxmlformats.org/officeDocument/2006/relationships/hyperlink" Target="https://www.youtube.com/watch?v=ya1BSeBBD4U" TargetMode="External"/><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6074" y="668724"/>
            <a:ext cx="17695852" cy="8949552"/>
          </a:xfrm>
          <a:custGeom>
            <a:avLst/>
            <a:gdLst/>
            <a:ahLst/>
            <a:cxnLst/>
            <a:rect l="l" t="t" r="r" b="b"/>
            <a:pathLst>
              <a:path w="17695852" h="8949552">
                <a:moveTo>
                  <a:pt x="0" y="0"/>
                </a:moveTo>
                <a:lnTo>
                  <a:pt x="17695852" y="0"/>
                </a:lnTo>
                <a:lnTo>
                  <a:pt x="17695852" y="8949552"/>
                </a:lnTo>
                <a:lnTo>
                  <a:pt x="0" y="8949552"/>
                </a:lnTo>
                <a:lnTo>
                  <a:pt x="0" y="0"/>
                </a:lnTo>
                <a:close/>
              </a:path>
            </a:pathLst>
          </a:custGeom>
          <a:blipFill>
            <a:blip r:embed="rId2"/>
            <a:stretch>
              <a:fillRect l="-2147" t="-7023" r="-297" b="-6168"/>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3320105"/>
            <a:ext cx="1310100" cy="0"/>
          </a:xfrm>
          <a:prstGeom prst="line">
            <a:avLst/>
          </a:prstGeom>
          <a:ln w="95250" cap="flat">
            <a:solidFill>
              <a:srgbClr val="FFFFFF"/>
            </a:solidFill>
            <a:prstDash val="solid"/>
            <a:headEnd type="none" w="sm" len="sm"/>
            <a:tailEnd type="none" w="sm" len="sm"/>
          </a:ln>
        </p:spPr>
      </p:sp>
      <p:sp>
        <p:nvSpPr>
          <p:cNvPr id="9" name="TextBox 9"/>
          <p:cNvSpPr txBox="1"/>
          <p:nvPr/>
        </p:nvSpPr>
        <p:spPr>
          <a:xfrm>
            <a:off x="373650" y="657095"/>
            <a:ext cx="5234136" cy="2409825"/>
          </a:xfrm>
          <a:prstGeom prst="rect">
            <a:avLst/>
          </a:prstGeom>
        </p:spPr>
        <p:txBody>
          <a:bodyPr lIns="0" tIns="0" rIns="0" bIns="0" rtlCol="0" anchor="t">
            <a:spAutoFit/>
          </a:bodyPr>
          <a:lstStyle/>
          <a:p>
            <a:pPr algn="l">
              <a:lnSpc>
                <a:spcPts val="6299"/>
              </a:lnSpc>
            </a:pPr>
            <a:r>
              <a:rPr lang="en-US" sz="4500" spc="89" dirty="0">
                <a:solidFill>
                  <a:schemeClr val="bg1"/>
                </a:solidFill>
                <a:latin typeface="Poppins Bold"/>
              </a:rPr>
              <a:t>STANDARD COMPONENTS OF HVAC</a:t>
            </a:r>
          </a:p>
        </p:txBody>
      </p:sp>
      <p:sp>
        <p:nvSpPr>
          <p:cNvPr id="10" name="TextBox 10"/>
          <p:cNvSpPr txBox="1"/>
          <p:nvPr/>
        </p:nvSpPr>
        <p:spPr>
          <a:xfrm>
            <a:off x="373650" y="3584185"/>
            <a:ext cx="5736106" cy="5209183"/>
          </a:xfrm>
          <a:prstGeom prst="rect">
            <a:avLst/>
          </a:prstGeom>
        </p:spPr>
        <p:txBody>
          <a:bodyPr lIns="0" tIns="0" rIns="0" bIns="0" rtlCol="0" anchor="t">
            <a:spAutoFit/>
          </a:bodyPr>
          <a:lstStyle/>
          <a:p>
            <a:pPr algn="l">
              <a:lnSpc>
                <a:spcPts val="4060"/>
              </a:lnSpc>
            </a:pPr>
            <a:r>
              <a:rPr lang="en-US" sz="2400" dirty="0">
                <a:solidFill>
                  <a:schemeClr val="bg1"/>
                </a:solidFill>
                <a:latin typeface="Open Sans 2 Bold"/>
              </a:rPr>
              <a:t>Filters (B)</a:t>
            </a:r>
          </a:p>
          <a:p>
            <a:pPr algn="l">
              <a:lnSpc>
                <a:spcPts val="4060"/>
              </a:lnSpc>
            </a:pPr>
            <a:r>
              <a:rPr lang="en-US" sz="2400" dirty="0">
                <a:solidFill>
                  <a:schemeClr val="bg1"/>
                </a:solidFill>
                <a:latin typeface="Open Sans 2"/>
              </a:rPr>
              <a:t>Designed to trap pollutants, dirt, dust, molds, bacteria etc., and to prevent these materials from entering the system and contaminating the environment. Filters can be made from felt, cloth, cellulose, fiberglass, foam, paper, silk, etc., and can filter out varying levels of contaminants based on their construction.</a:t>
            </a:r>
          </a:p>
        </p:txBody>
      </p:sp>
      <p:pic>
        <p:nvPicPr>
          <p:cNvPr id="14" name="Obrázok 13">
            <a:extLst>
              <a:ext uri="{FF2B5EF4-FFF2-40B4-BE49-F238E27FC236}">
                <a16:creationId xmlns:a16="http://schemas.microsoft.com/office/drawing/2014/main" id="{28F1A3B2-8156-2821-826C-3DC9FA3474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8634" y="1964415"/>
            <a:ext cx="6498000" cy="6498000"/>
          </a:xfrm>
          <a:prstGeom prst="rect">
            <a:avLst/>
          </a:prstGeom>
        </p:spPr>
      </p:pic>
      <p:sp>
        <p:nvSpPr>
          <p:cNvPr id="15" name="Freeform 21">
            <a:extLst>
              <a:ext uri="{FF2B5EF4-FFF2-40B4-BE49-F238E27FC236}">
                <a16:creationId xmlns:a16="http://schemas.microsoft.com/office/drawing/2014/main" id="{C7203AEC-5873-B067-7764-EE4C843B84FA}"/>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16" name="Freeform 46">
            <a:extLst>
              <a:ext uri="{FF2B5EF4-FFF2-40B4-BE49-F238E27FC236}">
                <a16:creationId xmlns:a16="http://schemas.microsoft.com/office/drawing/2014/main" id="{B50CFFEE-283C-FC76-83D1-6FB6936EBE98}"/>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pic>
        <p:nvPicPr>
          <p:cNvPr id="6" name="Obrázok 5">
            <a:extLst>
              <a:ext uri="{FF2B5EF4-FFF2-40B4-BE49-F238E27FC236}">
                <a16:creationId xmlns:a16="http://schemas.microsoft.com/office/drawing/2014/main" id="{D5CBC924-02AF-B7CE-E8CF-B74FDBB42C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73200" y="223715"/>
            <a:ext cx="3403334" cy="71400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3320105"/>
            <a:ext cx="1310100" cy="0"/>
          </a:xfrm>
          <a:prstGeom prst="line">
            <a:avLst/>
          </a:prstGeom>
          <a:ln w="95250" cap="flat">
            <a:solidFill>
              <a:srgbClr val="FFFFFF"/>
            </a:solidFill>
            <a:prstDash val="solid"/>
            <a:headEnd type="none" w="sm" len="sm"/>
            <a:tailEnd type="none" w="sm" len="sm"/>
          </a:ln>
        </p:spPr>
      </p:sp>
      <p:sp>
        <p:nvSpPr>
          <p:cNvPr id="9" name="TextBox 9"/>
          <p:cNvSpPr txBox="1"/>
          <p:nvPr/>
        </p:nvSpPr>
        <p:spPr>
          <a:xfrm>
            <a:off x="373650" y="664744"/>
            <a:ext cx="5234136" cy="2409825"/>
          </a:xfrm>
          <a:prstGeom prst="rect">
            <a:avLst/>
          </a:prstGeom>
        </p:spPr>
        <p:txBody>
          <a:bodyPr lIns="0" tIns="0" rIns="0" bIns="0" rtlCol="0" anchor="t">
            <a:spAutoFit/>
          </a:bodyPr>
          <a:lstStyle/>
          <a:p>
            <a:pPr algn="l">
              <a:lnSpc>
                <a:spcPts val="6299"/>
              </a:lnSpc>
            </a:pPr>
            <a:r>
              <a:rPr lang="en-US" sz="4500" spc="89" dirty="0">
                <a:solidFill>
                  <a:schemeClr val="bg1"/>
                </a:solidFill>
                <a:latin typeface="Poppins Bold"/>
              </a:rPr>
              <a:t>STANDARD COMPONENTS OF HVAC</a:t>
            </a:r>
          </a:p>
        </p:txBody>
      </p:sp>
      <p:sp>
        <p:nvSpPr>
          <p:cNvPr id="10" name="TextBox 10"/>
          <p:cNvSpPr txBox="1"/>
          <p:nvPr/>
        </p:nvSpPr>
        <p:spPr>
          <a:xfrm>
            <a:off x="373650" y="3576205"/>
            <a:ext cx="5736106" cy="5209183"/>
          </a:xfrm>
          <a:prstGeom prst="rect">
            <a:avLst/>
          </a:prstGeom>
        </p:spPr>
        <p:txBody>
          <a:bodyPr lIns="0" tIns="0" rIns="0" bIns="0" rtlCol="0" anchor="t">
            <a:spAutoFit/>
          </a:bodyPr>
          <a:lstStyle/>
          <a:p>
            <a:pPr algn="l">
              <a:lnSpc>
                <a:spcPts val="4060"/>
              </a:lnSpc>
            </a:pPr>
            <a:r>
              <a:rPr lang="en-US" sz="2400" dirty="0">
                <a:solidFill>
                  <a:schemeClr val="bg1"/>
                </a:solidFill>
                <a:latin typeface="Open Sans 2 Bold"/>
              </a:rPr>
              <a:t>Cooling coils (C)</a:t>
            </a:r>
          </a:p>
          <a:p>
            <a:pPr algn="l">
              <a:lnSpc>
                <a:spcPts val="4060"/>
              </a:lnSpc>
            </a:pPr>
            <a:r>
              <a:rPr lang="en-US" sz="2400" dirty="0">
                <a:solidFill>
                  <a:schemeClr val="bg1"/>
                </a:solidFill>
                <a:latin typeface="Open Sans 2"/>
              </a:rPr>
              <a:t>Also known as evaporator coil connected to a source of cooled refrigerant, i.e. chiller, cooling tower, etc., these coils are used to absorb heat from the air that passes over them. Depending on the temperature of the water in the coil, they can cause condensation to occur when air with a higher dew point pass over it. </a:t>
            </a:r>
          </a:p>
        </p:txBody>
      </p:sp>
      <p:pic>
        <p:nvPicPr>
          <p:cNvPr id="14" name="Obrázok 13">
            <a:extLst>
              <a:ext uri="{FF2B5EF4-FFF2-40B4-BE49-F238E27FC236}">
                <a16:creationId xmlns:a16="http://schemas.microsoft.com/office/drawing/2014/main" id="{11DE2663-8487-C1F9-273B-BEF4024FC8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4077" y="1893067"/>
            <a:ext cx="6498000" cy="6498000"/>
          </a:xfrm>
          <a:prstGeom prst="rect">
            <a:avLst/>
          </a:prstGeom>
        </p:spPr>
      </p:pic>
      <p:sp>
        <p:nvSpPr>
          <p:cNvPr id="15" name="Freeform 21">
            <a:extLst>
              <a:ext uri="{FF2B5EF4-FFF2-40B4-BE49-F238E27FC236}">
                <a16:creationId xmlns:a16="http://schemas.microsoft.com/office/drawing/2014/main" id="{D16A4572-4EA6-F377-D54B-B273756106FA}"/>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16" name="Freeform 46">
            <a:extLst>
              <a:ext uri="{FF2B5EF4-FFF2-40B4-BE49-F238E27FC236}">
                <a16:creationId xmlns:a16="http://schemas.microsoft.com/office/drawing/2014/main" id="{9EF79876-0FAA-FEB8-4726-935A3C012009}"/>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pic>
        <p:nvPicPr>
          <p:cNvPr id="6" name="Obrázok 5">
            <a:extLst>
              <a:ext uri="{FF2B5EF4-FFF2-40B4-BE49-F238E27FC236}">
                <a16:creationId xmlns:a16="http://schemas.microsoft.com/office/drawing/2014/main" id="{BFF3C875-BB64-581B-6B78-6352B441B7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73200" y="223715"/>
            <a:ext cx="3403334" cy="71400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3320105"/>
            <a:ext cx="1310100" cy="0"/>
          </a:xfrm>
          <a:prstGeom prst="line">
            <a:avLst/>
          </a:prstGeom>
          <a:ln w="95250" cap="flat">
            <a:solidFill>
              <a:srgbClr val="FFFFFF"/>
            </a:solidFill>
            <a:prstDash val="solid"/>
            <a:headEnd type="none" w="sm" len="sm"/>
            <a:tailEnd type="none" w="sm" len="sm"/>
          </a:ln>
        </p:spPr>
      </p:sp>
      <p:sp>
        <p:nvSpPr>
          <p:cNvPr id="9" name="TextBox 9"/>
          <p:cNvSpPr txBox="1"/>
          <p:nvPr/>
        </p:nvSpPr>
        <p:spPr>
          <a:xfrm>
            <a:off x="373650" y="663990"/>
            <a:ext cx="5234136" cy="2409825"/>
          </a:xfrm>
          <a:prstGeom prst="rect">
            <a:avLst/>
          </a:prstGeom>
        </p:spPr>
        <p:txBody>
          <a:bodyPr lIns="0" tIns="0" rIns="0" bIns="0" rtlCol="0" anchor="t">
            <a:spAutoFit/>
          </a:bodyPr>
          <a:lstStyle/>
          <a:p>
            <a:pPr algn="l">
              <a:lnSpc>
                <a:spcPts val="6299"/>
              </a:lnSpc>
            </a:pPr>
            <a:r>
              <a:rPr lang="en-US" sz="4500" spc="89" dirty="0">
                <a:solidFill>
                  <a:schemeClr val="bg1"/>
                </a:solidFill>
                <a:latin typeface="Poppins Bold"/>
              </a:rPr>
              <a:t>STANDARD COMPONENTS OF HVAC</a:t>
            </a:r>
          </a:p>
        </p:txBody>
      </p:sp>
      <p:sp>
        <p:nvSpPr>
          <p:cNvPr id="10" name="TextBox 10"/>
          <p:cNvSpPr txBox="1"/>
          <p:nvPr/>
        </p:nvSpPr>
        <p:spPr>
          <a:xfrm>
            <a:off x="373650" y="3554904"/>
            <a:ext cx="6547814" cy="6251007"/>
          </a:xfrm>
          <a:prstGeom prst="rect">
            <a:avLst/>
          </a:prstGeom>
        </p:spPr>
        <p:txBody>
          <a:bodyPr lIns="0" tIns="0" rIns="0" bIns="0" rtlCol="0" anchor="t">
            <a:spAutoFit/>
          </a:bodyPr>
          <a:lstStyle/>
          <a:p>
            <a:pPr algn="l">
              <a:lnSpc>
                <a:spcPts val="3500"/>
              </a:lnSpc>
            </a:pPr>
            <a:r>
              <a:rPr lang="en-US" sz="2400" dirty="0">
                <a:solidFill>
                  <a:schemeClr val="bg1"/>
                </a:solidFill>
                <a:latin typeface="Open Sans 2 Bold"/>
              </a:rPr>
              <a:t>Cooling coils (C)</a:t>
            </a:r>
          </a:p>
          <a:p>
            <a:pPr algn="l">
              <a:lnSpc>
                <a:spcPts val="3500"/>
              </a:lnSpc>
            </a:pPr>
            <a:r>
              <a:rPr lang="en-US" sz="2400" dirty="0">
                <a:solidFill>
                  <a:schemeClr val="bg1"/>
                </a:solidFill>
                <a:latin typeface="Open Sans 2"/>
              </a:rPr>
              <a:t>Also known as evaporator coil connected to a source of cooled refrigerant, i.e. chiller, cooling tower, etc., these coils are used to absorb heat from the air that passes over them. Depending on the temperature of the water in the coil, they can cause condensation to occur when air with a higher dew point pass over it. Cooling coils can be broken down into two main types: standard fluid coils and refrigerant coils. Both achieve the same result of cooling incoming air, but are designed differently to accommodate the different cooling medium.</a:t>
            </a:r>
          </a:p>
        </p:txBody>
      </p:sp>
      <p:sp>
        <p:nvSpPr>
          <p:cNvPr id="11" name="Freeform 21">
            <a:extLst>
              <a:ext uri="{FF2B5EF4-FFF2-40B4-BE49-F238E27FC236}">
                <a16:creationId xmlns:a16="http://schemas.microsoft.com/office/drawing/2014/main" id="{3DF36E37-3AD7-828B-DCB3-0CD96FF7A508}"/>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2" name="Freeform 46">
            <a:extLst>
              <a:ext uri="{FF2B5EF4-FFF2-40B4-BE49-F238E27FC236}">
                <a16:creationId xmlns:a16="http://schemas.microsoft.com/office/drawing/2014/main" id="{D8B9251B-3AEE-7602-071D-92FBCB7D33D0}"/>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14" name="Obrázok 13">
            <a:extLst>
              <a:ext uri="{FF2B5EF4-FFF2-40B4-BE49-F238E27FC236}">
                <a16:creationId xmlns:a16="http://schemas.microsoft.com/office/drawing/2014/main" id="{B2F9F502-CC25-46B6-AF89-96CF6C8A28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4077" y="1894500"/>
            <a:ext cx="6498000" cy="6498000"/>
          </a:xfrm>
          <a:prstGeom prst="rect">
            <a:avLst/>
          </a:prstGeom>
        </p:spPr>
      </p:pic>
      <p:pic>
        <p:nvPicPr>
          <p:cNvPr id="6" name="Obrázok 5">
            <a:extLst>
              <a:ext uri="{FF2B5EF4-FFF2-40B4-BE49-F238E27FC236}">
                <a16:creationId xmlns:a16="http://schemas.microsoft.com/office/drawing/2014/main" id="{C68E68D9-FB7B-67DE-0418-484B2242BA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73200" y="223715"/>
            <a:ext cx="3403334" cy="71400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3320105"/>
            <a:ext cx="1310100" cy="0"/>
          </a:xfrm>
          <a:prstGeom prst="line">
            <a:avLst/>
          </a:prstGeom>
          <a:ln w="95250" cap="flat">
            <a:solidFill>
              <a:srgbClr val="FFFFFF"/>
            </a:solidFill>
            <a:prstDash val="solid"/>
            <a:headEnd type="none" w="sm" len="sm"/>
            <a:tailEnd type="none" w="sm" len="sm"/>
          </a:ln>
        </p:spPr>
      </p:sp>
      <p:sp>
        <p:nvSpPr>
          <p:cNvPr id="9" name="TextBox 9"/>
          <p:cNvSpPr txBox="1"/>
          <p:nvPr/>
        </p:nvSpPr>
        <p:spPr>
          <a:xfrm>
            <a:off x="373650" y="761853"/>
            <a:ext cx="5234136" cy="2409825"/>
          </a:xfrm>
          <a:prstGeom prst="rect">
            <a:avLst/>
          </a:prstGeom>
        </p:spPr>
        <p:txBody>
          <a:bodyPr lIns="0" tIns="0" rIns="0" bIns="0" rtlCol="0" anchor="t">
            <a:spAutoFit/>
          </a:bodyPr>
          <a:lstStyle/>
          <a:p>
            <a:pPr algn="l">
              <a:lnSpc>
                <a:spcPts val="6299"/>
              </a:lnSpc>
            </a:pPr>
            <a:r>
              <a:rPr lang="en-US" sz="4500" spc="89" dirty="0">
                <a:solidFill>
                  <a:schemeClr val="bg1"/>
                </a:solidFill>
                <a:latin typeface="Poppins Bold"/>
              </a:rPr>
              <a:t>STANDARD COMPONENTS OF HVAC</a:t>
            </a:r>
          </a:p>
        </p:txBody>
      </p:sp>
      <p:sp>
        <p:nvSpPr>
          <p:cNvPr id="10" name="TextBox 10"/>
          <p:cNvSpPr txBox="1"/>
          <p:nvPr/>
        </p:nvSpPr>
        <p:spPr>
          <a:xfrm>
            <a:off x="373650" y="3619500"/>
            <a:ext cx="5736106" cy="2593467"/>
          </a:xfrm>
          <a:prstGeom prst="rect">
            <a:avLst/>
          </a:prstGeom>
        </p:spPr>
        <p:txBody>
          <a:bodyPr lIns="0" tIns="0" rIns="0" bIns="0" rtlCol="0" anchor="t">
            <a:spAutoFit/>
          </a:bodyPr>
          <a:lstStyle/>
          <a:p>
            <a:pPr algn="l">
              <a:lnSpc>
                <a:spcPts val="4060"/>
              </a:lnSpc>
            </a:pPr>
            <a:r>
              <a:rPr lang="en-US" sz="2400" dirty="0">
                <a:solidFill>
                  <a:schemeClr val="bg1"/>
                </a:solidFill>
                <a:latin typeface="Open Sans 2 Bold"/>
              </a:rPr>
              <a:t>Heating Coils/Reheats (D)</a:t>
            </a:r>
          </a:p>
          <a:p>
            <a:pPr algn="l">
              <a:lnSpc>
                <a:spcPts val="4060"/>
              </a:lnSpc>
            </a:pPr>
            <a:r>
              <a:rPr lang="en-US" sz="2400" dirty="0">
                <a:solidFill>
                  <a:schemeClr val="bg1"/>
                </a:solidFill>
                <a:latin typeface="Open Sans 2"/>
              </a:rPr>
              <a:t>Connected to a heat source, i.e. boiler or electric heaters, these coils are used to reject heat to the air that passes over them. </a:t>
            </a:r>
          </a:p>
        </p:txBody>
      </p:sp>
      <p:sp>
        <p:nvSpPr>
          <p:cNvPr id="11" name="Freeform 21">
            <a:extLst>
              <a:ext uri="{FF2B5EF4-FFF2-40B4-BE49-F238E27FC236}">
                <a16:creationId xmlns:a16="http://schemas.microsoft.com/office/drawing/2014/main" id="{86336E29-F92B-C431-30BB-B0100CBBDE6C}"/>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2" name="Freeform 46">
            <a:extLst>
              <a:ext uri="{FF2B5EF4-FFF2-40B4-BE49-F238E27FC236}">
                <a16:creationId xmlns:a16="http://schemas.microsoft.com/office/drawing/2014/main" id="{C565EBE3-A2C9-82B3-5350-ED8A306C7317}"/>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14" name="Obrázok 13">
            <a:extLst>
              <a:ext uri="{FF2B5EF4-FFF2-40B4-BE49-F238E27FC236}">
                <a16:creationId xmlns:a16="http://schemas.microsoft.com/office/drawing/2014/main" id="{7B20FF44-349A-A3FE-AC97-791B5EAFB7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4077" y="1893067"/>
            <a:ext cx="6498000" cy="6498000"/>
          </a:xfrm>
          <a:prstGeom prst="rect">
            <a:avLst/>
          </a:prstGeom>
        </p:spPr>
      </p:pic>
      <p:pic>
        <p:nvPicPr>
          <p:cNvPr id="6" name="Obrázok 5">
            <a:extLst>
              <a:ext uri="{FF2B5EF4-FFF2-40B4-BE49-F238E27FC236}">
                <a16:creationId xmlns:a16="http://schemas.microsoft.com/office/drawing/2014/main" id="{E7BE454A-96A6-5B7A-123F-E9525671B2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73200" y="223715"/>
            <a:ext cx="3403334" cy="71400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solidFill>
                  <a:schemeClr val="bg1"/>
                </a:solidFill>
              </a:endParaRPr>
            </a:p>
          </p:txBody>
        </p:sp>
      </p:grpSp>
      <p:sp>
        <p:nvSpPr>
          <p:cNvPr id="5" name="AutoShape 5"/>
          <p:cNvSpPr/>
          <p:nvPr/>
        </p:nvSpPr>
        <p:spPr>
          <a:xfrm>
            <a:off x="373650" y="3320105"/>
            <a:ext cx="1310100" cy="0"/>
          </a:xfrm>
          <a:prstGeom prst="line">
            <a:avLst/>
          </a:prstGeom>
          <a:ln w="95250" cap="flat">
            <a:solidFill>
              <a:srgbClr val="FFFFFF"/>
            </a:solidFill>
            <a:prstDash val="solid"/>
            <a:headEnd type="none" w="sm" len="sm"/>
            <a:tailEnd type="none" w="sm" len="sm"/>
          </a:ln>
        </p:spPr>
      </p:sp>
      <p:sp>
        <p:nvSpPr>
          <p:cNvPr id="9" name="TextBox 9"/>
          <p:cNvSpPr txBox="1"/>
          <p:nvPr/>
        </p:nvSpPr>
        <p:spPr>
          <a:xfrm>
            <a:off x="373650" y="666641"/>
            <a:ext cx="5234136" cy="2409825"/>
          </a:xfrm>
          <a:prstGeom prst="rect">
            <a:avLst/>
          </a:prstGeom>
        </p:spPr>
        <p:txBody>
          <a:bodyPr lIns="0" tIns="0" rIns="0" bIns="0" rtlCol="0" anchor="t">
            <a:spAutoFit/>
          </a:bodyPr>
          <a:lstStyle/>
          <a:p>
            <a:pPr algn="l">
              <a:lnSpc>
                <a:spcPts val="6299"/>
              </a:lnSpc>
            </a:pPr>
            <a:r>
              <a:rPr lang="en-US" sz="4500" spc="89" dirty="0">
                <a:solidFill>
                  <a:schemeClr val="bg1"/>
                </a:solidFill>
                <a:latin typeface="Poppins Bold"/>
              </a:rPr>
              <a:t>STANDARD COMPONENTS OF HVAC</a:t>
            </a:r>
          </a:p>
        </p:txBody>
      </p:sp>
      <p:sp>
        <p:nvSpPr>
          <p:cNvPr id="10" name="TextBox 10"/>
          <p:cNvSpPr txBox="1"/>
          <p:nvPr/>
        </p:nvSpPr>
        <p:spPr>
          <a:xfrm>
            <a:off x="373650" y="3603277"/>
            <a:ext cx="5736106" cy="2576924"/>
          </a:xfrm>
          <a:prstGeom prst="rect">
            <a:avLst/>
          </a:prstGeom>
        </p:spPr>
        <p:txBody>
          <a:bodyPr lIns="0" tIns="0" rIns="0" bIns="0" rtlCol="0" anchor="t">
            <a:spAutoFit/>
          </a:bodyPr>
          <a:lstStyle/>
          <a:p>
            <a:pPr algn="l">
              <a:lnSpc>
                <a:spcPts val="4060"/>
              </a:lnSpc>
            </a:pPr>
            <a:r>
              <a:rPr lang="en-US" sz="2400" dirty="0">
                <a:solidFill>
                  <a:schemeClr val="bg1"/>
                </a:solidFill>
                <a:latin typeface="Open Sans 2 Bold"/>
              </a:rPr>
              <a:t>Humidifiers (E)</a:t>
            </a:r>
          </a:p>
          <a:p>
            <a:pPr algn="l">
              <a:lnSpc>
                <a:spcPts val="4060"/>
              </a:lnSpc>
            </a:pPr>
            <a:r>
              <a:rPr lang="en-US" sz="2400" dirty="0">
                <a:solidFill>
                  <a:schemeClr val="bg1"/>
                </a:solidFill>
                <a:latin typeface="Open Sans 2"/>
              </a:rPr>
              <a:t>A mechanism used to add moisture to the air. In HVAC settings there are four dominant methods for raising the moisture content of air. </a:t>
            </a:r>
          </a:p>
        </p:txBody>
      </p:sp>
      <p:sp>
        <p:nvSpPr>
          <p:cNvPr id="11" name="Freeform 21">
            <a:extLst>
              <a:ext uri="{FF2B5EF4-FFF2-40B4-BE49-F238E27FC236}">
                <a16:creationId xmlns:a16="http://schemas.microsoft.com/office/drawing/2014/main" id="{7421BFE6-85F9-0424-4086-07477D7522DE}"/>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2" name="Freeform 46">
            <a:extLst>
              <a:ext uri="{FF2B5EF4-FFF2-40B4-BE49-F238E27FC236}">
                <a16:creationId xmlns:a16="http://schemas.microsoft.com/office/drawing/2014/main" id="{E73DD39D-BB7A-6D18-DE6D-5CB197A19754}"/>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14" name="Obrázok 13">
            <a:extLst>
              <a:ext uri="{FF2B5EF4-FFF2-40B4-BE49-F238E27FC236}">
                <a16:creationId xmlns:a16="http://schemas.microsoft.com/office/drawing/2014/main" id="{ABA03299-6D08-744A-C555-80D2530E69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343" y="1893067"/>
            <a:ext cx="6498000" cy="6498000"/>
          </a:xfrm>
          <a:prstGeom prst="rect">
            <a:avLst/>
          </a:prstGeom>
        </p:spPr>
      </p:pic>
      <p:pic>
        <p:nvPicPr>
          <p:cNvPr id="6" name="Obrázok 5">
            <a:extLst>
              <a:ext uri="{FF2B5EF4-FFF2-40B4-BE49-F238E27FC236}">
                <a16:creationId xmlns:a16="http://schemas.microsoft.com/office/drawing/2014/main" id="{3B31FB11-7601-0FA6-9766-60AECE4661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73200" y="223715"/>
            <a:ext cx="3403334" cy="71400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3320105"/>
            <a:ext cx="1310100" cy="0"/>
          </a:xfrm>
          <a:prstGeom prst="line">
            <a:avLst/>
          </a:prstGeom>
          <a:ln w="95250" cap="flat">
            <a:solidFill>
              <a:srgbClr val="FFFFFF"/>
            </a:solidFill>
            <a:prstDash val="solid"/>
            <a:headEnd type="none" w="sm" len="sm"/>
            <a:tailEnd type="none" w="sm" len="sm"/>
          </a:ln>
        </p:spPr>
      </p:sp>
      <p:sp>
        <p:nvSpPr>
          <p:cNvPr id="9" name="TextBox 9"/>
          <p:cNvSpPr txBox="1"/>
          <p:nvPr/>
        </p:nvSpPr>
        <p:spPr>
          <a:xfrm>
            <a:off x="373650" y="673483"/>
            <a:ext cx="5234136" cy="2409825"/>
          </a:xfrm>
          <a:prstGeom prst="rect">
            <a:avLst/>
          </a:prstGeom>
        </p:spPr>
        <p:txBody>
          <a:bodyPr lIns="0" tIns="0" rIns="0" bIns="0" rtlCol="0" anchor="t">
            <a:spAutoFit/>
          </a:bodyPr>
          <a:lstStyle/>
          <a:p>
            <a:pPr algn="l">
              <a:lnSpc>
                <a:spcPts val="6299"/>
              </a:lnSpc>
            </a:pPr>
            <a:r>
              <a:rPr lang="en-US" sz="4500" spc="89" dirty="0">
                <a:solidFill>
                  <a:schemeClr val="bg1"/>
                </a:solidFill>
                <a:latin typeface="Poppins Bold"/>
              </a:rPr>
              <a:t>STANDARD COMPONENTS OF HVAC</a:t>
            </a:r>
          </a:p>
        </p:txBody>
      </p:sp>
      <p:sp>
        <p:nvSpPr>
          <p:cNvPr id="10" name="TextBox 10"/>
          <p:cNvSpPr txBox="1"/>
          <p:nvPr/>
        </p:nvSpPr>
        <p:spPr>
          <a:xfrm>
            <a:off x="373650" y="3467287"/>
            <a:ext cx="5736106" cy="2051139"/>
          </a:xfrm>
          <a:prstGeom prst="rect">
            <a:avLst/>
          </a:prstGeom>
        </p:spPr>
        <p:txBody>
          <a:bodyPr lIns="0" tIns="0" rIns="0" bIns="0" rtlCol="0" anchor="t">
            <a:spAutoFit/>
          </a:bodyPr>
          <a:lstStyle/>
          <a:p>
            <a:pPr algn="l">
              <a:lnSpc>
                <a:spcPts val="4060"/>
              </a:lnSpc>
            </a:pPr>
            <a:r>
              <a:rPr lang="en-US" sz="2400" dirty="0">
                <a:solidFill>
                  <a:schemeClr val="bg1"/>
                </a:solidFill>
                <a:latin typeface="Open Sans 2 Bold"/>
              </a:rPr>
              <a:t>Fans (F)</a:t>
            </a:r>
          </a:p>
          <a:p>
            <a:pPr algn="l">
              <a:lnSpc>
                <a:spcPts val="4060"/>
              </a:lnSpc>
            </a:pPr>
            <a:r>
              <a:rPr lang="en-US" sz="2400" dirty="0">
                <a:solidFill>
                  <a:schemeClr val="bg1"/>
                </a:solidFill>
                <a:latin typeface="Open Sans 2"/>
              </a:rPr>
              <a:t>Fans are motor driven assemblies found inside of the air handling systems that help move air through the system. </a:t>
            </a:r>
          </a:p>
        </p:txBody>
      </p:sp>
      <p:sp>
        <p:nvSpPr>
          <p:cNvPr id="11" name="Freeform 21">
            <a:extLst>
              <a:ext uri="{FF2B5EF4-FFF2-40B4-BE49-F238E27FC236}">
                <a16:creationId xmlns:a16="http://schemas.microsoft.com/office/drawing/2014/main" id="{4ADD1E98-12BB-6036-0D71-20F886DEA9F0}"/>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2" name="Freeform 46">
            <a:extLst>
              <a:ext uri="{FF2B5EF4-FFF2-40B4-BE49-F238E27FC236}">
                <a16:creationId xmlns:a16="http://schemas.microsoft.com/office/drawing/2014/main" id="{56B7838D-BCAD-1917-3BF5-67D3F717DA89}"/>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14" name="Obrázok 13">
            <a:extLst>
              <a:ext uri="{FF2B5EF4-FFF2-40B4-BE49-F238E27FC236}">
                <a16:creationId xmlns:a16="http://schemas.microsoft.com/office/drawing/2014/main" id="{F89F9AA7-D028-CF43-A4ED-9F1343D3D5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4077" y="1964415"/>
            <a:ext cx="6498000" cy="6498000"/>
          </a:xfrm>
          <a:prstGeom prst="rect">
            <a:avLst/>
          </a:prstGeom>
        </p:spPr>
      </p:pic>
      <p:pic>
        <p:nvPicPr>
          <p:cNvPr id="6" name="Obrázok 5">
            <a:extLst>
              <a:ext uri="{FF2B5EF4-FFF2-40B4-BE49-F238E27FC236}">
                <a16:creationId xmlns:a16="http://schemas.microsoft.com/office/drawing/2014/main" id="{F9A6BE5B-811E-7B68-F1E7-B2B5AF4861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73200" y="223715"/>
            <a:ext cx="3403334" cy="71400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3320105"/>
            <a:ext cx="1310100" cy="0"/>
          </a:xfrm>
          <a:prstGeom prst="line">
            <a:avLst/>
          </a:prstGeom>
          <a:ln w="95250" cap="flat">
            <a:solidFill>
              <a:srgbClr val="FFFFFF"/>
            </a:solidFill>
            <a:prstDash val="solid"/>
            <a:headEnd type="none" w="sm" len="sm"/>
            <a:tailEnd type="none" w="sm" len="sm"/>
          </a:ln>
        </p:spPr>
      </p:sp>
      <p:sp>
        <p:nvSpPr>
          <p:cNvPr id="9" name="TextBox 9"/>
          <p:cNvSpPr txBox="1"/>
          <p:nvPr/>
        </p:nvSpPr>
        <p:spPr>
          <a:xfrm>
            <a:off x="373650" y="629755"/>
            <a:ext cx="5234136" cy="2409825"/>
          </a:xfrm>
          <a:prstGeom prst="rect">
            <a:avLst/>
          </a:prstGeom>
        </p:spPr>
        <p:txBody>
          <a:bodyPr lIns="0" tIns="0" rIns="0" bIns="0" rtlCol="0" anchor="t">
            <a:spAutoFit/>
          </a:bodyPr>
          <a:lstStyle/>
          <a:p>
            <a:pPr algn="l">
              <a:lnSpc>
                <a:spcPts val="6299"/>
              </a:lnSpc>
            </a:pPr>
            <a:r>
              <a:rPr lang="en-US" sz="4500" spc="89" dirty="0">
                <a:solidFill>
                  <a:schemeClr val="bg1"/>
                </a:solidFill>
                <a:latin typeface="Poppins Bold"/>
              </a:rPr>
              <a:t>STANDARD COMPONENTS OF HVAC</a:t>
            </a:r>
          </a:p>
        </p:txBody>
      </p:sp>
      <p:sp>
        <p:nvSpPr>
          <p:cNvPr id="10" name="TextBox 10"/>
          <p:cNvSpPr txBox="1"/>
          <p:nvPr/>
        </p:nvSpPr>
        <p:spPr>
          <a:xfrm>
            <a:off x="373650" y="3625305"/>
            <a:ext cx="5736106" cy="3628494"/>
          </a:xfrm>
          <a:prstGeom prst="rect">
            <a:avLst/>
          </a:prstGeom>
        </p:spPr>
        <p:txBody>
          <a:bodyPr lIns="0" tIns="0" rIns="0" bIns="0" rtlCol="0" anchor="t">
            <a:spAutoFit/>
          </a:bodyPr>
          <a:lstStyle/>
          <a:p>
            <a:pPr algn="l">
              <a:lnSpc>
                <a:spcPts val="4060"/>
              </a:lnSpc>
            </a:pPr>
            <a:r>
              <a:rPr lang="en-US" sz="2400" dirty="0">
                <a:solidFill>
                  <a:schemeClr val="bg1"/>
                </a:solidFill>
                <a:latin typeface="Open Sans 2 Bold"/>
              </a:rPr>
              <a:t>Diffuser (G)</a:t>
            </a:r>
          </a:p>
          <a:p>
            <a:pPr algn="l">
              <a:lnSpc>
                <a:spcPts val="4060"/>
              </a:lnSpc>
            </a:pPr>
            <a:r>
              <a:rPr lang="en-US" sz="2400" dirty="0">
                <a:solidFill>
                  <a:schemeClr val="bg1"/>
                </a:solidFill>
                <a:latin typeface="Open Sans 2"/>
              </a:rPr>
              <a:t>In HVAC systems, the air supply diffuser is a device that delivers and ventilates conditioned air in an area, mixes indoor air, and manages air output. It works by reducing the air duct velocity by increasing the static pressure.</a:t>
            </a:r>
          </a:p>
        </p:txBody>
      </p:sp>
      <p:sp>
        <p:nvSpPr>
          <p:cNvPr id="11" name="Freeform 21">
            <a:extLst>
              <a:ext uri="{FF2B5EF4-FFF2-40B4-BE49-F238E27FC236}">
                <a16:creationId xmlns:a16="http://schemas.microsoft.com/office/drawing/2014/main" id="{CB31617D-3555-61B9-7B18-957AC7FEBCEC}"/>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2" name="Freeform 46">
            <a:extLst>
              <a:ext uri="{FF2B5EF4-FFF2-40B4-BE49-F238E27FC236}">
                <a16:creationId xmlns:a16="http://schemas.microsoft.com/office/drawing/2014/main" id="{5172AE51-C3EF-C3F5-2AE5-F7BE1C51E4B7}"/>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14" name="Obrázok 13">
            <a:extLst>
              <a:ext uri="{FF2B5EF4-FFF2-40B4-BE49-F238E27FC236}">
                <a16:creationId xmlns:a16="http://schemas.microsoft.com/office/drawing/2014/main" id="{0A28E668-8E64-4399-60B9-531CD6DE7A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9520" y="1964415"/>
            <a:ext cx="6498000" cy="6498000"/>
          </a:xfrm>
          <a:prstGeom prst="rect">
            <a:avLst/>
          </a:prstGeom>
        </p:spPr>
      </p:pic>
      <p:pic>
        <p:nvPicPr>
          <p:cNvPr id="6" name="Obrázok 5">
            <a:extLst>
              <a:ext uri="{FF2B5EF4-FFF2-40B4-BE49-F238E27FC236}">
                <a16:creationId xmlns:a16="http://schemas.microsoft.com/office/drawing/2014/main" id="{A0703F11-7B75-1B4D-5AD1-DCDAFA3384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73200" y="223715"/>
            <a:ext cx="3403334" cy="71400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129851627"/>
              </p:ext>
            </p:extLst>
          </p:nvPr>
        </p:nvGraphicFramePr>
        <p:xfrm>
          <a:off x="919853" y="1718135"/>
          <a:ext cx="16448293" cy="3808642"/>
        </p:xfrm>
        <a:graphic>
          <a:graphicData uri="http://schemas.openxmlformats.org/drawingml/2006/table">
            <a:tbl>
              <a:tblPr/>
              <a:tblGrid>
                <a:gridCol w="5780861">
                  <a:extLst>
                    <a:ext uri="{9D8B030D-6E8A-4147-A177-3AD203B41FA5}">
                      <a16:colId xmlns:a16="http://schemas.microsoft.com/office/drawing/2014/main" val="20000"/>
                    </a:ext>
                  </a:extLst>
                </a:gridCol>
                <a:gridCol w="5320484">
                  <a:extLst>
                    <a:ext uri="{9D8B030D-6E8A-4147-A177-3AD203B41FA5}">
                      <a16:colId xmlns:a16="http://schemas.microsoft.com/office/drawing/2014/main" val="20001"/>
                    </a:ext>
                  </a:extLst>
                </a:gridCol>
                <a:gridCol w="5346948">
                  <a:extLst>
                    <a:ext uri="{9D8B030D-6E8A-4147-A177-3AD203B41FA5}">
                      <a16:colId xmlns:a16="http://schemas.microsoft.com/office/drawing/2014/main" val="20002"/>
                    </a:ext>
                  </a:extLst>
                </a:gridCol>
              </a:tblGrid>
              <a:tr h="1084540">
                <a:tc>
                  <a:txBody>
                    <a:bodyPr/>
                    <a:lstStyle/>
                    <a:p>
                      <a:pPr algn="ctr">
                        <a:lnSpc>
                          <a:spcPts val="3499"/>
                        </a:lnSpc>
                        <a:defRPr/>
                      </a:pPr>
                      <a:r>
                        <a:rPr lang="en-US" sz="2499">
                          <a:solidFill>
                            <a:srgbClr val="000000"/>
                          </a:solidFill>
                          <a:latin typeface="Open Sans 2 Bold"/>
                        </a:rPr>
                        <a:t>Turning vanes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8ECEC"/>
                    </a:solidFill>
                  </a:tcPr>
                </a:tc>
                <a:tc>
                  <a:txBody>
                    <a:bodyPr/>
                    <a:lstStyle/>
                    <a:p>
                      <a:pPr algn="ctr">
                        <a:lnSpc>
                          <a:spcPts val="3499"/>
                        </a:lnSpc>
                        <a:defRPr/>
                      </a:pPr>
                      <a:r>
                        <a:rPr lang="en-US" sz="2499">
                          <a:solidFill>
                            <a:srgbClr val="000000"/>
                          </a:solidFill>
                          <a:latin typeface="Open Sans 2 Bold"/>
                        </a:rPr>
                        <a:t>Air mixer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8ECEC"/>
                    </a:solidFill>
                  </a:tcPr>
                </a:tc>
                <a:tc>
                  <a:txBody>
                    <a:bodyPr/>
                    <a:lstStyle/>
                    <a:p>
                      <a:pPr algn="ctr">
                        <a:lnSpc>
                          <a:spcPts val="3499"/>
                        </a:lnSpc>
                        <a:defRPr/>
                      </a:pPr>
                      <a:r>
                        <a:rPr lang="en-US" sz="2499">
                          <a:solidFill>
                            <a:srgbClr val="000000"/>
                          </a:solidFill>
                          <a:latin typeface="Open Sans 2 Bold"/>
                        </a:rPr>
                        <a:t>Building management systems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8ECEC"/>
                    </a:solidFill>
                  </a:tcPr>
                </a:tc>
                <a:extLst>
                  <a:ext uri="{0D108BD9-81ED-4DB2-BD59-A6C34878D82A}">
                    <a16:rowId xmlns:a16="http://schemas.microsoft.com/office/drawing/2014/main" val="10000"/>
                  </a:ext>
                </a:extLst>
              </a:tr>
              <a:tr h="2724102">
                <a:tc>
                  <a:txBody>
                    <a:bodyPr/>
                    <a:lstStyle/>
                    <a:p>
                      <a:pPr algn="l">
                        <a:lnSpc>
                          <a:spcPts val="3359"/>
                        </a:lnSpc>
                        <a:defRPr/>
                      </a:pPr>
                      <a:r>
                        <a:rPr lang="en-US" sz="2399" dirty="0">
                          <a:solidFill>
                            <a:srgbClr val="FFFFFF"/>
                          </a:solidFill>
                          <a:latin typeface="Open Sans 2"/>
                        </a:rPr>
                        <a:t>Stationary metal devices inside duct work that are used to direct the flow of air and reduce turbulence in the ductwork. </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C5B60"/>
                    </a:solidFill>
                  </a:tcPr>
                </a:tc>
                <a:tc>
                  <a:txBody>
                    <a:bodyPr/>
                    <a:lstStyle/>
                    <a:p>
                      <a:pPr algn="l">
                        <a:lnSpc>
                          <a:spcPts val="3359"/>
                        </a:lnSpc>
                        <a:defRPr/>
                      </a:pPr>
                      <a:r>
                        <a:rPr lang="en-US" sz="2399" dirty="0">
                          <a:solidFill>
                            <a:srgbClr val="FFFFFF"/>
                          </a:solidFill>
                          <a:latin typeface="Open Sans 2"/>
                        </a:rPr>
                        <a:t>Metal devices in an air handling unit that are used to mix or blend the passing air. Usually located after the outside air intake or after a bypass in the system. </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C5B60"/>
                    </a:solidFill>
                  </a:tcPr>
                </a:tc>
                <a:tc>
                  <a:txBody>
                    <a:bodyPr/>
                    <a:lstStyle/>
                    <a:p>
                      <a:pPr algn="l">
                        <a:lnSpc>
                          <a:spcPts val="3359"/>
                        </a:lnSpc>
                        <a:defRPr/>
                      </a:pPr>
                      <a:r>
                        <a:rPr lang="en-US" sz="2399" dirty="0">
                          <a:solidFill>
                            <a:srgbClr val="FFFFFF"/>
                          </a:solidFill>
                          <a:latin typeface="Open Sans 2"/>
                        </a:rPr>
                        <a:t>The computer-based control system that can automate the HVAC, lighting, security, and life safety systems of a facility. </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C5B60"/>
                    </a:solidFill>
                  </a:tcPr>
                </a:tc>
                <a:extLst>
                  <a:ext uri="{0D108BD9-81ED-4DB2-BD59-A6C34878D82A}">
                    <a16:rowId xmlns:a16="http://schemas.microsoft.com/office/drawing/2014/main" val="10001"/>
                  </a:ext>
                </a:extLst>
              </a:tr>
            </a:tbl>
          </a:graphicData>
        </a:graphic>
      </p:graphicFrame>
      <p:sp>
        <p:nvSpPr>
          <p:cNvPr id="5" name="TextBox 5"/>
          <p:cNvSpPr txBox="1"/>
          <p:nvPr/>
        </p:nvSpPr>
        <p:spPr>
          <a:xfrm>
            <a:off x="811006" y="561975"/>
            <a:ext cx="12410482" cy="809625"/>
          </a:xfrm>
          <a:prstGeom prst="rect">
            <a:avLst/>
          </a:prstGeom>
        </p:spPr>
        <p:txBody>
          <a:bodyPr lIns="0" tIns="0" rIns="0" bIns="0" rtlCol="0" anchor="t">
            <a:spAutoFit/>
          </a:bodyPr>
          <a:lstStyle/>
          <a:p>
            <a:pPr algn="l">
              <a:lnSpc>
                <a:spcPts val="6299"/>
              </a:lnSpc>
            </a:pPr>
            <a:r>
              <a:rPr lang="en-US" sz="4500">
                <a:solidFill>
                  <a:srgbClr val="000000"/>
                </a:solidFill>
                <a:latin typeface="Poppins Bold"/>
              </a:rPr>
              <a:t>Additional components</a:t>
            </a:r>
          </a:p>
        </p:txBody>
      </p:sp>
      <p:graphicFrame>
        <p:nvGraphicFramePr>
          <p:cNvPr id="6" name="Table 6"/>
          <p:cNvGraphicFramePr>
            <a:graphicFrameLocks noGrp="1"/>
          </p:cNvGraphicFramePr>
          <p:nvPr>
            <p:extLst>
              <p:ext uri="{D42A27DB-BD31-4B8C-83A1-F6EECF244321}">
                <p14:modId xmlns:p14="http://schemas.microsoft.com/office/powerpoint/2010/main" val="3692773564"/>
              </p:ext>
            </p:extLst>
          </p:nvPr>
        </p:nvGraphicFramePr>
        <p:xfrm>
          <a:off x="919853" y="5526777"/>
          <a:ext cx="16448293" cy="4540791"/>
        </p:xfrm>
        <a:graphic>
          <a:graphicData uri="http://schemas.openxmlformats.org/drawingml/2006/table">
            <a:tbl>
              <a:tblPr/>
              <a:tblGrid>
                <a:gridCol w="5780861">
                  <a:extLst>
                    <a:ext uri="{9D8B030D-6E8A-4147-A177-3AD203B41FA5}">
                      <a16:colId xmlns:a16="http://schemas.microsoft.com/office/drawing/2014/main" val="20000"/>
                    </a:ext>
                  </a:extLst>
                </a:gridCol>
                <a:gridCol w="5320484">
                  <a:extLst>
                    <a:ext uri="{9D8B030D-6E8A-4147-A177-3AD203B41FA5}">
                      <a16:colId xmlns:a16="http://schemas.microsoft.com/office/drawing/2014/main" val="20001"/>
                    </a:ext>
                  </a:extLst>
                </a:gridCol>
                <a:gridCol w="5346948">
                  <a:extLst>
                    <a:ext uri="{9D8B030D-6E8A-4147-A177-3AD203B41FA5}">
                      <a16:colId xmlns:a16="http://schemas.microsoft.com/office/drawing/2014/main" val="20002"/>
                    </a:ext>
                  </a:extLst>
                </a:gridCol>
              </a:tblGrid>
              <a:tr h="1082776">
                <a:tc>
                  <a:txBody>
                    <a:bodyPr/>
                    <a:lstStyle/>
                    <a:p>
                      <a:pPr algn="ctr">
                        <a:lnSpc>
                          <a:spcPts val="3499"/>
                        </a:lnSpc>
                        <a:defRPr/>
                      </a:pPr>
                      <a:r>
                        <a:rPr lang="en-US" sz="2499">
                          <a:solidFill>
                            <a:srgbClr val="000000"/>
                          </a:solidFill>
                          <a:latin typeface="Open Sans 2 Bold"/>
                        </a:rPr>
                        <a:t>VFD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8ECEC"/>
                    </a:solidFill>
                  </a:tcPr>
                </a:tc>
                <a:tc>
                  <a:txBody>
                    <a:bodyPr/>
                    <a:lstStyle/>
                    <a:p>
                      <a:pPr algn="ctr">
                        <a:lnSpc>
                          <a:spcPts val="3499"/>
                        </a:lnSpc>
                        <a:defRPr/>
                      </a:pPr>
                      <a:r>
                        <a:rPr lang="en-US" sz="2499">
                          <a:solidFill>
                            <a:srgbClr val="000000"/>
                          </a:solidFill>
                          <a:latin typeface="Open Sans 2 Bold"/>
                        </a:rPr>
                        <a:t>Desiccant air dryer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8ECEC"/>
                    </a:solidFill>
                  </a:tcPr>
                </a:tc>
                <a:tc>
                  <a:txBody>
                    <a:bodyPr/>
                    <a:lstStyle/>
                    <a:p>
                      <a:pPr algn="ctr">
                        <a:lnSpc>
                          <a:spcPts val="3499"/>
                        </a:lnSpc>
                        <a:defRPr/>
                      </a:pPr>
                      <a:r>
                        <a:rPr lang="en-US" sz="2499">
                          <a:solidFill>
                            <a:srgbClr val="000000"/>
                          </a:solidFill>
                          <a:latin typeface="Open Sans 2 Bold"/>
                        </a:rPr>
                        <a:t>Open plenum design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8ECEC"/>
                    </a:solidFill>
                  </a:tcPr>
                </a:tc>
                <a:extLst>
                  <a:ext uri="{0D108BD9-81ED-4DB2-BD59-A6C34878D82A}">
                    <a16:rowId xmlns:a16="http://schemas.microsoft.com/office/drawing/2014/main" val="10000"/>
                  </a:ext>
                </a:extLst>
              </a:tr>
              <a:tr h="3458015">
                <a:tc>
                  <a:txBody>
                    <a:bodyPr/>
                    <a:lstStyle/>
                    <a:p>
                      <a:pPr algn="l">
                        <a:lnSpc>
                          <a:spcPts val="3359"/>
                        </a:lnSpc>
                        <a:defRPr/>
                      </a:pPr>
                      <a:r>
                        <a:rPr lang="en-US" sz="2399" dirty="0">
                          <a:solidFill>
                            <a:srgbClr val="FFFFFF"/>
                          </a:solidFill>
                          <a:latin typeface="Open Sans 2"/>
                        </a:rPr>
                        <a:t>Variable Frequency Drive (VFD) or Variable Speed Drive (VSD) - a digital control device used on air handling units to control the speed and torque of the supply, return, or relief fans in the unit.</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C5B60"/>
                    </a:solidFill>
                  </a:tcPr>
                </a:tc>
                <a:tc>
                  <a:txBody>
                    <a:bodyPr/>
                    <a:lstStyle/>
                    <a:p>
                      <a:pPr algn="l">
                        <a:lnSpc>
                          <a:spcPts val="3359"/>
                        </a:lnSpc>
                        <a:defRPr/>
                      </a:pPr>
                      <a:r>
                        <a:rPr lang="en-US" sz="2399" dirty="0">
                          <a:solidFill>
                            <a:srgbClr val="FFFFFF"/>
                          </a:solidFill>
                          <a:latin typeface="Open Sans 2"/>
                        </a:rPr>
                        <a:t>A device that uses hygroscopic material to remove moisture from air that is drawn into it.</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C5B60"/>
                    </a:solidFill>
                  </a:tcPr>
                </a:tc>
                <a:tc>
                  <a:txBody>
                    <a:bodyPr/>
                    <a:lstStyle/>
                    <a:p>
                      <a:pPr algn="l">
                        <a:lnSpc>
                          <a:spcPts val="3359"/>
                        </a:lnSpc>
                        <a:defRPr/>
                      </a:pPr>
                      <a:r>
                        <a:rPr lang="en-US" sz="2399" dirty="0">
                          <a:solidFill>
                            <a:srgbClr val="FFFFFF"/>
                          </a:solidFill>
                          <a:latin typeface="Open Sans 2"/>
                        </a:rPr>
                        <a:t>Air is returned to the HVAC system through the ceiling of the space without the use of ductwork. Ceiling air return can mix with unconditioned air, messing with temperature and humidity for your valuables.</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C5B60"/>
                    </a:solidFill>
                  </a:tcPr>
                </a:tc>
                <a:extLst>
                  <a:ext uri="{0D108BD9-81ED-4DB2-BD59-A6C34878D82A}">
                    <a16:rowId xmlns:a16="http://schemas.microsoft.com/office/drawing/2014/main" val="10001"/>
                  </a:ext>
                </a:extLst>
              </a:tr>
            </a:tbl>
          </a:graphicData>
        </a:graphic>
      </p:graphicFrame>
      <p:sp>
        <p:nvSpPr>
          <p:cNvPr id="7" name="Freeform 21">
            <a:extLst>
              <a:ext uri="{FF2B5EF4-FFF2-40B4-BE49-F238E27FC236}">
                <a16:creationId xmlns:a16="http://schemas.microsoft.com/office/drawing/2014/main" id="{36CC732E-F091-E7DF-1E27-D7F427403D5C}"/>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8" name="Freeform 46">
            <a:extLst>
              <a:ext uri="{FF2B5EF4-FFF2-40B4-BE49-F238E27FC236}">
                <a16:creationId xmlns:a16="http://schemas.microsoft.com/office/drawing/2014/main" id="{5C80378C-C638-5909-ACF4-3CE6839B2B23}"/>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3" name="Obrázok 2">
            <a:extLst>
              <a:ext uri="{FF2B5EF4-FFF2-40B4-BE49-F238E27FC236}">
                <a16:creationId xmlns:a16="http://schemas.microsoft.com/office/drawing/2014/main" id="{C100EE07-D00A-385F-91E5-22BA220056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73200" y="223715"/>
            <a:ext cx="3403334" cy="71400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202747016"/>
              </p:ext>
            </p:extLst>
          </p:nvPr>
        </p:nvGraphicFramePr>
        <p:xfrm>
          <a:off x="919853" y="2433866"/>
          <a:ext cx="16448293" cy="5909248"/>
        </p:xfrm>
        <a:graphic>
          <a:graphicData uri="http://schemas.openxmlformats.org/drawingml/2006/table">
            <a:tbl>
              <a:tblPr/>
              <a:tblGrid>
                <a:gridCol w="5780861">
                  <a:extLst>
                    <a:ext uri="{9D8B030D-6E8A-4147-A177-3AD203B41FA5}">
                      <a16:colId xmlns:a16="http://schemas.microsoft.com/office/drawing/2014/main" val="20000"/>
                    </a:ext>
                  </a:extLst>
                </a:gridCol>
                <a:gridCol w="5320484">
                  <a:extLst>
                    <a:ext uri="{9D8B030D-6E8A-4147-A177-3AD203B41FA5}">
                      <a16:colId xmlns:a16="http://schemas.microsoft.com/office/drawing/2014/main" val="20001"/>
                    </a:ext>
                  </a:extLst>
                </a:gridCol>
                <a:gridCol w="5346948">
                  <a:extLst>
                    <a:ext uri="{9D8B030D-6E8A-4147-A177-3AD203B41FA5}">
                      <a16:colId xmlns:a16="http://schemas.microsoft.com/office/drawing/2014/main" val="20002"/>
                    </a:ext>
                  </a:extLst>
                </a:gridCol>
              </a:tblGrid>
              <a:tr h="1614357">
                <a:tc gridSpan="2">
                  <a:txBody>
                    <a:bodyPr/>
                    <a:lstStyle/>
                    <a:p>
                      <a:pPr algn="ctr">
                        <a:lnSpc>
                          <a:spcPts val="3499"/>
                        </a:lnSpc>
                        <a:defRPr/>
                      </a:pPr>
                      <a:r>
                        <a:rPr lang="en-US" sz="2499">
                          <a:solidFill>
                            <a:srgbClr val="000000"/>
                          </a:solidFill>
                          <a:latin typeface="Open Sans 2 Bold"/>
                        </a:rPr>
                        <a:t>Controls/Stats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8ECEC"/>
                    </a:solidFill>
                  </a:tcPr>
                </a:tc>
                <a:tc hMerge="1">
                  <a:txBody>
                    <a:bodyPr/>
                    <a:lstStyle/>
                    <a:p>
                      <a:pPr algn="ctr">
                        <a:lnSpc>
                          <a:spcPts val="3499"/>
                        </a:lnSpc>
                        <a:defRPr/>
                      </a:pPr>
                      <a:r>
                        <a:rPr lang="en-US" sz="2499">
                          <a:solidFill>
                            <a:srgbClr val="000000"/>
                          </a:solidFill>
                          <a:latin typeface="Open Sans 2 Bold"/>
                        </a:rPr>
                        <a:t>Controls/Stats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8ECEC"/>
                    </a:solidFill>
                  </a:tcPr>
                </a:tc>
                <a:tc>
                  <a:txBody>
                    <a:bodyPr/>
                    <a:lstStyle/>
                    <a:p>
                      <a:pPr algn="ctr">
                        <a:lnSpc>
                          <a:spcPts val="3499"/>
                        </a:lnSpc>
                        <a:defRPr/>
                      </a:pPr>
                      <a:r>
                        <a:rPr lang="en-US" sz="2499">
                          <a:solidFill>
                            <a:srgbClr val="000000"/>
                          </a:solidFill>
                          <a:latin typeface="Open Sans 2 Bold"/>
                        </a:rPr>
                        <a:t>Economizing</a:t>
                      </a:r>
                      <a:r>
                        <a:rPr lang="en-US" sz="2499">
                          <a:solidFill>
                            <a:srgbClr val="000000"/>
                          </a:solidFill>
                          <a:latin typeface="Open Sans 2"/>
                        </a:rPr>
                        <a:t>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8ECEC"/>
                    </a:solidFill>
                  </a:tcPr>
                </a:tc>
                <a:extLst>
                  <a:ext uri="{0D108BD9-81ED-4DB2-BD59-A6C34878D82A}">
                    <a16:rowId xmlns:a16="http://schemas.microsoft.com/office/drawing/2014/main" val="10000"/>
                  </a:ext>
                </a:extLst>
              </a:tr>
              <a:tr h="4294891">
                <a:tc gridSpan="2">
                  <a:txBody>
                    <a:bodyPr/>
                    <a:lstStyle/>
                    <a:p>
                      <a:pPr marL="518157" lvl="1" indent="-259078" algn="l">
                        <a:lnSpc>
                          <a:spcPts val="3359"/>
                        </a:lnSpc>
                        <a:buFont typeface="Arial"/>
                        <a:buChar char="•"/>
                        <a:defRPr/>
                      </a:pPr>
                      <a:r>
                        <a:rPr lang="en-US" sz="2399" dirty="0">
                          <a:solidFill>
                            <a:srgbClr val="FFFFFF"/>
                          </a:solidFill>
                          <a:latin typeface="Open Sans 2"/>
                        </a:rPr>
                        <a:t>Thermostat – an instrument used to regulate the temperature in a space. The device can activate the HVAC system to operate. </a:t>
                      </a:r>
                      <a:endParaRPr lang="en-US" sz="1100" dirty="0"/>
                    </a:p>
                    <a:p>
                      <a:pPr marL="518157" lvl="1" indent="-259078" algn="l">
                        <a:lnSpc>
                          <a:spcPts val="3359"/>
                        </a:lnSpc>
                        <a:buFont typeface="Arial"/>
                        <a:buChar char="•"/>
                      </a:pPr>
                      <a:r>
                        <a:rPr lang="en-US" sz="2399" dirty="0">
                          <a:solidFill>
                            <a:srgbClr val="FFFFFF"/>
                          </a:solidFill>
                          <a:latin typeface="Open Sans 2"/>
                        </a:rPr>
                        <a:t>Humidistat – an instrument used to regulate the relative humidity in a space. The device can activate the HVAC system to operate. Primarily the cooling coil and the humidifier or dehumidifier. </a:t>
                      </a:r>
                    </a:p>
                    <a:p>
                      <a:pPr marL="518157" lvl="1" indent="-259078" algn="l">
                        <a:lnSpc>
                          <a:spcPts val="3359"/>
                        </a:lnSpc>
                        <a:buFont typeface="Arial"/>
                        <a:buChar char="•"/>
                      </a:pPr>
                      <a:r>
                        <a:rPr lang="en-US" sz="2399" dirty="0" err="1">
                          <a:solidFill>
                            <a:srgbClr val="FFFFFF"/>
                          </a:solidFill>
                          <a:latin typeface="Open Sans 2"/>
                        </a:rPr>
                        <a:t>Thermidistat</a:t>
                      </a:r>
                      <a:r>
                        <a:rPr lang="en-US" sz="2399" dirty="0">
                          <a:solidFill>
                            <a:srgbClr val="FFFFFF"/>
                          </a:solidFill>
                          <a:latin typeface="Open Sans 2"/>
                        </a:rPr>
                        <a:t> – an instrument that is used to measure temperature and humidity in a space. The device can activate the HVAC system to operate.</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C5B60"/>
                    </a:solidFill>
                  </a:tcPr>
                </a:tc>
                <a:tc hMerge="1">
                  <a:txBody>
                    <a:bodyPr/>
                    <a:lstStyle/>
                    <a:p>
                      <a:pPr marL="518157" lvl="1" indent="-259078" algn="l">
                        <a:lnSpc>
                          <a:spcPts val="3359"/>
                        </a:lnSpc>
                        <a:buFont typeface="Arial"/>
                        <a:buChar char="•"/>
                        <a:defRPr/>
                      </a:pPr>
                      <a:r>
                        <a:rPr lang="en-US" sz="2399">
                          <a:solidFill>
                            <a:srgbClr val="FFFFFF"/>
                          </a:solidFill>
                          <a:latin typeface="Open Sans 2"/>
                        </a:rPr>
                        <a:t>Thermostat – an instrument used to regulate the temperature in a space. The device can activate the HVAC system to operate. </a:t>
                      </a:r>
                      <a:endParaRPr lang="en-US" sz="1100"/>
                    </a:p>
                    <a:p>
                      <a:pPr marL="518157" lvl="1" indent="-259078" algn="l">
                        <a:lnSpc>
                          <a:spcPts val="3359"/>
                        </a:lnSpc>
                        <a:buFont typeface="Arial"/>
                        <a:buChar char="•"/>
                      </a:pPr>
                      <a:r>
                        <a:rPr lang="en-US" sz="2399">
                          <a:solidFill>
                            <a:srgbClr val="FFFFFF"/>
                          </a:solidFill>
                          <a:latin typeface="Open Sans 2"/>
                        </a:rPr>
                        <a:t>Humidistat – an instrument used to regulate the relative humidity in a space. The device can activate the HVAC system to operate. Primarily the cooling coil and the humidifier or dehumidifier. </a:t>
                      </a:r>
                    </a:p>
                    <a:p>
                      <a:pPr marL="518157" lvl="1" indent="-259078" algn="l">
                        <a:lnSpc>
                          <a:spcPts val="3359"/>
                        </a:lnSpc>
                        <a:buFont typeface="Arial"/>
                        <a:buChar char="•"/>
                      </a:pPr>
                      <a:r>
                        <a:rPr lang="en-US" sz="2399">
                          <a:solidFill>
                            <a:srgbClr val="FFFFFF"/>
                          </a:solidFill>
                          <a:latin typeface="Open Sans 2"/>
                        </a:rPr>
                        <a:t>Thermidistat – an instrument that is used to measure temperature and humidity in a space. The device can activate the HVAC system to operate.</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C6467"/>
                    </a:solidFill>
                  </a:tcPr>
                </a:tc>
                <a:tc>
                  <a:txBody>
                    <a:bodyPr/>
                    <a:lstStyle/>
                    <a:p>
                      <a:pPr algn="l">
                        <a:lnSpc>
                          <a:spcPts val="3359"/>
                        </a:lnSpc>
                        <a:defRPr/>
                      </a:pPr>
                      <a:r>
                        <a:rPr lang="en-US" sz="2399" dirty="0">
                          <a:solidFill>
                            <a:srgbClr val="FFFFFF"/>
                          </a:solidFill>
                          <a:latin typeface="Open Sans 2"/>
                        </a:rPr>
                        <a:t>An economizer is a part of a building’s cooling system that uses cool outdoor air to cool the building instead of operating the air conditioning components. This is typically employed when the outside air is cooler than the cooling set point temperature.</a:t>
                      </a:r>
                      <a:endParaRPr lang="en-US" sz="1100" dirty="0"/>
                    </a:p>
                    <a:p>
                      <a:pPr algn="l">
                        <a:lnSpc>
                          <a:spcPts val="3359"/>
                        </a:lnSpc>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C5B60"/>
                    </a:solidFill>
                  </a:tcPr>
                </a:tc>
                <a:extLst>
                  <a:ext uri="{0D108BD9-81ED-4DB2-BD59-A6C34878D82A}">
                    <a16:rowId xmlns:a16="http://schemas.microsoft.com/office/drawing/2014/main" val="10001"/>
                  </a:ext>
                </a:extLst>
              </a:tr>
            </a:tbl>
          </a:graphicData>
        </a:graphic>
      </p:graphicFrame>
      <p:sp>
        <p:nvSpPr>
          <p:cNvPr id="5" name="TextBox 5"/>
          <p:cNvSpPr txBox="1"/>
          <p:nvPr/>
        </p:nvSpPr>
        <p:spPr>
          <a:xfrm>
            <a:off x="811006" y="561975"/>
            <a:ext cx="12410482" cy="809625"/>
          </a:xfrm>
          <a:prstGeom prst="rect">
            <a:avLst/>
          </a:prstGeom>
        </p:spPr>
        <p:txBody>
          <a:bodyPr lIns="0" tIns="0" rIns="0" bIns="0" rtlCol="0" anchor="t">
            <a:spAutoFit/>
          </a:bodyPr>
          <a:lstStyle/>
          <a:p>
            <a:pPr algn="l">
              <a:lnSpc>
                <a:spcPts val="6299"/>
              </a:lnSpc>
            </a:pPr>
            <a:r>
              <a:rPr lang="en-US" sz="4500">
                <a:solidFill>
                  <a:srgbClr val="000000"/>
                </a:solidFill>
                <a:latin typeface="Poppins Bold"/>
              </a:rPr>
              <a:t>Additional components</a:t>
            </a:r>
          </a:p>
        </p:txBody>
      </p:sp>
      <p:sp>
        <p:nvSpPr>
          <p:cNvPr id="6" name="Freeform 21">
            <a:extLst>
              <a:ext uri="{FF2B5EF4-FFF2-40B4-BE49-F238E27FC236}">
                <a16:creationId xmlns:a16="http://schemas.microsoft.com/office/drawing/2014/main" id="{DCB1960C-3EE5-93C3-D02D-7C2635779FD4}"/>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7" name="Freeform 46">
            <a:extLst>
              <a:ext uri="{FF2B5EF4-FFF2-40B4-BE49-F238E27FC236}">
                <a16:creationId xmlns:a16="http://schemas.microsoft.com/office/drawing/2014/main" id="{FCAFD7BD-99CE-C573-08A5-5B27396CF7AD}"/>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3" name="Obrázok 2">
            <a:extLst>
              <a:ext uri="{FF2B5EF4-FFF2-40B4-BE49-F238E27FC236}">
                <a16:creationId xmlns:a16="http://schemas.microsoft.com/office/drawing/2014/main" id="{4092B99B-87F8-CDD0-11F9-97727D443C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73200" y="223715"/>
            <a:ext cx="3403334" cy="71400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3320105"/>
            <a:ext cx="1310100" cy="0"/>
          </a:xfrm>
          <a:prstGeom prst="line">
            <a:avLst/>
          </a:prstGeom>
          <a:ln w="95250" cap="flat">
            <a:solidFill>
              <a:srgbClr val="FFFFFF"/>
            </a:solidFill>
            <a:prstDash val="solid"/>
            <a:headEnd type="none" w="sm" len="sm"/>
            <a:tailEnd type="none" w="sm" len="sm"/>
          </a:ln>
        </p:spPr>
      </p:sp>
      <p:sp>
        <p:nvSpPr>
          <p:cNvPr id="9" name="TextBox 9"/>
          <p:cNvSpPr txBox="1"/>
          <p:nvPr/>
        </p:nvSpPr>
        <p:spPr>
          <a:xfrm>
            <a:off x="373650" y="673483"/>
            <a:ext cx="5234136" cy="2409825"/>
          </a:xfrm>
          <a:prstGeom prst="rect">
            <a:avLst/>
          </a:prstGeom>
        </p:spPr>
        <p:txBody>
          <a:bodyPr lIns="0" tIns="0" rIns="0" bIns="0" rtlCol="0" anchor="t">
            <a:spAutoFit/>
          </a:bodyPr>
          <a:lstStyle/>
          <a:p>
            <a:pPr algn="l">
              <a:lnSpc>
                <a:spcPts val="6299"/>
              </a:lnSpc>
            </a:pPr>
            <a:r>
              <a:rPr lang="en-US" sz="4500" spc="89" dirty="0">
                <a:solidFill>
                  <a:schemeClr val="bg1"/>
                </a:solidFill>
                <a:latin typeface="Poppins Bold"/>
              </a:rPr>
              <a:t>COMMON TYPES OF HVAC SYSTEMS</a:t>
            </a:r>
          </a:p>
        </p:txBody>
      </p:sp>
      <p:sp>
        <p:nvSpPr>
          <p:cNvPr id="10" name="TextBox 10"/>
          <p:cNvSpPr txBox="1"/>
          <p:nvPr/>
        </p:nvSpPr>
        <p:spPr>
          <a:xfrm>
            <a:off x="373650" y="3616961"/>
            <a:ext cx="5736106" cy="4680064"/>
          </a:xfrm>
          <a:prstGeom prst="rect">
            <a:avLst/>
          </a:prstGeom>
        </p:spPr>
        <p:txBody>
          <a:bodyPr lIns="0" tIns="0" rIns="0" bIns="0" rtlCol="0" anchor="t">
            <a:spAutoFit/>
          </a:bodyPr>
          <a:lstStyle/>
          <a:p>
            <a:pPr algn="l">
              <a:lnSpc>
                <a:spcPts val="4060"/>
              </a:lnSpc>
            </a:pPr>
            <a:r>
              <a:rPr lang="en-US" sz="2400" dirty="0">
                <a:solidFill>
                  <a:schemeClr val="bg1"/>
                </a:solidFill>
                <a:latin typeface="Open Sans 2 Bold"/>
              </a:rPr>
              <a:t>Types of Ducted HVAC systems</a:t>
            </a:r>
          </a:p>
          <a:p>
            <a:pPr algn="l">
              <a:lnSpc>
                <a:spcPts val="4060"/>
              </a:lnSpc>
            </a:pPr>
            <a:r>
              <a:rPr lang="en-US" sz="2400" dirty="0">
                <a:solidFill>
                  <a:schemeClr val="bg1"/>
                </a:solidFill>
                <a:latin typeface="Open Sans 2"/>
              </a:rPr>
              <a:t>If a building uses vents to pump out hot and cold air, it is likely equipped with a ducted HVAC system. Ducted HVAC systems are standard in residential and commercial buildings and include any heating or cooling system that distributes air through a series of air ducts.</a:t>
            </a:r>
          </a:p>
        </p:txBody>
      </p:sp>
      <p:sp>
        <p:nvSpPr>
          <p:cNvPr id="11" name="Freeform 21">
            <a:extLst>
              <a:ext uri="{FF2B5EF4-FFF2-40B4-BE49-F238E27FC236}">
                <a16:creationId xmlns:a16="http://schemas.microsoft.com/office/drawing/2014/main" id="{50D92328-2E02-A267-2191-143AE4F026A4}"/>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2" name="Freeform 46">
            <a:extLst>
              <a:ext uri="{FF2B5EF4-FFF2-40B4-BE49-F238E27FC236}">
                <a16:creationId xmlns:a16="http://schemas.microsoft.com/office/drawing/2014/main" id="{5C760BA1-969A-3D69-55A0-E0D755090D14}"/>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14" name="Obrázok 13">
            <a:extLst>
              <a:ext uri="{FF2B5EF4-FFF2-40B4-BE49-F238E27FC236}">
                <a16:creationId xmlns:a16="http://schemas.microsoft.com/office/drawing/2014/main" id="{D2A6A015-8E94-9843-23FC-2AE174088A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200" y="1409700"/>
            <a:ext cx="8338457" cy="8338457"/>
          </a:xfrm>
          <a:prstGeom prst="rect">
            <a:avLst/>
          </a:prstGeom>
        </p:spPr>
      </p:pic>
      <p:pic>
        <p:nvPicPr>
          <p:cNvPr id="6" name="Obrázok 5">
            <a:extLst>
              <a:ext uri="{FF2B5EF4-FFF2-40B4-BE49-F238E27FC236}">
                <a16:creationId xmlns:a16="http://schemas.microsoft.com/office/drawing/2014/main" id="{DF62C13F-2FC5-0EB2-A677-2585D66B92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73200" y="223715"/>
            <a:ext cx="3403334" cy="71400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259300" y="7109187"/>
            <a:ext cx="1028700" cy="3177813"/>
            <a:chOff x="0" y="0"/>
            <a:chExt cx="812800" cy="2510865"/>
          </a:xfrm>
          <a:solidFill>
            <a:srgbClr val="CC5B60"/>
          </a:solidFill>
        </p:grpSpPr>
        <p:sp>
          <p:nvSpPr>
            <p:cNvPr id="3" name="Freeform 3"/>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grpFill/>
          </p:spPr>
        </p:sp>
        <p:sp>
          <p:nvSpPr>
            <p:cNvPr id="4" name="TextBox 4"/>
            <p:cNvSpPr txBox="1"/>
            <p:nvPr/>
          </p:nvSpPr>
          <p:spPr>
            <a:xfrm>
              <a:off x="0" y="-38100"/>
              <a:ext cx="812800" cy="2548965"/>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0" y="7109187"/>
            <a:ext cx="11842469" cy="3177813"/>
            <a:chOff x="0" y="0"/>
            <a:chExt cx="9357013" cy="2510865"/>
          </a:xfrm>
        </p:grpSpPr>
        <p:sp>
          <p:nvSpPr>
            <p:cNvPr id="6" name="Freeform 6"/>
            <p:cNvSpPr/>
            <p:nvPr/>
          </p:nvSpPr>
          <p:spPr>
            <a:xfrm>
              <a:off x="0" y="0"/>
              <a:ext cx="9357013" cy="2510865"/>
            </a:xfrm>
            <a:custGeom>
              <a:avLst/>
              <a:gdLst/>
              <a:ahLst/>
              <a:cxnLst/>
              <a:rect l="l" t="t" r="r" b="b"/>
              <a:pathLst>
                <a:path w="9357013" h="2510865">
                  <a:moveTo>
                    <a:pt x="0" y="0"/>
                  </a:moveTo>
                  <a:lnTo>
                    <a:pt x="9357013" y="0"/>
                  </a:lnTo>
                  <a:lnTo>
                    <a:pt x="9357013" y="2510865"/>
                  </a:lnTo>
                  <a:lnTo>
                    <a:pt x="0" y="2510865"/>
                  </a:lnTo>
                  <a:close/>
                </a:path>
              </a:pathLst>
            </a:custGeom>
            <a:solidFill>
              <a:srgbClr val="F6F6F6"/>
            </a:solidFill>
          </p:spPr>
        </p:sp>
        <p:sp>
          <p:nvSpPr>
            <p:cNvPr id="7" name="TextBox 7"/>
            <p:cNvSpPr txBox="1"/>
            <p:nvPr/>
          </p:nvSpPr>
          <p:spPr>
            <a:xfrm>
              <a:off x="0" y="-38100"/>
              <a:ext cx="9357013" cy="254896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7297400" y="0"/>
            <a:ext cx="1028700" cy="1028700"/>
            <a:chOff x="0" y="0"/>
            <a:chExt cx="812800" cy="812800"/>
          </a:xfrm>
          <a:solidFill>
            <a:srgbClr val="CC5B60"/>
          </a:solidFill>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pFill/>
          </p:spPr>
        </p:sp>
        <p:sp>
          <p:nvSpPr>
            <p:cNvPr id="10" name="TextBox 10"/>
            <p:cNvSpPr txBox="1"/>
            <p:nvPr/>
          </p:nvSpPr>
          <p:spPr>
            <a:xfrm>
              <a:off x="0" y="-38100"/>
              <a:ext cx="812800" cy="850900"/>
            </a:xfrm>
            <a:prstGeom prst="rect">
              <a:avLst/>
            </a:prstGeom>
            <a:grpFill/>
          </p:spPr>
          <p:txBody>
            <a:bodyPr lIns="50800" tIns="50800" rIns="50800" bIns="50800" rtlCol="0" anchor="ctr"/>
            <a:lstStyle/>
            <a:p>
              <a:pPr algn="ctr">
                <a:lnSpc>
                  <a:spcPts val="2659"/>
                </a:lnSpc>
              </a:pPr>
              <a:endParaRPr>
                <a:solidFill>
                  <a:srgbClr val="C00000"/>
                </a:solidFill>
              </a:endParaRPr>
            </a:p>
          </p:txBody>
        </p:sp>
      </p:grpSp>
      <p:grpSp>
        <p:nvGrpSpPr>
          <p:cNvPr id="11" name="Group 11"/>
          <p:cNvGrpSpPr/>
          <p:nvPr/>
        </p:nvGrpSpPr>
        <p:grpSpPr>
          <a:xfrm>
            <a:off x="-609914" y="139830"/>
            <a:ext cx="1694792" cy="10147170"/>
            <a:chOff x="0" y="0"/>
            <a:chExt cx="446365" cy="2709333"/>
          </a:xfrm>
          <a:solidFill>
            <a:srgbClr val="CC5B60"/>
          </a:solidFill>
        </p:grpSpPr>
        <p:sp>
          <p:nvSpPr>
            <p:cNvPr id="12" name="Freeform 12"/>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grpFill/>
          </p:spPr>
        </p:sp>
        <p:sp>
          <p:nvSpPr>
            <p:cNvPr id="13" name="TextBox 13"/>
            <p:cNvSpPr txBox="1"/>
            <p:nvPr/>
          </p:nvSpPr>
          <p:spPr>
            <a:xfrm>
              <a:off x="0" y="-38100"/>
              <a:ext cx="446365" cy="2747433"/>
            </a:xfrm>
            <a:prstGeom prst="rect">
              <a:avLst/>
            </a:prstGeom>
            <a:grpFill/>
          </p:spPr>
          <p:txBody>
            <a:bodyPr lIns="50800" tIns="50800" rIns="50800" bIns="50800" rtlCol="0" anchor="ctr"/>
            <a:lstStyle/>
            <a:p>
              <a:pPr algn="ctr">
                <a:lnSpc>
                  <a:spcPts val="2659"/>
                </a:lnSpc>
              </a:pPr>
              <a:endParaRPr>
                <a:solidFill>
                  <a:srgbClr val="C00000"/>
                </a:solidFill>
              </a:endParaRPr>
            </a:p>
          </p:txBody>
        </p:sp>
      </p:grpSp>
      <p:sp>
        <p:nvSpPr>
          <p:cNvPr id="21" name="Freeform 21"/>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22" name="Freeform 22"/>
          <p:cNvSpPr/>
          <p:nvPr/>
        </p:nvSpPr>
        <p:spPr>
          <a:xfrm>
            <a:off x="12879588" y="1316805"/>
            <a:ext cx="4247535" cy="4114800"/>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k-SK" dirty="0"/>
          </a:p>
        </p:txBody>
      </p:sp>
      <p:sp>
        <p:nvSpPr>
          <p:cNvPr id="23" name="TextBox 23"/>
          <p:cNvSpPr txBox="1"/>
          <p:nvPr/>
        </p:nvSpPr>
        <p:spPr>
          <a:xfrm>
            <a:off x="1926400" y="2975836"/>
            <a:ext cx="10427157" cy="1538883"/>
          </a:xfrm>
          <a:prstGeom prst="rect">
            <a:avLst/>
          </a:prstGeom>
        </p:spPr>
        <p:txBody>
          <a:bodyPr wrap="square" lIns="0" tIns="0" rIns="0" bIns="0" rtlCol="0" anchor="t">
            <a:spAutoFit/>
          </a:bodyPr>
          <a:lstStyle/>
          <a:p>
            <a:pPr algn="l">
              <a:lnSpc>
                <a:spcPts val="11960"/>
              </a:lnSpc>
            </a:pPr>
            <a:r>
              <a:rPr lang="en-US" sz="10400" dirty="0">
                <a:solidFill>
                  <a:srgbClr val="000000"/>
                </a:solidFill>
                <a:latin typeface="Poppins Bold"/>
              </a:rPr>
              <a:t>HVAC</a:t>
            </a:r>
            <a:r>
              <a:rPr lang="sk-SK" sz="10400" dirty="0">
                <a:solidFill>
                  <a:srgbClr val="000000"/>
                </a:solidFill>
                <a:latin typeface="Poppins Bold"/>
              </a:rPr>
              <a:t> SENSORS</a:t>
            </a:r>
            <a:endParaRPr lang="en-US" sz="10400" dirty="0">
              <a:solidFill>
                <a:srgbClr val="000000"/>
              </a:solidFill>
              <a:latin typeface="Poppins Bold"/>
            </a:endParaRPr>
          </a:p>
        </p:txBody>
      </p:sp>
      <p:sp>
        <p:nvSpPr>
          <p:cNvPr id="24" name="Freeform 24"/>
          <p:cNvSpPr/>
          <p:nvPr/>
        </p:nvSpPr>
        <p:spPr>
          <a:xfrm>
            <a:off x="12353558" y="7060967"/>
            <a:ext cx="1264826" cy="1180053"/>
          </a:xfrm>
          <a:custGeom>
            <a:avLst/>
            <a:gdLst/>
            <a:ahLst/>
            <a:cxnLst/>
            <a:rect l="l" t="t" r="r" b="b"/>
            <a:pathLst>
              <a:path w="2123768" h="2057400">
                <a:moveTo>
                  <a:pt x="0" y="0"/>
                </a:moveTo>
                <a:lnTo>
                  <a:pt x="2123768" y="0"/>
                </a:lnTo>
                <a:lnTo>
                  <a:pt x="2123768"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5" name="Freeform 25"/>
          <p:cNvSpPr/>
          <p:nvPr/>
        </p:nvSpPr>
        <p:spPr>
          <a:xfrm>
            <a:off x="14325600" y="5810692"/>
            <a:ext cx="990600" cy="914400"/>
          </a:xfrm>
          <a:custGeom>
            <a:avLst/>
            <a:gdLst/>
            <a:ahLst/>
            <a:cxnLst/>
            <a:rect l="l" t="t" r="r" b="b"/>
            <a:pathLst>
              <a:path w="1458145" h="1412578">
                <a:moveTo>
                  <a:pt x="0" y="0"/>
                </a:moveTo>
                <a:lnTo>
                  <a:pt x="1458145" y="0"/>
                </a:lnTo>
                <a:lnTo>
                  <a:pt x="1458145" y="1412578"/>
                </a:lnTo>
                <a:lnTo>
                  <a:pt x="0" y="14125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46">
            <a:extLst>
              <a:ext uri="{FF2B5EF4-FFF2-40B4-BE49-F238E27FC236}">
                <a16:creationId xmlns:a16="http://schemas.microsoft.com/office/drawing/2014/main" id="{2F93E0A4-4758-844F-318D-3D72AD77565B}"/>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15" name="BlokTextu 14">
            <a:extLst>
              <a:ext uri="{FF2B5EF4-FFF2-40B4-BE49-F238E27FC236}">
                <a16:creationId xmlns:a16="http://schemas.microsoft.com/office/drawing/2014/main" id="{DFFD3824-519C-CEC1-BB45-51A7EB47423B}"/>
              </a:ext>
            </a:extLst>
          </p:cNvPr>
          <p:cNvSpPr txBox="1"/>
          <p:nvPr/>
        </p:nvSpPr>
        <p:spPr>
          <a:xfrm>
            <a:off x="1926401" y="9182100"/>
            <a:ext cx="9462406" cy="676467"/>
          </a:xfrm>
          <a:prstGeom prst="rect">
            <a:avLst/>
          </a:prstGeom>
          <a:noFill/>
        </p:spPr>
        <p:txBody>
          <a:bodyPr wrap="square">
            <a:spAutoFit/>
          </a:bodyPr>
          <a:lstStyle/>
          <a:p>
            <a:pPr algn="just">
              <a:lnSpc>
                <a:spcPct val="107000"/>
              </a:lnSpc>
              <a:spcAft>
                <a:spcPts val="800"/>
              </a:spcAft>
              <a:tabLst>
                <a:tab pos="2865755" algn="ctr"/>
                <a:tab pos="5731510" algn="r"/>
              </a:tabLst>
            </a:pPr>
            <a:r>
              <a:rPr lang="en-US" sz="1200" dirty="0">
                <a:solidFill>
                  <a:srgbClr val="000000"/>
                </a:solidFill>
                <a:effectLst/>
                <a:latin typeface="Calibri" panose="020F0502020204030204" pitchFamily="34" charset="0"/>
                <a:ea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sk-SK" sz="1200" dirty="0">
              <a:effectLst/>
              <a:latin typeface="Calibri" panose="020F0502020204030204" pitchFamily="34" charset="0"/>
              <a:ea typeface="Calibri" panose="020F0502020204030204" pitchFamily="34" charset="0"/>
            </a:endParaRPr>
          </a:p>
        </p:txBody>
      </p:sp>
      <p:sp>
        <p:nvSpPr>
          <p:cNvPr id="17" name="Rectangle 2">
            <a:extLst>
              <a:ext uri="{FF2B5EF4-FFF2-40B4-BE49-F238E27FC236}">
                <a16:creationId xmlns:a16="http://schemas.microsoft.com/office/drawing/2014/main" id="{E9C4B27E-48FF-48F5-F0AF-E61EFA128ADF}"/>
              </a:ext>
            </a:extLst>
          </p:cNvPr>
          <p:cNvSpPr>
            <a:spLocks noChangeArrowheads="1"/>
          </p:cNvSpPr>
          <p:nvPr/>
        </p:nvSpPr>
        <p:spPr bwMode="auto">
          <a:xfrm>
            <a:off x="2244807" y="6039292"/>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k-SK"/>
          </a:p>
        </p:txBody>
      </p:sp>
      <p:sp>
        <p:nvSpPr>
          <p:cNvPr id="18" name="Rectangle 3">
            <a:extLst>
              <a:ext uri="{FF2B5EF4-FFF2-40B4-BE49-F238E27FC236}">
                <a16:creationId xmlns:a16="http://schemas.microsoft.com/office/drawing/2014/main" id="{2593C0C1-8BF5-613F-0DC7-097DFC3CAEBC}"/>
              </a:ext>
            </a:extLst>
          </p:cNvPr>
          <p:cNvSpPr>
            <a:spLocks noChangeArrowheads="1"/>
          </p:cNvSpPr>
          <p:nvPr/>
        </p:nvSpPr>
        <p:spPr bwMode="auto">
          <a:xfrm>
            <a:off x="6575962" y="7353300"/>
            <a:ext cx="48128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sk-SK" sz="1200" b="1" i="0" u="none" strike="noStrike" cap="none" normalizeH="0" baseline="0" dirty="0">
                <a:ln>
                  <a:noFill/>
                </a:ln>
                <a:solidFill>
                  <a:schemeClr val="tx1"/>
                </a:solidFill>
                <a:effectLst/>
                <a:ea typeface="Calibri" panose="020F0502020204030204" pitchFamily="34" charset="0"/>
              </a:rPr>
              <a:t>This work is licensed under a Creative Commons Attribution – </a:t>
            </a:r>
            <a:r>
              <a:rPr kumimoji="0" lang="en-GB" altLang="sk-SK" sz="1200" b="1" i="0" u="none" strike="noStrike" cap="none" normalizeH="0" baseline="0" dirty="0" err="1">
                <a:ln>
                  <a:noFill/>
                </a:ln>
                <a:solidFill>
                  <a:schemeClr val="tx1"/>
                </a:solidFill>
                <a:effectLst/>
                <a:ea typeface="Calibri" panose="020F0502020204030204" pitchFamily="34" charset="0"/>
              </a:rPr>
              <a:t>NonCommercial</a:t>
            </a:r>
            <a:r>
              <a:rPr kumimoji="0" lang="en-GB" altLang="sk-SK" sz="1200" b="1" i="0" u="none" strike="noStrike" cap="none" normalizeH="0" baseline="0" dirty="0">
                <a:ln>
                  <a:noFill/>
                </a:ln>
                <a:solidFill>
                  <a:schemeClr val="tx1"/>
                </a:solidFill>
                <a:effectLst/>
                <a:ea typeface="Calibri" panose="020F0502020204030204" pitchFamily="34" charset="0"/>
              </a:rPr>
              <a:t> – </a:t>
            </a:r>
            <a:r>
              <a:rPr kumimoji="0" lang="en-GB" altLang="sk-SK" sz="1200" b="1" i="0" u="none" strike="noStrike" cap="none" normalizeH="0" baseline="0" dirty="0" err="1">
                <a:ln>
                  <a:noFill/>
                </a:ln>
                <a:solidFill>
                  <a:schemeClr val="tx1"/>
                </a:solidFill>
                <a:effectLst/>
                <a:ea typeface="Calibri" panose="020F0502020204030204" pitchFamily="34" charset="0"/>
              </a:rPr>
              <a:t>ShareAlike</a:t>
            </a:r>
            <a:r>
              <a:rPr kumimoji="0" lang="en-GB" altLang="sk-SK" sz="1200" b="1" i="0" u="none" strike="noStrike" cap="none" normalizeH="0" baseline="0" dirty="0">
                <a:ln>
                  <a:noFill/>
                </a:ln>
                <a:solidFill>
                  <a:schemeClr val="tx1"/>
                </a:solidFill>
                <a:effectLst/>
                <a:ea typeface="Calibri" panose="020F0502020204030204" pitchFamily="34" charset="0"/>
              </a:rPr>
              <a:t> 3.0 License.</a:t>
            </a:r>
            <a:endParaRPr kumimoji="0" lang="en-GB" altLang="sk-SK" sz="2000" b="0" i="0" u="none" strike="noStrike" cap="none" normalizeH="0" baseline="0" dirty="0">
              <a:ln>
                <a:noFill/>
              </a:ln>
              <a:solidFill>
                <a:schemeClr val="tx1"/>
              </a:solidFill>
              <a:effectLst/>
            </a:endParaRPr>
          </a:p>
        </p:txBody>
      </p:sp>
      <p:sp>
        <p:nvSpPr>
          <p:cNvPr id="14" name="TextBox 23">
            <a:extLst>
              <a:ext uri="{FF2B5EF4-FFF2-40B4-BE49-F238E27FC236}">
                <a16:creationId xmlns:a16="http://schemas.microsoft.com/office/drawing/2014/main" id="{B9E4F8B6-6CDC-6F8E-985F-B7B189113E1F}"/>
              </a:ext>
            </a:extLst>
          </p:cNvPr>
          <p:cNvSpPr txBox="1"/>
          <p:nvPr/>
        </p:nvSpPr>
        <p:spPr>
          <a:xfrm>
            <a:off x="1926401" y="4239054"/>
            <a:ext cx="10218046" cy="1538883"/>
          </a:xfrm>
          <a:prstGeom prst="rect">
            <a:avLst/>
          </a:prstGeom>
        </p:spPr>
        <p:txBody>
          <a:bodyPr lIns="0" tIns="0" rIns="0" bIns="0" rtlCol="0" anchor="t">
            <a:spAutoFit/>
          </a:bodyPr>
          <a:lstStyle/>
          <a:p>
            <a:pPr algn="l">
              <a:lnSpc>
                <a:spcPts val="11960"/>
              </a:lnSpc>
            </a:pPr>
            <a:endParaRPr lang="en-US" sz="10400" dirty="0">
              <a:solidFill>
                <a:srgbClr val="000000"/>
              </a:solidFill>
              <a:latin typeface="Poppins Bold"/>
            </a:endParaRPr>
          </a:p>
        </p:txBody>
      </p:sp>
      <p:sp>
        <p:nvSpPr>
          <p:cNvPr id="26" name="BlokTextu 25">
            <a:extLst>
              <a:ext uri="{FF2B5EF4-FFF2-40B4-BE49-F238E27FC236}">
                <a16:creationId xmlns:a16="http://schemas.microsoft.com/office/drawing/2014/main" id="{BC590B27-9B05-F5A2-0D90-8D0B4BE0013A}"/>
              </a:ext>
            </a:extLst>
          </p:cNvPr>
          <p:cNvSpPr txBox="1"/>
          <p:nvPr/>
        </p:nvSpPr>
        <p:spPr>
          <a:xfrm>
            <a:off x="1926401" y="4467530"/>
            <a:ext cx="11523792" cy="584775"/>
          </a:xfrm>
          <a:prstGeom prst="rect">
            <a:avLst/>
          </a:prstGeom>
          <a:noFill/>
        </p:spPr>
        <p:txBody>
          <a:bodyPr wrap="square">
            <a:spAutoFit/>
          </a:bodyPr>
          <a:lstStyle/>
          <a:p>
            <a:r>
              <a:rPr lang="en-US" sz="3200" dirty="0">
                <a:latin typeface="Poppins" panose="00000500000000000000" pitchFamily="2" charset="-18"/>
                <a:cs typeface="Poppins" panose="00000500000000000000" pitchFamily="2" charset="-18"/>
              </a:rPr>
              <a:t>Project number: 2021-1-DE02-KA220-VET-000029587</a:t>
            </a:r>
          </a:p>
        </p:txBody>
      </p:sp>
      <p:pic>
        <p:nvPicPr>
          <p:cNvPr id="20" name="Obrázok 19">
            <a:extLst>
              <a:ext uri="{FF2B5EF4-FFF2-40B4-BE49-F238E27FC236}">
                <a16:creationId xmlns:a16="http://schemas.microsoft.com/office/drawing/2014/main" id="{0F29D06B-2FC0-D591-86CE-89D13C1B62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23789" y="223715"/>
            <a:ext cx="3403334" cy="714003"/>
          </a:xfrm>
          <a:prstGeom prst="rect">
            <a:avLst/>
          </a:prstGeom>
        </p:spPr>
      </p:pic>
      <p:sp>
        <p:nvSpPr>
          <p:cNvPr id="19" name="Obdĺžnik 18">
            <a:extLst>
              <a:ext uri="{FF2B5EF4-FFF2-40B4-BE49-F238E27FC236}">
                <a16:creationId xmlns:a16="http://schemas.microsoft.com/office/drawing/2014/main" id="{D4448F0B-F769-63A2-1120-C1F25765D5BD}"/>
              </a:ext>
            </a:extLst>
          </p:cNvPr>
          <p:cNvSpPr/>
          <p:nvPr/>
        </p:nvSpPr>
        <p:spPr>
          <a:xfrm>
            <a:off x="2012444" y="5163998"/>
            <a:ext cx="10865356" cy="608284"/>
          </a:xfrm>
          <a:prstGeom prst="rect">
            <a:avLst/>
          </a:prstGeom>
          <a:noFill/>
          <a:ln>
            <a:noFill/>
          </a:ln>
        </p:spPr>
        <p:txBody>
          <a:bodyPr spcFirstLastPara="1" wrap="square" lIns="91425" tIns="45700" rIns="91425" bIns="45700" anchor="t" anchorCtr="0">
            <a:noAutofit/>
          </a:bodyPr>
          <a:lstStyle/>
          <a:p>
            <a:pPr algn="ctr">
              <a:lnSpc>
                <a:spcPct val="107000"/>
              </a:lnSpc>
              <a:spcAft>
                <a:spcPts val="800"/>
              </a:spcAft>
            </a:pPr>
            <a:r>
              <a:rPr lang="en-US" sz="2400" kern="0" dirty="0">
                <a:effectLst/>
                <a:latin typeface="Poppins" panose="00000500000000000000" pitchFamily="2" charset="-18"/>
                <a:ea typeface="Times New Roman" panose="02020603050405020304" pitchFamily="18" charset="0"/>
                <a:cs typeface="Poppins" panose="00000500000000000000" pitchFamily="2" charset="-18"/>
              </a:rPr>
              <a:t>PR3/A2: Self-training material for enriching current online experiments</a:t>
            </a:r>
            <a:endParaRPr lang="sk-SK" sz="2400" kern="100" dirty="0">
              <a:effectLst/>
              <a:latin typeface="Poppins" panose="00000500000000000000" pitchFamily="2" charset="-18"/>
              <a:ea typeface="Calibri" panose="020F0502020204030204" pitchFamily="34" charset="0"/>
              <a:cs typeface="Poppins" panose="00000500000000000000" pitchFamily="2" charset="-18"/>
            </a:endParaRPr>
          </a:p>
        </p:txBody>
      </p:sp>
      <p:pic>
        <p:nvPicPr>
          <p:cNvPr id="28" name="Picture 3" descr="A black and white sign with a person in a circle&#10;&#10;Description automatically generated">
            <a:hlinkClick r:id="rId7"/>
            <a:extLst>
              <a:ext uri="{FF2B5EF4-FFF2-40B4-BE49-F238E27FC236}">
                <a16:creationId xmlns:a16="http://schemas.microsoft.com/office/drawing/2014/main" id="{5D623990-78E4-E858-0C6E-1A47EB65A6E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12444" y="7267354"/>
            <a:ext cx="4415741" cy="154983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4" y="114300"/>
            <a:ext cx="12114933" cy="2031178"/>
            <a:chOff x="0" y="0"/>
            <a:chExt cx="3737049" cy="690393"/>
          </a:xfrm>
          <a:solidFill>
            <a:srgbClr val="CC5B60"/>
          </a:solidFill>
        </p:grpSpPr>
        <p:sp>
          <p:nvSpPr>
            <p:cNvPr id="3" name="Freeform 3"/>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4" name="TextBox 4"/>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1023200" y="3166038"/>
            <a:ext cx="7749325" cy="6473262"/>
            <a:chOff x="0" y="0"/>
            <a:chExt cx="2040975" cy="1875480"/>
          </a:xfrm>
          <a:solidFill>
            <a:srgbClr val="CC5B60"/>
          </a:solidFill>
        </p:grpSpPr>
        <p:sp>
          <p:nvSpPr>
            <p:cNvPr id="6" name="Freeform 6"/>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7" name="TextBox 7"/>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14" name="AutoShape 14"/>
          <p:cNvSpPr/>
          <p:nvPr/>
        </p:nvSpPr>
        <p:spPr>
          <a:xfrm>
            <a:off x="526327" y="1811110"/>
            <a:ext cx="1310100" cy="0"/>
          </a:xfrm>
          <a:prstGeom prst="line">
            <a:avLst/>
          </a:prstGeom>
          <a:ln w="95250" cap="flat">
            <a:solidFill>
              <a:srgbClr val="FFFFFF"/>
            </a:solidFill>
            <a:prstDash val="solid"/>
            <a:headEnd type="none" w="sm" len="sm"/>
            <a:tailEnd type="none" w="sm" len="sm"/>
          </a:ln>
        </p:spPr>
      </p:sp>
      <p:grpSp>
        <p:nvGrpSpPr>
          <p:cNvPr id="17" name="Group 17"/>
          <p:cNvGrpSpPr/>
          <p:nvPr/>
        </p:nvGrpSpPr>
        <p:grpSpPr>
          <a:xfrm>
            <a:off x="9385557" y="3166038"/>
            <a:ext cx="7749325" cy="6473262"/>
            <a:chOff x="0" y="0"/>
            <a:chExt cx="2040975" cy="1875480"/>
          </a:xfrm>
          <a:solidFill>
            <a:srgbClr val="CC5B60"/>
          </a:solidFill>
        </p:grpSpPr>
        <p:sp>
          <p:nvSpPr>
            <p:cNvPr id="18" name="Freeform 18"/>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19" name="TextBox 19"/>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21" name="Freeform 21"/>
          <p:cNvSpPr/>
          <p:nvPr/>
        </p:nvSpPr>
        <p:spPr>
          <a:xfrm>
            <a:off x="16895040" y="8194593"/>
            <a:ext cx="2954728" cy="295472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7"/>
          </a:solidFill>
          <a:ln w="571500" cap="sq">
            <a:solidFill>
              <a:srgbClr val="0345E4">
                <a:alpha val="19608"/>
              </a:srgbClr>
            </a:solidFill>
            <a:prstDash val="solid"/>
            <a:miter/>
          </a:ln>
        </p:spPr>
        <p:txBody>
          <a:bodyPr/>
          <a:lstStyle/>
          <a:p>
            <a:endParaRPr lang="sk-SK" dirty="0"/>
          </a:p>
        </p:txBody>
      </p:sp>
      <p:sp>
        <p:nvSpPr>
          <p:cNvPr id="23" name="TextBox 23"/>
          <p:cNvSpPr txBox="1"/>
          <p:nvPr/>
        </p:nvSpPr>
        <p:spPr>
          <a:xfrm>
            <a:off x="526327" y="171450"/>
            <a:ext cx="8617673" cy="1590676"/>
          </a:xfrm>
          <a:prstGeom prst="rect">
            <a:avLst/>
          </a:prstGeom>
        </p:spPr>
        <p:txBody>
          <a:bodyPr lIns="0" tIns="0" rIns="0" bIns="0" rtlCol="0" anchor="t">
            <a:spAutoFit/>
          </a:bodyPr>
          <a:lstStyle/>
          <a:p>
            <a:pPr algn="l">
              <a:lnSpc>
                <a:spcPts val="6299"/>
              </a:lnSpc>
            </a:pPr>
            <a:r>
              <a:rPr lang="en-US" sz="4499" spc="89" dirty="0">
                <a:solidFill>
                  <a:schemeClr val="bg1"/>
                </a:solidFill>
                <a:latin typeface="Poppins Bold"/>
              </a:rPr>
              <a:t>COMMON TYPES OF HVAC SYSTEMS</a:t>
            </a:r>
          </a:p>
        </p:txBody>
      </p:sp>
      <p:sp>
        <p:nvSpPr>
          <p:cNvPr id="24" name="TextBox 24"/>
          <p:cNvSpPr txBox="1"/>
          <p:nvPr/>
        </p:nvSpPr>
        <p:spPr>
          <a:xfrm>
            <a:off x="1263040" y="3198695"/>
            <a:ext cx="7269643" cy="6251007"/>
          </a:xfrm>
          <a:prstGeom prst="rect">
            <a:avLst/>
          </a:prstGeom>
        </p:spPr>
        <p:txBody>
          <a:bodyPr lIns="0" tIns="0" rIns="0" bIns="0" rtlCol="0" anchor="t">
            <a:spAutoFit/>
          </a:bodyPr>
          <a:lstStyle/>
          <a:p>
            <a:pPr algn="l">
              <a:lnSpc>
                <a:spcPts val="3499"/>
              </a:lnSpc>
            </a:pPr>
            <a:r>
              <a:rPr lang="en-US" sz="2400" dirty="0">
                <a:solidFill>
                  <a:srgbClr val="FFFFFF"/>
                </a:solidFill>
                <a:latin typeface="Open Sans 2 Bold"/>
              </a:rPr>
              <a:t>Split system: Classic comfort control</a:t>
            </a:r>
          </a:p>
          <a:p>
            <a:pPr algn="l">
              <a:lnSpc>
                <a:spcPts val="3499"/>
              </a:lnSpc>
            </a:pPr>
            <a:r>
              <a:rPr lang="en-US" sz="2400" dirty="0">
                <a:solidFill>
                  <a:srgbClr val="FFFFFF"/>
                </a:solidFill>
                <a:latin typeface="Open Sans 2"/>
              </a:rPr>
              <a:t>Split systems reign supreme in homes for climate control. They're like a tag team: one unit tackles heating (often gas-powered), the other handles cooling. A single thermostat acts as the commander, setting the temperature for your entire house. The heating unit usually lives in a basement or closet, while the cooling unit resides outdoors, connected by a network of pipes. The cooling unit uses clever tricks like compressors, coils, and refrigerant to generate cool air, while a fan directs hot air outside.</a:t>
            </a:r>
          </a:p>
          <a:p>
            <a:pPr algn="l">
              <a:lnSpc>
                <a:spcPts val="3499"/>
              </a:lnSpc>
            </a:pPr>
            <a:r>
              <a:rPr lang="en-US" sz="2400" dirty="0">
                <a:solidFill>
                  <a:srgbClr val="FFFFFF"/>
                </a:solidFill>
                <a:latin typeface="Open Sans 2 Bold"/>
              </a:rPr>
              <a:t>Key feature: one thermostat keeps the whole house comfortable.</a:t>
            </a:r>
          </a:p>
        </p:txBody>
      </p:sp>
      <p:sp>
        <p:nvSpPr>
          <p:cNvPr id="25" name="TextBox 25"/>
          <p:cNvSpPr txBox="1"/>
          <p:nvPr/>
        </p:nvSpPr>
        <p:spPr>
          <a:xfrm>
            <a:off x="9625397" y="3198695"/>
            <a:ext cx="7269643" cy="5353325"/>
          </a:xfrm>
          <a:prstGeom prst="rect">
            <a:avLst/>
          </a:prstGeom>
        </p:spPr>
        <p:txBody>
          <a:bodyPr lIns="0" tIns="0" rIns="0" bIns="0" rtlCol="0" anchor="t">
            <a:spAutoFit/>
          </a:bodyPr>
          <a:lstStyle/>
          <a:p>
            <a:pPr algn="l">
              <a:lnSpc>
                <a:spcPts val="3499"/>
              </a:lnSpc>
            </a:pPr>
            <a:r>
              <a:rPr lang="en-US" sz="2400" dirty="0">
                <a:solidFill>
                  <a:srgbClr val="FFFFFF"/>
                </a:solidFill>
                <a:latin typeface="Open Sans 2 Bold"/>
              </a:rPr>
              <a:t>Hybrid split system: </a:t>
            </a:r>
          </a:p>
          <a:p>
            <a:pPr algn="l">
              <a:lnSpc>
                <a:spcPts val="3499"/>
              </a:lnSpc>
            </a:pPr>
            <a:r>
              <a:rPr lang="en-US" sz="2400" dirty="0">
                <a:solidFill>
                  <a:srgbClr val="FFFFFF"/>
                </a:solidFill>
                <a:latin typeface="Open Sans 2 Bold"/>
              </a:rPr>
              <a:t>S</a:t>
            </a:r>
            <a:r>
              <a:rPr lang="en-US" sz="2400" dirty="0">
                <a:solidFill>
                  <a:srgbClr val="FFFFFF"/>
                </a:solidFill>
                <a:latin typeface="Open Sans 2"/>
              </a:rPr>
              <a:t>aving energy with a gas and electric option</a:t>
            </a:r>
          </a:p>
          <a:p>
            <a:pPr algn="l">
              <a:lnSpc>
                <a:spcPts val="3499"/>
              </a:lnSpc>
            </a:pPr>
            <a:r>
              <a:rPr lang="en-US" sz="2400" dirty="0">
                <a:solidFill>
                  <a:srgbClr val="FFFFFF"/>
                </a:solidFill>
                <a:latin typeface="Open Sans 2"/>
              </a:rPr>
              <a:t>Think of a hybrid split system as a more flexible version of its classic counterpart. It shares the same cooling unit but offers a dual heating personality. It can utilize gas for powerful heating, but also has an electric mode. While electric heat might be slower and less intense, it gives you more control over energy use. This can be a cost-saver in areas with milder climates.</a:t>
            </a:r>
          </a:p>
          <a:p>
            <a:pPr algn="l">
              <a:lnSpc>
                <a:spcPts val="3499"/>
              </a:lnSpc>
            </a:pPr>
            <a:r>
              <a:rPr lang="en-US" sz="2400" dirty="0">
                <a:solidFill>
                  <a:srgbClr val="FFFFFF"/>
                </a:solidFill>
                <a:latin typeface="Open Sans 2 Bold"/>
              </a:rPr>
              <a:t>Key feature: offers flexibility and potentially lower energy bills.</a:t>
            </a:r>
          </a:p>
        </p:txBody>
      </p:sp>
      <p:sp>
        <p:nvSpPr>
          <p:cNvPr id="28" name="Freeform 21">
            <a:extLst>
              <a:ext uri="{FF2B5EF4-FFF2-40B4-BE49-F238E27FC236}">
                <a16:creationId xmlns:a16="http://schemas.microsoft.com/office/drawing/2014/main" id="{43F2977C-C5C8-C025-8054-5852F780B619}"/>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29" name="Freeform 46">
            <a:extLst>
              <a:ext uri="{FF2B5EF4-FFF2-40B4-BE49-F238E27FC236}">
                <a16:creationId xmlns:a16="http://schemas.microsoft.com/office/drawing/2014/main" id="{3C58E191-4171-5A5E-D42A-3EB994E9280A}"/>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8" name="Obrázok 7">
            <a:extLst>
              <a:ext uri="{FF2B5EF4-FFF2-40B4-BE49-F238E27FC236}">
                <a16:creationId xmlns:a16="http://schemas.microsoft.com/office/drawing/2014/main" id="{8B600166-278F-329C-D1DF-86956031BB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73200" y="223715"/>
            <a:ext cx="3403334" cy="71400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
            <a:extLst>
              <a:ext uri="{FF2B5EF4-FFF2-40B4-BE49-F238E27FC236}">
                <a16:creationId xmlns:a16="http://schemas.microsoft.com/office/drawing/2014/main" id="{713C788F-19FF-EC1B-D936-D1C59E9D933E}"/>
              </a:ext>
            </a:extLst>
          </p:cNvPr>
          <p:cNvGrpSpPr/>
          <p:nvPr/>
        </p:nvGrpSpPr>
        <p:grpSpPr>
          <a:xfrm>
            <a:off x="434" y="114300"/>
            <a:ext cx="12114933" cy="2031179"/>
            <a:chOff x="0" y="0"/>
            <a:chExt cx="3737049" cy="690393"/>
          </a:xfrm>
          <a:solidFill>
            <a:srgbClr val="CC5B60"/>
          </a:solidFill>
        </p:grpSpPr>
        <p:sp>
          <p:nvSpPr>
            <p:cNvPr id="31" name="Freeform 3">
              <a:extLst>
                <a:ext uri="{FF2B5EF4-FFF2-40B4-BE49-F238E27FC236}">
                  <a16:creationId xmlns:a16="http://schemas.microsoft.com/office/drawing/2014/main" id="{5A430F11-194A-ED76-3695-DB178E8B081D}"/>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32" name="TextBox 4">
              <a:extLst>
                <a:ext uri="{FF2B5EF4-FFF2-40B4-BE49-F238E27FC236}">
                  <a16:creationId xmlns:a16="http://schemas.microsoft.com/office/drawing/2014/main" id="{B304A86E-54F9-A951-C84B-09EE0E67A3E7}"/>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1050194" y="2646685"/>
            <a:ext cx="7749325" cy="6840215"/>
            <a:chOff x="0" y="0"/>
            <a:chExt cx="2040975" cy="1875480"/>
          </a:xfrm>
          <a:solidFill>
            <a:srgbClr val="CC5B60"/>
          </a:solidFill>
        </p:grpSpPr>
        <p:sp>
          <p:nvSpPr>
            <p:cNvPr id="6" name="Freeform 6"/>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7" name="TextBox 7"/>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14" name="AutoShape 14"/>
          <p:cNvSpPr/>
          <p:nvPr/>
        </p:nvSpPr>
        <p:spPr>
          <a:xfrm>
            <a:off x="526327" y="1827157"/>
            <a:ext cx="1310100" cy="0"/>
          </a:xfrm>
          <a:prstGeom prst="line">
            <a:avLst/>
          </a:prstGeom>
          <a:ln w="95250" cap="flat">
            <a:solidFill>
              <a:srgbClr val="FFFFFF"/>
            </a:solidFill>
            <a:prstDash val="solid"/>
            <a:headEnd type="none" w="sm" len="sm"/>
            <a:tailEnd type="none" w="sm" len="sm"/>
          </a:ln>
        </p:spPr>
        <p:txBody>
          <a:bodyPr/>
          <a:lstStyle/>
          <a:p>
            <a:endParaRPr lang="sk-SK" dirty="0"/>
          </a:p>
        </p:txBody>
      </p:sp>
      <p:grpSp>
        <p:nvGrpSpPr>
          <p:cNvPr id="17" name="Group 17"/>
          <p:cNvGrpSpPr/>
          <p:nvPr/>
        </p:nvGrpSpPr>
        <p:grpSpPr>
          <a:xfrm>
            <a:off x="9405692" y="2646685"/>
            <a:ext cx="7749325" cy="6840215"/>
            <a:chOff x="0" y="0"/>
            <a:chExt cx="2040975" cy="1875480"/>
          </a:xfrm>
          <a:solidFill>
            <a:srgbClr val="CC5B60"/>
          </a:solidFill>
        </p:grpSpPr>
        <p:sp>
          <p:nvSpPr>
            <p:cNvPr id="18" name="Freeform 18"/>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19" name="TextBox 19"/>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21" name="Freeform 21"/>
          <p:cNvSpPr/>
          <p:nvPr/>
        </p:nvSpPr>
        <p:spPr>
          <a:xfrm>
            <a:off x="16810636" y="8247665"/>
            <a:ext cx="2954728" cy="295472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7"/>
          </a:solidFill>
          <a:ln w="571500" cap="sq">
            <a:solidFill>
              <a:srgbClr val="0345E4">
                <a:alpha val="19608"/>
              </a:srgbClr>
            </a:solidFill>
            <a:prstDash val="solid"/>
            <a:miter/>
          </a:ln>
        </p:spPr>
      </p:sp>
      <p:sp>
        <p:nvSpPr>
          <p:cNvPr id="23" name="TextBox 23"/>
          <p:cNvSpPr txBox="1"/>
          <p:nvPr/>
        </p:nvSpPr>
        <p:spPr>
          <a:xfrm>
            <a:off x="526327" y="171450"/>
            <a:ext cx="8617673" cy="1590676"/>
          </a:xfrm>
          <a:prstGeom prst="rect">
            <a:avLst/>
          </a:prstGeom>
        </p:spPr>
        <p:txBody>
          <a:bodyPr lIns="0" tIns="0" rIns="0" bIns="0" rtlCol="0" anchor="t">
            <a:spAutoFit/>
          </a:bodyPr>
          <a:lstStyle/>
          <a:p>
            <a:pPr algn="l">
              <a:lnSpc>
                <a:spcPts val="6299"/>
              </a:lnSpc>
            </a:pPr>
            <a:r>
              <a:rPr lang="en-US" sz="4499" spc="89" dirty="0">
                <a:solidFill>
                  <a:schemeClr val="bg1"/>
                </a:solidFill>
                <a:latin typeface="Poppins Bold"/>
              </a:rPr>
              <a:t>COMMON TYPES OF HVAC SYSTEMS</a:t>
            </a:r>
          </a:p>
        </p:txBody>
      </p:sp>
      <p:sp>
        <p:nvSpPr>
          <p:cNvPr id="24" name="TextBox 24"/>
          <p:cNvSpPr txBox="1"/>
          <p:nvPr/>
        </p:nvSpPr>
        <p:spPr>
          <a:xfrm>
            <a:off x="1290034" y="2652128"/>
            <a:ext cx="7269643" cy="6699847"/>
          </a:xfrm>
          <a:prstGeom prst="rect">
            <a:avLst/>
          </a:prstGeom>
        </p:spPr>
        <p:txBody>
          <a:bodyPr lIns="0" tIns="0" rIns="0" bIns="0" rtlCol="0" anchor="t">
            <a:spAutoFit/>
          </a:bodyPr>
          <a:lstStyle/>
          <a:p>
            <a:pPr algn="l">
              <a:lnSpc>
                <a:spcPts val="3499"/>
              </a:lnSpc>
            </a:pPr>
            <a:r>
              <a:rPr lang="en-US" sz="2400" dirty="0">
                <a:solidFill>
                  <a:srgbClr val="FFFFFF"/>
                </a:solidFill>
                <a:latin typeface="Open Sans 2 Bold"/>
              </a:rPr>
              <a:t>Packaged heating and cooling: </a:t>
            </a:r>
          </a:p>
          <a:p>
            <a:pPr algn="l">
              <a:lnSpc>
                <a:spcPts val="3499"/>
              </a:lnSpc>
            </a:pPr>
            <a:r>
              <a:rPr lang="en-US" sz="2400" dirty="0">
                <a:solidFill>
                  <a:srgbClr val="FFFFFF"/>
                </a:solidFill>
                <a:latin typeface="Open Sans 2"/>
              </a:rPr>
              <a:t>While not as common as split systems, packaged systems are space-saving champs, ideal for smaller buildings. They combine both heating and cooling components into a single, compact unit. This unit typically finds a home on the roof, attic, or near the building's foundation. Installation and maintenance are often simpler compared to split systems, as they connect to the building's ductwork through just one opening. Depending on your climate, you can choose a packaged heat pump or a packaged air conditioner with optional heating elements.</a:t>
            </a:r>
          </a:p>
          <a:p>
            <a:pPr algn="l">
              <a:lnSpc>
                <a:spcPts val="3499"/>
              </a:lnSpc>
            </a:pPr>
            <a:r>
              <a:rPr lang="en-US" sz="2400" dirty="0">
                <a:solidFill>
                  <a:srgbClr val="FFFFFF"/>
                </a:solidFill>
                <a:latin typeface="Open Sans 2 Bold"/>
              </a:rPr>
              <a:t>Key feature: easy to install and maintain due to the all-in-one design.</a:t>
            </a:r>
          </a:p>
        </p:txBody>
      </p:sp>
      <p:sp>
        <p:nvSpPr>
          <p:cNvPr id="25" name="TextBox 25"/>
          <p:cNvSpPr txBox="1"/>
          <p:nvPr/>
        </p:nvSpPr>
        <p:spPr>
          <a:xfrm>
            <a:off x="9645532" y="2649204"/>
            <a:ext cx="7269643" cy="3557962"/>
          </a:xfrm>
          <a:prstGeom prst="rect">
            <a:avLst/>
          </a:prstGeom>
        </p:spPr>
        <p:txBody>
          <a:bodyPr lIns="0" tIns="0" rIns="0" bIns="0" rtlCol="0" anchor="t">
            <a:spAutoFit/>
          </a:bodyPr>
          <a:lstStyle/>
          <a:p>
            <a:pPr algn="l">
              <a:lnSpc>
                <a:spcPts val="3499"/>
              </a:lnSpc>
            </a:pPr>
            <a:r>
              <a:rPr lang="en-US" sz="2400" dirty="0">
                <a:solidFill>
                  <a:srgbClr val="FFFFFF"/>
                </a:solidFill>
                <a:latin typeface="Open Sans 2 Bold"/>
              </a:rPr>
              <a:t>Zoned system: tailored comfort for every room:</a:t>
            </a:r>
          </a:p>
          <a:p>
            <a:pPr algn="l">
              <a:lnSpc>
                <a:spcPts val="3499"/>
              </a:lnSpc>
            </a:pPr>
            <a:r>
              <a:rPr lang="en-US" sz="2400" dirty="0">
                <a:solidFill>
                  <a:srgbClr val="FFFFFF"/>
                </a:solidFill>
                <a:latin typeface="Open Sans 2"/>
              </a:rPr>
              <a:t>Big houses: separate HVAC systems per floor for complete control (but requires multiple units).</a:t>
            </a:r>
          </a:p>
          <a:p>
            <a:pPr algn="l">
              <a:lnSpc>
                <a:spcPts val="3499"/>
              </a:lnSpc>
            </a:pPr>
            <a:r>
              <a:rPr lang="en-US" sz="2400" dirty="0">
                <a:solidFill>
                  <a:srgbClr val="FFFFFF"/>
                </a:solidFill>
                <a:latin typeface="Open Sans 2"/>
              </a:rPr>
              <a:t>Most homes: Dampers (valves) in air ducts adjust airflow to different areas. Cooler zones get more air, keeping you comfy and saving energy.</a:t>
            </a:r>
          </a:p>
          <a:p>
            <a:pPr algn="l">
              <a:lnSpc>
                <a:spcPts val="3499"/>
              </a:lnSpc>
            </a:pPr>
            <a:r>
              <a:rPr lang="en-US" sz="2400" dirty="0">
                <a:solidFill>
                  <a:srgbClr val="FFFFFF"/>
                </a:solidFill>
                <a:latin typeface="Open Sans 2 Bold"/>
              </a:rPr>
              <a:t>Key Feature: provides individual temperature control for different areas.</a:t>
            </a:r>
          </a:p>
        </p:txBody>
      </p:sp>
      <p:sp>
        <p:nvSpPr>
          <p:cNvPr id="28" name="Freeform 21">
            <a:extLst>
              <a:ext uri="{FF2B5EF4-FFF2-40B4-BE49-F238E27FC236}">
                <a16:creationId xmlns:a16="http://schemas.microsoft.com/office/drawing/2014/main" id="{D4C3A8F0-BD43-1751-55EE-A6C4606582E4}"/>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29" name="Freeform 46">
            <a:extLst>
              <a:ext uri="{FF2B5EF4-FFF2-40B4-BE49-F238E27FC236}">
                <a16:creationId xmlns:a16="http://schemas.microsoft.com/office/drawing/2014/main" id="{73D7EE15-66D9-6255-E795-29C7E44B6DBC}"/>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2" name="Obrázok 1">
            <a:extLst>
              <a:ext uri="{FF2B5EF4-FFF2-40B4-BE49-F238E27FC236}">
                <a16:creationId xmlns:a16="http://schemas.microsoft.com/office/drawing/2014/main" id="{F1E9D17D-E570-7734-6709-7CAD440B2D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73200" y="223715"/>
            <a:ext cx="3403334" cy="71400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088749" cy="1028700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3320105"/>
            <a:ext cx="1310100" cy="0"/>
          </a:xfrm>
          <a:prstGeom prst="line">
            <a:avLst/>
          </a:prstGeom>
          <a:ln w="95250" cap="flat">
            <a:solidFill>
              <a:srgbClr val="FFFFFF"/>
            </a:solidFill>
            <a:prstDash val="solid"/>
            <a:headEnd type="none" w="sm" len="sm"/>
            <a:tailEnd type="none" w="sm" len="sm"/>
          </a:ln>
        </p:spPr>
      </p:sp>
      <p:sp>
        <p:nvSpPr>
          <p:cNvPr id="9" name="TextBox 9"/>
          <p:cNvSpPr txBox="1"/>
          <p:nvPr/>
        </p:nvSpPr>
        <p:spPr>
          <a:xfrm>
            <a:off x="373650" y="681199"/>
            <a:ext cx="5234136" cy="2409825"/>
          </a:xfrm>
          <a:prstGeom prst="rect">
            <a:avLst/>
          </a:prstGeom>
        </p:spPr>
        <p:txBody>
          <a:bodyPr lIns="0" tIns="0" rIns="0" bIns="0" rtlCol="0" anchor="t">
            <a:spAutoFit/>
          </a:bodyPr>
          <a:lstStyle/>
          <a:p>
            <a:pPr algn="l">
              <a:lnSpc>
                <a:spcPts val="6299"/>
              </a:lnSpc>
            </a:pPr>
            <a:r>
              <a:rPr lang="en-US" sz="4500" spc="89" dirty="0">
                <a:solidFill>
                  <a:schemeClr val="bg1"/>
                </a:solidFill>
                <a:latin typeface="Poppins Bold"/>
              </a:rPr>
              <a:t>COMMON TYPES OF HVAC SYSTEMS</a:t>
            </a:r>
          </a:p>
        </p:txBody>
      </p:sp>
      <p:sp>
        <p:nvSpPr>
          <p:cNvPr id="10" name="TextBox 10"/>
          <p:cNvSpPr txBox="1"/>
          <p:nvPr/>
        </p:nvSpPr>
        <p:spPr>
          <a:xfrm>
            <a:off x="373650" y="3567483"/>
            <a:ext cx="5736106" cy="3628494"/>
          </a:xfrm>
          <a:prstGeom prst="rect">
            <a:avLst/>
          </a:prstGeom>
        </p:spPr>
        <p:txBody>
          <a:bodyPr lIns="0" tIns="0" rIns="0" bIns="0" rtlCol="0" anchor="t">
            <a:spAutoFit/>
          </a:bodyPr>
          <a:lstStyle/>
          <a:p>
            <a:pPr algn="l">
              <a:lnSpc>
                <a:spcPts val="4060"/>
              </a:lnSpc>
            </a:pPr>
            <a:r>
              <a:rPr lang="en-US" sz="2400" dirty="0">
                <a:solidFill>
                  <a:schemeClr val="bg1"/>
                </a:solidFill>
                <a:latin typeface="Open Sans 2 Bold"/>
              </a:rPr>
              <a:t>Types of Ductless HVAC systems</a:t>
            </a:r>
          </a:p>
          <a:p>
            <a:pPr algn="l">
              <a:lnSpc>
                <a:spcPts val="4060"/>
              </a:lnSpc>
            </a:pPr>
            <a:r>
              <a:rPr lang="en-US" sz="2400" dirty="0">
                <a:solidFill>
                  <a:schemeClr val="bg1"/>
                </a:solidFill>
                <a:latin typeface="Open Sans 2"/>
              </a:rPr>
              <a:t>As the name suggests, ductless HVAC systems are designed to heat or cool a space without air ducts. These systems come in various sizes and are commonly used in small buildings or temporary work sites.</a:t>
            </a:r>
          </a:p>
        </p:txBody>
      </p:sp>
      <p:sp>
        <p:nvSpPr>
          <p:cNvPr id="11" name="Freeform 21">
            <a:extLst>
              <a:ext uri="{FF2B5EF4-FFF2-40B4-BE49-F238E27FC236}">
                <a16:creationId xmlns:a16="http://schemas.microsoft.com/office/drawing/2014/main" id="{5A2304B6-D36F-5EBC-99F4-B46F7C2CBEFA}"/>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2" name="Freeform 46">
            <a:extLst>
              <a:ext uri="{FF2B5EF4-FFF2-40B4-BE49-F238E27FC236}">
                <a16:creationId xmlns:a16="http://schemas.microsoft.com/office/drawing/2014/main" id="{AA8C69C2-4487-079A-3588-23C79E3099BB}"/>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14" name="Obrázok 13">
            <a:extLst>
              <a:ext uri="{FF2B5EF4-FFF2-40B4-BE49-F238E27FC236}">
                <a16:creationId xmlns:a16="http://schemas.microsoft.com/office/drawing/2014/main" id="{57C797E7-A9F2-BA0D-6D0A-5954622CDA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1212930"/>
            <a:ext cx="8337600" cy="8337600"/>
          </a:xfrm>
          <a:prstGeom prst="rect">
            <a:avLst/>
          </a:prstGeom>
        </p:spPr>
      </p:pic>
      <p:pic>
        <p:nvPicPr>
          <p:cNvPr id="6" name="Obrázok 5">
            <a:extLst>
              <a:ext uri="{FF2B5EF4-FFF2-40B4-BE49-F238E27FC236}">
                <a16:creationId xmlns:a16="http://schemas.microsoft.com/office/drawing/2014/main" id="{91F871E2-A186-4A01-3842-BF672959CA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73200" y="223715"/>
            <a:ext cx="3403334" cy="71400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
            <a:extLst>
              <a:ext uri="{FF2B5EF4-FFF2-40B4-BE49-F238E27FC236}">
                <a16:creationId xmlns:a16="http://schemas.microsoft.com/office/drawing/2014/main" id="{3C4448AE-6021-7A55-2CE7-B0282BB7119C}"/>
              </a:ext>
            </a:extLst>
          </p:cNvPr>
          <p:cNvGrpSpPr/>
          <p:nvPr/>
        </p:nvGrpSpPr>
        <p:grpSpPr>
          <a:xfrm>
            <a:off x="434" y="114300"/>
            <a:ext cx="12114933" cy="2031179"/>
            <a:chOff x="0" y="0"/>
            <a:chExt cx="3737049" cy="690393"/>
          </a:xfrm>
          <a:solidFill>
            <a:srgbClr val="CC5B60"/>
          </a:solidFill>
        </p:grpSpPr>
        <p:sp>
          <p:nvSpPr>
            <p:cNvPr id="29" name="Freeform 3">
              <a:extLst>
                <a:ext uri="{FF2B5EF4-FFF2-40B4-BE49-F238E27FC236}">
                  <a16:creationId xmlns:a16="http://schemas.microsoft.com/office/drawing/2014/main" id="{A1B70315-592B-EE80-1169-3E9D7BC55FB4}"/>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30" name="TextBox 4">
              <a:extLst>
                <a:ext uri="{FF2B5EF4-FFF2-40B4-BE49-F238E27FC236}">
                  <a16:creationId xmlns:a16="http://schemas.microsoft.com/office/drawing/2014/main" id="{F1BBB9F3-1BE0-8263-EB94-EC78EBF1108A}"/>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1023199" y="2631281"/>
            <a:ext cx="7749325" cy="5616384"/>
            <a:chOff x="0" y="0"/>
            <a:chExt cx="2040975" cy="1875480"/>
          </a:xfrm>
          <a:solidFill>
            <a:srgbClr val="CC5B60"/>
          </a:solidFill>
        </p:grpSpPr>
        <p:sp>
          <p:nvSpPr>
            <p:cNvPr id="6" name="Freeform 6"/>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7" name="TextBox 7"/>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14" name="AutoShape 14"/>
          <p:cNvSpPr/>
          <p:nvPr/>
        </p:nvSpPr>
        <p:spPr>
          <a:xfrm>
            <a:off x="246543" y="1926490"/>
            <a:ext cx="1310100" cy="0"/>
          </a:xfrm>
          <a:prstGeom prst="line">
            <a:avLst/>
          </a:prstGeom>
          <a:ln w="95250" cap="flat">
            <a:solidFill>
              <a:srgbClr val="FFFFFF"/>
            </a:solidFill>
            <a:prstDash val="solid"/>
            <a:headEnd type="none" w="sm" len="sm"/>
            <a:tailEnd type="none" w="sm" len="sm"/>
          </a:ln>
        </p:spPr>
      </p:sp>
      <p:grpSp>
        <p:nvGrpSpPr>
          <p:cNvPr id="17" name="Group 17"/>
          <p:cNvGrpSpPr/>
          <p:nvPr/>
        </p:nvGrpSpPr>
        <p:grpSpPr>
          <a:xfrm>
            <a:off x="9275634" y="2631281"/>
            <a:ext cx="7749325" cy="5616384"/>
            <a:chOff x="0" y="0"/>
            <a:chExt cx="2040975" cy="1875480"/>
          </a:xfrm>
          <a:solidFill>
            <a:srgbClr val="CC5B60"/>
          </a:solidFill>
        </p:grpSpPr>
        <p:sp>
          <p:nvSpPr>
            <p:cNvPr id="18" name="Freeform 18"/>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19" name="TextBox 19"/>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21" name="Freeform 21"/>
          <p:cNvSpPr/>
          <p:nvPr/>
        </p:nvSpPr>
        <p:spPr>
          <a:xfrm>
            <a:off x="16810636" y="8247665"/>
            <a:ext cx="2954728" cy="295472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7"/>
          </a:solidFill>
          <a:ln w="571500" cap="sq">
            <a:solidFill>
              <a:srgbClr val="0345E4">
                <a:alpha val="19608"/>
              </a:srgbClr>
            </a:solidFill>
            <a:prstDash val="solid"/>
            <a:miter/>
          </a:ln>
        </p:spPr>
      </p:sp>
      <p:sp>
        <p:nvSpPr>
          <p:cNvPr id="23" name="TextBox 23"/>
          <p:cNvSpPr txBox="1"/>
          <p:nvPr/>
        </p:nvSpPr>
        <p:spPr>
          <a:xfrm>
            <a:off x="246543" y="220434"/>
            <a:ext cx="8617673" cy="1590676"/>
          </a:xfrm>
          <a:prstGeom prst="rect">
            <a:avLst/>
          </a:prstGeom>
        </p:spPr>
        <p:txBody>
          <a:bodyPr lIns="0" tIns="0" rIns="0" bIns="0" rtlCol="0" anchor="t">
            <a:spAutoFit/>
          </a:bodyPr>
          <a:lstStyle/>
          <a:p>
            <a:pPr algn="l">
              <a:lnSpc>
                <a:spcPts val="6299"/>
              </a:lnSpc>
            </a:pPr>
            <a:r>
              <a:rPr lang="en-US" sz="4499" spc="89" dirty="0">
                <a:solidFill>
                  <a:schemeClr val="bg1"/>
                </a:solidFill>
                <a:latin typeface="Poppins Bold"/>
              </a:rPr>
              <a:t>COMMON TYPES OF HVAC SYSTEMS</a:t>
            </a:r>
          </a:p>
        </p:txBody>
      </p:sp>
      <p:sp>
        <p:nvSpPr>
          <p:cNvPr id="24" name="TextBox 24"/>
          <p:cNvSpPr txBox="1"/>
          <p:nvPr/>
        </p:nvSpPr>
        <p:spPr>
          <a:xfrm>
            <a:off x="1263041" y="2631281"/>
            <a:ext cx="7269643" cy="4455643"/>
          </a:xfrm>
          <a:prstGeom prst="rect">
            <a:avLst/>
          </a:prstGeom>
        </p:spPr>
        <p:txBody>
          <a:bodyPr lIns="0" tIns="0" rIns="0" bIns="0" rtlCol="0" anchor="t">
            <a:spAutoFit/>
          </a:bodyPr>
          <a:lstStyle/>
          <a:p>
            <a:pPr algn="l">
              <a:lnSpc>
                <a:spcPts val="3499"/>
              </a:lnSpc>
            </a:pPr>
            <a:r>
              <a:rPr lang="en-US" sz="2400" dirty="0">
                <a:solidFill>
                  <a:srgbClr val="FFFFFF"/>
                </a:solidFill>
                <a:latin typeface="Open Sans 2 Bold"/>
              </a:rPr>
              <a:t>Duct-Free mini-split: customized comfort without the ducts</a:t>
            </a:r>
          </a:p>
          <a:p>
            <a:pPr algn="l">
              <a:lnSpc>
                <a:spcPts val="3499"/>
              </a:lnSpc>
            </a:pPr>
            <a:r>
              <a:rPr lang="en-US" sz="2400" dirty="0">
                <a:solidFill>
                  <a:srgbClr val="FFFFFF"/>
                </a:solidFill>
                <a:latin typeface="Open Sans 2"/>
              </a:rPr>
              <a:t>Mini-split AC cools specific rooms, perfect for apartments or unevenly heated homes. Powerful outdoor unit teams up with indoor units in each room for targeted comfort. Saves energy by avoiding leaky ducts, but a separate heater might be needed in very cold climates. </a:t>
            </a:r>
          </a:p>
          <a:p>
            <a:pPr algn="l">
              <a:lnSpc>
                <a:spcPts val="3499"/>
              </a:lnSpc>
            </a:pPr>
            <a:r>
              <a:rPr lang="en-US" sz="2400" dirty="0">
                <a:solidFill>
                  <a:srgbClr val="FFFFFF"/>
                </a:solidFill>
                <a:latin typeface="Open Sans 2 Bold"/>
              </a:rPr>
              <a:t>Key feature: offers individual room temperature control without ductwork</a:t>
            </a:r>
          </a:p>
        </p:txBody>
      </p:sp>
      <p:sp>
        <p:nvSpPr>
          <p:cNvPr id="25" name="TextBox 25"/>
          <p:cNvSpPr txBox="1"/>
          <p:nvPr/>
        </p:nvSpPr>
        <p:spPr>
          <a:xfrm>
            <a:off x="9540993" y="2631281"/>
            <a:ext cx="7269643" cy="5353325"/>
          </a:xfrm>
          <a:prstGeom prst="rect">
            <a:avLst/>
          </a:prstGeom>
        </p:spPr>
        <p:txBody>
          <a:bodyPr lIns="0" tIns="0" rIns="0" bIns="0" rtlCol="0" anchor="t">
            <a:spAutoFit/>
          </a:bodyPr>
          <a:lstStyle/>
          <a:p>
            <a:pPr algn="l">
              <a:lnSpc>
                <a:spcPts val="3499"/>
              </a:lnSpc>
            </a:pPr>
            <a:r>
              <a:rPr lang="en-US" sz="2400" dirty="0">
                <a:solidFill>
                  <a:srgbClr val="FFFFFF"/>
                </a:solidFill>
                <a:latin typeface="Open Sans 2 Bold"/>
              </a:rPr>
              <a:t>Hydronic heating: warmth from the inside out</a:t>
            </a:r>
          </a:p>
          <a:p>
            <a:pPr algn="l">
              <a:lnSpc>
                <a:spcPts val="3499"/>
              </a:lnSpc>
            </a:pPr>
            <a:r>
              <a:rPr lang="en-US" sz="2400" dirty="0">
                <a:solidFill>
                  <a:srgbClr val="FFFFFF"/>
                </a:solidFill>
                <a:latin typeface="Open Sans 2"/>
              </a:rPr>
              <a:t>Unlike traditional systems that use air, hydronic heating relies on the power of liquid to deliver warmth. A boiler acts like the heart of the system, heating water that then travels through pipes hidden under your floors. Once it reaches its destination (radiators, baseboards, or even radiant flooring), the hot water radiates heat throughout the room, creating a cozy feeling from the ground up.</a:t>
            </a:r>
          </a:p>
          <a:p>
            <a:pPr algn="l">
              <a:lnSpc>
                <a:spcPts val="3499"/>
              </a:lnSpc>
            </a:pPr>
            <a:r>
              <a:rPr lang="en-US" sz="2400" dirty="0">
                <a:solidFill>
                  <a:srgbClr val="FFFFFF"/>
                </a:solidFill>
                <a:latin typeface="Open Sans 2 Bold"/>
              </a:rPr>
              <a:t>Key Feature: uses heated liquid to radiate heat throughout a space.</a:t>
            </a:r>
          </a:p>
        </p:txBody>
      </p:sp>
      <p:sp>
        <p:nvSpPr>
          <p:cNvPr id="26" name="Freeform 21">
            <a:extLst>
              <a:ext uri="{FF2B5EF4-FFF2-40B4-BE49-F238E27FC236}">
                <a16:creationId xmlns:a16="http://schemas.microsoft.com/office/drawing/2014/main" id="{43643675-CD2D-28EA-9554-5E853A9449C9}"/>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27" name="Freeform 46">
            <a:extLst>
              <a:ext uri="{FF2B5EF4-FFF2-40B4-BE49-F238E27FC236}">
                <a16:creationId xmlns:a16="http://schemas.microsoft.com/office/drawing/2014/main" id="{458D6BE1-6805-2A39-CB77-B5137244AFF2}"/>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2" name="Obrázok 1">
            <a:extLst>
              <a:ext uri="{FF2B5EF4-FFF2-40B4-BE49-F238E27FC236}">
                <a16:creationId xmlns:a16="http://schemas.microsoft.com/office/drawing/2014/main" id="{35E05E41-187F-BA9F-A847-147678FB06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73200" y="223715"/>
            <a:ext cx="3403334" cy="71400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
            <a:extLst>
              <a:ext uri="{FF2B5EF4-FFF2-40B4-BE49-F238E27FC236}">
                <a16:creationId xmlns:a16="http://schemas.microsoft.com/office/drawing/2014/main" id="{555D1FF1-A09F-2D35-ECC3-2648FAD986B1}"/>
              </a:ext>
            </a:extLst>
          </p:cNvPr>
          <p:cNvGrpSpPr/>
          <p:nvPr/>
        </p:nvGrpSpPr>
        <p:grpSpPr>
          <a:xfrm>
            <a:off x="434" y="114300"/>
            <a:ext cx="12114933" cy="2031179"/>
            <a:chOff x="0" y="0"/>
            <a:chExt cx="3737049" cy="690393"/>
          </a:xfrm>
          <a:solidFill>
            <a:srgbClr val="CC5B60"/>
          </a:solidFill>
        </p:grpSpPr>
        <p:sp>
          <p:nvSpPr>
            <p:cNvPr id="29" name="Freeform 3">
              <a:extLst>
                <a:ext uri="{FF2B5EF4-FFF2-40B4-BE49-F238E27FC236}">
                  <a16:creationId xmlns:a16="http://schemas.microsoft.com/office/drawing/2014/main" id="{3F77BC07-7069-D1E3-8F90-7CC03145D3E5}"/>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30" name="TextBox 4">
              <a:extLst>
                <a:ext uri="{FF2B5EF4-FFF2-40B4-BE49-F238E27FC236}">
                  <a16:creationId xmlns:a16="http://schemas.microsoft.com/office/drawing/2014/main" id="{EC844EE3-74A7-6655-F085-030C68A7C76B}"/>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783359" y="2620396"/>
            <a:ext cx="7749325" cy="6434323"/>
            <a:chOff x="0" y="0"/>
            <a:chExt cx="2040975" cy="1875480"/>
          </a:xfrm>
          <a:solidFill>
            <a:srgbClr val="CC5B60"/>
          </a:solidFill>
        </p:grpSpPr>
        <p:sp>
          <p:nvSpPr>
            <p:cNvPr id="6" name="Freeform 6"/>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7" name="TextBox 7"/>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14" name="AutoShape 14"/>
          <p:cNvSpPr/>
          <p:nvPr/>
        </p:nvSpPr>
        <p:spPr>
          <a:xfrm>
            <a:off x="246543" y="1926490"/>
            <a:ext cx="1310100" cy="0"/>
          </a:xfrm>
          <a:prstGeom prst="line">
            <a:avLst/>
          </a:prstGeom>
          <a:ln w="95250" cap="flat">
            <a:solidFill>
              <a:srgbClr val="FFFFFF"/>
            </a:solidFill>
            <a:prstDash val="solid"/>
            <a:headEnd type="none" w="sm" len="sm"/>
            <a:tailEnd type="none" w="sm" len="sm"/>
          </a:ln>
        </p:spPr>
      </p:sp>
      <p:grpSp>
        <p:nvGrpSpPr>
          <p:cNvPr id="17" name="Group 17"/>
          <p:cNvGrpSpPr/>
          <p:nvPr/>
        </p:nvGrpSpPr>
        <p:grpSpPr>
          <a:xfrm>
            <a:off x="9144000" y="2620396"/>
            <a:ext cx="7749325" cy="6434323"/>
            <a:chOff x="0" y="0"/>
            <a:chExt cx="2040975" cy="1875480"/>
          </a:xfrm>
          <a:solidFill>
            <a:srgbClr val="CC5B60"/>
          </a:solidFill>
        </p:grpSpPr>
        <p:sp>
          <p:nvSpPr>
            <p:cNvPr id="18" name="Freeform 18"/>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19" name="TextBox 19"/>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21" name="Freeform 21"/>
          <p:cNvSpPr/>
          <p:nvPr/>
        </p:nvSpPr>
        <p:spPr>
          <a:xfrm>
            <a:off x="16810636" y="8247665"/>
            <a:ext cx="2954728" cy="295472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7"/>
          </a:solidFill>
          <a:ln w="571500" cap="sq">
            <a:solidFill>
              <a:srgbClr val="0345E4">
                <a:alpha val="19608"/>
              </a:srgbClr>
            </a:solidFill>
            <a:prstDash val="solid"/>
            <a:miter/>
          </a:ln>
        </p:spPr>
      </p:sp>
      <p:sp>
        <p:nvSpPr>
          <p:cNvPr id="23" name="TextBox 23"/>
          <p:cNvSpPr txBox="1"/>
          <p:nvPr/>
        </p:nvSpPr>
        <p:spPr>
          <a:xfrm>
            <a:off x="246543" y="186703"/>
            <a:ext cx="8617673" cy="1590676"/>
          </a:xfrm>
          <a:prstGeom prst="rect">
            <a:avLst/>
          </a:prstGeom>
        </p:spPr>
        <p:txBody>
          <a:bodyPr lIns="0" tIns="0" rIns="0" bIns="0" rtlCol="0" anchor="t">
            <a:spAutoFit/>
          </a:bodyPr>
          <a:lstStyle/>
          <a:p>
            <a:pPr algn="l">
              <a:lnSpc>
                <a:spcPts val="6299"/>
              </a:lnSpc>
            </a:pPr>
            <a:r>
              <a:rPr lang="en-US" sz="4499" spc="89" dirty="0">
                <a:solidFill>
                  <a:schemeClr val="bg1"/>
                </a:solidFill>
                <a:latin typeface="Poppins Bold"/>
              </a:rPr>
              <a:t>COMMON TYPES OF HVAC SYSTEMS</a:t>
            </a:r>
          </a:p>
        </p:txBody>
      </p:sp>
      <p:sp>
        <p:nvSpPr>
          <p:cNvPr id="24" name="TextBox 24"/>
          <p:cNvSpPr txBox="1"/>
          <p:nvPr/>
        </p:nvSpPr>
        <p:spPr>
          <a:xfrm>
            <a:off x="9443834" y="2620396"/>
            <a:ext cx="7269643" cy="6251007"/>
          </a:xfrm>
          <a:prstGeom prst="rect">
            <a:avLst/>
          </a:prstGeom>
        </p:spPr>
        <p:txBody>
          <a:bodyPr lIns="0" tIns="0" rIns="0" bIns="0" rtlCol="0" anchor="t">
            <a:spAutoFit/>
          </a:bodyPr>
          <a:lstStyle/>
          <a:p>
            <a:pPr algn="l">
              <a:lnSpc>
                <a:spcPts val="3499"/>
              </a:lnSpc>
            </a:pPr>
            <a:r>
              <a:rPr lang="en-US" sz="2400" dirty="0">
                <a:solidFill>
                  <a:srgbClr val="FFFFFF"/>
                </a:solidFill>
                <a:latin typeface="Open Sans 2 Bold"/>
              </a:rPr>
              <a:t>Portable heat pumps: double duty for all seasons</a:t>
            </a:r>
          </a:p>
          <a:p>
            <a:pPr algn="l">
              <a:lnSpc>
                <a:spcPts val="3499"/>
              </a:lnSpc>
            </a:pPr>
            <a:r>
              <a:rPr lang="en-US" sz="2400" dirty="0">
                <a:solidFill>
                  <a:srgbClr val="FFFFFF"/>
                </a:solidFill>
                <a:latin typeface="Open Sans 2"/>
              </a:rPr>
              <a:t>Think of a portable heat pump as a Swiss Army knife of climate control. Similar in size and operation to a spot cooler, it offers both cooling and heating functions. In cooling mode, it works just like a spot cooler. But when you flip the switch to heating, it pulls in outside air, warms it up using a condenser coil, and distributes toasty comfort throughout the room. This versatility makes it a great choice for areas with fluctuating temperatures.</a:t>
            </a:r>
          </a:p>
          <a:p>
            <a:pPr algn="l">
              <a:lnSpc>
                <a:spcPts val="3499"/>
              </a:lnSpc>
            </a:pPr>
            <a:r>
              <a:rPr lang="en-US" sz="2400" dirty="0">
                <a:solidFill>
                  <a:srgbClr val="FFFFFF"/>
                </a:solidFill>
                <a:latin typeface="Open Sans 2 Bold"/>
              </a:rPr>
              <a:t>Key Feature: provides both heating and cooling in a portable unit. </a:t>
            </a:r>
          </a:p>
        </p:txBody>
      </p:sp>
      <p:sp>
        <p:nvSpPr>
          <p:cNvPr id="25" name="TextBox 25"/>
          <p:cNvSpPr txBox="1"/>
          <p:nvPr/>
        </p:nvSpPr>
        <p:spPr>
          <a:xfrm>
            <a:off x="1023199" y="2620396"/>
            <a:ext cx="7269643" cy="4006803"/>
          </a:xfrm>
          <a:prstGeom prst="rect">
            <a:avLst/>
          </a:prstGeom>
        </p:spPr>
        <p:txBody>
          <a:bodyPr lIns="0" tIns="0" rIns="0" bIns="0" rtlCol="0" anchor="t">
            <a:spAutoFit/>
          </a:bodyPr>
          <a:lstStyle/>
          <a:p>
            <a:pPr algn="l">
              <a:lnSpc>
                <a:spcPts val="3499"/>
              </a:lnSpc>
            </a:pPr>
            <a:r>
              <a:rPr lang="en-US" sz="2400" dirty="0">
                <a:solidFill>
                  <a:srgbClr val="FFFFFF"/>
                </a:solidFill>
                <a:latin typeface="Open Sans 2 Bold"/>
              </a:rPr>
              <a:t>Portable spot coolers: beat the heat on the go:</a:t>
            </a:r>
          </a:p>
          <a:p>
            <a:pPr algn="l">
              <a:lnSpc>
                <a:spcPts val="3499"/>
              </a:lnSpc>
            </a:pPr>
            <a:r>
              <a:rPr lang="en-US" sz="2400" dirty="0">
                <a:solidFill>
                  <a:srgbClr val="FFFFFF"/>
                </a:solidFill>
                <a:latin typeface="Open Sans 2"/>
              </a:rPr>
              <a:t>Spot coolers are portable AC units that cool large spaces like warehouses or events. They work like mini ACs, pulling in warm air, cooling it, and expelling hot air through a vent. They're flexible (plug-and-play with wheels) but require venting hot air outside to truly cool a space.</a:t>
            </a:r>
          </a:p>
          <a:p>
            <a:pPr algn="l">
              <a:lnSpc>
                <a:spcPts val="3499"/>
              </a:lnSpc>
            </a:pPr>
            <a:r>
              <a:rPr lang="en-US" sz="2400" dirty="0">
                <a:solidFill>
                  <a:srgbClr val="FFFFFF"/>
                </a:solidFill>
                <a:latin typeface="Open Sans 2 Bold"/>
              </a:rPr>
              <a:t>Key Feature: portable and easy to set up, perfect for temporary cooling needs.</a:t>
            </a:r>
          </a:p>
        </p:txBody>
      </p:sp>
      <p:sp>
        <p:nvSpPr>
          <p:cNvPr id="26" name="Freeform 21">
            <a:extLst>
              <a:ext uri="{FF2B5EF4-FFF2-40B4-BE49-F238E27FC236}">
                <a16:creationId xmlns:a16="http://schemas.microsoft.com/office/drawing/2014/main" id="{3F4A82E2-666B-3324-74BE-1836D76AC12B}"/>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27" name="Freeform 46">
            <a:extLst>
              <a:ext uri="{FF2B5EF4-FFF2-40B4-BE49-F238E27FC236}">
                <a16:creationId xmlns:a16="http://schemas.microsoft.com/office/drawing/2014/main" id="{B5C46BF0-F52F-E256-C46C-AD61044C0A90}"/>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2" name="Obrázok 1">
            <a:extLst>
              <a:ext uri="{FF2B5EF4-FFF2-40B4-BE49-F238E27FC236}">
                <a16:creationId xmlns:a16="http://schemas.microsoft.com/office/drawing/2014/main" id="{16B71322-23F3-252E-1280-E1F0E798E6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73200" y="223715"/>
            <a:ext cx="3403334" cy="71400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
            <a:extLst>
              <a:ext uri="{FF2B5EF4-FFF2-40B4-BE49-F238E27FC236}">
                <a16:creationId xmlns:a16="http://schemas.microsoft.com/office/drawing/2014/main" id="{64185947-3B16-096C-8C6F-9E7607D14121}"/>
              </a:ext>
            </a:extLst>
          </p:cNvPr>
          <p:cNvGrpSpPr/>
          <p:nvPr/>
        </p:nvGrpSpPr>
        <p:grpSpPr>
          <a:xfrm>
            <a:off x="434" y="114300"/>
            <a:ext cx="12114933" cy="2031179"/>
            <a:chOff x="0" y="0"/>
            <a:chExt cx="3737049" cy="690393"/>
          </a:xfrm>
          <a:solidFill>
            <a:srgbClr val="CC5B60"/>
          </a:solidFill>
        </p:grpSpPr>
        <p:sp>
          <p:nvSpPr>
            <p:cNvPr id="16" name="Freeform 3">
              <a:extLst>
                <a:ext uri="{FF2B5EF4-FFF2-40B4-BE49-F238E27FC236}">
                  <a16:creationId xmlns:a16="http://schemas.microsoft.com/office/drawing/2014/main" id="{E70B5E85-0DE7-521D-9370-7BE449311CB8}"/>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17" name="TextBox 4">
              <a:extLst>
                <a:ext uri="{FF2B5EF4-FFF2-40B4-BE49-F238E27FC236}">
                  <a16:creationId xmlns:a16="http://schemas.microsoft.com/office/drawing/2014/main" id="{8ED4FADB-C7A4-AB24-724C-0497163D14C7}"/>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sp>
        <p:nvSpPr>
          <p:cNvPr id="7" name="TextBox 7"/>
          <p:cNvSpPr txBox="1"/>
          <p:nvPr/>
        </p:nvSpPr>
        <p:spPr>
          <a:xfrm>
            <a:off x="359103" y="215489"/>
            <a:ext cx="12410482" cy="1609725"/>
          </a:xfrm>
          <a:prstGeom prst="rect">
            <a:avLst/>
          </a:prstGeom>
        </p:spPr>
        <p:txBody>
          <a:bodyPr lIns="0" tIns="0" rIns="0" bIns="0" rtlCol="0" anchor="t">
            <a:spAutoFit/>
          </a:bodyPr>
          <a:lstStyle/>
          <a:p>
            <a:pPr algn="l">
              <a:lnSpc>
                <a:spcPts val="6299"/>
              </a:lnSpc>
            </a:pPr>
            <a:r>
              <a:rPr lang="en-US" sz="4500" dirty="0">
                <a:solidFill>
                  <a:schemeClr val="bg1"/>
                </a:solidFill>
                <a:latin typeface="Poppins Bold"/>
              </a:rPr>
              <a:t>10 of the most common HVAC problems and how to fix them</a:t>
            </a:r>
          </a:p>
        </p:txBody>
      </p:sp>
      <p:grpSp>
        <p:nvGrpSpPr>
          <p:cNvPr id="8" name="Group 8"/>
          <p:cNvGrpSpPr/>
          <p:nvPr/>
        </p:nvGrpSpPr>
        <p:grpSpPr>
          <a:xfrm>
            <a:off x="-5443" y="2829894"/>
            <a:ext cx="12114933" cy="7454899"/>
            <a:chOff x="0" y="0"/>
            <a:chExt cx="4016336" cy="1963430"/>
          </a:xfrm>
          <a:solidFill>
            <a:srgbClr val="CC5B60"/>
          </a:solidFill>
        </p:grpSpPr>
        <p:sp>
          <p:nvSpPr>
            <p:cNvPr id="9" name="Freeform 9"/>
            <p:cNvSpPr/>
            <p:nvPr/>
          </p:nvSpPr>
          <p:spPr>
            <a:xfrm>
              <a:off x="0" y="0"/>
              <a:ext cx="4016336" cy="1963430"/>
            </a:xfrm>
            <a:custGeom>
              <a:avLst/>
              <a:gdLst/>
              <a:ahLst/>
              <a:cxnLst/>
              <a:rect l="l" t="t" r="r" b="b"/>
              <a:pathLst>
                <a:path w="4016336" h="1963430">
                  <a:moveTo>
                    <a:pt x="25892" y="0"/>
                  </a:moveTo>
                  <a:lnTo>
                    <a:pt x="3990444" y="0"/>
                  </a:lnTo>
                  <a:cubicBezTo>
                    <a:pt x="4004744" y="0"/>
                    <a:pt x="4016336" y="11592"/>
                    <a:pt x="4016336" y="25892"/>
                  </a:cubicBezTo>
                  <a:lnTo>
                    <a:pt x="4016336" y="1937539"/>
                  </a:lnTo>
                  <a:cubicBezTo>
                    <a:pt x="4016336" y="1951838"/>
                    <a:pt x="4004744" y="1963430"/>
                    <a:pt x="3990444" y="1963430"/>
                  </a:cubicBezTo>
                  <a:lnTo>
                    <a:pt x="25892" y="1963430"/>
                  </a:lnTo>
                  <a:cubicBezTo>
                    <a:pt x="11592" y="1963430"/>
                    <a:pt x="0" y="1951838"/>
                    <a:pt x="0" y="1937539"/>
                  </a:cubicBezTo>
                  <a:lnTo>
                    <a:pt x="0" y="25892"/>
                  </a:lnTo>
                  <a:cubicBezTo>
                    <a:pt x="0" y="11592"/>
                    <a:pt x="11592" y="0"/>
                    <a:pt x="25892" y="0"/>
                  </a:cubicBezTo>
                  <a:close/>
                </a:path>
              </a:pathLst>
            </a:custGeom>
            <a:grpFill/>
          </p:spPr>
        </p:sp>
        <p:sp>
          <p:nvSpPr>
            <p:cNvPr id="10" name="TextBox 10"/>
            <p:cNvSpPr txBox="1"/>
            <p:nvPr/>
          </p:nvSpPr>
          <p:spPr>
            <a:xfrm>
              <a:off x="0" y="-38100"/>
              <a:ext cx="4016336" cy="2001530"/>
            </a:xfrm>
            <a:prstGeom prst="rect">
              <a:avLst/>
            </a:prstGeom>
            <a:grpFill/>
          </p:spPr>
          <p:txBody>
            <a:bodyPr lIns="50800" tIns="50800" rIns="50800" bIns="50800" rtlCol="0" anchor="ctr"/>
            <a:lstStyle/>
            <a:p>
              <a:pPr algn="ctr">
                <a:lnSpc>
                  <a:spcPts val="2659"/>
                </a:lnSpc>
              </a:pPr>
              <a:endParaRPr/>
            </a:p>
          </p:txBody>
        </p:sp>
      </p:grpSp>
      <p:sp>
        <p:nvSpPr>
          <p:cNvPr id="11" name="TextBox 11"/>
          <p:cNvSpPr txBox="1"/>
          <p:nvPr/>
        </p:nvSpPr>
        <p:spPr>
          <a:xfrm>
            <a:off x="283687" y="3038475"/>
            <a:ext cx="11603513" cy="5356595"/>
          </a:xfrm>
          <a:prstGeom prst="rect">
            <a:avLst/>
          </a:prstGeom>
        </p:spPr>
        <p:txBody>
          <a:bodyPr wrap="square" lIns="0" tIns="0" rIns="0" bIns="0" rtlCol="0" anchor="t">
            <a:spAutoFit/>
          </a:bodyPr>
          <a:lstStyle/>
          <a:p>
            <a:pPr algn="l">
              <a:lnSpc>
                <a:spcPts val="3499"/>
              </a:lnSpc>
            </a:pPr>
            <a:r>
              <a:rPr lang="en-US" sz="2499" dirty="0">
                <a:solidFill>
                  <a:srgbClr val="FFFFFF"/>
                </a:solidFill>
                <a:latin typeface="Open Sans 2"/>
              </a:rPr>
              <a:t>1. Dirty air</a:t>
            </a:r>
          </a:p>
          <a:p>
            <a:pPr algn="l">
              <a:lnSpc>
                <a:spcPts val="3499"/>
              </a:lnSpc>
            </a:pPr>
            <a:r>
              <a:rPr lang="en-US" sz="2499" dirty="0">
                <a:solidFill>
                  <a:srgbClr val="FFFFFF"/>
                </a:solidFill>
                <a:latin typeface="Open Sans 2"/>
              </a:rPr>
              <a:t>Dirty air filters are the most common culprit behind HVAC woes. A dirty filter restricts airflow, forcing your furnace to work harder. This can lead to overheating, premature wear, and uneven temperatures throughout your home. Replacing the filter is a simple task you can tackle yourself. Just ensure you get the right size for your system – your furnace manual should have that information.</a:t>
            </a:r>
          </a:p>
          <a:p>
            <a:pPr algn="l">
              <a:lnSpc>
                <a:spcPts val="3499"/>
              </a:lnSpc>
            </a:pPr>
            <a:r>
              <a:rPr lang="en-US" sz="2499" dirty="0">
                <a:solidFill>
                  <a:srgbClr val="FFFFFF"/>
                </a:solidFill>
                <a:latin typeface="Open Sans 2"/>
              </a:rPr>
              <a:t>2. Dirty ductwork</a:t>
            </a:r>
          </a:p>
          <a:p>
            <a:pPr algn="l">
              <a:lnSpc>
                <a:spcPts val="3499"/>
              </a:lnSpc>
            </a:pPr>
            <a:r>
              <a:rPr lang="en-US" sz="2499" dirty="0">
                <a:solidFill>
                  <a:srgbClr val="FFFFFF"/>
                </a:solidFill>
                <a:latin typeface="Open Sans 2"/>
              </a:rPr>
              <a:t>Dusty and grimy ductwork can spread pollutants throughout your house, reducing air quality and potentially triggering allergies or asthma. Regular cleaning is crucial. You can do it yourself or hire a professional. Video inspection cameras can help pinpoint areas needing the most attention.</a:t>
            </a:r>
          </a:p>
        </p:txBody>
      </p:sp>
      <p:sp>
        <p:nvSpPr>
          <p:cNvPr id="12" name="AutoShape 12"/>
          <p:cNvSpPr/>
          <p:nvPr/>
        </p:nvSpPr>
        <p:spPr>
          <a:xfrm>
            <a:off x="359103" y="1867864"/>
            <a:ext cx="1310100" cy="0"/>
          </a:xfrm>
          <a:prstGeom prst="line">
            <a:avLst/>
          </a:prstGeom>
          <a:ln w="95250" cap="flat">
            <a:solidFill>
              <a:srgbClr val="FFFFFF"/>
            </a:solidFill>
            <a:prstDash val="solid"/>
            <a:headEnd type="none" w="sm" len="sm"/>
            <a:tailEnd type="none" w="sm" len="sm"/>
          </a:ln>
        </p:spPr>
      </p:sp>
      <p:sp>
        <p:nvSpPr>
          <p:cNvPr id="13" name="Freeform 21">
            <a:extLst>
              <a:ext uri="{FF2B5EF4-FFF2-40B4-BE49-F238E27FC236}">
                <a16:creationId xmlns:a16="http://schemas.microsoft.com/office/drawing/2014/main" id="{6935B1A0-A1CD-344E-7BE1-1E788343533E}"/>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4" name="Freeform 46">
            <a:extLst>
              <a:ext uri="{FF2B5EF4-FFF2-40B4-BE49-F238E27FC236}">
                <a16:creationId xmlns:a16="http://schemas.microsoft.com/office/drawing/2014/main" id="{A83CEE4A-0F94-A15D-8323-C1CC9D9710E4}"/>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2" name="Obrázok 1">
            <a:extLst>
              <a:ext uri="{FF2B5EF4-FFF2-40B4-BE49-F238E27FC236}">
                <a16:creationId xmlns:a16="http://schemas.microsoft.com/office/drawing/2014/main" id="{02F1EC03-1FC6-EFAF-2DEE-F969072E47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73200" y="223715"/>
            <a:ext cx="3403334" cy="71400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
            <a:extLst>
              <a:ext uri="{FF2B5EF4-FFF2-40B4-BE49-F238E27FC236}">
                <a16:creationId xmlns:a16="http://schemas.microsoft.com/office/drawing/2014/main" id="{5BD2025C-94C6-94BC-6B66-FFCD0996EB72}"/>
              </a:ext>
            </a:extLst>
          </p:cNvPr>
          <p:cNvGrpSpPr/>
          <p:nvPr/>
        </p:nvGrpSpPr>
        <p:grpSpPr>
          <a:xfrm>
            <a:off x="434" y="114300"/>
            <a:ext cx="12114933" cy="2031179"/>
            <a:chOff x="0" y="0"/>
            <a:chExt cx="3737049" cy="690393"/>
          </a:xfrm>
          <a:solidFill>
            <a:srgbClr val="CC5B60"/>
          </a:solidFill>
        </p:grpSpPr>
        <p:sp>
          <p:nvSpPr>
            <p:cNvPr id="16" name="Freeform 3">
              <a:extLst>
                <a:ext uri="{FF2B5EF4-FFF2-40B4-BE49-F238E27FC236}">
                  <a16:creationId xmlns:a16="http://schemas.microsoft.com/office/drawing/2014/main" id="{A23D5D7D-7EFD-20D9-DCBF-466EE2AF7D66}"/>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17" name="TextBox 4">
              <a:extLst>
                <a:ext uri="{FF2B5EF4-FFF2-40B4-BE49-F238E27FC236}">
                  <a16:creationId xmlns:a16="http://schemas.microsoft.com/office/drawing/2014/main" id="{EE6227F7-1CDE-F7E7-AF5F-D24F96F79500}"/>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sp>
        <p:nvSpPr>
          <p:cNvPr id="7" name="TextBox 7"/>
          <p:cNvSpPr txBox="1"/>
          <p:nvPr/>
        </p:nvSpPr>
        <p:spPr>
          <a:xfrm>
            <a:off x="359103" y="197647"/>
            <a:ext cx="12410482" cy="1609725"/>
          </a:xfrm>
          <a:prstGeom prst="rect">
            <a:avLst/>
          </a:prstGeom>
        </p:spPr>
        <p:txBody>
          <a:bodyPr lIns="0" tIns="0" rIns="0" bIns="0" rtlCol="0" anchor="t">
            <a:spAutoFit/>
          </a:bodyPr>
          <a:lstStyle/>
          <a:p>
            <a:pPr algn="l">
              <a:lnSpc>
                <a:spcPts val="6299"/>
              </a:lnSpc>
            </a:pPr>
            <a:r>
              <a:rPr lang="en-US" sz="4500" dirty="0">
                <a:solidFill>
                  <a:schemeClr val="bg1"/>
                </a:solidFill>
                <a:latin typeface="Poppins Bold"/>
              </a:rPr>
              <a:t>10 of the most common HVAC problems and how to fix them</a:t>
            </a:r>
          </a:p>
        </p:txBody>
      </p:sp>
      <p:grpSp>
        <p:nvGrpSpPr>
          <p:cNvPr id="8" name="Group 8"/>
          <p:cNvGrpSpPr/>
          <p:nvPr/>
        </p:nvGrpSpPr>
        <p:grpSpPr>
          <a:xfrm>
            <a:off x="-1" y="2832101"/>
            <a:ext cx="12114933" cy="7569199"/>
            <a:chOff x="0" y="0"/>
            <a:chExt cx="4016336" cy="1963430"/>
          </a:xfrm>
          <a:solidFill>
            <a:srgbClr val="CC5B60"/>
          </a:solidFill>
        </p:grpSpPr>
        <p:sp>
          <p:nvSpPr>
            <p:cNvPr id="9" name="Freeform 9"/>
            <p:cNvSpPr/>
            <p:nvPr/>
          </p:nvSpPr>
          <p:spPr>
            <a:xfrm>
              <a:off x="0" y="0"/>
              <a:ext cx="4016336" cy="1963430"/>
            </a:xfrm>
            <a:custGeom>
              <a:avLst/>
              <a:gdLst/>
              <a:ahLst/>
              <a:cxnLst/>
              <a:rect l="l" t="t" r="r" b="b"/>
              <a:pathLst>
                <a:path w="4016336" h="1963430">
                  <a:moveTo>
                    <a:pt x="25892" y="0"/>
                  </a:moveTo>
                  <a:lnTo>
                    <a:pt x="3990444" y="0"/>
                  </a:lnTo>
                  <a:cubicBezTo>
                    <a:pt x="4004744" y="0"/>
                    <a:pt x="4016336" y="11592"/>
                    <a:pt x="4016336" y="25892"/>
                  </a:cubicBezTo>
                  <a:lnTo>
                    <a:pt x="4016336" y="1937539"/>
                  </a:lnTo>
                  <a:cubicBezTo>
                    <a:pt x="4016336" y="1951838"/>
                    <a:pt x="4004744" y="1963430"/>
                    <a:pt x="3990444" y="1963430"/>
                  </a:cubicBezTo>
                  <a:lnTo>
                    <a:pt x="25892" y="1963430"/>
                  </a:lnTo>
                  <a:cubicBezTo>
                    <a:pt x="11592" y="1963430"/>
                    <a:pt x="0" y="1951838"/>
                    <a:pt x="0" y="1937539"/>
                  </a:cubicBezTo>
                  <a:lnTo>
                    <a:pt x="0" y="25892"/>
                  </a:lnTo>
                  <a:cubicBezTo>
                    <a:pt x="0" y="11592"/>
                    <a:pt x="11592" y="0"/>
                    <a:pt x="25892" y="0"/>
                  </a:cubicBezTo>
                  <a:close/>
                </a:path>
              </a:pathLst>
            </a:custGeom>
            <a:grpFill/>
          </p:spPr>
        </p:sp>
        <p:sp>
          <p:nvSpPr>
            <p:cNvPr id="10" name="TextBox 10"/>
            <p:cNvSpPr txBox="1"/>
            <p:nvPr/>
          </p:nvSpPr>
          <p:spPr>
            <a:xfrm>
              <a:off x="0" y="-38100"/>
              <a:ext cx="4016336" cy="2001530"/>
            </a:xfrm>
            <a:prstGeom prst="rect">
              <a:avLst/>
            </a:prstGeom>
            <a:grpFill/>
          </p:spPr>
          <p:txBody>
            <a:bodyPr lIns="50800" tIns="50800" rIns="50800" bIns="50800" rtlCol="0" anchor="ctr"/>
            <a:lstStyle/>
            <a:p>
              <a:pPr algn="ctr">
                <a:lnSpc>
                  <a:spcPts val="2659"/>
                </a:lnSpc>
              </a:pPr>
              <a:endParaRPr/>
            </a:p>
          </p:txBody>
        </p:sp>
      </p:grpSp>
      <p:sp>
        <p:nvSpPr>
          <p:cNvPr id="11" name="TextBox 11"/>
          <p:cNvSpPr txBox="1"/>
          <p:nvPr/>
        </p:nvSpPr>
        <p:spPr>
          <a:xfrm>
            <a:off x="359103" y="2937395"/>
            <a:ext cx="11603513" cy="7151958"/>
          </a:xfrm>
          <a:prstGeom prst="rect">
            <a:avLst/>
          </a:prstGeom>
        </p:spPr>
        <p:txBody>
          <a:bodyPr wrap="square" lIns="0" tIns="0" rIns="0" bIns="0" rtlCol="0" anchor="t">
            <a:spAutoFit/>
          </a:bodyPr>
          <a:lstStyle/>
          <a:p>
            <a:pPr algn="l">
              <a:lnSpc>
                <a:spcPts val="3499"/>
              </a:lnSpc>
            </a:pPr>
            <a:r>
              <a:rPr lang="en-US" sz="2400" dirty="0">
                <a:solidFill>
                  <a:srgbClr val="FFFFFF"/>
                </a:solidFill>
                <a:latin typeface="Open Sans 2"/>
              </a:rPr>
              <a:t>3. Malfunctioning thermostat</a:t>
            </a:r>
          </a:p>
          <a:p>
            <a:pPr algn="l">
              <a:lnSpc>
                <a:spcPts val="3499"/>
              </a:lnSpc>
            </a:pPr>
            <a:r>
              <a:rPr lang="en-US" sz="2400" dirty="0">
                <a:solidFill>
                  <a:srgbClr val="FFFFFF"/>
                </a:solidFill>
                <a:latin typeface="Open Sans 2"/>
              </a:rPr>
              <a:t>A malfunctioning thermostat could be the reason your furnace isn't behaving. Thermostats can be complex, but your owner's manual might have a troubleshooting section to help you identify and fix the problem. Sometimes, it's as simple as replacing the batteries! If that doesn't work, call a technician for assistance.</a:t>
            </a:r>
          </a:p>
          <a:p>
            <a:pPr algn="l">
              <a:lnSpc>
                <a:spcPts val="3499"/>
              </a:lnSpc>
            </a:pPr>
            <a:r>
              <a:rPr lang="en-US" sz="2400" dirty="0">
                <a:solidFill>
                  <a:srgbClr val="FFFFFF"/>
                </a:solidFill>
                <a:latin typeface="Open Sans 2"/>
              </a:rPr>
              <a:t>4. Tripped breakers and blown fuses</a:t>
            </a:r>
          </a:p>
          <a:p>
            <a:pPr algn="l">
              <a:lnSpc>
                <a:spcPts val="3499"/>
              </a:lnSpc>
            </a:pPr>
            <a:r>
              <a:rPr lang="en-US" sz="2400" dirty="0">
                <a:solidFill>
                  <a:srgbClr val="FFFFFF"/>
                </a:solidFill>
                <a:latin typeface="Open Sans 2"/>
              </a:rPr>
              <a:t>A complete loss of power could be due to a tripped breaker or blown fuse. Both often occur when your furnace is overworked, frequently caused by a clogged air filter. Start by replacing the filter. If the problem persists, call a technician to address the issue.</a:t>
            </a:r>
          </a:p>
          <a:p>
            <a:pPr algn="l">
              <a:lnSpc>
                <a:spcPts val="3499"/>
              </a:lnSpc>
            </a:pPr>
            <a:r>
              <a:rPr lang="en-US" sz="2400" dirty="0">
                <a:solidFill>
                  <a:srgbClr val="FFFFFF"/>
                </a:solidFill>
                <a:latin typeface="Open Sans 2"/>
              </a:rPr>
              <a:t>5.Dirty condenser or evaporator coils</a:t>
            </a:r>
          </a:p>
          <a:p>
            <a:pPr algn="l">
              <a:lnSpc>
                <a:spcPts val="3499"/>
              </a:lnSpc>
            </a:pPr>
            <a:r>
              <a:rPr lang="en-US" sz="2400" dirty="0">
                <a:solidFill>
                  <a:srgbClr val="FFFFFF"/>
                </a:solidFill>
                <a:latin typeface="Open Sans 2"/>
              </a:rPr>
              <a:t>Without regular maintenance, your system's ability to heat or cool effectively might decline. Dirty condenser and evaporator coils are likely the culprit. You can hose down the outdoor condenser coil (with the power off!), but extremely dirty coils might require professional cleaning.</a:t>
            </a:r>
          </a:p>
        </p:txBody>
      </p:sp>
      <p:sp>
        <p:nvSpPr>
          <p:cNvPr id="12" name="AutoShape 12"/>
          <p:cNvSpPr/>
          <p:nvPr/>
        </p:nvSpPr>
        <p:spPr>
          <a:xfrm>
            <a:off x="359103" y="1866900"/>
            <a:ext cx="1310100" cy="0"/>
          </a:xfrm>
          <a:prstGeom prst="line">
            <a:avLst/>
          </a:prstGeom>
          <a:ln w="95250" cap="flat">
            <a:solidFill>
              <a:srgbClr val="FFFFFF"/>
            </a:solidFill>
            <a:prstDash val="solid"/>
            <a:headEnd type="none" w="sm" len="sm"/>
            <a:tailEnd type="none" w="sm" len="sm"/>
          </a:ln>
        </p:spPr>
      </p:sp>
      <p:sp>
        <p:nvSpPr>
          <p:cNvPr id="13" name="Freeform 21">
            <a:extLst>
              <a:ext uri="{FF2B5EF4-FFF2-40B4-BE49-F238E27FC236}">
                <a16:creationId xmlns:a16="http://schemas.microsoft.com/office/drawing/2014/main" id="{B6C02C99-E139-9DF0-CA3E-7F52FE5D3CF2}"/>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4" name="Freeform 46">
            <a:extLst>
              <a:ext uri="{FF2B5EF4-FFF2-40B4-BE49-F238E27FC236}">
                <a16:creationId xmlns:a16="http://schemas.microsoft.com/office/drawing/2014/main" id="{00DB8F7F-7206-65D5-9730-1AB2EE1F639B}"/>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2" name="Obrázok 1">
            <a:extLst>
              <a:ext uri="{FF2B5EF4-FFF2-40B4-BE49-F238E27FC236}">
                <a16:creationId xmlns:a16="http://schemas.microsoft.com/office/drawing/2014/main" id="{5AB5EF44-F76E-1E2B-0626-AFB4DFE02F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73200" y="223715"/>
            <a:ext cx="3403334" cy="71400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
            <a:extLst>
              <a:ext uri="{FF2B5EF4-FFF2-40B4-BE49-F238E27FC236}">
                <a16:creationId xmlns:a16="http://schemas.microsoft.com/office/drawing/2014/main" id="{41B0B23E-97EB-B66F-3F1A-5A224E0EC5A6}"/>
              </a:ext>
            </a:extLst>
          </p:cNvPr>
          <p:cNvGrpSpPr/>
          <p:nvPr/>
        </p:nvGrpSpPr>
        <p:grpSpPr>
          <a:xfrm>
            <a:off x="434" y="114300"/>
            <a:ext cx="12114933" cy="2031179"/>
            <a:chOff x="0" y="0"/>
            <a:chExt cx="3737049" cy="690393"/>
          </a:xfrm>
          <a:solidFill>
            <a:srgbClr val="CC5B60"/>
          </a:solidFill>
        </p:grpSpPr>
        <p:sp>
          <p:nvSpPr>
            <p:cNvPr id="16" name="Freeform 3">
              <a:extLst>
                <a:ext uri="{FF2B5EF4-FFF2-40B4-BE49-F238E27FC236}">
                  <a16:creationId xmlns:a16="http://schemas.microsoft.com/office/drawing/2014/main" id="{840F8D92-9C6F-8CAD-010C-858C713FEE24}"/>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17" name="TextBox 4">
              <a:extLst>
                <a:ext uri="{FF2B5EF4-FFF2-40B4-BE49-F238E27FC236}">
                  <a16:creationId xmlns:a16="http://schemas.microsoft.com/office/drawing/2014/main" id="{A7C3FE7D-20E2-4C41-849C-B18B9220AC1D}"/>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sp>
        <p:nvSpPr>
          <p:cNvPr id="7" name="TextBox 7"/>
          <p:cNvSpPr txBox="1"/>
          <p:nvPr/>
        </p:nvSpPr>
        <p:spPr>
          <a:xfrm>
            <a:off x="359103" y="232263"/>
            <a:ext cx="12410482" cy="1609725"/>
          </a:xfrm>
          <a:prstGeom prst="rect">
            <a:avLst/>
          </a:prstGeom>
        </p:spPr>
        <p:txBody>
          <a:bodyPr lIns="0" tIns="0" rIns="0" bIns="0" rtlCol="0" anchor="t">
            <a:spAutoFit/>
          </a:bodyPr>
          <a:lstStyle/>
          <a:p>
            <a:pPr algn="l">
              <a:lnSpc>
                <a:spcPts val="6299"/>
              </a:lnSpc>
            </a:pPr>
            <a:r>
              <a:rPr lang="en-US" sz="4500" dirty="0">
                <a:solidFill>
                  <a:schemeClr val="bg1"/>
                </a:solidFill>
                <a:latin typeface="Poppins Bold"/>
              </a:rPr>
              <a:t>10 of the most common HVAC problems and how to fix them</a:t>
            </a:r>
          </a:p>
        </p:txBody>
      </p:sp>
      <p:grpSp>
        <p:nvGrpSpPr>
          <p:cNvPr id="8" name="Group 8"/>
          <p:cNvGrpSpPr/>
          <p:nvPr/>
        </p:nvGrpSpPr>
        <p:grpSpPr>
          <a:xfrm>
            <a:off x="-1" y="2832101"/>
            <a:ext cx="12114933" cy="7454899"/>
            <a:chOff x="0" y="0"/>
            <a:chExt cx="4016336" cy="1963430"/>
          </a:xfrm>
          <a:solidFill>
            <a:srgbClr val="CC5B60"/>
          </a:solidFill>
        </p:grpSpPr>
        <p:sp>
          <p:nvSpPr>
            <p:cNvPr id="9" name="Freeform 9"/>
            <p:cNvSpPr/>
            <p:nvPr/>
          </p:nvSpPr>
          <p:spPr>
            <a:xfrm>
              <a:off x="0" y="0"/>
              <a:ext cx="4016336" cy="1963430"/>
            </a:xfrm>
            <a:custGeom>
              <a:avLst/>
              <a:gdLst/>
              <a:ahLst/>
              <a:cxnLst/>
              <a:rect l="l" t="t" r="r" b="b"/>
              <a:pathLst>
                <a:path w="4016336" h="1963430">
                  <a:moveTo>
                    <a:pt x="25892" y="0"/>
                  </a:moveTo>
                  <a:lnTo>
                    <a:pt x="3990444" y="0"/>
                  </a:lnTo>
                  <a:cubicBezTo>
                    <a:pt x="4004744" y="0"/>
                    <a:pt x="4016336" y="11592"/>
                    <a:pt x="4016336" y="25892"/>
                  </a:cubicBezTo>
                  <a:lnTo>
                    <a:pt x="4016336" y="1937539"/>
                  </a:lnTo>
                  <a:cubicBezTo>
                    <a:pt x="4016336" y="1951838"/>
                    <a:pt x="4004744" y="1963430"/>
                    <a:pt x="3990444" y="1963430"/>
                  </a:cubicBezTo>
                  <a:lnTo>
                    <a:pt x="25892" y="1963430"/>
                  </a:lnTo>
                  <a:cubicBezTo>
                    <a:pt x="11592" y="1963430"/>
                    <a:pt x="0" y="1951838"/>
                    <a:pt x="0" y="1937539"/>
                  </a:cubicBezTo>
                  <a:lnTo>
                    <a:pt x="0" y="25892"/>
                  </a:lnTo>
                  <a:cubicBezTo>
                    <a:pt x="0" y="11592"/>
                    <a:pt x="11592" y="0"/>
                    <a:pt x="25892" y="0"/>
                  </a:cubicBezTo>
                  <a:close/>
                </a:path>
              </a:pathLst>
            </a:custGeom>
            <a:grpFill/>
          </p:spPr>
        </p:sp>
        <p:sp>
          <p:nvSpPr>
            <p:cNvPr id="10" name="TextBox 10"/>
            <p:cNvSpPr txBox="1"/>
            <p:nvPr/>
          </p:nvSpPr>
          <p:spPr>
            <a:xfrm>
              <a:off x="0" y="-38100"/>
              <a:ext cx="4016336" cy="2001530"/>
            </a:xfrm>
            <a:prstGeom prst="rect">
              <a:avLst/>
            </a:prstGeom>
            <a:grpFill/>
          </p:spPr>
          <p:txBody>
            <a:bodyPr lIns="50800" tIns="50800" rIns="50800" bIns="50800" rtlCol="0" anchor="ctr"/>
            <a:lstStyle/>
            <a:p>
              <a:pPr algn="ctr">
                <a:lnSpc>
                  <a:spcPts val="2659"/>
                </a:lnSpc>
              </a:pPr>
              <a:endParaRPr/>
            </a:p>
          </p:txBody>
        </p:sp>
      </p:grpSp>
      <p:sp>
        <p:nvSpPr>
          <p:cNvPr id="11" name="TextBox 11"/>
          <p:cNvSpPr txBox="1"/>
          <p:nvPr/>
        </p:nvSpPr>
        <p:spPr>
          <a:xfrm>
            <a:off x="353660" y="2902779"/>
            <a:ext cx="11679713" cy="7151958"/>
          </a:xfrm>
          <a:prstGeom prst="rect">
            <a:avLst/>
          </a:prstGeom>
        </p:spPr>
        <p:txBody>
          <a:bodyPr wrap="square" lIns="0" tIns="0" rIns="0" bIns="0" rtlCol="0" anchor="t">
            <a:spAutoFit/>
          </a:bodyPr>
          <a:lstStyle/>
          <a:p>
            <a:pPr algn="l">
              <a:lnSpc>
                <a:spcPts val="3499"/>
              </a:lnSpc>
            </a:pPr>
            <a:r>
              <a:rPr lang="en-US" sz="2499" dirty="0">
                <a:solidFill>
                  <a:srgbClr val="FFFFFF"/>
                </a:solidFill>
                <a:latin typeface="Open Sans 2"/>
              </a:rPr>
              <a:t>6. Water leaks from the unit</a:t>
            </a:r>
          </a:p>
          <a:p>
            <a:pPr algn="l">
              <a:lnSpc>
                <a:spcPts val="3499"/>
              </a:lnSpc>
            </a:pPr>
            <a:r>
              <a:rPr lang="en-US" sz="2499" dirty="0">
                <a:solidFill>
                  <a:srgbClr val="FFFFFF"/>
                </a:solidFill>
                <a:latin typeface="Open Sans 2"/>
              </a:rPr>
              <a:t>Air conditioners and furnaces produce condensation that drains through pipes. Clogged pipes can cause water to back up and leak from the unit. Try pouring bleach down the drain pipes to clear clogs. If the leak persists, call a professional right away.</a:t>
            </a:r>
          </a:p>
          <a:p>
            <a:pPr algn="l">
              <a:lnSpc>
                <a:spcPts val="3499"/>
              </a:lnSpc>
            </a:pPr>
            <a:r>
              <a:rPr lang="en-US" sz="2499" dirty="0">
                <a:solidFill>
                  <a:srgbClr val="FFFFFF"/>
                </a:solidFill>
                <a:latin typeface="Open Sans 2"/>
              </a:rPr>
              <a:t>7. Uneven room temperatures</a:t>
            </a:r>
          </a:p>
          <a:p>
            <a:pPr algn="l">
              <a:lnSpc>
                <a:spcPts val="3499"/>
              </a:lnSpc>
            </a:pPr>
            <a:r>
              <a:rPr lang="en-US" sz="2499" dirty="0">
                <a:solidFill>
                  <a:srgbClr val="FFFFFF"/>
                </a:solidFill>
                <a:latin typeface="Open Sans 2"/>
              </a:rPr>
              <a:t>Uneven temperatures from room to room can be caused by problems with your HVAC zoning. Ideally, your ducts should deliver conditioned air evenly throughout the house. In some cases, ductwork redesign might be necessary. Often, adjustments can be made to improve temperature distribution.</a:t>
            </a:r>
          </a:p>
          <a:p>
            <a:pPr algn="l">
              <a:lnSpc>
                <a:spcPts val="3499"/>
              </a:lnSpc>
            </a:pPr>
            <a:r>
              <a:rPr lang="en-US" sz="2499" dirty="0">
                <a:solidFill>
                  <a:srgbClr val="FFFFFF"/>
                </a:solidFill>
                <a:latin typeface="Open Sans 2"/>
              </a:rPr>
              <a:t>8. Negative pressure</a:t>
            </a:r>
          </a:p>
          <a:p>
            <a:pPr algn="l">
              <a:lnSpc>
                <a:spcPts val="3499"/>
              </a:lnSpc>
            </a:pPr>
            <a:r>
              <a:rPr lang="en-US" sz="2499" dirty="0">
                <a:solidFill>
                  <a:srgbClr val="FFFFFF"/>
                </a:solidFill>
                <a:latin typeface="Open Sans 2"/>
              </a:rPr>
              <a:t>Negative pressure occurs when outside air pressure is higher than inside pressure. This can impact efficiency and comfort. Unfiltered, unconditioned air gets pulled into your home, reducing both comfort and air quality. Diagnosing the cause can be tricky; it could be a fan speed setting, cracks in the vents, or other factors. Consulting a professional is recommended for this issue.</a:t>
            </a:r>
          </a:p>
        </p:txBody>
      </p:sp>
      <p:sp>
        <p:nvSpPr>
          <p:cNvPr id="12" name="AutoShape 12"/>
          <p:cNvSpPr/>
          <p:nvPr/>
        </p:nvSpPr>
        <p:spPr>
          <a:xfrm>
            <a:off x="359103" y="1841988"/>
            <a:ext cx="1310100" cy="0"/>
          </a:xfrm>
          <a:prstGeom prst="line">
            <a:avLst/>
          </a:prstGeom>
          <a:ln w="95250" cap="flat">
            <a:solidFill>
              <a:srgbClr val="FFFFFF"/>
            </a:solidFill>
            <a:prstDash val="solid"/>
            <a:headEnd type="none" w="sm" len="sm"/>
            <a:tailEnd type="none" w="sm" len="sm"/>
          </a:ln>
        </p:spPr>
        <p:txBody>
          <a:bodyPr/>
          <a:lstStyle/>
          <a:p>
            <a:endParaRPr lang="sk-SK" dirty="0"/>
          </a:p>
        </p:txBody>
      </p:sp>
      <p:sp>
        <p:nvSpPr>
          <p:cNvPr id="13" name="Freeform 21">
            <a:extLst>
              <a:ext uri="{FF2B5EF4-FFF2-40B4-BE49-F238E27FC236}">
                <a16:creationId xmlns:a16="http://schemas.microsoft.com/office/drawing/2014/main" id="{3083874E-BFF6-7C42-DE97-D963927DD7DB}"/>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4" name="Freeform 46">
            <a:extLst>
              <a:ext uri="{FF2B5EF4-FFF2-40B4-BE49-F238E27FC236}">
                <a16:creationId xmlns:a16="http://schemas.microsoft.com/office/drawing/2014/main" id="{A4A05C68-4259-7DB2-F205-3374F7869B4F}"/>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2" name="Obrázok 1">
            <a:extLst>
              <a:ext uri="{FF2B5EF4-FFF2-40B4-BE49-F238E27FC236}">
                <a16:creationId xmlns:a16="http://schemas.microsoft.com/office/drawing/2014/main" id="{D463ECDB-DA62-515B-EE34-2138005606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73200" y="223715"/>
            <a:ext cx="3403334" cy="71400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
            <a:extLst>
              <a:ext uri="{FF2B5EF4-FFF2-40B4-BE49-F238E27FC236}">
                <a16:creationId xmlns:a16="http://schemas.microsoft.com/office/drawing/2014/main" id="{A5E8B7BE-D260-6EA1-1CF3-BE8C75F1AFC5}"/>
              </a:ext>
            </a:extLst>
          </p:cNvPr>
          <p:cNvGrpSpPr/>
          <p:nvPr/>
        </p:nvGrpSpPr>
        <p:grpSpPr>
          <a:xfrm>
            <a:off x="434" y="114300"/>
            <a:ext cx="12114933" cy="2031179"/>
            <a:chOff x="0" y="0"/>
            <a:chExt cx="3737049" cy="690393"/>
          </a:xfrm>
          <a:solidFill>
            <a:srgbClr val="CC5B60"/>
          </a:solidFill>
        </p:grpSpPr>
        <p:sp>
          <p:nvSpPr>
            <p:cNvPr id="16" name="Freeform 3">
              <a:extLst>
                <a:ext uri="{FF2B5EF4-FFF2-40B4-BE49-F238E27FC236}">
                  <a16:creationId xmlns:a16="http://schemas.microsoft.com/office/drawing/2014/main" id="{451E0908-E56B-9A3E-A3D5-FC770B86AE12}"/>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17" name="TextBox 4">
              <a:extLst>
                <a:ext uri="{FF2B5EF4-FFF2-40B4-BE49-F238E27FC236}">
                  <a16:creationId xmlns:a16="http://schemas.microsoft.com/office/drawing/2014/main" id="{849B425C-F9F8-AF58-21C7-3C52B362A264}"/>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sp>
        <p:nvSpPr>
          <p:cNvPr id="7" name="TextBox 7"/>
          <p:cNvSpPr txBox="1"/>
          <p:nvPr/>
        </p:nvSpPr>
        <p:spPr>
          <a:xfrm>
            <a:off x="283687" y="242690"/>
            <a:ext cx="12410482" cy="1609725"/>
          </a:xfrm>
          <a:prstGeom prst="rect">
            <a:avLst/>
          </a:prstGeom>
        </p:spPr>
        <p:txBody>
          <a:bodyPr lIns="0" tIns="0" rIns="0" bIns="0" rtlCol="0" anchor="t">
            <a:spAutoFit/>
          </a:bodyPr>
          <a:lstStyle/>
          <a:p>
            <a:pPr algn="l">
              <a:lnSpc>
                <a:spcPts val="6299"/>
              </a:lnSpc>
            </a:pPr>
            <a:r>
              <a:rPr lang="en-US" sz="4500" dirty="0">
                <a:solidFill>
                  <a:schemeClr val="bg1"/>
                </a:solidFill>
                <a:latin typeface="Poppins Bold"/>
              </a:rPr>
              <a:t>10 of the most common HVAC problems and how to fix them</a:t>
            </a:r>
          </a:p>
        </p:txBody>
      </p:sp>
      <p:grpSp>
        <p:nvGrpSpPr>
          <p:cNvPr id="8" name="Group 8"/>
          <p:cNvGrpSpPr/>
          <p:nvPr/>
        </p:nvGrpSpPr>
        <p:grpSpPr>
          <a:xfrm>
            <a:off x="-1" y="2832101"/>
            <a:ext cx="12114933" cy="7454899"/>
            <a:chOff x="0" y="0"/>
            <a:chExt cx="4016336" cy="1963430"/>
          </a:xfrm>
          <a:solidFill>
            <a:srgbClr val="CC5B60"/>
          </a:solidFill>
        </p:grpSpPr>
        <p:sp>
          <p:nvSpPr>
            <p:cNvPr id="9" name="Freeform 9"/>
            <p:cNvSpPr/>
            <p:nvPr/>
          </p:nvSpPr>
          <p:spPr>
            <a:xfrm>
              <a:off x="0" y="0"/>
              <a:ext cx="4016336" cy="1963430"/>
            </a:xfrm>
            <a:custGeom>
              <a:avLst/>
              <a:gdLst/>
              <a:ahLst/>
              <a:cxnLst/>
              <a:rect l="l" t="t" r="r" b="b"/>
              <a:pathLst>
                <a:path w="4016336" h="1963430">
                  <a:moveTo>
                    <a:pt x="25892" y="0"/>
                  </a:moveTo>
                  <a:lnTo>
                    <a:pt x="3990444" y="0"/>
                  </a:lnTo>
                  <a:cubicBezTo>
                    <a:pt x="4004744" y="0"/>
                    <a:pt x="4016336" y="11592"/>
                    <a:pt x="4016336" y="25892"/>
                  </a:cubicBezTo>
                  <a:lnTo>
                    <a:pt x="4016336" y="1937539"/>
                  </a:lnTo>
                  <a:cubicBezTo>
                    <a:pt x="4016336" y="1951838"/>
                    <a:pt x="4004744" y="1963430"/>
                    <a:pt x="3990444" y="1963430"/>
                  </a:cubicBezTo>
                  <a:lnTo>
                    <a:pt x="25892" y="1963430"/>
                  </a:lnTo>
                  <a:cubicBezTo>
                    <a:pt x="11592" y="1963430"/>
                    <a:pt x="0" y="1951838"/>
                    <a:pt x="0" y="1937539"/>
                  </a:cubicBezTo>
                  <a:lnTo>
                    <a:pt x="0" y="25892"/>
                  </a:lnTo>
                  <a:cubicBezTo>
                    <a:pt x="0" y="11592"/>
                    <a:pt x="11592" y="0"/>
                    <a:pt x="25892" y="0"/>
                  </a:cubicBezTo>
                  <a:close/>
                </a:path>
              </a:pathLst>
            </a:custGeom>
            <a:grpFill/>
          </p:spPr>
        </p:sp>
        <p:sp>
          <p:nvSpPr>
            <p:cNvPr id="10" name="TextBox 10"/>
            <p:cNvSpPr txBox="1"/>
            <p:nvPr/>
          </p:nvSpPr>
          <p:spPr>
            <a:xfrm>
              <a:off x="0" y="-38100"/>
              <a:ext cx="4016336" cy="2001530"/>
            </a:xfrm>
            <a:prstGeom prst="rect">
              <a:avLst/>
            </a:prstGeom>
            <a:grpFill/>
          </p:spPr>
          <p:txBody>
            <a:bodyPr lIns="50800" tIns="50800" rIns="50800" bIns="50800" rtlCol="0" anchor="ctr"/>
            <a:lstStyle/>
            <a:p>
              <a:pPr algn="ctr">
                <a:lnSpc>
                  <a:spcPts val="2659"/>
                </a:lnSpc>
              </a:pPr>
              <a:endParaRPr/>
            </a:p>
          </p:txBody>
        </p:sp>
      </p:grpSp>
      <p:sp>
        <p:nvSpPr>
          <p:cNvPr id="11" name="TextBox 11"/>
          <p:cNvSpPr txBox="1"/>
          <p:nvPr/>
        </p:nvSpPr>
        <p:spPr>
          <a:xfrm>
            <a:off x="283687" y="3038475"/>
            <a:ext cx="11451113" cy="5356595"/>
          </a:xfrm>
          <a:prstGeom prst="rect">
            <a:avLst/>
          </a:prstGeom>
        </p:spPr>
        <p:txBody>
          <a:bodyPr wrap="square" lIns="0" tIns="0" rIns="0" bIns="0" rtlCol="0" anchor="t">
            <a:spAutoFit/>
          </a:bodyPr>
          <a:lstStyle/>
          <a:p>
            <a:pPr algn="l">
              <a:lnSpc>
                <a:spcPts val="3499"/>
              </a:lnSpc>
            </a:pPr>
            <a:r>
              <a:rPr lang="en-US" sz="2499" dirty="0">
                <a:solidFill>
                  <a:srgbClr val="FFFFFF"/>
                </a:solidFill>
                <a:latin typeface="Open Sans 2"/>
              </a:rPr>
              <a:t>9. Leaky ducts</a:t>
            </a:r>
          </a:p>
          <a:p>
            <a:pPr algn="l">
              <a:lnSpc>
                <a:spcPts val="3499"/>
              </a:lnSpc>
            </a:pPr>
            <a:r>
              <a:rPr lang="en-US" sz="2499" dirty="0">
                <a:solidFill>
                  <a:srgbClr val="FFFFFF"/>
                </a:solidFill>
                <a:latin typeface="Open Sans 2"/>
              </a:rPr>
              <a:t>Leaks in your ductwork can force your system to work harder to deliver enough conditioned air. This not only makes your home uncomfortable but also leads to higher energy bills. A Data Logging airflow volume hot wire anemometer can help identify leaks for targeted repairs. Consider seeking professional help for diagnosing and fixing leaky ducts. </a:t>
            </a:r>
          </a:p>
          <a:p>
            <a:pPr algn="l">
              <a:lnSpc>
                <a:spcPts val="3499"/>
              </a:lnSpc>
            </a:pPr>
            <a:r>
              <a:rPr lang="en-US" sz="2499" dirty="0">
                <a:solidFill>
                  <a:srgbClr val="FFFFFF"/>
                </a:solidFill>
                <a:latin typeface="Open Sans 2"/>
              </a:rPr>
              <a:t>10. Problems with pilot light and ignition</a:t>
            </a:r>
          </a:p>
          <a:p>
            <a:pPr algn="l">
              <a:lnSpc>
                <a:spcPts val="3499"/>
              </a:lnSpc>
            </a:pPr>
            <a:r>
              <a:rPr lang="en-US" sz="2499" dirty="0">
                <a:solidFill>
                  <a:srgbClr val="FFFFFF"/>
                </a:solidFill>
                <a:latin typeface="Open Sans 2"/>
              </a:rPr>
              <a:t>Your furnace's ignition system relies on specific elements working in harmony. A malfunctioning pilot light, flame sensor, or burner can prevent ignition. This requires professional diagnosis and repair. Don't attempt to fix it yourself, as gas and high-voltage electricity are involved.</a:t>
            </a:r>
          </a:p>
          <a:p>
            <a:pPr algn="l">
              <a:lnSpc>
                <a:spcPts val="3499"/>
              </a:lnSpc>
            </a:pPr>
            <a:endParaRPr lang="en-US" sz="2499" dirty="0">
              <a:solidFill>
                <a:srgbClr val="FFFFFF"/>
              </a:solidFill>
              <a:latin typeface="Open Sans 2"/>
            </a:endParaRPr>
          </a:p>
        </p:txBody>
      </p:sp>
      <p:sp>
        <p:nvSpPr>
          <p:cNvPr id="12" name="AutoShape 12"/>
          <p:cNvSpPr/>
          <p:nvPr/>
        </p:nvSpPr>
        <p:spPr>
          <a:xfrm>
            <a:off x="283687" y="1895065"/>
            <a:ext cx="1310100" cy="0"/>
          </a:xfrm>
          <a:prstGeom prst="line">
            <a:avLst/>
          </a:prstGeom>
          <a:ln w="95250" cap="flat">
            <a:solidFill>
              <a:srgbClr val="FFFFFF"/>
            </a:solidFill>
            <a:prstDash val="solid"/>
            <a:headEnd type="none" w="sm" len="sm"/>
            <a:tailEnd type="none" w="sm" len="sm"/>
          </a:ln>
        </p:spPr>
      </p:sp>
      <p:sp>
        <p:nvSpPr>
          <p:cNvPr id="13" name="Freeform 21">
            <a:extLst>
              <a:ext uri="{FF2B5EF4-FFF2-40B4-BE49-F238E27FC236}">
                <a16:creationId xmlns:a16="http://schemas.microsoft.com/office/drawing/2014/main" id="{666A806A-49CD-781B-D45B-BC5CCC23F96B}"/>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4" name="Freeform 46">
            <a:extLst>
              <a:ext uri="{FF2B5EF4-FFF2-40B4-BE49-F238E27FC236}">
                <a16:creationId xmlns:a16="http://schemas.microsoft.com/office/drawing/2014/main" id="{7C1E1765-E149-8A8A-0C92-8CBB6EF9077A}"/>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2" name="Obrázok 1">
            <a:extLst>
              <a:ext uri="{FF2B5EF4-FFF2-40B4-BE49-F238E27FC236}">
                <a16:creationId xmlns:a16="http://schemas.microsoft.com/office/drawing/2014/main" id="{B3545A1E-CB70-9339-2724-59EE8C112F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73200" y="223715"/>
            <a:ext cx="3403334" cy="71400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6416679" cy="10147170"/>
            <a:chOff x="0" y="0"/>
            <a:chExt cx="1689989" cy="2709333"/>
          </a:xfrm>
          <a:solidFill>
            <a:srgbClr val="CC5B60"/>
          </a:solidFill>
        </p:grpSpPr>
        <p:sp>
          <p:nvSpPr>
            <p:cNvPr id="3" name="Freeform 3"/>
            <p:cNvSpPr/>
            <p:nvPr/>
          </p:nvSpPr>
          <p:spPr>
            <a:xfrm>
              <a:off x="0" y="0"/>
              <a:ext cx="1689989" cy="2709333"/>
            </a:xfrm>
            <a:custGeom>
              <a:avLst/>
              <a:gdLst/>
              <a:ahLst/>
              <a:cxnLst/>
              <a:rect l="l" t="t" r="r" b="b"/>
              <a:pathLst>
                <a:path w="1689989" h="2709333">
                  <a:moveTo>
                    <a:pt x="0" y="0"/>
                  </a:moveTo>
                  <a:lnTo>
                    <a:pt x="1689989" y="0"/>
                  </a:lnTo>
                  <a:lnTo>
                    <a:pt x="1689989" y="2709333"/>
                  </a:lnTo>
                  <a:lnTo>
                    <a:pt x="0" y="2709333"/>
                  </a:lnTo>
                  <a:close/>
                </a:path>
              </a:pathLst>
            </a:custGeom>
            <a:grpFill/>
          </p:spPr>
        </p:sp>
        <p:sp>
          <p:nvSpPr>
            <p:cNvPr id="4" name="TextBox 4"/>
            <p:cNvSpPr txBox="1"/>
            <p:nvPr/>
          </p:nvSpPr>
          <p:spPr>
            <a:xfrm>
              <a:off x="0" y="-38100"/>
              <a:ext cx="1689989"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531410" y="2499913"/>
            <a:ext cx="1310100" cy="0"/>
          </a:xfrm>
          <a:prstGeom prst="line">
            <a:avLst/>
          </a:prstGeom>
          <a:ln w="95250" cap="flat">
            <a:solidFill>
              <a:srgbClr val="FFFFFF"/>
            </a:solidFill>
            <a:prstDash val="solid"/>
            <a:headEnd type="none" w="sm" len="sm"/>
            <a:tailEnd type="none" w="sm" len="sm"/>
          </a:ln>
        </p:spPr>
      </p:sp>
      <p:grpSp>
        <p:nvGrpSpPr>
          <p:cNvPr id="8" name="Group 8"/>
          <p:cNvGrpSpPr/>
          <p:nvPr/>
        </p:nvGrpSpPr>
        <p:grpSpPr>
          <a:xfrm>
            <a:off x="7465147" y="3837497"/>
            <a:ext cx="9794153" cy="2612007"/>
            <a:chOff x="0" y="0"/>
            <a:chExt cx="2579530" cy="687936"/>
          </a:xfrm>
        </p:grpSpPr>
        <p:sp>
          <p:nvSpPr>
            <p:cNvPr id="9" name="Freeform 9"/>
            <p:cNvSpPr/>
            <p:nvPr/>
          </p:nvSpPr>
          <p:spPr>
            <a:xfrm>
              <a:off x="0" y="0"/>
              <a:ext cx="2579530" cy="687936"/>
            </a:xfrm>
            <a:custGeom>
              <a:avLst/>
              <a:gdLst/>
              <a:ahLst/>
              <a:cxnLst/>
              <a:rect l="l" t="t" r="r" b="b"/>
              <a:pathLst>
                <a:path w="2579530" h="687936">
                  <a:moveTo>
                    <a:pt x="40314" y="0"/>
                  </a:moveTo>
                  <a:lnTo>
                    <a:pt x="2539216" y="0"/>
                  </a:lnTo>
                  <a:cubicBezTo>
                    <a:pt x="2561481" y="0"/>
                    <a:pt x="2579530" y="18049"/>
                    <a:pt x="2579530" y="40314"/>
                  </a:cubicBezTo>
                  <a:lnTo>
                    <a:pt x="2579530" y="647622"/>
                  </a:lnTo>
                  <a:cubicBezTo>
                    <a:pt x="2579530" y="658314"/>
                    <a:pt x="2575283" y="668568"/>
                    <a:pt x="2567722" y="676128"/>
                  </a:cubicBezTo>
                  <a:cubicBezTo>
                    <a:pt x="2560162" y="683689"/>
                    <a:pt x="2549908" y="687936"/>
                    <a:pt x="2539216" y="687936"/>
                  </a:cubicBezTo>
                  <a:lnTo>
                    <a:pt x="40314" y="687936"/>
                  </a:lnTo>
                  <a:cubicBezTo>
                    <a:pt x="29622" y="687936"/>
                    <a:pt x="19368" y="683689"/>
                    <a:pt x="11808" y="676128"/>
                  </a:cubicBezTo>
                  <a:cubicBezTo>
                    <a:pt x="4247" y="668568"/>
                    <a:pt x="0" y="658314"/>
                    <a:pt x="0" y="647622"/>
                  </a:cubicBezTo>
                  <a:lnTo>
                    <a:pt x="0" y="40314"/>
                  </a:lnTo>
                  <a:cubicBezTo>
                    <a:pt x="0" y="29622"/>
                    <a:pt x="4247" y="19368"/>
                    <a:pt x="11808" y="11808"/>
                  </a:cubicBezTo>
                  <a:cubicBezTo>
                    <a:pt x="19368" y="4247"/>
                    <a:pt x="29622" y="0"/>
                    <a:pt x="40314" y="0"/>
                  </a:cubicBezTo>
                  <a:close/>
                </a:path>
              </a:pathLst>
            </a:custGeom>
            <a:solidFill>
              <a:srgbClr val="E8ECEC"/>
            </a:solidFill>
          </p:spPr>
        </p:sp>
        <p:sp>
          <p:nvSpPr>
            <p:cNvPr id="10" name="TextBox 10"/>
            <p:cNvSpPr txBox="1"/>
            <p:nvPr/>
          </p:nvSpPr>
          <p:spPr>
            <a:xfrm>
              <a:off x="0" y="-38100"/>
              <a:ext cx="2579530" cy="726036"/>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540935" y="653105"/>
            <a:ext cx="5622992" cy="1609725"/>
          </a:xfrm>
          <a:prstGeom prst="rect">
            <a:avLst/>
          </a:prstGeom>
        </p:spPr>
        <p:txBody>
          <a:bodyPr lIns="0" tIns="0" rIns="0" bIns="0" rtlCol="0" anchor="t">
            <a:spAutoFit/>
          </a:bodyPr>
          <a:lstStyle/>
          <a:p>
            <a:pPr algn="l">
              <a:lnSpc>
                <a:spcPts val="6299"/>
              </a:lnSpc>
            </a:pPr>
            <a:r>
              <a:rPr lang="en-US" sz="4500" spc="89" dirty="0">
                <a:solidFill>
                  <a:schemeClr val="bg1"/>
                </a:solidFill>
                <a:latin typeface="Poppins Bold"/>
              </a:rPr>
              <a:t>EDUCATIONAL VIDEOS</a:t>
            </a:r>
          </a:p>
        </p:txBody>
      </p:sp>
      <p:sp>
        <p:nvSpPr>
          <p:cNvPr id="13" name="TextBox 13"/>
          <p:cNvSpPr txBox="1"/>
          <p:nvPr/>
        </p:nvSpPr>
        <p:spPr>
          <a:xfrm>
            <a:off x="7290785" y="4459633"/>
            <a:ext cx="4441562" cy="580390"/>
          </a:xfrm>
          <a:prstGeom prst="rect">
            <a:avLst/>
          </a:prstGeom>
        </p:spPr>
        <p:txBody>
          <a:bodyPr wrap="square" lIns="0" tIns="0" rIns="0" bIns="0" rtlCol="0" anchor="t">
            <a:spAutoFit/>
          </a:bodyPr>
          <a:lstStyle/>
          <a:p>
            <a:pPr algn="ctr">
              <a:lnSpc>
                <a:spcPts val="4759"/>
              </a:lnSpc>
            </a:pPr>
            <a:r>
              <a:rPr lang="en-US" sz="3200" b="1" dirty="0">
                <a:latin typeface="Open Sans 2"/>
              </a:rPr>
              <a:t>1. </a:t>
            </a:r>
            <a:r>
              <a:rPr lang="en-US" sz="3200" b="1" u="sng" dirty="0">
                <a:latin typeface="Open Sans 2 Bold"/>
                <a:hlinkClick r:id="rId2" tooltip="https://www.youtube.com/watch?v=ya1BSeBBD4U">
                  <a:extLst>
                    <a:ext uri="{A12FA001-AC4F-418D-AE19-62706E023703}">
                      <ahyp:hlinkClr xmlns:ahyp="http://schemas.microsoft.com/office/drawing/2018/hyperlinkcolor" val="tx"/>
                    </a:ext>
                  </a:extLst>
                </a:hlinkClick>
              </a:rPr>
              <a:t>What is HVAC?</a:t>
            </a:r>
          </a:p>
        </p:txBody>
      </p:sp>
      <p:sp>
        <p:nvSpPr>
          <p:cNvPr id="14" name="TextBox 14"/>
          <p:cNvSpPr txBox="1"/>
          <p:nvPr/>
        </p:nvSpPr>
        <p:spPr>
          <a:xfrm>
            <a:off x="7465147" y="5071170"/>
            <a:ext cx="7365457" cy="580390"/>
          </a:xfrm>
          <a:prstGeom prst="rect">
            <a:avLst/>
          </a:prstGeom>
        </p:spPr>
        <p:txBody>
          <a:bodyPr lIns="0" tIns="0" rIns="0" bIns="0" rtlCol="0" anchor="t">
            <a:spAutoFit/>
          </a:bodyPr>
          <a:lstStyle/>
          <a:p>
            <a:pPr algn="ctr">
              <a:lnSpc>
                <a:spcPts val="4759"/>
              </a:lnSpc>
            </a:pPr>
            <a:r>
              <a:rPr lang="en-US" sz="3200" b="1" u="sng" dirty="0">
                <a:latin typeface="Open Sans 2"/>
                <a:hlinkClick r:id="rId3" tooltip="https://www.youtube.com/watch?v=ScVBPAitibQ">
                  <a:extLst>
                    <a:ext uri="{A12FA001-AC4F-418D-AE19-62706E023703}">
                      <ahyp:hlinkClr xmlns:ahyp="http://schemas.microsoft.com/office/drawing/2018/hyperlinkcolor" val="tx"/>
                    </a:ext>
                  </a:extLst>
                </a:hlinkClick>
              </a:rPr>
              <a:t>2. </a:t>
            </a:r>
            <a:r>
              <a:rPr lang="en-US" sz="3200" b="1" u="sng" dirty="0">
                <a:latin typeface="Open Sans 2 Bold"/>
                <a:hlinkClick r:id="rId3" tooltip="https://www.youtube.com/watch?v=ScVBPAitibQ">
                  <a:extLst>
                    <a:ext uri="{A12FA001-AC4F-418D-AE19-62706E023703}">
                      <ahyp:hlinkClr xmlns:ahyp="http://schemas.microsoft.com/office/drawing/2018/hyperlinkcolor" val="tx"/>
                    </a:ext>
                  </a:extLst>
                </a:hlinkClick>
              </a:rPr>
              <a:t>HVAC Training - Basics of HVAC</a:t>
            </a:r>
          </a:p>
        </p:txBody>
      </p:sp>
      <p:sp>
        <p:nvSpPr>
          <p:cNvPr id="15" name="Freeform 21">
            <a:extLst>
              <a:ext uri="{FF2B5EF4-FFF2-40B4-BE49-F238E27FC236}">
                <a16:creationId xmlns:a16="http://schemas.microsoft.com/office/drawing/2014/main" id="{E1A5991B-5F34-6109-432A-EDDF1B9F3BFF}"/>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16" name="Freeform 46">
            <a:extLst>
              <a:ext uri="{FF2B5EF4-FFF2-40B4-BE49-F238E27FC236}">
                <a16:creationId xmlns:a16="http://schemas.microsoft.com/office/drawing/2014/main" id="{AAE9B756-90EA-5C47-4361-63DCA6112F54}"/>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pic>
        <p:nvPicPr>
          <p:cNvPr id="6" name="Obrázok 5">
            <a:extLst>
              <a:ext uri="{FF2B5EF4-FFF2-40B4-BE49-F238E27FC236}">
                <a16:creationId xmlns:a16="http://schemas.microsoft.com/office/drawing/2014/main" id="{B9727EEB-A93B-BCF5-3CFB-7D8E822EB321}"/>
              </a:ext>
            </a:extLst>
          </p:cNvPr>
          <p:cNvPicPr>
            <a:picLocks noChangeAspect="1"/>
          </p:cNvPicPr>
          <p:nvPr/>
        </p:nvPicPr>
        <p:blipFill>
          <a:blip r:embed="rId6"/>
          <a:stretch>
            <a:fillRect/>
          </a:stretch>
        </p:blipFill>
        <p:spPr>
          <a:xfrm>
            <a:off x="540935" y="3068598"/>
            <a:ext cx="5425525" cy="6764018"/>
          </a:xfrm>
          <a:prstGeom prst="rect">
            <a:avLst/>
          </a:prstGeom>
        </p:spPr>
      </p:pic>
      <p:pic>
        <p:nvPicPr>
          <p:cNvPr id="7" name="Obrázok 6">
            <a:extLst>
              <a:ext uri="{FF2B5EF4-FFF2-40B4-BE49-F238E27FC236}">
                <a16:creationId xmlns:a16="http://schemas.microsoft.com/office/drawing/2014/main" id="{145AEB78-3671-6341-FF05-37C54B867B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173200" y="223715"/>
            <a:ext cx="3403334" cy="71400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3"/>
          <p:cNvGrpSpPr/>
          <p:nvPr/>
        </p:nvGrpSpPr>
        <p:grpSpPr>
          <a:xfrm>
            <a:off x="7276052" y="2521438"/>
            <a:ext cx="969409" cy="969409"/>
            <a:chOff x="0" y="0"/>
            <a:chExt cx="812800" cy="812800"/>
          </a:xfrm>
          <a:solidFill>
            <a:srgbClr val="CC5B60"/>
          </a:solidFill>
        </p:grpSpPr>
        <p:sp>
          <p:nvSpPr>
            <p:cNvPr id="14" name="Freeform 14"/>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5" name="TextBox 15"/>
            <p:cNvSpPr txBox="1"/>
            <p:nvPr/>
          </p:nvSpPr>
          <p:spPr>
            <a:xfrm>
              <a:off x="63500" y="-3175"/>
              <a:ext cx="685800" cy="752475"/>
            </a:xfrm>
            <a:prstGeom prst="rect">
              <a:avLst/>
            </a:prstGeom>
            <a:grpFill/>
            <a:ln>
              <a:noFill/>
            </a:ln>
          </p:spPr>
          <p:txBody>
            <a:bodyPr lIns="44470" tIns="44470" rIns="44470" bIns="44470" rtlCol="0" anchor="ctr"/>
            <a:lstStyle/>
            <a:p>
              <a:pPr algn="ctr">
                <a:lnSpc>
                  <a:spcPts val="4759"/>
                </a:lnSpc>
              </a:pPr>
              <a:r>
                <a:rPr lang="en-US" sz="3399">
                  <a:solidFill>
                    <a:srgbClr val="FFFFFF"/>
                  </a:solidFill>
                  <a:latin typeface="Garet Bold"/>
                </a:rPr>
                <a:t>01</a:t>
              </a:r>
            </a:p>
          </p:txBody>
        </p:sp>
      </p:grpSp>
      <p:grpSp>
        <p:nvGrpSpPr>
          <p:cNvPr id="4" name="Group 4"/>
          <p:cNvGrpSpPr/>
          <p:nvPr/>
        </p:nvGrpSpPr>
        <p:grpSpPr>
          <a:xfrm>
            <a:off x="17440604" y="139830"/>
            <a:ext cx="847396" cy="10147170"/>
            <a:chOff x="0" y="0"/>
            <a:chExt cx="446365" cy="2709333"/>
          </a:xfrm>
          <a:solidFill>
            <a:srgbClr val="CC5B60"/>
          </a:solidFill>
        </p:grpSpPr>
        <p:sp>
          <p:nvSpPr>
            <p:cNvPr id="5" name="Freeform 5"/>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grpFill/>
          </p:spPr>
        </p:sp>
        <p:sp>
          <p:nvSpPr>
            <p:cNvPr id="6" name="TextBox 6"/>
            <p:cNvSpPr txBox="1"/>
            <p:nvPr/>
          </p:nvSpPr>
          <p:spPr>
            <a:xfrm>
              <a:off x="0" y="-38100"/>
              <a:ext cx="446365" cy="2747433"/>
            </a:xfrm>
            <a:prstGeom prst="rect">
              <a:avLst/>
            </a:prstGeom>
            <a:grpFill/>
          </p:spPr>
          <p:txBody>
            <a:bodyPr lIns="50800" tIns="50800" rIns="50800" bIns="50800" rtlCol="0" anchor="ctr"/>
            <a:lstStyle/>
            <a:p>
              <a:pPr algn="ctr">
                <a:lnSpc>
                  <a:spcPts val="2659"/>
                </a:lnSpc>
              </a:pPr>
              <a:endParaRPr/>
            </a:p>
          </p:txBody>
        </p:sp>
      </p:grpSp>
      <p:grpSp>
        <p:nvGrpSpPr>
          <p:cNvPr id="7" name="Group 7"/>
          <p:cNvGrpSpPr/>
          <p:nvPr/>
        </p:nvGrpSpPr>
        <p:grpSpPr>
          <a:xfrm>
            <a:off x="0" y="7109187"/>
            <a:ext cx="1028700" cy="3177813"/>
            <a:chOff x="0" y="0"/>
            <a:chExt cx="812800" cy="2510865"/>
          </a:xfrm>
          <a:solidFill>
            <a:srgbClr val="CC5B60"/>
          </a:solidFill>
        </p:grpSpPr>
        <p:sp>
          <p:nvSpPr>
            <p:cNvPr id="8" name="Freeform 8"/>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grpFill/>
          </p:spPr>
        </p:sp>
        <p:sp>
          <p:nvSpPr>
            <p:cNvPr id="9" name="TextBox 9"/>
            <p:cNvSpPr txBox="1"/>
            <p:nvPr/>
          </p:nvSpPr>
          <p:spPr>
            <a:xfrm>
              <a:off x="0" y="-38100"/>
              <a:ext cx="812800" cy="2548965"/>
            </a:xfrm>
            <a:prstGeom prst="rect">
              <a:avLst/>
            </a:prstGeom>
            <a:grpFill/>
          </p:spPr>
          <p:txBody>
            <a:bodyPr lIns="50800" tIns="50800" rIns="50800" bIns="50800" rtlCol="0" anchor="ctr"/>
            <a:lstStyle/>
            <a:p>
              <a:pPr algn="ctr">
                <a:lnSpc>
                  <a:spcPts val="2659"/>
                </a:lnSpc>
              </a:pPr>
              <a:endParaRPr/>
            </a:p>
          </p:txBody>
        </p:sp>
      </p:grpSp>
      <p:grpSp>
        <p:nvGrpSpPr>
          <p:cNvPr id="10" name="Group 10"/>
          <p:cNvGrpSpPr/>
          <p:nvPr/>
        </p:nvGrpSpPr>
        <p:grpSpPr>
          <a:xfrm>
            <a:off x="0" y="11114"/>
            <a:ext cx="1028700" cy="1017585"/>
            <a:chOff x="0" y="0"/>
            <a:chExt cx="812800" cy="812800"/>
          </a:xfrm>
          <a:solidFill>
            <a:srgbClr val="CC5B60"/>
          </a:solidFill>
        </p:grpSpPr>
        <p:sp>
          <p:nvSpPr>
            <p:cNvPr id="11" name="Freeform 1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pFill/>
          </p:spPr>
        </p:sp>
        <p:sp>
          <p:nvSpPr>
            <p:cNvPr id="12" name="TextBox 12"/>
            <p:cNvSpPr txBox="1"/>
            <p:nvPr/>
          </p:nvSpPr>
          <p:spPr>
            <a:xfrm>
              <a:off x="0" y="-38100"/>
              <a:ext cx="812800" cy="850900"/>
            </a:xfrm>
            <a:prstGeom prst="rect">
              <a:avLst/>
            </a:prstGeom>
            <a:grpFill/>
          </p:spPr>
          <p:txBody>
            <a:bodyPr lIns="50800" tIns="50800" rIns="50800" bIns="50800" rtlCol="0" anchor="ctr"/>
            <a:lstStyle/>
            <a:p>
              <a:pPr algn="ctr">
                <a:lnSpc>
                  <a:spcPts val="2659"/>
                </a:lnSpc>
              </a:pPr>
              <a:endParaRPr>
                <a:solidFill>
                  <a:srgbClr val="C00000"/>
                </a:solidFill>
              </a:endParaRPr>
            </a:p>
          </p:txBody>
        </p:sp>
      </p:grpSp>
      <p:grpSp>
        <p:nvGrpSpPr>
          <p:cNvPr id="2" name="Group 2"/>
          <p:cNvGrpSpPr/>
          <p:nvPr/>
        </p:nvGrpSpPr>
        <p:grpSpPr>
          <a:xfrm>
            <a:off x="964238" y="-11992"/>
            <a:ext cx="5429066" cy="10298992"/>
            <a:chOff x="0" y="0"/>
            <a:chExt cx="7238755" cy="13716000"/>
          </a:xfrm>
        </p:grpSpPr>
        <p:pic>
          <p:nvPicPr>
            <p:cNvPr id="3" name="Picture 3"/>
            <p:cNvPicPr>
              <a:picLocks noChangeAspect="1"/>
            </p:cNvPicPr>
            <p:nvPr/>
          </p:nvPicPr>
          <p:blipFill>
            <a:blip r:embed="rId2"/>
            <a:srcRect l="7374" r="57199"/>
            <a:stretch>
              <a:fillRect/>
            </a:stretch>
          </p:blipFill>
          <p:spPr>
            <a:xfrm>
              <a:off x="0" y="0"/>
              <a:ext cx="7238755" cy="13716000"/>
            </a:xfrm>
            <a:prstGeom prst="rect">
              <a:avLst/>
            </a:prstGeom>
          </p:spPr>
        </p:pic>
      </p:grpSp>
      <p:grpSp>
        <p:nvGrpSpPr>
          <p:cNvPr id="16" name="Group 16"/>
          <p:cNvGrpSpPr/>
          <p:nvPr/>
        </p:nvGrpSpPr>
        <p:grpSpPr>
          <a:xfrm>
            <a:off x="7276052" y="3283438"/>
            <a:ext cx="969409" cy="969409"/>
            <a:chOff x="0" y="0"/>
            <a:chExt cx="812800" cy="812800"/>
          </a:xfrm>
          <a:solidFill>
            <a:srgbClr val="CC5B60"/>
          </a:solidFill>
        </p:grpSpPr>
        <p:sp>
          <p:nvSpPr>
            <p:cNvPr id="17" name="Freeform 17"/>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8" name="TextBox 18"/>
            <p:cNvSpPr txBox="1"/>
            <p:nvPr/>
          </p:nvSpPr>
          <p:spPr>
            <a:xfrm>
              <a:off x="63500" y="-3175"/>
              <a:ext cx="685800" cy="752475"/>
            </a:xfrm>
            <a:prstGeom prst="rect">
              <a:avLst/>
            </a:prstGeom>
            <a:grpFill/>
            <a:ln>
              <a:noFill/>
            </a:ln>
          </p:spPr>
          <p:txBody>
            <a:bodyPr lIns="44470" tIns="44470" rIns="44470" bIns="44470" rtlCol="0" anchor="ctr"/>
            <a:lstStyle/>
            <a:p>
              <a:pPr algn="ctr">
                <a:lnSpc>
                  <a:spcPts val="4759"/>
                </a:lnSpc>
              </a:pPr>
              <a:r>
                <a:rPr lang="en-US" sz="3399" dirty="0">
                  <a:solidFill>
                    <a:srgbClr val="FFFFFF"/>
                  </a:solidFill>
                  <a:latin typeface="Garet Bold"/>
                </a:rPr>
                <a:t>02</a:t>
              </a:r>
            </a:p>
          </p:txBody>
        </p:sp>
      </p:grpSp>
      <p:grpSp>
        <p:nvGrpSpPr>
          <p:cNvPr id="19" name="Group 19"/>
          <p:cNvGrpSpPr/>
          <p:nvPr/>
        </p:nvGrpSpPr>
        <p:grpSpPr>
          <a:xfrm>
            <a:off x="7276052" y="4046285"/>
            <a:ext cx="969409" cy="969409"/>
            <a:chOff x="0" y="0"/>
            <a:chExt cx="812800" cy="812800"/>
          </a:xfrm>
          <a:solidFill>
            <a:srgbClr val="CC5B60"/>
          </a:solidFill>
        </p:grpSpPr>
        <p:sp>
          <p:nvSpPr>
            <p:cNvPr id="20" name="Freeform 20"/>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21" name="TextBox 21"/>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en-US" sz="3399">
                  <a:solidFill>
                    <a:srgbClr val="FFFFFF"/>
                  </a:solidFill>
                  <a:latin typeface="Garet Bold"/>
                </a:rPr>
                <a:t>03</a:t>
              </a:r>
            </a:p>
          </p:txBody>
        </p:sp>
      </p:grpSp>
      <p:grpSp>
        <p:nvGrpSpPr>
          <p:cNvPr id="22" name="Group 22"/>
          <p:cNvGrpSpPr/>
          <p:nvPr/>
        </p:nvGrpSpPr>
        <p:grpSpPr>
          <a:xfrm>
            <a:off x="7276052" y="4922258"/>
            <a:ext cx="969409" cy="969409"/>
            <a:chOff x="0" y="0"/>
            <a:chExt cx="812800" cy="812800"/>
          </a:xfrm>
          <a:solidFill>
            <a:srgbClr val="CC5B60"/>
          </a:solidFill>
        </p:grpSpPr>
        <p:sp>
          <p:nvSpPr>
            <p:cNvPr id="23" name="Freeform 23"/>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24" name="TextBox 24"/>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en-US" sz="3399">
                  <a:solidFill>
                    <a:srgbClr val="FFFFFF"/>
                  </a:solidFill>
                  <a:latin typeface="Garet Bold"/>
                </a:rPr>
                <a:t>04</a:t>
              </a:r>
            </a:p>
          </p:txBody>
        </p:sp>
      </p:grpSp>
      <p:grpSp>
        <p:nvGrpSpPr>
          <p:cNvPr id="25" name="Group 25"/>
          <p:cNvGrpSpPr/>
          <p:nvPr/>
        </p:nvGrpSpPr>
        <p:grpSpPr>
          <a:xfrm>
            <a:off x="7276052" y="5692035"/>
            <a:ext cx="969409" cy="926199"/>
            <a:chOff x="0" y="0"/>
            <a:chExt cx="812800" cy="776571"/>
          </a:xfrm>
          <a:solidFill>
            <a:srgbClr val="CC5B60"/>
          </a:solidFill>
        </p:grpSpPr>
        <p:sp>
          <p:nvSpPr>
            <p:cNvPr id="26" name="Freeform 26"/>
            <p:cNvSpPr/>
            <p:nvPr/>
          </p:nvSpPr>
          <p:spPr>
            <a:xfrm>
              <a:off x="0" y="0"/>
              <a:ext cx="812800" cy="776571"/>
            </a:xfrm>
            <a:custGeom>
              <a:avLst/>
              <a:gdLst/>
              <a:ahLst/>
              <a:cxnLst/>
              <a:rect l="l" t="t" r="r" b="b"/>
              <a:pathLst>
                <a:path w="812800" h="776571">
                  <a:moveTo>
                    <a:pt x="652780" y="0"/>
                  </a:moveTo>
                  <a:lnTo>
                    <a:pt x="160020" y="0"/>
                  </a:lnTo>
                  <a:lnTo>
                    <a:pt x="0" y="160020"/>
                  </a:lnTo>
                  <a:lnTo>
                    <a:pt x="0" y="616551"/>
                  </a:lnTo>
                  <a:lnTo>
                    <a:pt x="160020" y="776571"/>
                  </a:lnTo>
                  <a:lnTo>
                    <a:pt x="652780" y="776571"/>
                  </a:lnTo>
                  <a:lnTo>
                    <a:pt x="812800" y="616551"/>
                  </a:lnTo>
                  <a:lnTo>
                    <a:pt x="812800" y="160020"/>
                  </a:lnTo>
                  <a:lnTo>
                    <a:pt x="652780" y="0"/>
                  </a:lnTo>
                  <a:close/>
                </a:path>
              </a:pathLst>
            </a:custGeom>
            <a:grpFill/>
          </p:spPr>
        </p:sp>
        <p:sp>
          <p:nvSpPr>
            <p:cNvPr id="27" name="TextBox 27"/>
            <p:cNvSpPr txBox="1"/>
            <p:nvPr/>
          </p:nvSpPr>
          <p:spPr>
            <a:xfrm>
              <a:off x="63500" y="-3175"/>
              <a:ext cx="685800" cy="716246"/>
            </a:xfrm>
            <a:prstGeom prst="rect">
              <a:avLst/>
            </a:prstGeom>
            <a:grpFill/>
          </p:spPr>
          <p:txBody>
            <a:bodyPr lIns="44470" tIns="44470" rIns="44470" bIns="44470" rtlCol="0" anchor="ctr"/>
            <a:lstStyle/>
            <a:p>
              <a:pPr algn="ctr">
                <a:lnSpc>
                  <a:spcPts val="4759"/>
                </a:lnSpc>
              </a:pPr>
              <a:r>
                <a:rPr lang="en-US" sz="3399">
                  <a:solidFill>
                    <a:srgbClr val="FFFFFF"/>
                  </a:solidFill>
                  <a:latin typeface="Garet Bold"/>
                </a:rPr>
                <a:t>05</a:t>
              </a:r>
            </a:p>
          </p:txBody>
        </p:sp>
      </p:grpSp>
      <p:grpSp>
        <p:nvGrpSpPr>
          <p:cNvPr id="28" name="Group 28"/>
          <p:cNvGrpSpPr/>
          <p:nvPr/>
        </p:nvGrpSpPr>
        <p:grpSpPr>
          <a:xfrm>
            <a:off x="7276052" y="6476726"/>
            <a:ext cx="969409" cy="969409"/>
            <a:chOff x="0" y="0"/>
            <a:chExt cx="812800" cy="812800"/>
          </a:xfrm>
          <a:solidFill>
            <a:srgbClr val="CC5B60"/>
          </a:solidFill>
        </p:grpSpPr>
        <p:sp>
          <p:nvSpPr>
            <p:cNvPr id="29" name="Freeform 29"/>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30" name="TextBox 30"/>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en-US" sz="3399">
                  <a:solidFill>
                    <a:srgbClr val="FFFFFF"/>
                  </a:solidFill>
                  <a:latin typeface="Garet Bold"/>
                </a:rPr>
                <a:t>06</a:t>
              </a:r>
            </a:p>
          </p:txBody>
        </p:sp>
      </p:grpSp>
      <p:sp>
        <p:nvSpPr>
          <p:cNvPr id="38" name="Freeform 38"/>
          <p:cNvSpPr/>
          <p:nvPr/>
        </p:nvSpPr>
        <p:spPr>
          <a:xfrm>
            <a:off x="14765733" y="5354814"/>
            <a:ext cx="2143838" cy="198272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flip="none" rotWithShape="1">
            <a:gsLst>
              <a:gs pos="0">
                <a:srgbClr val="CC5B60">
                  <a:shade val="30000"/>
                  <a:satMod val="115000"/>
                </a:srgbClr>
              </a:gs>
              <a:gs pos="50000">
                <a:srgbClr val="CC5B60">
                  <a:shade val="67500"/>
                  <a:satMod val="115000"/>
                </a:srgbClr>
              </a:gs>
              <a:gs pos="100000">
                <a:srgbClr val="CC5B60">
                  <a:shade val="100000"/>
                  <a:satMod val="115000"/>
                </a:srgbClr>
              </a:gs>
            </a:gsLst>
            <a:lin ang="2700000" scaled="1"/>
            <a:tileRect/>
          </a:gradFill>
          <a:ln w="571500" cap="sq">
            <a:solidFill>
              <a:srgbClr val="CC5B60"/>
            </a:solidFill>
            <a:prstDash val="solid"/>
            <a:miter/>
          </a:ln>
        </p:spPr>
      </p:sp>
      <p:grpSp>
        <p:nvGrpSpPr>
          <p:cNvPr id="40" name="Group 40"/>
          <p:cNvGrpSpPr/>
          <p:nvPr/>
        </p:nvGrpSpPr>
        <p:grpSpPr>
          <a:xfrm>
            <a:off x="7276052" y="7361534"/>
            <a:ext cx="969409" cy="969409"/>
            <a:chOff x="0" y="0"/>
            <a:chExt cx="812800" cy="812800"/>
          </a:xfrm>
          <a:solidFill>
            <a:srgbClr val="CC5B60"/>
          </a:solidFill>
        </p:grpSpPr>
        <p:sp>
          <p:nvSpPr>
            <p:cNvPr id="41" name="Freeform 41"/>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42" name="TextBox 42"/>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en-US" sz="3399">
                  <a:solidFill>
                    <a:srgbClr val="FFFFFF"/>
                  </a:solidFill>
                  <a:latin typeface="Garet Bold"/>
                </a:rPr>
                <a:t>07</a:t>
              </a:r>
            </a:p>
          </p:txBody>
        </p:sp>
      </p:grpSp>
      <p:grpSp>
        <p:nvGrpSpPr>
          <p:cNvPr id="43" name="Group 43"/>
          <p:cNvGrpSpPr/>
          <p:nvPr/>
        </p:nvGrpSpPr>
        <p:grpSpPr>
          <a:xfrm>
            <a:off x="7292646" y="8170035"/>
            <a:ext cx="969409" cy="969409"/>
            <a:chOff x="0" y="0"/>
            <a:chExt cx="812800" cy="812800"/>
          </a:xfrm>
          <a:solidFill>
            <a:srgbClr val="CC5B60"/>
          </a:solidFill>
        </p:grpSpPr>
        <p:sp>
          <p:nvSpPr>
            <p:cNvPr id="44" name="Freeform 44"/>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45" name="TextBox 45"/>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en-US" sz="3399">
                  <a:solidFill>
                    <a:srgbClr val="FFFFFF"/>
                  </a:solidFill>
                  <a:latin typeface="Garet Bold"/>
                </a:rPr>
                <a:t>08</a:t>
              </a:r>
            </a:p>
          </p:txBody>
        </p:sp>
      </p:grpSp>
      <p:sp>
        <p:nvSpPr>
          <p:cNvPr id="48" name="TextBox 48"/>
          <p:cNvSpPr txBox="1"/>
          <p:nvPr/>
        </p:nvSpPr>
        <p:spPr>
          <a:xfrm>
            <a:off x="8429547" y="2800798"/>
            <a:ext cx="7351823" cy="422275"/>
          </a:xfrm>
          <a:prstGeom prst="rect">
            <a:avLst/>
          </a:prstGeom>
        </p:spPr>
        <p:txBody>
          <a:bodyPr lIns="0" tIns="0" rIns="0" bIns="0" rtlCol="0" anchor="t">
            <a:spAutoFit/>
          </a:bodyPr>
          <a:lstStyle/>
          <a:p>
            <a:pPr algn="l">
              <a:lnSpc>
                <a:spcPts val="3499"/>
              </a:lnSpc>
            </a:pPr>
            <a:r>
              <a:rPr lang="en-US" sz="2499" dirty="0">
                <a:solidFill>
                  <a:srgbClr val="000000"/>
                </a:solidFill>
                <a:latin typeface="Open Sans 1"/>
              </a:rPr>
              <a:t>What is an HVAC?</a:t>
            </a:r>
          </a:p>
        </p:txBody>
      </p:sp>
      <p:sp>
        <p:nvSpPr>
          <p:cNvPr id="49" name="TextBox 49"/>
          <p:cNvSpPr txBox="1"/>
          <p:nvPr/>
        </p:nvSpPr>
        <p:spPr>
          <a:xfrm>
            <a:off x="8409657" y="3557004"/>
            <a:ext cx="7351823" cy="422275"/>
          </a:xfrm>
          <a:prstGeom prst="rect">
            <a:avLst/>
          </a:prstGeom>
        </p:spPr>
        <p:txBody>
          <a:bodyPr lIns="0" tIns="0" rIns="0" bIns="0" rtlCol="0" anchor="t">
            <a:spAutoFit/>
          </a:bodyPr>
          <a:lstStyle/>
          <a:p>
            <a:pPr algn="l">
              <a:lnSpc>
                <a:spcPts val="3499"/>
              </a:lnSpc>
            </a:pPr>
            <a:r>
              <a:rPr lang="en-US" sz="2499" dirty="0">
                <a:solidFill>
                  <a:srgbClr val="000000"/>
                </a:solidFill>
                <a:latin typeface="Open Sans 1"/>
              </a:rPr>
              <a:t>Working of HVAC</a:t>
            </a:r>
          </a:p>
        </p:txBody>
      </p:sp>
      <p:sp>
        <p:nvSpPr>
          <p:cNvPr id="50" name="TextBox 50"/>
          <p:cNvSpPr txBox="1"/>
          <p:nvPr/>
        </p:nvSpPr>
        <p:spPr>
          <a:xfrm>
            <a:off x="7271086" y="887851"/>
            <a:ext cx="7494647" cy="1218525"/>
          </a:xfrm>
          <a:prstGeom prst="rect">
            <a:avLst/>
          </a:prstGeom>
        </p:spPr>
        <p:txBody>
          <a:bodyPr lIns="0" tIns="0" rIns="0" bIns="0" rtlCol="0" anchor="t">
            <a:spAutoFit/>
          </a:bodyPr>
          <a:lstStyle/>
          <a:p>
            <a:pPr algn="l">
              <a:lnSpc>
                <a:spcPts val="9487"/>
              </a:lnSpc>
            </a:pPr>
            <a:r>
              <a:rPr lang="en-US" sz="6776" dirty="0">
                <a:solidFill>
                  <a:srgbClr val="000000"/>
                </a:solidFill>
                <a:latin typeface="Poppins Bold"/>
              </a:rPr>
              <a:t>CONTENT</a:t>
            </a:r>
          </a:p>
        </p:txBody>
      </p:sp>
      <p:sp>
        <p:nvSpPr>
          <p:cNvPr id="51" name="TextBox 51"/>
          <p:cNvSpPr txBox="1"/>
          <p:nvPr/>
        </p:nvSpPr>
        <p:spPr>
          <a:xfrm>
            <a:off x="8429548" y="4310107"/>
            <a:ext cx="7351823" cy="422275"/>
          </a:xfrm>
          <a:prstGeom prst="rect">
            <a:avLst/>
          </a:prstGeom>
        </p:spPr>
        <p:txBody>
          <a:bodyPr lIns="0" tIns="0" rIns="0" bIns="0" rtlCol="0" anchor="t">
            <a:spAutoFit/>
          </a:bodyPr>
          <a:lstStyle/>
          <a:p>
            <a:pPr algn="l">
              <a:lnSpc>
                <a:spcPts val="3499"/>
              </a:lnSpc>
            </a:pPr>
            <a:r>
              <a:rPr lang="en-US" sz="2499" dirty="0">
                <a:solidFill>
                  <a:srgbClr val="000000"/>
                </a:solidFill>
                <a:latin typeface="Open Sans 1"/>
              </a:rPr>
              <a:t>History of HVAC</a:t>
            </a:r>
          </a:p>
        </p:txBody>
      </p:sp>
      <p:sp>
        <p:nvSpPr>
          <p:cNvPr id="52" name="TextBox 52"/>
          <p:cNvSpPr txBox="1"/>
          <p:nvPr/>
        </p:nvSpPr>
        <p:spPr>
          <a:xfrm>
            <a:off x="8429546" y="5189002"/>
            <a:ext cx="7351823" cy="422275"/>
          </a:xfrm>
          <a:prstGeom prst="rect">
            <a:avLst/>
          </a:prstGeom>
        </p:spPr>
        <p:txBody>
          <a:bodyPr lIns="0" tIns="0" rIns="0" bIns="0" rtlCol="0" anchor="t">
            <a:spAutoFit/>
          </a:bodyPr>
          <a:lstStyle/>
          <a:p>
            <a:pPr algn="l">
              <a:lnSpc>
                <a:spcPts val="3499"/>
              </a:lnSpc>
            </a:pPr>
            <a:r>
              <a:rPr lang="en-US" sz="2499" dirty="0">
                <a:solidFill>
                  <a:srgbClr val="000000"/>
                </a:solidFill>
                <a:latin typeface="Open Sans 1"/>
              </a:rPr>
              <a:t>Applications of HVAC</a:t>
            </a:r>
          </a:p>
        </p:txBody>
      </p:sp>
      <p:sp>
        <p:nvSpPr>
          <p:cNvPr id="53" name="TextBox 53"/>
          <p:cNvSpPr txBox="1"/>
          <p:nvPr/>
        </p:nvSpPr>
        <p:spPr>
          <a:xfrm>
            <a:off x="8409657" y="5944943"/>
            <a:ext cx="7351823" cy="422275"/>
          </a:xfrm>
          <a:prstGeom prst="rect">
            <a:avLst/>
          </a:prstGeom>
        </p:spPr>
        <p:txBody>
          <a:bodyPr lIns="0" tIns="0" rIns="0" bIns="0" rtlCol="0" anchor="t">
            <a:spAutoFit/>
          </a:bodyPr>
          <a:lstStyle/>
          <a:p>
            <a:pPr algn="l">
              <a:lnSpc>
                <a:spcPts val="3499"/>
              </a:lnSpc>
            </a:pPr>
            <a:r>
              <a:rPr lang="en-US" sz="2499" dirty="0">
                <a:solidFill>
                  <a:srgbClr val="000000"/>
                </a:solidFill>
                <a:latin typeface="Open Sans 1"/>
              </a:rPr>
              <a:t>Standard Components of HVAC</a:t>
            </a:r>
          </a:p>
        </p:txBody>
      </p:sp>
      <p:sp>
        <p:nvSpPr>
          <p:cNvPr id="54" name="TextBox 54"/>
          <p:cNvSpPr txBox="1"/>
          <p:nvPr/>
        </p:nvSpPr>
        <p:spPr>
          <a:xfrm>
            <a:off x="8429546" y="6710531"/>
            <a:ext cx="7351823" cy="422275"/>
          </a:xfrm>
          <a:prstGeom prst="rect">
            <a:avLst/>
          </a:prstGeom>
        </p:spPr>
        <p:txBody>
          <a:bodyPr lIns="0" tIns="0" rIns="0" bIns="0" rtlCol="0" anchor="t">
            <a:spAutoFit/>
          </a:bodyPr>
          <a:lstStyle/>
          <a:p>
            <a:pPr algn="l">
              <a:lnSpc>
                <a:spcPts val="3499"/>
              </a:lnSpc>
            </a:pPr>
            <a:r>
              <a:rPr lang="en-US" sz="2499" dirty="0">
                <a:solidFill>
                  <a:srgbClr val="000000"/>
                </a:solidFill>
                <a:latin typeface="Open Sans 1"/>
              </a:rPr>
              <a:t>Additional components</a:t>
            </a:r>
          </a:p>
        </p:txBody>
      </p:sp>
      <p:sp>
        <p:nvSpPr>
          <p:cNvPr id="55" name="TextBox 55"/>
          <p:cNvSpPr txBox="1"/>
          <p:nvPr/>
        </p:nvSpPr>
        <p:spPr>
          <a:xfrm>
            <a:off x="8409657" y="7595339"/>
            <a:ext cx="7351823" cy="422275"/>
          </a:xfrm>
          <a:prstGeom prst="rect">
            <a:avLst/>
          </a:prstGeom>
        </p:spPr>
        <p:txBody>
          <a:bodyPr lIns="0" tIns="0" rIns="0" bIns="0" rtlCol="0" anchor="t">
            <a:spAutoFit/>
          </a:bodyPr>
          <a:lstStyle/>
          <a:p>
            <a:pPr algn="l">
              <a:lnSpc>
                <a:spcPts val="3499"/>
              </a:lnSpc>
            </a:pPr>
            <a:r>
              <a:rPr lang="en-US" sz="2499" dirty="0">
                <a:solidFill>
                  <a:srgbClr val="000000"/>
                </a:solidFill>
                <a:latin typeface="Open Sans 1"/>
              </a:rPr>
              <a:t>Common types of HVAC systems</a:t>
            </a:r>
          </a:p>
        </p:txBody>
      </p:sp>
      <p:sp>
        <p:nvSpPr>
          <p:cNvPr id="56" name="TextBox 56"/>
          <p:cNvSpPr txBox="1"/>
          <p:nvPr/>
        </p:nvSpPr>
        <p:spPr>
          <a:xfrm>
            <a:off x="8409657" y="8360927"/>
            <a:ext cx="7351823" cy="769185"/>
          </a:xfrm>
          <a:prstGeom prst="rect">
            <a:avLst/>
          </a:prstGeom>
        </p:spPr>
        <p:txBody>
          <a:bodyPr lIns="0" tIns="0" rIns="0" bIns="0" rtlCol="0" anchor="t">
            <a:spAutoFit/>
          </a:bodyPr>
          <a:lstStyle/>
          <a:p>
            <a:pPr algn="l"/>
            <a:r>
              <a:rPr lang="en-US" sz="2499" dirty="0">
                <a:solidFill>
                  <a:srgbClr val="000000"/>
                </a:solidFill>
                <a:latin typeface="Open Sans 1"/>
              </a:rPr>
              <a:t>10 of the most common HVAC problems and how to fix them</a:t>
            </a:r>
          </a:p>
        </p:txBody>
      </p:sp>
      <p:sp>
        <p:nvSpPr>
          <p:cNvPr id="57" name="Freeform 21">
            <a:extLst>
              <a:ext uri="{FF2B5EF4-FFF2-40B4-BE49-F238E27FC236}">
                <a16:creationId xmlns:a16="http://schemas.microsoft.com/office/drawing/2014/main" id="{CE7CF2A9-DB0D-E7D9-BA83-A8BBD8720693}"/>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58" name="Freeform 46">
            <a:extLst>
              <a:ext uri="{FF2B5EF4-FFF2-40B4-BE49-F238E27FC236}">
                <a16:creationId xmlns:a16="http://schemas.microsoft.com/office/drawing/2014/main" id="{31D599BC-893C-D7FB-C6DC-23B7A0F8E5DF}"/>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pic>
        <p:nvPicPr>
          <p:cNvPr id="31" name="Obrázok 30">
            <a:extLst>
              <a:ext uri="{FF2B5EF4-FFF2-40B4-BE49-F238E27FC236}">
                <a16:creationId xmlns:a16="http://schemas.microsoft.com/office/drawing/2014/main" id="{FB67C82F-6CD8-C382-3FF9-DCE837FDD6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23789" y="223715"/>
            <a:ext cx="3403334" cy="71400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6416679" cy="10147170"/>
            <a:chOff x="0" y="0"/>
            <a:chExt cx="1689989" cy="2709333"/>
          </a:xfrm>
          <a:solidFill>
            <a:srgbClr val="CC5B60"/>
          </a:solidFill>
        </p:grpSpPr>
        <p:sp>
          <p:nvSpPr>
            <p:cNvPr id="3" name="Freeform 3"/>
            <p:cNvSpPr/>
            <p:nvPr/>
          </p:nvSpPr>
          <p:spPr>
            <a:xfrm>
              <a:off x="0" y="0"/>
              <a:ext cx="1689989" cy="2709333"/>
            </a:xfrm>
            <a:custGeom>
              <a:avLst/>
              <a:gdLst/>
              <a:ahLst/>
              <a:cxnLst/>
              <a:rect l="l" t="t" r="r" b="b"/>
              <a:pathLst>
                <a:path w="1689989" h="2709333">
                  <a:moveTo>
                    <a:pt x="0" y="0"/>
                  </a:moveTo>
                  <a:lnTo>
                    <a:pt x="1689989" y="0"/>
                  </a:lnTo>
                  <a:lnTo>
                    <a:pt x="1689989" y="2709333"/>
                  </a:lnTo>
                  <a:lnTo>
                    <a:pt x="0" y="2709333"/>
                  </a:lnTo>
                  <a:close/>
                </a:path>
              </a:pathLst>
            </a:custGeom>
            <a:grpFill/>
          </p:spPr>
        </p:sp>
        <p:sp>
          <p:nvSpPr>
            <p:cNvPr id="4" name="TextBox 4"/>
            <p:cNvSpPr txBox="1"/>
            <p:nvPr/>
          </p:nvSpPr>
          <p:spPr>
            <a:xfrm>
              <a:off x="0" y="-38100"/>
              <a:ext cx="1689989"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531410" y="2499913"/>
            <a:ext cx="1310100" cy="0"/>
          </a:xfrm>
          <a:prstGeom prst="line">
            <a:avLst/>
          </a:prstGeom>
          <a:ln w="95250" cap="flat">
            <a:solidFill>
              <a:srgbClr val="FFFFFF"/>
            </a:solidFill>
            <a:prstDash val="solid"/>
            <a:headEnd type="none" w="sm" len="sm"/>
            <a:tailEnd type="none" w="sm" len="sm"/>
          </a:ln>
        </p:spPr>
      </p:sp>
      <p:grpSp>
        <p:nvGrpSpPr>
          <p:cNvPr id="8" name="Group 8"/>
          <p:cNvGrpSpPr/>
          <p:nvPr/>
        </p:nvGrpSpPr>
        <p:grpSpPr>
          <a:xfrm>
            <a:off x="7465147" y="2262830"/>
            <a:ext cx="9794153" cy="6995470"/>
            <a:chOff x="0" y="0"/>
            <a:chExt cx="2579530" cy="1842428"/>
          </a:xfrm>
        </p:grpSpPr>
        <p:sp>
          <p:nvSpPr>
            <p:cNvPr id="9" name="Freeform 9"/>
            <p:cNvSpPr/>
            <p:nvPr/>
          </p:nvSpPr>
          <p:spPr>
            <a:xfrm>
              <a:off x="0" y="0"/>
              <a:ext cx="2579530" cy="1842428"/>
            </a:xfrm>
            <a:custGeom>
              <a:avLst/>
              <a:gdLst/>
              <a:ahLst/>
              <a:cxnLst/>
              <a:rect l="l" t="t" r="r" b="b"/>
              <a:pathLst>
                <a:path w="2579530" h="1842428">
                  <a:moveTo>
                    <a:pt x="40314" y="0"/>
                  </a:moveTo>
                  <a:lnTo>
                    <a:pt x="2539216" y="0"/>
                  </a:lnTo>
                  <a:cubicBezTo>
                    <a:pt x="2561481" y="0"/>
                    <a:pt x="2579530" y="18049"/>
                    <a:pt x="2579530" y="40314"/>
                  </a:cubicBezTo>
                  <a:lnTo>
                    <a:pt x="2579530" y="1802115"/>
                  </a:lnTo>
                  <a:cubicBezTo>
                    <a:pt x="2579530" y="1812807"/>
                    <a:pt x="2575283" y="1823061"/>
                    <a:pt x="2567722" y="1830621"/>
                  </a:cubicBezTo>
                  <a:cubicBezTo>
                    <a:pt x="2560162" y="1838181"/>
                    <a:pt x="2549908" y="1842428"/>
                    <a:pt x="2539216" y="1842428"/>
                  </a:cubicBezTo>
                  <a:lnTo>
                    <a:pt x="40314" y="1842428"/>
                  </a:lnTo>
                  <a:cubicBezTo>
                    <a:pt x="29622" y="1842428"/>
                    <a:pt x="19368" y="1838181"/>
                    <a:pt x="11808" y="1830621"/>
                  </a:cubicBezTo>
                  <a:cubicBezTo>
                    <a:pt x="4247" y="1823061"/>
                    <a:pt x="0" y="1812807"/>
                    <a:pt x="0" y="1802115"/>
                  </a:cubicBezTo>
                  <a:lnTo>
                    <a:pt x="0" y="40314"/>
                  </a:lnTo>
                  <a:cubicBezTo>
                    <a:pt x="0" y="29622"/>
                    <a:pt x="4247" y="19368"/>
                    <a:pt x="11808" y="11808"/>
                  </a:cubicBezTo>
                  <a:cubicBezTo>
                    <a:pt x="19368" y="4247"/>
                    <a:pt x="29622" y="0"/>
                    <a:pt x="40314" y="0"/>
                  </a:cubicBezTo>
                  <a:close/>
                </a:path>
              </a:pathLst>
            </a:custGeom>
            <a:solidFill>
              <a:srgbClr val="E8ECEC"/>
            </a:solidFill>
          </p:spPr>
        </p:sp>
        <p:sp>
          <p:nvSpPr>
            <p:cNvPr id="10" name="TextBox 10"/>
            <p:cNvSpPr txBox="1"/>
            <p:nvPr/>
          </p:nvSpPr>
          <p:spPr>
            <a:xfrm>
              <a:off x="0" y="-38100"/>
              <a:ext cx="2579530" cy="1880528"/>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540935" y="653105"/>
            <a:ext cx="5622992" cy="1609725"/>
          </a:xfrm>
          <a:prstGeom prst="rect">
            <a:avLst/>
          </a:prstGeom>
        </p:spPr>
        <p:txBody>
          <a:bodyPr lIns="0" tIns="0" rIns="0" bIns="0" rtlCol="0" anchor="t">
            <a:spAutoFit/>
          </a:bodyPr>
          <a:lstStyle/>
          <a:p>
            <a:pPr algn="l">
              <a:lnSpc>
                <a:spcPts val="6299"/>
              </a:lnSpc>
            </a:pPr>
            <a:r>
              <a:rPr lang="en-US" sz="4500" spc="89" dirty="0">
                <a:solidFill>
                  <a:schemeClr val="bg1"/>
                </a:solidFill>
                <a:latin typeface="Poppins Bold"/>
              </a:rPr>
              <a:t>QUESTIONS FOR SELF-CONTROL</a:t>
            </a:r>
          </a:p>
        </p:txBody>
      </p:sp>
      <p:sp>
        <p:nvSpPr>
          <p:cNvPr id="14" name="TextBox 14"/>
          <p:cNvSpPr txBox="1"/>
          <p:nvPr/>
        </p:nvSpPr>
        <p:spPr>
          <a:xfrm>
            <a:off x="9144000" y="2381615"/>
            <a:ext cx="6345307" cy="642819"/>
          </a:xfrm>
          <a:prstGeom prst="rect">
            <a:avLst/>
          </a:prstGeom>
        </p:spPr>
        <p:txBody>
          <a:bodyPr lIns="0" tIns="0" rIns="0" bIns="0" rtlCol="0" anchor="t">
            <a:spAutoFit/>
          </a:bodyPr>
          <a:lstStyle/>
          <a:p>
            <a:pPr algn="ctr">
              <a:lnSpc>
                <a:spcPts val="5250"/>
              </a:lnSpc>
            </a:pPr>
            <a:r>
              <a:rPr lang="en-US" sz="3750">
                <a:solidFill>
                  <a:srgbClr val="000000"/>
                </a:solidFill>
                <a:latin typeface="Open Sans 2 Bold"/>
              </a:rPr>
              <a:t>Scan me!</a:t>
            </a:r>
          </a:p>
        </p:txBody>
      </p:sp>
      <p:sp>
        <p:nvSpPr>
          <p:cNvPr id="15" name="Freeform 21">
            <a:extLst>
              <a:ext uri="{FF2B5EF4-FFF2-40B4-BE49-F238E27FC236}">
                <a16:creationId xmlns:a16="http://schemas.microsoft.com/office/drawing/2014/main" id="{ABBCB244-FA43-131C-37BB-7A8D232D2D16}"/>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6" name="Freeform 46">
            <a:extLst>
              <a:ext uri="{FF2B5EF4-FFF2-40B4-BE49-F238E27FC236}">
                <a16:creationId xmlns:a16="http://schemas.microsoft.com/office/drawing/2014/main" id="{ACAD8159-FA5A-3303-ED35-4AEE7BF4808E}"/>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18" name="Obrázok 17">
            <a:extLst>
              <a:ext uri="{FF2B5EF4-FFF2-40B4-BE49-F238E27FC236}">
                <a16:creationId xmlns:a16="http://schemas.microsoft.com/office/drawing/2014/main" id="{A319612C-8B2A-B614-99C0-561C1C225D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8523" y="3086100"/>
            <a:ext cx="5867400" cy="5867400"/>
          </a:xfrm>
          <a:prstGeom prst="rect">
            <a:avLst/>
          </a:prstGeom>
        </p:spPr>
      </p:pic>
      <p:pic>
        <p:nvPicPr>
          <p:cNvPr id="6" name="Obrázok 5">
            <a:extLst>
              <a:ext uri="{FF2B5EF4-FFF2-40B4-BE49-F238E27FC236}">
                <a16:creationId xmlns:a16="http://schemas.microsoft.com/office/drawing/2014/main" id="{2165C607-0554-47CE-2C04-588C5FEFAEC1}"/>
              </a:ext>
            </a:extLst>
          </p:cNvPr>
          <p:cNvPicPr>
            <a:picLocks noChangeAspect="1"/>
          </p:cNvPicPr>
          <p:nvPr/>
        </p:nvPicPr>
        <p:blipFill>
          <a:blip r:embed="rId5"/>
          <a:stretch>
            <a:fillRect/>
          </a:stretch>
        </p:blipFill>
        <p:spPr>
          <a:xfrm>
            <a:off x="296300" y="3524173"/>
            <a:ext cx="5824077" cy="4472783"/>
          </a:xfrm>
          <a:prstGeom prst="rect">
            <a:avLst/>
          </a:prstGeom>
        </p:spPr>
      </p:pic>
      <p:pic>
        <p:nvPicPr>
          <p:cNvPr id="7" name="Obrázok 6">
            <a:extLst>
              <a:ext uri="{FF2B5EF4-FFF2-40B4-BE49-F238E27FC236}">
                <a16:creationId xmlns:a16="http://schemas.microsoft.com/office/drawing/2014/main" id="{E25D6279-7762-00C6-6313-DF458446B9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73200" y="223715"/>
            <a:ext cx="3403334" cy="71400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7" t="-3959" r="-2037"/>
            </a:stretch>
          </a:blipFill>
        </p:spPr>
      </p:sp>
      <p:sp>
        <p:nvSpPr>
          <p:cNvPr id="3" name="Freeform 3"/>
          <p:cNvSpPr/>
          <p:nvPr/>
        </p:nvSpPr>
        <p:spPr>
          <a:xfrm>
            <a:off x="14189107" y="339265"/>
            <a:ext cx="1378871" cy="1378871"/>
          </a:xfrm>
          <a:custGeom>
            <a:avLst/>
            <a:gdLst/>
            <a:ahLst/>
            <a:cxnLst/>
            <a:rect l="l" t="t" r="r" b="b"/>
            <a:pathLst>
              <a:path w="1378871" h="1378871">
                <a:moveTo>
                  <a:pt x="0" y="0"/>
                </a:moveTo>
                <a:lnTo>
                  <a:pt x="1378871" y="0"/>
                </a:lnTo>
                <a:lnTo>
                  <a:pt x="1378871" y="1378870"/>
                </a:lnTo>
                <a:lnTo>
                  <a:pt x="0" y="1378870"/>
                </a:lnTo>
                <a:lnTo>
                  <a:pt x="0" y="0"/>
                </a:lnTo>
                <a:close/>
              </a:path>
            </a:pathLst>
          </a:custGeom>
          <a:blipFill>
            <a:blip r:embed="rId3"/>
            <a:stretch>
              <a:fillRect/>
            </a:stretch>
          </a:blipFill>
        </p:spPr>
      </p:sp>
      <p:sp>
        <p:nvSpPr>
          <p:cNvPr id="4" name="Freeform 4"/>
          <p:cNvSpPr/>
          <p:nvPr/>
        </p:nvSpPr>
        <p:spPr>
          <a:xfrm>
            <a:off x="15562677" y="591760"/>
            <a:ext cx="2725323" cy="777585"/>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4300"/>
            <a:ext cx="7088749" cy="1017270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916626" y="2592545"/>
            <a:ext cx="1310100" cy="0"/>
          </a:xfrm>
          <a:prstGeom prst="line">
            <a:avLst/>
          </a:prstGeom>
          <a:ln w="95250" cap="flat">
            <a:solidFill>
              <a:srgbClr val="FFFFFF"/>
            </a:solidFill>
            <a:prstDash val="solid"/>
            <a:headEnd type="none" w="sm" len="sm"/>
            <a:tailEnd type="none" w="sm" len="sm"/>
          </a:ln>
        </p:spPr>
      </p:sp>
      <p:sp>
        <p:nvSpPr>
          <p:cNvPr id="8" name="TextBox 8"/>
          <p:cNvSpPr txBox="1"/>
          <p:nvPr/>
        </p:nvSpPr>
        <p:spPr>
          <a:xfrm>
            <a:off x="16171766" y="6965411"/>
            <a:ext cx="3734512" cy="3949964"/>
          </a:xfrm>
          <a:prstGeom prst="rect">
            <a:avLst/>
          </a:prstGeom>
          <a:ln>
            <a:noFill/>
          </a:ln>
        </p:spPr>
        <p:txBody>
          <a:bodyPr lIns="50800" tIns="50800" rIns="50800" bIns="50800" rtlCol="0" anchor="ctr"/>
          <a:lstStyle/>
          <a:p>
            <a:pPr algn="ctr">
              <a:lnSpc>
                <a:spcPts val="2659"/>
              </a:lnSpc>
            </a:pPr>
            <a:endParaRPr/>
          </a:p>
        </p:txBody>
      </p:sp>
      <p:sp>
        <p:nvSpPr>
          <p:cNvPr id="9" name="TextBox 9"/>
          <p:cNvSpPr txBox="1"/>
          <p:nvPr/>
        </p:nvSpPr>
        <p:spPr>
          <a:xfrm>
            <a:off x="7542272" y="2085614"/>
            <a:ext cx="9717028" cy="7747000"/>
          </a:xfrm>
          <a:prstGeom prst="rect">
            <a:avLst/>
          </a:prstGeom>
        </p:spPr>
        <p:txBody>
          <a:bodyPr lIns="0" tIns="0" rIns="0" bIns="0" rtlCol="0" anchor="t">
            <a:spAutoFit/>
          </a:bodyPr>
          <a:lstStyle/>
          <a:p>
            <a:pPr marL="539749" lvl="1" indent="-269875" algn="just">
              <a:lnSpc>
                <a:spcPts val="3874"/>
              </a:lnSpc>
              <a:buFont typeface="Arial"/>
              <a:buChar char="•"/>
            </a:pPr>
            <a:r>
              <a:rPr lang="en-US" sz="2400" dirty="0">
                <a:solidFill>
                  <a:srgbClr val="000000"/>
                </a:solidFill>
                <a:latin typeface="Open Sans 1 Bold"/>
              </a:rPr>
              <a:t>Heating: </a:t>
            </a:r>
            <a:r>
              <a:rPr lang="en-US" sz="2400" dirty="0">
                <a:solidFill>
                  <a:srgbClr val="000000"/>
                </a:solidFill>
                <a:latin typeface="Open Sans 1"/>
              </a:rPr>
              <a:t>during the winter months, HVAC systems offer heating. Furnaces, boilers, heat pumps, and electric heaters are common heating appliances. To increase the temperature indoors, these systems either produce or transfer heat.</a:t>
            </a:r>
          </a:p>
          <a:p>
            <a:pPr marL="539749" lvl="1" indent="-269875" algn="just">
              <a:lnSpc>
                <a:spcPts val="3874"/>
              </a:lnSpc>
              <a:buFont typeface="Arial"/>
              <a:buChar char="•"/>
            </a:pPr>
            <a:r>
              <a:rPr lang="en-US" sz="2400" dirty="0">
                <a:solidFill>
                  <a:srgbClr val="000000"/>
                </a:solidFill>
                <a:latin typeface="Open Sans 1 Bold"/>
              </a:rPr>
              <a:t>Ventilation: </a:t>
            </a:r>
            <a:r>
              <a:rPr lang="en-US" sz="2400" dirty="0">
                <a:solidFill>
                  <a:srgbClr val="000000"/>
                </a:solidFill>
                <a:latin typeface="Open Sans 1"/>
              </a:rPr>
              <a:t>it is the process of bringing fresh air into indoor spaces and removing stale air from them. It helps in fragrance control, dust removal, humidity regulation, and oxygen supply. Fans, air ducts, and air exchangers can all be used as ventilation systems.</a:t>
            </a:r>
          </a:p>
          <a:p>
            <a:pPr marL="539749" lvl="1" indent="-269875" algn="just">
              <a:lnSpc>
                <a:spcPts val="3874"/>
              </a:lnSpc>
              <a:buFont typeface="Arial"/>
              <a:buChar char="•"/>
            </a:pPr>
            <a:r>
              <a:rPr lang="en-US" sz="2400" dirty="0">
                <a:solidFill>
                  <a:srgbClr val="000000"/>
                </a:solidFill>
                <a:latin typeface="Open Sans 1 Bold"/>
              </a:rPr>
              <a:t>Air conditioning</a:t>
            </a:r>
            <a:r>
              <a:rPr lang="en-US" sz="2400" dirty="0">
                <a:solidFill>
                  <a:srgbClr val="000000"/>
                </a:solidFill>
                <a:latin typeface="Open Sans 1"/>
              </a:rPr>
              <a:t>: the process of cooling and dehydrating interior air is known as air conditioning. Typically, refrigeration cycles involving compression as well as expansion of gases called refrigerants are used to accomplish this. Central air conditioning units, split systems, window units, and portable air conditioners are a few types of air conditioning systems.</a:t>
            </a:r>
          </a:p>
        </p:txBody>
      </p:sp>
      <p:sp>
        <p:nvSpPr>
          <p:cNvPr id="16" name="TextBox 16"/>
          <p:cNvSpPr txBox="1"/>
          <p:nvPr/>
        </p:nvSpPr>
        <p:spPr>
          <a:xfrm>
            <a:off x="916626" y="716120"/>
            <a:ext cx="5523408" cy="1590675"/>
          </a:xfrm>
          <a:prstGeom prst="rect">
            <a:avLst/>
          </a:prstGeom>
        </p:spPr>
        <p:txBody>
          <a:bodyPr lIns="0" tIns="0" rIns="0" bIns="0" rtlCol="0" anchor="t">
            <a:spAutoFit/>
          </a:bodyPr>
          <a:lstStyle/>
          <a:p>
            <a:pPr algn="l">
              <a:lnSpc>
                <a:spcPts val="6299"/>
              </a:lnSpc>
            </a:pPr>
            <a:r>
              <a:rPr lang="en-US" sz="4499" spc="89" dirty="0">
                <a:solidFill>
                  <a:schemeClr val="bg1"/>
                </a:solidFill>
                <a:latin typeface="Poppins Bold"/>
              </a:rPr>
              <a:t>WHAT IS AN HVAC?</a:t>
            </a:r>
          </a:p>
        </p:txBody>
      </p:sp>
      <p:sp>
        <p:nvSpPr>
          <p:cNvPr id="19" name="TextBox 19"/>
          <p:cNvSpPr txBox="1"/>
          <p:nvPr/>
        </p:nvSpPr>
        <p:spPr>
          <a:xfrm>
            <a:off x="916626" y="2965664"/>
            <a:ext cx="826322" cy="1456244"/>
          </a:xfrm>
          <a:prstGeom prst="rect">
            <a:avLst/>
          </a:prstGeom>
        </p:spPr>
        <p:txBody>
          <a:bodyPr lIns="0" tIns="0" rIns="0" bIns="0" rtlCol="0" anchor="t">
            <a:spAutoFit/>
          </a:bodyPr>
          <a:lstStyle/>
          <a:p>
            <a:pPr algn="ctr">
              <a:lnSpc>
                <a:spcPts val="11904"/>
              </a:lnSpc>
            </a:pPr>
            <a:r>
              <a:rPr lang="en-US" sz="8503" dirty="0">
                <a:solidFill>
                  <a:schemeClr val="bg1"/>
                </a:solidFill>
                <a:latin typeface="Open Sans 2 Bold"/>
              </a:rPr>
              <a:t>H</a:t>
            </a:r>
          </a:p>
        </p:txBody>
      </p:sp>
      <p:sp>
        <p:nvSpPr>
          <p:cNvPr id="20" name="TextBox 20"/>
          <p:cNvSpPr txBox="1"/>
          <p:nvPr/>
        </p:nvSpPr>
        <p:spPr>
          <a:xfrm>
            <a:off x="3356524" y="3404226"/>
            <a:ext cx="2206076" cy="712470"/>
          </a:xfrm>
          <a:prstGeom prst="rect">
            <a:avLst/>
          </a:prstGeom>
        </p:spPr>
        <p:txBody>
          <a:bodyPr wrap="square" lIns="0" tIns="0" rIns="0" bIns="0" rtlCol="0" anchor="t">
            <a:spAutoFit/>
          </a:bodyPr>
          <a:lstStyle/>
          <a:p>
            <a:pPr algn="ctr">
              <a:lnSpc>
                <a:spcPts val="5880"/>
              </a:lnSpc>
            </a:pPr>
            <a:r>
              <a:rPr lang="en-US" sz="4200" dirty="0">
                <a:solidFill>
                  <a:schemeClr val="bg1"/>
                </a:solidFill>
                <a:latin typeface="Open Sans 2 Bold"/>
              </a:rPr>
              <a:t>Heating</a:t>
            </a:r>
          </a:p>
        </p:txBody>
      </p:sp>
      <p:sp>
        <p:nvSpPr>
          <p:cNvPr id="21" name="AutoShape 21"/>
          <p:cNvSpPr/>
          <p:nvPr/>
        </p:nvSpPr>
        <p:spPr>
          <a:xfrm>
            <a:off x="1771708" y="3836659"/>
            <a:ext cx="1464717" cy="0"/>
          </a:xfrm>
          <a:prstGeom prst="line">
            <a:avLst/>
          </a:prstGeom>
          <a:ln w="95250" cap="flat">
            <a:solidFill>
              <a:srgbClr val="000000"/>
            </a:solidFill>
            <a:prstDash val="solid"/>
            <a:headEnd type="none" w="sm" len="sm"/>
            <a:tailEnd type="arrow" w="med" len="sm"/>
          </a:ln>
        </p:spPr>
      </p:sp>
      <p:sp>
        <p:nvSpPr>
          <p:cNvPr id="22" name="TextBox 22"/>
          <p:cNvSpPr txBox="1"/>
          <p:nvPr/>
        </p:nvSpPr>
        <p:spPr>
          <a:xfrm>
            <a:off x="916626" y="4250458"/>
            <a:ext cx="701753" cy="1456244"/>
          </a:xfrm>
          <a:prstGeom prst="rect">
            <a:avLst/>
          </a:prstGeom>
        </p:spPr>
        <p:txBody>
          <a:bodyPr lIns="0" tIns="0" rIns="0" bIns="0" rtlCol="0" anchor="t">
            <a:spAutoFit/>
          </a:bodyPr>
          <a:lstStyle/>
          <a:p>
            <a:pPr algn="ctr">
              <a:lnSpc>
                <a:spcPts val="11904"/>
              </a:lnSpc>
            </a:pPr>
            <a:r>
              <a:rPr lang="en-US" sz="8503">
                <a:solidFill>
                  <a:schemeClr val="bg1"/>
                </a:solidFill>
                <a:latin typeface="Open Sans 2 Bold"/>
              </a:rPr>
              <a:t>V</a:t>
            </a:r>
          </a:p>
        </p:txBody>
      </p:sp>
      <p:sp>
        <p:nvSpPr>
          <p:cNvPr id="23" name="TextBox 23"/>
          <p:cNvSpPr txBox="1"/>
          <p:nvPr/>
        </p:nvSpPr>
        <p:spPr>
          <a:xfrm>
            <a:off x="3356524" y="4708069"/>
            <a:ext cx="3054737" cy="712470"/>
          </a:xfrm>
          <a:prstGeom prst="rect">
            <a:avLst/>
          </a:prstGeom>
        </p:spPr>
        <p:txBody>
          <a:bodyPr lIns="0" tIns="0" rIns="0" bIns="0" rtlCol="0" anchor="t">
            <a:spAutoFit/>
          </a:bodyPr>
          <a:lstStyle/>
          <a:p>
            <a:pPr algn="ctr">
              <a:lnSpc>
                <a:spcPts val="5880"/>
              </a:lnSpc>
            </a:pPr>
            <a:r>
              <a:rPr lang="en-US" sz="4200" dirty="0">
                <a:solidFill>
                  <a:schemeClr val="bg1"/>
                </a:solidFill>
                <a:latin typeface="Open Sans 2 Bold"/>
              </a:rPr>
              <a:t>Ventilation</a:t>
            </a:r>
          </a:p>
        </p:txBody>
      </p:sp>
      <p:sp>
        <p:nvSpPr>
          <p:cNvPr id="24" name="AutoShape 24"/>
          <p:cNvSpPr/>
          <p:nvPr/>
        </p:nvSpPr>
        <p:spPr>
          <a:xfrm>
            <a:off x="1771708" y="5121453"/>
            <a:ext cx="1464717" cy="0"/>
          </a:xfrm>
          <a:prstGeom prst="line">
            <a:avLst/>
          </a:prstGeom>
          <a:ln w="95250" cap="flat">
            <a:solidFill>
              <a:srgbClr val="000000"/>
            </a:solidFill>
            <a:prstDash val="solid"/>
            <a:headEnd type="none" w="sm" len="sm"/>
            <a:tailEnd type="arrow" w="med" len="sm"/>
          </a:ln>
        </p:spPr>
      </p:sp>
      <p:sp>
        <p:nvSpPr>
          <p:cNvPr id="25" name="TextBox 25"/>
          <p:cNvSpPr txBox="1"/>
          <p:nvPr/>
        </p:nvSpPr>
        <p:spPr>
          <a:xfrm>
            <a:off x="916626" y="5468165"/>
            <a:ext cx="745179" cy="1456244"/>
          </a:xfrm>
          <a:prstGeom prst="rect">
            <a:avLst/>
          </a:prstGeom>
        </p:spPr>
        <p:txBody>
          <a:bodyPr lIns="0" tIns="0" rIns="0" bIns="0" rtlCol="0" anchor="t">
            <a:spAutoFit/>
          </a:bodyPr>
          <a:lstStyle/>
          <a:p>
            <a:pPr algn="ctr">
              <a:lnSpc>
                <a:spcPts val="11904"/>
              </a:lnSpc>
            </a:pPr>
            <a:r>
              <a:rPr lang="en-US" sz="8503">
                <a:solidFill>
                  <a:schemeClr val="bg1"/>
                </a:solidFill>
                <a:latin typeface="Open Sans 2 Bold"/>
              </a:rPr>
              <a:t>A</a:t>
            </a:r>
          </a:p>
        </p:txBody>
      </p:sp>
      <p:sp>
        <p:nvSpPr>
          <p:cNvPr id="26" name="TextBox 26"/>
          <p:cNvSpPr txBox="1"/>
          <p:nvPr/>
        </p:nvSpPr>
        <p:spPr>
          <a:xfrm>
            <a:off x="3236425" y="5946520"/>
            <a:ext cx="1107865" cy="712470"/>
          </a:xfrm>
          <a:prstGeom prst="rect">
            <a:avLst/>
          </a:prstGeom>
        </p:spPr>
        <p:txBody>
          <a:bodyPr wrap="square" lIns="0" tIns="0" rIns="0" bIns="0" rtlCol="0" anchor="t">
            <a:spAutoFit/>
          </a:bodyPr>
          <a:lstStyle/>
          <a:p>
            <a:pPr algn="ctr">
              <a:lnSpc>
                <a:spcPts val="5880"/>
              </a:lnSpc>
            </a:pPr>
            <a:r>
              <a:rPr lang="en-US" sz="4200" dirty="0">
                <a:solidFill>
                  <a:schemeClr val="bg1"/>
                </a:solidFill>
                <a:latin typeface="Open Sans 2 Bold"/>
              </a:rPr>
              <a:t>Air</a:t>
            </a:r>
          </a:p>
        </p:txBody>
      </p:sp>
      <p:sp>
        <p:nvSpPr>
          <p:cNvPr id="27" name="AutoShape 27"/>
          <p:cNvSpPr/>
          <p:nvPr/>
        </p:nvSpPr>
        <p:spPr>
          <a:xfrm>
            <a:off x="1771708" y="6339160"/>
            <a:ext cx="1464717" cy="0"/>
          </a:xfrm>
          <a:prstGeom prst="line">
            <a:avLst/>
          </a:prstGeom>
          <a:ln w="95250" cap="flat">
            <a:solidFill>
              <a:srgbClr val="000000"/>
            </a:solidFill>
            <a:prstDash val="solid"/>
            <a:headEnd type="none" w="sm" len="sm"/>
            <a:tailEnd type="arrow" w="med" len="sm"/>
          </a:ln>
        </p:spPr>
      </p:sp>
      <p:sp>
        <p:nvSpPr>
          <p:cNvPr id="28" name="TextBox 28"/>
          <p:cNvSpPr txBox="1"/>
          <p:nvPr/>
        </p:nvSpPr>
        <p:spPr>
          <a:xfrm>
            <a:off x="916626" y="6752959"/>
            <a:ext cx="688105" cy="1456244"/>
          </a:xfrm>
          <a:prstGeom prst="rect">
            <a:avLst/>
          </a:prstGeom>
        </p:spPr>
        <p:txBody>
          <a:bodyPr lIns="0" tIns="0" rIns="0" bIns="0" rtlCol="0" anchor="t">
            <a:spAutoFit/>
          </a:bodyPr>
          <a:lstStyle/>
          <a:p>
            <a:pPr algn="ctr">
              <a:lnSpc>
                <a:spcPts val="11904"/>
              </a:lnSpc>
            </a:pPr>
            <a:r>
              <a:rPr lang="en-US" sz="8503">
                <a:solidFill>
                  <a:schemeClr val="bg1"/>
                </a:solidFill>
                <a:latin typeface="Open Sans 2 Bold"/>
              </a:rPr>
              <a:t>C</a:t>
            </a:r>
          </a:p>
        </p:txBody>
      </p:sp>
      <p:sp>
        <p:nvSpPr>
          <p:cNvPr id="31" name="Freeform 38">
            <a:extLst>
              <a:ext uri="{FF2B5EF4-FFF2-40B4-BE49-F238E27FC236}">
                <a16:creationId xmlns:a16="http://schemas.microsoft.com/office/drawing/2014/main" id="{44B952F3-2BD2-28C0-F627-1CCC49D0E228}"/>
              </a:ext>
            </a:extLst>
          </p:cNvPr>
          <p:cNvSpPr/>
          <p:nvPr/>
        </p:nvSpPr>
        <p:spPr>
          <a:xfrm>
            <a:off x="8686800" y="-303466"/>
            <a:ext cx="1752600" cy="1532204"/>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flip="none" rotWithShape="1">
            <a:gsLst>
              <a:gs pos="0">
                <a:srgbClr val="CC5B60">
                  <a:shade val="30000"/>
                  <a:satMod val="115000"/>
                </a:srgbClr>
              </a:gs>
              <a:gs pos="50000">
                <a:srgbClr val="CC5B60">
                  <a:shade val="67500"/>
                  <a:satMod val="115000"/>
                </a:srgbClr>
              </a:gs>
              <a:gs pos="100000">
                <a:srgbClr val="CC5B60">
                  <a:shade val="100000"/>
                  <a:satMod val="115000"/>
                </a:srgbClr>
              </a:gs>
            </a:gsLst>
            <a:lin ang="2700000" scaled="1"/>
            <a:tileRect/>
          </a:gradFill>
          <a:ln w="571500" cap="sq">
            <a:solidFill>
              <a:srgbClr val="CC5B60"/>
            </a:solidFill>
            <a:prstDash val="solid"/>
            <a:miter/>
          </a:ln>
        </p:spPr>
      </p:sp>
      <p:sp>
        <p:nvSpPr>
          <p:cNvPr id="29" name="TextBox 29"/>
          <p:cNvSpPr txBox="1"/>
          <p:nvPr/>
        </p:nvSpPr>
        <p:spPr>
          <a:xfrm>
            <a:off x="3356524" y="7267720"/>
            <a:ext cx="3501476" cy="712470"/>
          </a:xfrm>
          <a:prstGeom prst="rect">
            <a:avLst/>
          </a:prstGeom>
        </p:spPr>
        <p:txBody>
          <a:bodyPr wrap="square" lIns="0" tIns="0" rIns="0" bIns="0" rtlCol="0" anchor="t">
            <a:spAutoFit/>
          </a:bodyPr>
          <a:lstStyle/>
          <a:p>
            <a:pPr algn="ctr">
              <a:lnSpc>
                <a:spcPts val="5880"/>
              </a:lnSpc>
            </a:pPr>
            <a:r>
              <a:rPr lang="en-US" sz="4200" dirty="0">
                <a:solidFill>
                  <a:schemeClr val="bg1"/>
                </a:solidFill>
                <a:latin typeface="Open Sans 2 Bold"/>
              </a:rPr>
              <a:t>Conditioning</a:t>
            </a:r>
          </a:p>
        </p:txBody>
      </p:sp>
      <p:sp>
        <p:nvSpPr>
          <p:cNvPr id="30" name="AutoShape 30"/>
          <p:cNvSpPr/>
          <p:nvPr/>
        </p:nvSpPr>
        <p:spPr>
          <a:xfrm>
            <a:off x="1771708" y="7623955"/>
            <a:ext cx="1464717" cy="0"/>
          </a:xfrm>
          <a:prstGeom prst="line">
            <a:avLst/>
          </a:prstGeom>
          <a:ln w="95250" cap="flat">
            <a:solidFill>
              <a:srgbClr val="000000"/>
            </a:solidFill>
            <a:prstDash val="solid"/>
            <a:headEnd type="none" w="sm" len="sm"/>
            <a:tailEnd type="arrow" w="med" len="sm"/>
          </a:ln>
        </p:spPr>
      </p:sp>
      <p:sp>
        <p:nvSpPr>
          <p:cNvPr id="34" name="Freeform 38">
            <a:extLst>
              <a:ext uri="{FF2B5EF4-FFF2-40B4-BE49-F238E27FC236}">
                <a16:creationId xmlns:a16="http://schemas.microsoft.com/office/drawing/2014/main" id="{C4EAE61A-19ED-1505-CE12-D2F29746FC1C}"/>
              </a:ext>
            </a:extLst>
          </p:cNvPr>
          <p:cNvSpPr/>
          <p:nvPr/>
        </p:nvSpPr>
        <p:spPr>
          <a:xfrm>
            <a:off x="17259300" y="9066512"/>
            <a:ext cx="1752600" cy="1532204"/>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flip="none" rotWithShape="1">
            <a:gsLst>
              <a:gs pos="0">
                <a:srgbClr val="CC5B60">
                  <a:shade val="30000"/>
                  <a:satMod val="115000"/>
                </a:srgbClr>
              </a:gs>
              <a:gs pos="50000">
                <a:srgbClr val="CC5B60">
                  <a:shade val="67500"/>
                  <a:satMod val="115000"/>
                </a:srgbClr>
              </a:gs>
              <a:gs pos="100000">
                <a:srgbClr val="CC5B60">
                  <a:shade val="100000"/>
                  <a:satMod val="115000"/>
                </a:srgbClr>
              </a:gs>
            </a:gsLst>
            <a:lin ang="2700000" scaled="1"/>
            <a:tileRect/>
          </a:gradFill>
          <a:ln w="571500" cap="sq">
            <a:solidFill>
              <a:srgbClr val="CC5B60"/>
            </a:solidFill>
            <a:prstDash val="solid"/>
            <a:miter/>
          </a:ln>
        </p:spPr>
      </p:sp>
      <p:sp>
        <p:nvSpPr>
          <p:cNvPr id="36" name="Freeform 21">
            <a:extLst>
              <a:ext uri="{FF2B5EF4-FFF2-40B4-BE49-F238E27FC236}">
                <a16:creationId xmlns:a16="http://schemas.microsoft.com/office/drawing/2014/main" id="{9F225D9D-766F-4BE4-A27F-8548A27E0C93}"/>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37" name="Freeform 46">
            <a:extLst>
              <a:ext uri="{FF2B5EF4-FFF2-40B4-BE49-F238E27FC236}">
                <a16:creationId xmlns:a16="http://schemas.microsoft.com/office/drawing/2014/main" id="{CF599B83-A04E-D6BD-8EF1-9957787A9362}"/>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6" name="Obrázok 5">
            <a:extLst>
              <a:ext uri="{FF2B5EF4-FFF2-40B4-BE49-F238E27FC236}">
                <a16:creationId xmlns:a16="http://schemas.microsoft.com/office/drawing/2014/main" id="{C08C64B0-3413-5458-5CEE-5A930C6FCC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23789" y="223715"/>
            <a:ext cx="3403334" cy="71400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5841" y="1718135"/>
            <a:ext cx="5421286" cy="8568865"/>
            <a:chOff x="0" y="0"/>
            <a:chExt cx="1427828" cy="2256820"/>
          </a:xfrm>
          <a:solidFill>
            <a:srgbClr val="CC5B60"/>
          </a:solidFill>
        </p:grpSpPr>
        <p:sp>
          <p:nvSpPr>
            <p:cNvPr id="3" name="Freeform 3"/>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4" name="TextBox 4"/>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6434302" y="1718135"/>
            <a:ext cx="5421286" cy="8568865"/>
            <a:chOff x="0" y="0"/>
            <a:chExt cx="1427828" cy="2256820"/>
          </a:xfrm>
          <a:solidFill>
            <a:srgbClr val="CC5B60"/>
          </a:solidFill>
        </p:grpSpPr>
        <p:sp>
          <p:nvSpPr>
            <p:cNvPr id="6" name="Freeform 6"/>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7" name="TextBox 7"/>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grpSp>
        <p:nvGrpSpPr>
          <p:cNvPr id="8" name="Group 8"/>
          <p:cNvGrpSpPr/>
          <p:nvPr/>
        </p:nvGrpSpPr>
        <p:grpSpPr>
          <a:xfrm>
            <a:off x="12112763" y="1718135"/>
            <a:ext cx="5421286" cy="8568865"/>
            <a:chOff x="0" y="0"/>
            <a:chExt cx="1427828" cy="2256820"/>
          </a:xfrm>
          <a:solidFill>
            <a:srgbClr val="CC5B60"/>
          </a:solidFill>
        </p:grpSpPr>
        <p:sp>
          <p:nvSpPr>
            <p:cNvPr id="9" name="Freeform 9"/>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10" name="TextBox 10"/>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grpSp>
        <p:nvGrpSpPr>
          <p:cNvPr id="11" name="Group 11"/>
          <p:cNvGrpSpPr/>
          <p:nvPr/>
        </p:nvGrpSpPr>
        <p:grpSpPr>
          <a:xfrm>
            <a:off x="0" y="105267"/>
            <a:ext cx="12112763" cy="1196718"/>
            <a:chOff x="0" y="0"/>
            <a:chExt cx="3737049" cy="406438"/>
          </a:xfrm>
          <a:solidFill>
            <a:srgbClr val="CC5B60"/>
          </a:solidFill>
        </p:grpSpPr>
        <p:sp>
          <p:nvSpPr>
            <p:cNvPr id="12" name="Freeform 12"/>
            <p:cNvSpPr/>
            <p:nvPr/>
          </p:nvSpPr>
          <p:spPr>
            <a:xfrm>
              <a:off x="0" y="0"/>
              <a:ext cx="3737049" cy="406438"/>
            </a:xfrm>
            <a:custGeom>
              <a:avLst/>
              <a:gdLst/>
              <a:ahLst/>
              <a:cxnLst/>
              <a:rect l="l" t="t" r="r" b="b"/>
              <a:pathLst>
                <a:path w="3737049" h="406438">
                  <a:moveTo>
                    <a:pt x="0" y="0"/>
                  </a:moveTo>
                  <a:lnTo>
                    <a:pt x="3737049" y="0"/>
                  </a:lnTo>
                  <a:lnTo>
                    <a:pt x="3737049" y="406438"/>
                  </a:lnTo>
                  <a:lnTo>
                    <a:pt x="0" y="406438"/>
                  </a:lnTo>
                  <a:close/>
                </a:path>
              </a:pathLst>
            </a:custGeom>
            <a:grpFill/>
          </p:spPr>
        </p:sp>
        <p:sp>
          <p:nvSpPr>
            <p:cNvPr id="13" name="TextBox 13"/>
            <p:cNvSpPr txBox="1"/>
            <p:nvPr/>
          </p:nvSpPr>
          <p:spPr>
            <a:xfrm>
              <a:off x="0" y="-38100"/>
              <a:ext cx="3737049" cy="444538"/>
            </a:xfrm>
            <a:prstGeom prst="rect">
              <a:avLst/>
            </a:prstGeom>
            <a:grpFill/>
          </p:spPr>
          <p:txBody>
            <a:bodyPr lIns="50800" tIns="50800" rIns="50800" bIns="50800" rtlCol="0" anchor="ctr"/>
            <a:lstStyle/>
            <a:p>
              <a:pPr algn="ctr">
                <a:lnSpc>
                  <a:spcPts val="2659"/>
                </a:lnSpc>
              </a:pPr>
              <a:endParaRPr/>
            </a:p>
          </p:txBody>
        </p:sp>
      </p:grpSp>
      <p:sp>
        <p:nvSpPr>
          <p:cNvPr id="16" name="TextBox 16"/>
          <p:cNvSpPr txBox="1"/>
          <p:nvPr/>
        </p:nvSpPr>
        <p:spPr>
          <a:xfrm>
            <a:off x="1028700" y="219075"/>
            <a:ext cx="10769833" cy="809625"/>
          </a:xfrm>
          <a:prstGeom prst="rect">
            <a:avLst/>
          </a:prstGeom>
        </p:spPr>
        <p:txBody>
          <a:bodyPr lIns="0" tIns="0" rIns="0" bIns="0" rtlCol="0" anchor="t">
            <a:spAutoFit/>
          </a:bodyPr>
          <a:lstStyle/>
          <a:p>
            <a:pPr algn="l">
              <a:lnSpc>
                <a:spcPts val="6299"/>
              </a:lnSpc>
            </a:pPr>
            <a:r>
              <a:rPr lang="en-US" sz="4500" spc="89">
                <a:solidFill>
                  <a:srgbClr val="FFFFFF"/>
                </a:solidFill>
                <a:latin typeface="Poppins Bold"/>
              </a:rPr>
              <a:t>WORKING OF HVAC</a:t>
            </a:r>
          </a:p>
        </p:txBody>
      </p:sp>
      <p:sp>
        <p:nvSpPr>
          <p:cNvPr id="17" name="TextBox 17"/>
          <p:cNvSpPr txBox="1"/>
          <p:nvPr/>
        </p:nvSpPr>
        <p:spPr>
          <a:xfrm>
            <a:off x="748644" y="1713599"/>
            <a:ext cx="4890156" cy="8308975"/>
          </a:xfrm>
          <a:prstGeom prst="rect">
            <a:avLst/>
          </a:prstGeom>
        </p:spPr>
        <p:txBody>
          <a:bodyPr lIns="0" tIns="0" rIns="0" bIns="0" rtlCol="0" anchor="t">
            <a:spAutoFit/>
          </a:bodyPr>
          <a:lstStyle/>
          <a:p>
            <a:pPr marL="539749" lvl="1" indent="-269875" algn="just">
              <a:lnSpc>
                <a:spcPts val="3499"/>
              </a:lnSpc>
              <a:buFont typeface="Arial"/>
              <a:buChar char="•"/>
            </a:pPr>
            <a:r>
              <a:rPr lang="en-US" sz="2400" dirty="0">
                <a:solidFill>
                  <a:srgbClr val="000000"/>
                </a:solidFill>
                <a:latin typeface="Open Sans 2 Bold"/>
              </a:rPr>
              <a:t>Heating:</a:t>
            </a:r>
            <a:r>
              <a:rPr lang="en-US" sz="2400" dirty="0">
                <a:solidFill>
                  <a:srgbClr val="000000"/>
                </a:solidFill>
                <a:latin typeface="Open Sans 2"/>
              </a:rPr>
              <a:t> the HVAC system may include a furnace, boiler, heat pump, or electric heaters to provide heating. Heat is generated by the heating source and then dispersed around the room by the air-handling equipment.</a:t>
            </a:r>
          </a:p>
          <a:p>
            <a:pPr marL="539749" lvl="1" indent="-269875" algn="just">
              <a:lnSpc>
                <a:spcPts val="3499"/>
              </a:lnSpc>
              <a:buFont typeface="Arial"/>
              <a:buChar char="•"/>
            </a:pPr>
            <a:r>
              <a:rPr lang="en-US" sz="2400" dirty="0">
                <a:solidFill>
                  <a:srgbClr val="000000"/>
                </a:solidFill>
                <a:latin typeface="Open Sans 2 Bold"/>
              </a:rPr>
              <a:t>Air distribution:</a:t>
            </a:r>
            <a:r>
              <a:rPr lang="en-US" sz="2400" dirty="0">
                <a:solidFill>
                  <a:srgbClr val="000000"/>
                </a:solidFill>
                <a:latin typeface="Open Sans 2"/>
              </a:rPr>
              <a:t> the air that is conditioned (either heated or cooled) is pumped into the air handling unit and forced via the ducting system. To provide uniform circulation and temperature throughout the building, ducts transfer the air to various rooms or zones.</a:t>
            </a:r>
          </a:p>
        </p:txBody>
      </p:sp>
      <p:sp>
        <p:nvSpPr>
          <p:cNvPr id="18" name="TextBox 18"/>
          <p:cNvSpPr txBox="1"/>
          <p:nvPr/>
        </p:nvSpPr>
        <p:spPr>
          <a:xfrm>
            <a:off x="6414939" y="1713599"/>
            <a:ext cx="5243661" cy="7148688"/>
          </a:xfrm>
          <a:prstGeom prst="rect">
            <a:avLst/>
          </a:prstGeom>
        </p:spPr>
        <p:txBody>
          <a:bodyPr lIns="0" tIns="0" rIns="0" bIns="0" rtlCol="0" anchor="t">
            <a:spAutoFit/>
          </a:bodyPr>
          <a:lstStyle/>
          <a:p>
            <a:pPr marL="539749" lvl="1" indent="-269875" algn="l">
              <a:lnSpc>
                <a:spcPts val="3499"/>
              </a:lnSpc>
              <a:buFont typeface="Arial"/>
              <a:buChar char="•"/>
            </a:pPr>
            <a:r>
              <a:rPr lang="en-US" sz="2400" dirty="0">
                <a:solidFill>
                  <a:srgbClr val="000000"/>
                </a:solidFill>
                <a:latin typeface="Open Sans 2 Bold"/>
              </a:rPr>
              <a:t>Air filtration: </a:t>
            </a:r>
            <a:r>
              <a:rPr lang="en-US" sz="2400" dirty="0">
                <a:solidFill>
                  <a:srgbClr val="000000"/>
                </a:solidFill>
                <a:latin typeface="Open Sans 2"/>
              </a:rPr>
              <a:t>to get clear dust, allergies, and other airborne particles, air filters are put in the HVAC system. Capturing pollutants before the air is recirculated within the building, aid in preserving indoor air quality. Managing interior humidity levels is able to be done by adding humidifying devices or dehumidifiers to HVAC systems. In dry circumstances, humidifiers offer moisture to the air, and in humid ones, dehumidifiers take away extra moisture.</a:t>
            </a:r>
          </a:p>
        </p:txBody>
      </p:sp>
      <p:sp>
        <p:nvSpPr>
          <p:cNvPr id="19" name="TextBox 19"/>
          <p:cNvSpPr txBox="1"/>
          <p:nvPr/>
        </p:nvSpPr>
        <p:spPr>
          <a:xfrm>
            <a:off x="12053739" y="1763925"/>
            <a:ext cx="5243661" cy="6699847"/>
          </a:xfrm>
          <a:prstGeom prst="rect">
            <a:avLst/>
          </a:prstGeom>
        </p:spPr>
        <p:txBody>
          <a:bodyPr lIns="0" tIns="0" rIns="0" bIns="0" rtlCol="0" anchor="t">
            <a:spAutoFit/>
          </a:bodyPr>
          <a:lstStyle/>
          <a:p>
            <a:pPr marL="539749" lvl="1" indent="-269875" algn="l">
              <a:lnSpc>
                <a:spcPts val="3499"/>
              </a:lnSpc>
              <a:buFont typeface="Arial"/>
              <a:buChar char="•"/>
            </a:pPr>
            <a:r>
              <a:rPr lang="en-US" sz="2400" dirty="0">
                <a:solidFill>
                  <a:srgbClr val="000000"/>
                </a:solidFill>
                <a:latin typeface="Open Sans 2 Bold"/>
              </a:rPr>
              <a:t>Exhaust systems: </a:t>
            </a:r>
            <a:r>
              <a:rPr lang="en-US" sz="2400" dirty="0">
                <a:solidFill>
                  <a:srgbClr val="000000"/>
                </a:solidFill>
                <a:latin typeface="Open Sans 2"/>
              </a:rPr>
              <a:t>HVAC systems can include exhaust systems in certain rooms, such as kitchens and restrooms, that remove stale air, smells, and moisture to the outside.</a:t>
            </a:r>
          </a:p>
          <a:p>
            <a:pPr marL="539749" lvl="1" indent="-269875" algn="l">
              <a:lnSpc>
                <a:spcPts val="3499"/>
              </a:lnSpc>
              <a:buFont typeface="Arial"/>
              <a:buChar char="•"/>
            </a:pPr>
            <a:r>
              <a:rPr lang="en-US" sz="2400" dirty="0">
                <a:solidFill>
                  <a:srgbClr val="000000"/>
                </a:solidFill>
                <a:latin typeface="Open Sans 2"/>
              </a:rPr>
              <a:t>Controls and sensors: in order to control temperature, humidity, and airflow, the HVAC system is often supplied with controls, sensors, and programming. These components maintain a close watch on the surroundings and alter how the system works.</a:t>
            </a:r>
          </a:p>
          <a:p>
            <a:pPr algn="l">
              <a:lnSpc>
                <a:spcPts val="3499"/>
              </a:lnSpc>
            </a:pPr>
            <a:endParaRPr lang="en-US" sz="2400" dirty="0">
              <a:solidFill>
                <a:srgbClr val="000000"/>
              </a:solidFill>
              <a:latin typeface="Open Sans 2"/>
            </a:endParaRPr>
          </a:p>
        </p:txBody>
      </p:sp>
      <p:sp>
        <p:nvSpPr>
          <p:cNvPr id="20" name="Freeform 21">
            <a:extLst>
              <a:ext uri="{FF2B5EF4-FFF2-40B4-BE49-F238E27FC236}">
                <a16:creationId xmlns:a16="http://schemas.microsoft.com/office/drawing/2014/main" id="{029EDD46-52C6-85DD-1A56-3A02B936AAD1}"/>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21" name="Freeform 46">
            <a:extLst>
              <a:ext uri="{FF2B5EF4-FFF2-40B4-BE49-F238E27FC236}">
                <a16:creationId xmlns:a16="http://schemas.microsoft.com/office/drawing/2014/main" id="{9EFDEDAD-E1EB-9494-0240-2EEEC32DED64}"/>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14" name="Obrázok 13">
            <a:extLst>
              <a:ext uri="{FF2B5EF4-FFF2-40B4-BE49-F238E27FC236}">
                <a16:creationId xmlns:a16="http://schemas.microsoft.com/office/drawing/2014/main" id="{FA1D3F47-5A81-79D9-8280-D3343F4F4F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73200" y="223715"/>
            <a:ext cx="3403334" cy="71400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4300"/>
            <a:ext cx="6416679" cy="10172700"/>
            <a:chOff x="0" y="0"/>
            <a:chExt cx="1689989" cy="2709333"/>
          </a:xfrm>
          <a:solidFill>
            <a:srgbClr val="CC5B60"/>
          </a:solidFill>
        </p:grpSpPr>
        <p:sp>
          <p:nvSpPr>
            <p:cNvPr id="3" name="Freeform 3"/>
            <p:cNvSpPr/>
            <p:nvPr/>
          </p:nvSpPr>
          <p:spPr>
            <a:xfrm>
              <a:off x="0" y="0"/>
              <a:ext cx="1689989" cy="2709333"/>
            </a:xfrm>
            <a:custGeom>
              <a:avLst/>
              <a:gdLst/>
              <a:ahLst/>
              <a:cxnLst/>
              <a:rect l="l" t="t" r="r" b="b"/>
              <a:pathLst>
                <a:path w="1689989" h="2709333">
                  <a:moveTo>
                    <a:pt x="0" y="0"/>
                  </a:moveTo>
                  <a:lnTo>
                    <a:pt x="1689989" y="0"/>
                  </a:lnTo>
                  <a:lnTo>
                    <a:pt x="1689989" y="2709333"/>
                  </a:lnTo>
                  <a:lnTo>
                    <a:pt x="0" y="2709333"/>
                  </a:lnTo>
                  <a:close/>
                </a:path>
              </a:pathLst>
            </a:custGeom>
            <a:grpFill/>
          </p:spPr>
        </p:sp>
        <p:sp>
          <p:nvSpPr>
            <p:cNvPr id="4" name="TextBox 4"/>
            <p:cNvSpPr txBox="1"/>
            <p:nvPr/>
          </p:nvSpPr>
          <p:spPr>
            <a:xfrm>
              <a:off x="0" y="-38100"/>
              <a:ext cx="1689989"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1718135"/>
            <a:ext cx="1310100" cy="0"/>
          </a:xfrm>
          <a:prstGeom prst="line">
            <a:avLst/>
          </a:prstGeom>
          <a:ln w="95250" cap="flat">
            <a:solidFill>
              <a:srgbClr val="FFFFFF"/>
            </a:solidFill>
            <a:prstDash val="solid"/>
            <a:headEnd type="none" w="sm" len="sm"/>
            <a:tailEnd type="none" w="sm" len="sm"/>
          </a:ln>
        </p:spPr>
      </p:sp>
      <p:sp>
        <p:nvSpPr>
          <p:cNvPr id="6" name="Freeform 6"/>
          <p:cNvSpPr/>
          <p:nvPr/>
        </p:nvSpPr>
        <p:spPr>
          <a:xfrm>
            <a:off x="13833892" y="199531"/>
            <a:ext cx="1378871" cy="1378871"/>
          </a:xfrm>
          <a:custGeom>
            <a:avLst/>
            <a:gdLst/>
            <a:ahLst/>
            <a:cxnLst/>
            <a:rect l="l" t="t" r="r" b="b"/>
            <a:pathLst>
              <a:path w="1378871" h="1378871">
                <a:moveTo>
                  <a:pt x="0" y="0"/>
                </a:moveTo>
                <a:lnTo>
                  <a:pt x="1378871" y="0"/>
                </a:lnTo>
                <a:lnTo>
                  <a:pt x="1378871" y="1378870"/>
                </a:lnTo>
                <a:lnTo>
                  <a:pt x="0" y="1378870"/>
                </a:lnTo>
                <a:lnTo>
                  <a:pt x="0" y="0"/>
                </a:lnTo>
                <a:close/>
              </a:path>
            </a:pathLst>
          </a:custGeom>
          <a:blipFill>
            <a:blip r:embed="rId2"/>
            <a:stretch>
              <a:fillRect/>
            </a:stretch>
          </a:blipFill>
        </p:spPr>
      </p:sp>
      <p:sp>
        <p:nvSpPr>
          <p:cNvPr id="9" name="Freeform 9"/>
          <p:cNvSpPr/>
          <p:nvPr/>
        </p:nvSpPr>
        <p:spPr>
          <a:xfrm>
            <a:off x="1683750" y="2064896"/>
            <a:ext cx="15575550" cy="1543050"/>
          </a:xfrm>
          <a:custGeom>
            <a:avLst/>
            <a:gdLst/>
            <a:ahLst/>
            <a:cxnLst/>
            <a:rect l="l" t="t" r="r" b="b"/>
            <a:pathLst>
              <a:path w="4102203" h="406400">
                <a:moveTo>
                  <a:pt x="3899003" y="0"/>
                </a:moveTo>
                <a:lnTo>
                  <a:pt x="0" y="0"/>
                </a:lnTo>
                <a:lnTo>
                  <a:pt x="0" y="406400"/>
                </a:lnTo>
                <a:lnTo>
                  <a:pt x="3899003" y="406400"/>
                </a:lnTo>
                <a:lnTo>
                  <a:pt x="4102203" y="203200"/>
                </a:lnTo>
                <a:lnTo>
                  <a:pt x="3899003" y="0"/>
                </a:lnTo>
                <a:close/>
              </a:path>
            </a:pathLst>
          </a:custGeom>
          <a:solidFill>
            <a:srgbClr val="FFB6B7"/>
          </a:solidFill>
          <a:ln>
            <a:noFill/>
          </a:ln>
        </p:spPr>
      </p:sp>
      <p:sp>
        <p:nvSpPr>
          <p:cNvPr id="11" name="TextBox 11"/>
          <p:cNvSpPr txBox="1"/>
          <p:nvPr/>
        </p:nvSpPr>
        <p:spPr>
          <a:xfrm>
            <a:off x="540935" y="653105"/>
            <a:ext cx="5622992" cy="767518"/>
          </a:xfrm>
          <a:prstGeom prst="rect">
            <a:avLst/>
          </a:prstGeom>
        </p:spPr>
        <p:txBody>
          <a:bodyPr lIns="0" tIns="0" rIns="0" bIns="0" rtlCol="0" anchor="t">
            <a:spAutoFit/>
          </a:bodyPr>
          <a:lstStyle/>
          <a:p>
            <a:pPr algn="l">
              <a:lnSpc>
                <a:spcPts val="6299"/>
              </a:lnSpc>
            </a:pPr>
            <a:r>
              <a:rPr lang="en-US" sz="4500" spc="89" dirty="0">
                <a:solidFill>
                  <a:schemeClr val="bg1"/>
                </a:solidFill>
                <a:latin typeface="Poppins Bold"/>
              </a:rPr>
              <a:t>HISTORY OF HVAC</a:t>
            </a:r>
          </a:p>
        </p:txBody>
      </p:sp>
      <p:sp>
        <p:nvSpPr>
          <p:cNvPr id="12" name="TextBox 12"/>
          <p:cNvSpPr txBox="1"/>
          <p:nvPr/>
        </p:nvSpPr>
        <p:spPr>
          <a:xfrm>
            <a:off x="1986981" y="2131571"/>
            <a:ext cx="14611547" cy="864917"/>
          </a:xfrm>
          <a:prstGeom prst="rect">
            <a:avLst/>
          </a:prstGeom>
        </p:spPr>
        <p:txBody>
          <a:bodyPr lIns="0" tIns="0" rIns="0" bIns="0" rtlCol="0" anchor="t">
            <a:spAutoFit/>
          </a:bodyPr>
          <a:lstStyle/>
          <a:p>
            <a:pPr algn="l">
              <a:lnSpc>
                <a:spcPts val="3499"/>
              </a:lnSpc>
            </a:pPr>
            <a:r>
              <a:rPr lang="en-US" sz="2400" dirty="0">
                <a:solidFill>
                  <a:srgbClr val="000000"/>
                </a:solidFill>
                <a:latin typeface="Open Sans 2 Bold"/>
              </a:rPr>
              <a:t>Ancient civilizations: </a:t>
            </a:r>
            <a:r>
              <a:rPr lang="en-US" sz="2400" dirty="0">
                <a:solidFill>
                  <a:srgbClr val="000000"/>
                </a:solidFill>
                <a:latin typeface="Open Sans 2"/>
              </a:rPr>
              <a:t>ancient peoples weren't strangers to temperature control! Egyptians used evaporative cooling, while Romans built hypocausts – raised floors with warm air flowing underneath. </a:t>
            </a:r>
          </a:p>
        </p:txBody>
      </p:sp>
      <p:sp>
        <p:nvSpPr>
          <p:cNvPr id="14" name="Freeform 14"/>
          <p:cNvSpPr/>
          <p:nvPr/>
        </p:nvSpPr>
        <p:spPr>
          <a:xfrm>
            <a:off x="1683750" y="3817496"/>
            <a:ext cx="15575550" cy="1192654"/>
          </a:xfrm>
          <a:custGeom>
            <a:avLst/>
            <a:gdLst/>
            <a:ahLst/>
            <a:cxnLst/>
            <a:rect l="l" t="t" r="r" b="b"/>
            <a:pathLst>
              <a:path w="4102203" h="314115">
                <a:moveTo>
                  <a:pt x="3899003" y="0"/>
                </a:moveTo>
                <a:lnTo>
                  <a:pt x="0" y="0"/>
                </a:lnTo>
                <a:lnTo>
                  <a:pt x="0" y="314115"/>
                </a:lnTo>
                <a:lnTo>
                  <a:pt x="3899003" y="314115"/>
                </a:lnTo>
                <a:lnTo>
                  <a:pt x="4102203" y="157057"/>
                </a:lnTo>
                <a:lnTo>
                  <a:pt x="3899003" y="0"/>
                </a:lnTo>
                <a:close/>
              </a:path>
            </a:pathLst>
          </a:custGeom>
          <a:solidFill>
            <a:srgbClr val="FFB6B7"/>
          </a:solidFill>
        </p:spPr>
      </p:sp>
      <p:sp>
        <p:nvSpPr>
          <p:cNvPr id="16" name="TextBox 16"/>
          <p:cNvSpPr txBox="1"/>
          <p:nvPr/>
        </p:nvSpPr>
        <p:spPr>
          <a:xfrm>
            <a:off x="1986981" y="3884171"/>
            <a:ext cx="14611547" cy="860425"/>
          </a:xfrm>
          <a:prstGeom prst="rect">
            <a:avLst/>
          </a:prstGeom>
        </p:spPr>
        <p:txBody>
          <a:bodyPr lIns="0" tIns="0" rIns="0" bIns="0" rtlCol="0" anchor="t">
            <a:spAutoFit/>
          </a:bodyPr>
          <a:lstStyle/>
          <a:p>
            <a:pPr algn="l">
              <a:lnSpc>
                <a:spcPts val="3499"/>
              </a:lnSpc>
            </a:pPr>
            <a:r>
              <a:rPr lang="en-US" sz="2400" dirty="0">
                <a:solidFill>
                  <a:srgbClr val="000000"/>
                </a:solidFill>
                <a:latin typeface="Open Sans 2 Bold"/>
              </a:rPr>
              <a:t>18th century:</a:t>
            </a:r>
            <a:r>
              <a:rPr lang="en-US" sz="2400" dirty="0">
                <a:solidFill>
                  <a:srgbClr val="000000"/>
                </a:solidFill>
                <a:latin typeface="Open Sans 2"/>
              </a:rPr>
              <a:t> industrial  revolution brought heating and ventilation systems with steam boilers and radiators/pipes for heat distribution.</a:t>
            </a:r>
          </a:p>
        </p:txBody>
      </p:sp>
      <p:sp>
        <p:nvSpPr>
          <p:cNvPr id="18" name="Freeform 18"/>
          <p:cNvSpPr/>
          <p:nvPr/>
        </p:nvSpPr>
        <p:spPr>
          <a:xfrm>
            <a:off x="1683750" y="5219700"/>
            <a:ext cx="15575550" cy="1543050"/>
          </a:xfrm>
          <a:custGeom>
            <a:avLst/>
            <a:gdLst/>
            <a:ahLst/>
            <a:cxnLst/>
            <a:rect l="l" t="t" r="r" b="b"/>
            <a:pathLst>
              <a:path w="4102203" h="406400">
                <a:moveTo>
                  <a:pt x="3899003" y="0"/>
                </a:moveTo>
                <a:lnTo>
                  <a:pt x="0" y="0"/>
                </a:lnTo>
                <a:lnTo>
                  <a:pt x="0" y="406400"/>
                </a:lnTo>
                <a:lnTo>
                  <a:pt x="3899003" y="406400"/>
                </a:lnTo>
                <a:lnTo>
                  <a:pt x="4102203" y="203200"/>
                </a:lnTo>
                <a:lnTo>
                  <a:pt x="3899003" y="0"/>
                </a:lnTo>
                <a:close/>
              </a:path>
            </a:pathLst>
          </a:custGeom>
          <a:solidFill>
            <a:srgbClr val="FFB6B7"/>
          </a:solidFill>
        </p:spPr>
      </p:sp>
      <p:sp>
        <p:nvSpPr>
          <p:cNvPr id="20" name="TextBox 20"/>
          <p:cNvSpPr txBox="1"/>
          <p:nvPr/>
        </p:nvSpPr>
        <p:spPr>
          <a:xfrm>
            <a:off x="1986981" y="5324475"/>
            <a:ext cx="14611547" cy="1313758"/>
          </a:xfrm>
          <a:prstGeom prst="rect">
            <a:avLst/>
          </a:prstGeom>
        </p:spPr>
        <p:txBody>
          <a:bodyPr lIns="0" tIns="0" rIns="0" bIns="0" rtlCol="0" anchor="t">
            <a:spAutoFit/>
          </a:bodyPr>
          <a:lstStyle/>
          <a:p>
            <a:pPr algn="l">
              <a:lnSpc>
                <a:spcPts val="3499"/>
              </a:lnSpc>
            </a:pPr>
            <a:r>
              <a:rPr lang="en-US" sz="2400" dirty="0">
                <a:solidFill>
                  <a:srgbClr val="000000"/>
                </a:solidFill>
                <a:latin typeface="Open Sans 2 Bold"/>
              </a:rPr>
              <a:t>19th century: </a:t>
            </a:r>
            <a:r>
              <a:rPr lang="en-US" sz="2400" dirty="0">
                <a:solidFill>
                  <a:srgbClr val="000000"/>
                </a:solidFill>
                <a:latin typeface="Open Sans 2"/>
              </a:rPr>
              <a:t>heating and ventilation kept improving. Thermostats (invented 1830) allowed for precise temperature control, and by the late 1800s, big buildings had central heating with gas or coal furnaces.</a:t>
            </a:r>
          </a:p>
        </p:txBody>
      </p:sp>
      <p:sp>
        <p:nvSpPr>
          <p:cNvPr id="22" name="Freeform 22"/>
          <p:cNvSpPr/>
          <p:nvPr/>
        </p:nvSpPr>
        <p:spPr>
          <a:xfrm>
            <a:off x="1683750" y="6972300"/>
            <a:ext cx="15575550" cy="1543050"/>
          </a:xfrm>
          <a:custGeom>
            <a:avLst/>
            <a:gdLst/>
            <a:ahLst/>
            <a:cxnLst/>
            <a:rect l="l" t="t" r="r" b="b"/>
            <a:pathLst>
              <a:path w="4102203" h="406400">
                <a:moveTo>
                  <a:pt x="3899003" y="0"/>
                </a:moveTo>
                <a:lnTo>
                  <a:pt x="0" y="0"/>
                </a:lnTo>
                <a:lnTo>
                  <a:pt x="0" y="406400"/>
                </a:lnTo>
                <a:lnTo>
                  <a:pt x="3899003" y="406400"/>
                </a:lnTo>
                <a:lnTo>
                  <a:pt x="4102203" y="203200"/>
                </a:lnTo>
                <a:lnTo>
                  <a:pt x="3899003" y="0"/>
                </a:lnTo>
                <a:close/>
              </a:path>
            </a:pathLst>
          </a:custGeom>
          <a:solidFill>
            <a:srgbClr val="FFB6B7"/>
          </a:solidFill>
        </p:spPr>
      </p:sp>
      <p:sp>
        <p:nvSpPr>
          <p:cNvPr id="24" name="TextBox 24"/>
          <p:cNvSpPr txBox="1"/>
          <p:nvPr/>
        </p:nvSpPr>
        <p:spPr>
          <a:xfrm>
            <a:off x="1986981" y="7048500"/>
            <a:ext cx="14611547" cy="1313758"/>
          </a:xfrm>
          <a:prstGeom prst="rect">
            <a:avLst/>
          </a:prstGeom>
        </p:spPr>
        <p:txBody>
          <a:bodyPr lIns="0" tIns="0" rIns="0" bIns="0" rtlCol="0" anchor="t">
            <a:spAutoFit/>
          </a:bodyPr>
          <a:lstStyle/>
          <a:p>
            <a:pPr algn="l">
              <a:lnSpc>
                <a:spcPts val="3499"/>
              </a:lnSpc>
            </a:pPr>
            <a:r>
              <a:rPr lang="en-US" sz="2400" dirty="0">
                <a:solidFill>
                  <a:srgbClr val="000000"/>
                </a:solidFill>
                <a:latin typeface="Open Sans 2 Bold"/>
              </a:rPr>
              <a:t>20th Century: </a:t>
            </a:r>
            <a:r>
              <a:rPr lang="en-US" sz="2400" dirty="0">
                <a:solidFill>
                  <a:srgbClr val="000000"/>
                </a:solidFill>
                <a:latin typeface="Open Sans 2"/>
              </a:rPr>
              <a:t>forced-air and electric heating became popular for better control and efficiency. Plus, 1902 saw Willis Carrier invent the first modern air conditioner (originally for humidity control in printing), a major leap in cooling tech.</a:t>
            </a:r>
          </a:p>
        </p:txBody>
      </p:sp>
      <p:sp>
        <p:nvSpPr>
          <p:cNvPr id="26" name="Freeform 26"/>
          <p:cNvSpPr/>
          <p:nvPr/>
        </p:nvSpPr>
        <p:spPr>
          <a:xfrm>
            <a:off x="1683750" y="8743950"/>
            <a:ext cx="15575550" cy="974725"/>
          </a:xfrm>
          <a:custGeom>
            <a:avLst/>
            <a:gdLst/>
            <a:ahLst/>
            <a:cxnLst/>
            <a:rect l="l" t="t" r="r" b="b"/>
            <a:pathLst>
              <a:path w="4102203" h="256718">
                <a:moveTo>
                  <a:pt x="3899003" y="0"/>
                </a:moveTo>
                <a:lnTo>
                  <a:pt x="0" y="0"/>
                </a:lnTo>
                <a:lnTo>
                  <a:pt x="0" y="256718"/>
                </a:lnTo>
                <a:lnTo>
                  <a:pt x="3899003" y="256718"/>
                </a:lnTo>
                <a:lnTo>
                  <a:pt x="4102203" y="128359"/>
                </a:lnTo>
                <a:lnTo>
                  <a:pt x="3899003" y="0"/>
                </a:lnTo>
                <a:close/>
              </a:path>
            </a:pathLst>
          </a:custGeom>
          <a:solidFill>
            <a:srgbClr val="FFB6B7"/>
          </a:solidFill>
        </p:spPr>
      </p:sp>
      <p:sp>
        <p:nvSpPr>
          <p:cNvPr id="28" name="TextBox 28"/>
          <p:cNvSpPr txBox="1"/>
          <p:nvPr/>
        </p:nvSpPr>
        <p:spPr>
          <a:xfrm>
            <a:off x="1986981" y="8791575"/>
            <a:ext cx="14611547" cy="860425"/>
          </a:xfrm>
          <a:prstGeom prst="rect">
            <a:avLst/>
          </a:prstGeom>
        </p:spPr>
        <p:txBody>
          <a:bodyPr lIns="0" tIns="0" rIns="0" bIns="0" rtlCol="0" anchor="t">
            <a:spAutoFit/>
          </a:bodyPr>
          <a:lstStyle/>
          <a:p>
            <a:pPr algn="l">
              <a:lnSpc>
                <a:spcPts val="3499"/>
              </a:lnSpc>
            </a:pPr>
            <a:r>
              <a:rPr lang="en-US" sz="2400" dirty="0">
                <a:solidFill>
                  <a:srgbClr val="000000"/>
                </a:solidFill>
                <a:latin typeface="Open Sans 2 Bold"/>
              </a:rPr>
              <a:t>Post-World War II: </a:t>
            </a:r>
            <a:r>
              <a:rPr lang="en-US" sz="2400" dirty="0">
                <a:solidFill>
                  <a:srgbClr val="000000"/>
                </a:solidFill>
                <a:latin typeface="Open Sans 2"/>
              </a:rPr>
              <a:t>after WWII, air conditioning became a household feature. Units shrank, prices dropped, and installation boomed.</a:t>
            </a:r>
          </a:p>
        </p:txBody>
      </p:sp>
      <p:pic>
        <p:nvPicPr>
          <p:cNvPr id="8" name="Obrázok 7">
            <a:extLst>
              <a:ext uri="{FF2B5EF4-FFF2-40B4-BE49-F238E27FC236}">
                <a16:creationId xmlns:a16="http://schemas.microsoft.com/office/drawing/2014/main" id="{B32DCA2C-9701-C04C-5E5B-26A64AD901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12763" y="441043"/>
            <a:ext cx="3075237" cy="6451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5841" y="1718135"/>
            <a:ext cx="5421286" cy="8568865"/>
            <a:chOff x="0" y="0"/>
            <a:chExt cx="1427828" cy="2256820"/>
          </a:xfrm>
          <a:solidFill>
            <a:srgbClr val="CC5B60"/>
          </a:solidFill>
        </p:grpSpPr>
        <p:sp>
          <p:nvSpPr>
            <p:cNvPr id="3" name="Freeform 3"/>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4" name="TextBox 4"/>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6434302" y="1718135"/>
            <a:ext cx="5421286" cy="8568865"/>
            <a:chOff x="0" y="0"/>
            <a:chExt cx="1427828" cy="2256820"/>
          </a:xfrm>
          <a:solidFill>
            <a:srgbClr val="CC5B60"/>
          </a:solidFill>
        </p:grpSpPr>
        <p:sp>
          <p:nvSpPr>
            <p:cNvPr id="6" name="Freeform 6"/>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7" name="TextBox 7"/>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grpSp>
        <p:nvGrpSpPr>
          <p:cNvPr id="8" name="Group 8"/>
          <p:cNvGrpSpPr/>
          <p:nvPr/>
        </p:nvGrpSpPr>
        <p:grpSpPr>
          <a:xfrm>
            <a:off x="12112763" y="1718135"/>
            <a:ext cx="5421286" cy="8568865"/>
            <a:chOff x="0" y="0"/>
            <a:chExt cx="1427828" cy="2256820"/>
          </a:xfrm>
          <a:solidFill>
            <a:srgbClr val="CC5B60"/>
          </a:solidFill>
        </p:grpSpPr>
        <p:sp>
          <p:nvSpPr>
            <p:cNvPr id="9" name="Freeform 9"/>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10" name="TextBox 10"/>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grpSp>
        <p:nvGrpSpPr>
          <p:cNvPr id="11" name="Group 11"/>
          <p:cNvGrpSpPr/>
          <p:nvPr/>
        </p:nvGrpSpPr>
        <p:grpSpPr>
          <a:xfrm>
            <a:off x="0" y="105267"/>
            <a:ext cx="12112763" cy="1196718"/>
            <a:chOff x="0" y="0"/>
            <a:chExt cx="3737049" cy="406438"/>
          </a:xfrm>
          <a:solidFill>
            <a:srgbClr val="CC5B60"/>
          </a:solidFill>
        </p:grpSpPr>
        <p:sp>
          <p:nvSpPr>
            <p:cNvPr id="12" name="Freeform 12"/>
            <p:cNvSpPr/>
            <p:nvPr/>
          </p:nvSpPr>
          <p:spPr>
            <a:xfrm>
              <a:off x="0" y="0"/>
              <a:ext cx="3737049" cy="406438"/>
            </a:xfrm>
            <a:custGeom>
              <a:avLst/>
              <a:gdLst/>
              <a:ahLst/>
              <a:cxnLst/>
              <a:rect l="l" t="t" r="r" b="b"/>
              <a:pathLst>
                <a:path w="3737049" h="406438">
                  <a:moveTo>
                    <a:pt x="0" y="0"/>
                  </a:moveTo>
                  <a:lnTo>
                    <a:pt x="3737049" y="0"/>
                  </a:lnTo>
                  <a:lnTo>
                    <a:pt x="3737049" y="406438"/>
                  </a:lnTo>
                  <a:lnTo>
                    <a:pt x="0" y="406438"/>
                  </a:lnTo>
                  <a:close/>
                </a:path>
              </a:pathLst>
            </a:custGeom>
            <a:grpFill/>
          </p:spPr>
        </p:sp>
        <p:sp>
          <p:nvSpPr>
            <p:cNvPr id="13" name="TextBox 13"/>
            <p:cNvSpPr txBox="1"/>
            <p:nvPr/>
          </p:nvSpPr>
          <p:spPr>
            <a:xfrm>
              <a:off x="0" y="-38100"/>
              <a:ext cx="3737049" cy="444538"/>
            </a:xfrm>
            <a:prstGeom prst="rect">
              <a:avLst/>
            </a:prstGeom>
            <a:grpFill/>
          </p:spPr>
          <p:txBody>
            <a:bodyPr lIns="50800" tIns="50800" rIns="50800" bIns="50800" rtlCol="0" anchor="ctr"/>
            <a:lstStyle/>
            <a:p>
              <a:pPr algn="ctr">
                <a:lnSpc>
                  <a:spcPts val="2659"/>
                </a:lnSpc>
              </a:pPr>
              <a:endParaRPr/>
            </a:p>
          </p:txBody>
        </p:sp>
      </p:grpSp>
      <p:sp>
        <p:nvSpPr>
          <p:cNvPr id="16" name="TextBox 16"/>
          <p:cNvSpPr txBox="1"/>
          <p:nvPr/>
        </p:nvSpPr>
        <p:spPr>
          <a:xfrm>
            <a:off x="1028700" y="219075"/>
            <a:ext cx="10769833" cy="809625"/>
          </a:xfrm>
          <a:prstGeom prst="rect">
            <a:avLst/>
          </a:prstGeom>
        </p:spPr>
        <p:txBody>
          <a:bodyPr lIns="0" tIns="0" rIns="0" bIns="0" rtlCol="0" anchor="t">
            <a:spAutoFit/>
          </a:bodyPr>
          <a:lstStyle/>
          <a:p>
            <a:pPr algn="l">
              <a:lnSpc>
                <a:spcPts val="6299"/>
              </a:lnSpc>
            </a:pPr>
            <a:r>
              <a:rPr lang="en-US" sz="4500" spc="89" dirty="0">
                <a:solidFill>
                  <a:srgbClr val="FFFFFF"/>
                </a:solidFill>
                <a:latin typeface="Poppins Bold"/>
              </a:rPr>
              <a:t>APPLICATIONS OF HVAC</a:t>
            </a:r>
          </a:p>
        </p:txBody>
      </p:sp>
      <p:sp>
        <p:nvSpPr>
          <p:cNvPr id="17" name="TextBox 17"/>
          <p:cNvSpPr txBox="1"/>
          <p:nvPr/>
        </p:nvSpPr>
        <p:spPr>
          <a:xfrm>
            <a:off x="762000" y="1824268"/>
            <a:ext cx="4890156" cy="6699847"/>
          </a:xfrm>
          <a:prstGeom prst="rect">
            <a:avLst/>
          </a:prstGeom>
        </p:spPr>
        <p:txBody>
          <a:bodyPr lIns="0" tIns="0" rIns="0" bIns="0" rtlCol="0" anchor="t">
            <a:spAutoFit/>
          </a:bodyPr>
          <a:lstStyle/>
          <a:p>
            <a:pPr marL="539749" lvl="1" indent="-269875" algn="l">
              <a:lnSpc>
                <a:spcPts val="3499"/>
              </a:lnSpc>
              <a:buFont typeface="Arial"/>
              <a:buChar char="•"/>
            </a:pPr>
            <a:r>
              <a:rPr lang="en-US" sz="2400" dirty="0">
                <a:solidFill>
                  <a:schemeClr val="bg1"/>
                </a:solidFill>
                <a:latin typeface="Open Sans 2"/>
              </a:rPr>
              <a:t>Residential buildings: in order to provide comfort for heating and cooling, systems are frequently employed in homes and apartments.</a:t>
            </a:r>
          </a:p>
          <a:p>
            <a:pPr marL="539749" lvl="1" indent="-269875" algn="l">
              <a:lnSpc>
                <a:spcPts val="3499"/>
              </a:lnSpc>
              <a:buFont typeface="Arial"/>
              <a:buChar char="•"/>
            </a:pPr>
            <a:r>
              <a:rPr lang="en-US" sz="2400" dirty="0">
                <a:solidFill>
                  <a:schemeClr val="bg1"/>
                </a:solidFill>
                <a:latin typeface="Open Sans 2"/>
              </a:rPr>
              <a:t>Commercial buildings: in commercial structures like offices, retail stores, restaurants, and hotels, systems are important.</a:t>
            </a:r>
          </a:p>
          <a:p>
            <a:pPr marL="539749" lvl="1" indent="-269875" algn="l">
              <a:lnSpc>
                <a:spcPts val="3499"/>
              </a:lnSpc>
              <a:buFont typeface="Arial"/>
              <a:buChar char="•"/>
            </a:pPr>
            <a:r>
              <a:rPr lang="en-US" sz="2400" dirty="0">
                <a:solidFill>
                  <a:schemeClr val="bg1"/>
                </a:solidFill>
                <a:latin typeface="Open Sans 2"/>
              </a:rPr>
              <a:t>Industrial facilities: industrial buildings, warehouses, and industrial plants frequently need specialized temperature and humidity management.</a:t>
            </a:r>
          </a:p>
        </p:txBody>
      </p:sp>
      <p:sp>
        <p:nvSpPr>
          <p:cNvPr id="18" name="TextBox 18"/>
          <p:cNvSpPr txBox="1"/>
          <p:nvPr/>
        </p:nvSpPr>
        <p:spPr>
          <a:xfrm>
            <a:off x="6400800" y="1811110"/>
            <a:ext cx="5243661" cy="8046370"/>
          </a:xfrm>
          <a:prstGeom prst="rect">
            <a:avLst/>
          </a:prstGeom>
        </p:spPr>
        <p:txBody>
          <a:bodyPr lIns="0" tIns="0" rIns="0" bIns="0" rtlCol="0" anchor="t">
            <a:spAutoFit/>
          </a:bodyPr>
          <a:lstStyle/>
          <a:p>
            <a:pPr marL="539749" lvl="1" indent="-269875" algn="l">
              <a:lnSpc>
                <a:spcPts val="3499"/>
              </a:lnSpc>
              <a:buFont typeface="Arial"/>
              <a:buChar char="•"/>
            </a:pPr>
            <a:r>
              <a:rPr lang="en-US" sz="2400" dirty="0">
                <a:solidFill>
                  <a:schemeClr val="bg1"/>
                </a:solidFill>
                <a:latin typeface="Open Sans 2"/>
              </a:rPr>
              <a:t>Educational institutions: HVAC systems are crucial for maintaining the comfort of classrooms and common areas for instructors, pupils, and staff in schools, colleges, and universities.</a:t>
            </a:r>
          </a:p>
          <a:p>
            <a:pPr marL="539749" lvl="1" indent="-269875" algn="l">
              <a:lnSpc>
                <a:spcPts val="3499"/>
              </a:lnSpc>
              <a:buFont typeface="Arial"/>
              <a:buChar char="•"/>
            </a:pPr>
            <a:r>
              <a:rPr lang="en-US" sz="2400" dirty="0">
                <a:solidFill>
                  <a:schemeClr val="bg1"/>
                </a:solidFill>
                <a:latin typeface="Open Sans 2"/>
              </a:rPr>
              <a:t>Hospitals use HVAC systems to control temperature, humidity, and air quality. This keeps patients comfortable, prevents germs from spreading, and keeps surgery rooms and labs sterile.</a:t>
            </a:r>
          </a:p>
          <a:p>
            <a:pPr marL="539749" lvl="1" indent="-269875" algn="l">
              <a:lnSpc>
                <a:spcPts val="3499"/>
              </a:lnSpc>
              <a:buFont typeface="Arial"/>
              <a:buChar char="•"/>
            </a:pPr>
            <a:r>
              <a:rPr lang="en-US" sz="2400" dirty="0">
                <a:solidFill>
                  <a:schemeClr val="bg1"/>
                </a:solidFill>
                <a:latin typeface="Open Sans 2"/>
              </a:rPr>
              <a:t>Data centers rely on precise HVAC cooling to remove heat and keep equipment running smoothly.</a:t>
            </a:r>
          </a:p>
        </p:txBody>
      </p:sp>
      <p:sp>
        <p:nvSpPr>
          <p:cNvPr id="19" name="TextBox 19"/>
          <p:cNvSpPr txBox="1"/>
          <p:nvPr/>
        </p:nvSpPr>
        <p:spPr>
          <a:xfrm>
            <a:off x="12115800" y="1824268"/>
            <a:ext cx="5243661" cy="8495211"/>
          </a:xfrm>
          <a:prstGeom prst="rect">
            <a:avLst/>
          </a:prstGeom>
          <a:solidFill>
            <a:srgbClr val="CC5B60"/>
          </a:solidFill>
        </p:spPr>
        <p:txBody>
          <a:bodyPr lIns="0" tIns="0" rIns="0" bIns="0" rtlCol="0" anchor="t">
            <a:spAutoFit/>
          </a:bodyPr>
          <a:lstStyle/>
          <a:p>
            <a:pPr marL="539749" lvl="1" indent="-269875" algn="l">
              <a:lnSpc>
                <a:spcPts val="3499"/>
              </a:lnSpc>
              <a:buFont typeface="Arial"/>
              <a:buChar char="•"/>
            </a:pPr>
            <a:r>
              <a:rPr lang="en-US" sz="2400" dirty="0">
                <a:solidFill>
                  <a:schemeClr val="bg1"/>
                </a:solidFill>
                <a:latin typeface="Open Sans 2"/>
              </a:rPr>
              <a:t>Laboratories and research facilities: in order to support scientific research, equipment, and sample integrity, HVAC systems offer accurate climate control. </a:t>
            </a:r>
          </a:p>
          <a:p>
            <a:pPr marL="539749" lvl="1" indent="-269875" algn="l">
              <a:lnSpc>
                <a:spcPts val="3499"/>
              </a:lnSpc>
              <a:buFont typeface="Arial"/>
              <a:buChar char="•"/>
            </a:pPr>
            <a:r>
              <a:rPr lang="en-US" sz="2400" dirty="0">
                <a:solidFill>
                  <a:schemeClr val="bg1"/>
                </a:solidFill>
                <a:latin typeface="Open Sans 2"/>
              </a:rPr>
              <a:t>Hospitality industry: HVAC systems are utilized in hotels, resorts, and other types of hospitality facilities to create pleasant guest rooms, common areas, and eating places.</a:t>
            </a:r>
          </a:p>
          <a:p>
            <a:pPr marL="539749" lvl="1" indent="-269875" algn="l">
              <a:lnSpc>
                <a:spcPts val="3499"/>
              </a:lnSpc>
              <a:buFont typeface="Arial"/>
              <a:buChar char="•"/>
            </a:pPr>
            <a:r>
              <a:rPr lang="en-US" sz="2400" dirty="0">
                <a:solidFill>
                  <a:schemeClr val="bg1"/>
                </a:solidFill>
                <a:latin typeface="Open Sans 2"/>
              </a:rPr>
              <a:t>Trains, buses, and other rides keep passengers comfy with HVAC systems for temperature control and fresh air.</a:t>
            </a:r>
          </a:p>
          <a:p>
            <a:pPr marL="539749" lvl="1" indent="-269875" algn="l">
              <a:lnSpc>
                <a:spcPts val="3499"/>
              </a:lnSpc>
              <a:buFont typeface="Arial"/>
              <a:buChar char="•"/>
            </a:pPr>
            <a:r>
              <a:rPr lang="en-US" sz="2400" dirty="0">
                <a:solidFill>
                  <a:schemeClr val="bg1"/>
                </a:solidFill>
                <a:latin typeface="Open Sans 2"/>
              </a:rPr>
              <a:t>Indoor sports venues use HVAC to keep athletes and audiences cool and comfortable.</a:t>
            </a:r>
          </a:p>
        </p:txBody>
      </p:sp>
      <p:sp>
        <p:nvSpPr>
          <p:cNvPr id="20" name="Freeform 21">
            <a:extLst>
              <a:ext uri="{FF2B5EF4-FFF2-40B4-BE49-F238E27FC236}">
                <a16:creationId xmlns:a16="http://schemas.microsoft.com/office/drawing/2014/main" id="{A05B1C13-F575-E77F-9955-548185AEC1BF}"/>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21" name="Freeform 46">
            <a:extLst>
              <a:ext uri="{FF2B5EF4-FFF2-40B4-BE49-F238E27FC236}">
                <a16:creationId xmlns:a16="http://schemas.microsoft.com/office/drawing/2014/main" id="{5FA07FB5-7B21-AD05-FDBD-FA27A3C34C5C}"/>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22" name="Obrázok 21">
            <a:extLst>
              <a:ext uri="{FF2B5EF4-FFF2-40B4-BE49-F238E27FC236}">
                <a16:creationId xmlns:a16="http://schemas.microsoft.com/office/drawing/2014/main" id="{60643F31-13B6-3D81-1861-1B1A4C598C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98866" y="223715"/>
            <a:ext cx="3403334" cy="71400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114300"/>
            <a:ext cx="12192000" cy="10172700"/>
            <a:chOff x="0" y="0"/>
            <a:chExt cx="3737049" cy="2709333"/>
          </a:xfrm>
          <a:solidFill>
            <a:srgbClr val="CC5B60"/>
          </a:solidFill>
        </p:grpSpPr>
        <p:sp>
          <p:nvSpPr>
            <p:cNvPr id="3" name="Freeform 3"/>
            <p:cNvSpPr/>
            <p:nvPr/>
          </p:nvSpPr>
          <p:spPr>
            <a:xfrm>
              <a:off x="0" y="0"/>
              <a:ext cx="3737049" cy="2709333"/>
            </a:xfrm>
            <a:custGeom>
              <a:avLst/>
              <a:gdLst/>
              <a:ahLst/>
              <a:cxnLst/>
              <a:rect l="l" t="t" r="r" b="b"/>
              <a:pathLst>
                <a:path w="3737049" h="2709333">
                  <a:moveTo>
                    <a:pt x="0" y="0"/>
                  </a:moveTo>
                  <a:lnTo>
                    <a:pt x="3737049" y="0"/>
                  </a:lnTo>
                  <a:lnTo>
                    <a:pt x="3737049" y="2709333"/>
                  </a:lnTo>
                  <a:lnTo>
                    <a:pt x="0" y="2709333"/>
                  </a:lnTo>
                  <a:close/>
                </a:path>
              </a:pathLst>
            </a:custGeom>
            <a:grpFill/>
          </p:spPr>
        </p:sp>
        <p:sp>
          <p:nvSpPr>
            <p:cNvPr id="4" name="TextBox 4"/>
            <p:cNvSpPr txBox="1"/>
            <p:nvPr/>
          </p:nvSpPr>
          <p:spPr>
            <a:xfrm>
              <a:off x="0" y="-38100"/>
              <a:ext cx="3737049"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540935" y="2518963"/>
            <a:ext cx="1310100" cy="0"/>
          </a:xfrm>
          <a:prstGeom prst="line">
            <a:avLst/>
          </a:prstGeom>
          <a:ln w="95250" cap="flat">
            <a:solidFill>
              <a:srgbClr val="FFFFFF"/>
            </a:solidFill>
            <a:prstDash val="solid"/>
            <a:headEnd type="none" w="sm" len="sm"/>
            <a:tailEnd type="none" w="sm" len="sm"/>
          </a:ln>
        </p:spPr>
      </p:sp>
      <p:sp>
        <p:nvSpPr>
          <p:cNvPr id="9" name="TextBox 9"/>
          <p:cNvSpPr txBox="1"/>
          <p:nvPr/>
        </p:nvSpPr>
        <p:spPr>
          <a:xfrm>
            <a:off x="540935" y="653105"/>
            <a:ext cx="7284466" cy="1609725"/>
          </a:xfrm>
          <a:prstGeom prst="rect">
            <a:avLst/>
          </a:prstGeom>
        </p:spPr>
        <p:txBody>
          <a:bodyPr lIns="0" tIns="0" rIns="0" bIns="0" rtlCol="0" anchor="t">
            <a:spAutoFit/>
          </a:bodyPr>
          <a:lstStyle/>
          <a:p>
            <a:pPr algn="l">
              <a:lnSpc>
                <a:spcPts val="6299"/>
              </a:lnSpc>
            </a:pPr>
            <a:r>
              <a:rPr lang="en-US" sz="4500" spc="89" dirty="0">
                <a:solidFill>
                  <a:schemeClr val="bg1"/>
                </a:solidFill>
                <a:latin typeface="Poppins Bold"/>
              </a:rPr>
              <a:t>STANDARD COMPONENTS OF HVAC</a:t>
            </a:r>
          </a:p>
        </p:txBody>
      </p:sp>
      <p:sp>
        <p:nvSpPr>
          <p:cNvPr id="10" name="TextBox 10"/>
          <p:cNvSpPr txBox="1"/>
          <p:nvPr/>
        </p:nvSpPr>
        <p:spPr>
          <a:xfrm rot="16200000">
            <a:off x="739561" y="5763219"/>
            <a:ext cx="2658567" cy="860425"/>
          </a:xfrm>
          <a:prstGeom prst="rect">
            <a:avLst/>
          </a:prstGeom>
        </p:spPr>
        <p:txBody>
          <a:bodyPr lIns="0" tIns="0" rIns="0" bIns="0" rtlCol="0" anchor="t">
            <a:spAutoFit/>
          </a:bodyPr>
          <a:lstStyle/>
          <a:p>
            <a:pPr algn="ctr">
              <a:lnSpc>
                <a:spcPts val="3499"/>
              </a:lnSpc>
            </a:pPr>
            <a:r>
              <a:rPr lang="en-US" sz="2499" dirty="0">
                <a:solidFill>
                  <a:schemeClr val="bg1"/>
                </a:solidFill>
                <a:latin typeface="Open Sans 2 Bold"/>
              </a:rPr>
              <a:t>Air </a:t>
            </a:r>
          </a:p>
          <a:p>
            <a:pPr algn="ctr">
              <a:lnSpc>
                <a:spcPts val="3499"/>
              </a:lnSpc>
            </a:pPr>
            <a:r>
              <a:rPr lang="en-US" sz="2499" dirty="0">
                <a:solidFill>
                  <a:schemeClr val="bg1"/>
                </a:solidFill>
                <a:latin typeface="Open Sans 2 Bold"/>
              </a:rPr>
              <a:t>Handling System</a:t>
            </a:r>
          </a:p>
        </p:txBody>
      </p:sp>
      <p:pic>
        <p:nvPicPr>
          <p:cNvPr id="12" name="Obrázok 11">
            <a:extLst>
              <a:ext uri="{FF2B5EF4-FFF2-40B4-BE49-F238E27FC236}">
                <a16:creationId xmlns:a16="http://schemas.microsoft.com/office/drawing/2014/main" id="{DCC6419D-0BFC-5B2C-15FF-928DCBF8076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39367" y="2481359"/>
            <a:ext cx="7348938" cy="7348938"/>
          </a:xfrm>
          <a:prstGeom prst="rect">
            <a:avLst/>
          </a:prstGeom>
        </p:spPr>
      </p:pic>
      <p:sp>
        <p:nvSpPr>
          <p:cNvPr id="15" name="Freeform 21">
            <a:extLst>
              <a:ext uri="{FF2B5EF4-FFF2-40B4-BE49-F238E27FC236}">
                <a16:creationId xmlns:a16="http://schemas.microsoft.com/office/drawing/2014/main" id="{A4453022-DD77-291F-0CA5-19CABEA56E56}"/>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16" name="Freeform 46">
            <a:extLst>
              <a:ext uri="{FF2B5EF4-FFF2-40B4-BE49-F238E27FC236}">
                <a16:creationId xmlns:a16="http://schemas.microsoft.com/office/drawing/2014/main" id="{B0D2CAB4-8265-EFAD-34FC-96ECBA1A2B71}"/>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pic>
        <p:nvPicPr>
          <p:cNvPr id="6" name="Obrázok 5">
            <a:extLst>
              <a:ext uri="{FF2B5EF4-FFF2-40B4-BE49-F238E27FC236}">
                <a16:creationId xmlns:a16="http://schemas.microsoft.com/office/drawing/2014/main" id="{75AB1B6D-9B5B-280A-6837-C3D995186D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73200" y="223715"/>
            <a:ext cx="3403334" cy="71400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3320105"/>
            <a:ext cx="1310100" cy="0"/>
          </a:xfrm>
          <a:prstGeom prst="line">
            <a:avLst/>
          </a:prstGeom>
          <a:ln w="95250" cap="flat">
            <a:solidFill>
              <a:srgbClr val="FFFFFF"/>
            </a:solidFill>
            <a:prstDash val="solid"/>
            <a:headEnd type="none" w="sm" len="sm"/>
            <a:tailEnd type="none" w="sm" len="sm"/>
          </a:ln>
        </p:spPr>
      </p:sp>
      <p:sp>
        <p:nvSpPr>
          <p:cNvPr id="9" name="TextBox 9"/>
          <p:cNvSpPr txBox="1"/>
          <p:nvPr/>
        </p:nvSpPr>
        <p:spPr>
          <a:xfrm>
            <a:off x="373650" y="784634"/>
            <a:ext cx="5234136" cy="2409825"/>
          </a:xfrm>
          <a:prstGeom prst="rect">
            <a:avLst/>
          </a:prstGeom>
        </p:spPr>
        <p:txBody>
          <a:bodyPr lIns="0" tIns="0" rIns="0" bIns="0" rtlCol="0" anchor="t">
            <a:spAutoFit/>
          </a:bodyPr>
          <a:lstStyle/>
          <a:p>
            <a:pPr algn="l">
              <a:lnSpc>
                <a:spcPts val="6299"/>
              </a:lnSpc>
            </a:pPr>
            <a:r>
              <a:rPr lang="en-US" sz="4500" spc="89" dirty="0">
                <a:solidFill>
                  <a:schemeClr val="bg1"/>
                </a:solidFill>
                <a:latin typeface="Poppins Bold"/>
              </a:rPr>
              <a:t>STANDARD COMPONENTS OF HVAC</a:t>
            </a:r>
          </a:p>
        </p:txBody>
      </p:sp>
      <p:sp>
        <p:nvSpPr>
          <p:cNvPr id="10" name="TextBox 10"/>
          <p:cNvSpPr txBox="1"/>
          <p:nvPr/>
        </p:nvSpPr>
        <p:spPr>
          <a:xfrm>
            <a:off x="373650" y="3556047"/>
            <a:ext cx="5382601" cy="3102709"/>
          </a:xfrm>
          <a:prstGeom prst="rect">
            <a:avLst/>
          </a:prstGeom>
        </p:spPr>
        <p:txBody>
          <a:bodyPr lIns="0" tIns="0" rIns="0" bIns="0" rtlCol="0" anchor="t">
            <a:spAutoFit/>
          </a:bodyPr>
          <a:lstStyle/>
          <a:p>
            <a:pPr algn="l">
              <a:lnSpc>
                <a:spcPts val="4060"/>
              </a:lnSpc>
            </a:pPr>
            <a:r>
              <a:rPr lang="en-US" sz="2400" dirty="0">
                <a:solidFill>
                  <a:schemeClr val="bg1"/>
                </a:solidFill>
                <a:latin typeface="Open Sans 2 Bold"/>
              </a:rPr>
              <a:t>Dampers (A)</a:t>
            </a:r>
          </a:p>
          <a:p>
            <a:pPr algn="l">
              <a:lnSpc>
                <a:spcPts val="4060"/>
              </a:lnSpc>
            </a:pPr>
            <a:r>
              <a:rPr lang="en-US" sz="2400" dirty="0">
                <a:solidFill>
                  <a:schemeClr val="bg1"/>
                </a:solidFill>
                <a:latin typeface="Open Sans 2"/>
              </a:rPr>
              <a:t>Dampers are the metal doors inside ductwork that help regulate air flow. Can be manually controlled or can be controlled by motors or actuators that open or close them.</a:t>
            </a:r>
          </a:p>
        </p:txBody>
      </p:sp>
      <p:pic>
        <p:nvPicPr>
          <p:cNvPr id="14" name="Obrázok 13">
            <a:extLst>
              <a:ext uri="{FF2B5EF4-FFF2-40B4-BE49-F238E27FC236}">
                <a16:creationId xmlns:a16="http://schemas.microsoft.com/office/drawing/2014/main" id="{117EDB63-2723-8A88-49EA-662E799793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1858" y="1858017"/>
            <a:ext cx="6498771" cy="6498771"/>
          </a:xfrm>
          <a:prstGeom prst="rect">
            <a:avLst/>
          </a:prstGeom>
        </p:spPr>
      </p:pic>
      <p:sp>
        <p:nvSpPr>
          <p:cNvPr id="15" name="Freeform 21">
            <a:extLst>
              <a:ext uri="{FF2B5EF4-FFF2-40B4-BE49-F238E27FC236}">
                <a16:creationId xmlns:a16="http://schemas.microsoft.com/office/drawing/2014/main" id="{76BB94BC-5013-8EAA-CCF6-A1D4C8617B63}"/>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16" name="Freeform 46">
            <a:extLst>
              <a:ext uri="{FF2B5EF4-FFF2-40B4-BE49-F238E27FC236}">
                <a16:creationId xmlns:a16="http://schemas.microsoft.com/office/drawing/2014/main" id="{C964FE13-2D04-6AC4-5577-FF9D4C467A93}"/>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pic>
        <p:nvPicPr>
          <p:cNvPr id="6" name="Obrázok 5">
            <a:extLst>
              <a:ext uri="{FF2B5EF4-FFF2-40B4-BE49-F238E27FC236}">
                <a16:creationId xmlns:a16="http://schemas.microsoft.com/office/drawing/2014/main" id="{7F4B22A3-6392-589D-EDA7-8EAAECF72E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73200" y="223715"/>
            <a:ext cx="3403334" cy="714003"/>
          </a:xfrm>
          <a:prstGeom prst="rect">
            <a:avLst/>
          </a:prstGeom>
        </p:spPr>
      </p:pic>
      <p:pic>
        <p:nvPicPr>
          <p:cNvPr id="7" name="Obrázok 6">
            <a:extLst>
              <a:ext uri="{FF2B5EF4-FFF2-40B4-BE49-F238E27FC236}">
                <a16:creationId xmlns:a16="http://schemas.microsoft.com/office/drawing/2014/main" id="{5857A172-5F44-98A1-EF74-B8F180125B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73200" y="190500"/>
            <a:ext cx="3403334" cy="71400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4685</TotalTime>
  <Words>3273</Words>
  <Application>Microsoft Office PowerPoint</Application>
  <PresentationFormat>Vlastná</PresentationFormat>
  <Paragraphs>169</Paragraphs>
  <Slides>31</Slides>
  <Notes>0</Notes>
  <HiddenSlides>0</HiddenSlides>
  <MMClips>0</MMClips>
  <ScaleCrop>false</ScaleCrop>
  <HeadingPairs>
    <vt:vector size="6" baseType="variant">
      <vt:variant>
        <vt:lpstr>Použité písma</vt:lpstr>
      </vt:variant>
      <vt:variant>
        <vt:i4>9</vt:i4>
      </vt:variant>
      <vt:variant>
        <vt:lpstr>Motív</vt:lpstr>
      </vt:variant>
      <vt:variant>
        <vt:i4>1</vt:i4>
      </vt:variant>
      <vt:variant>
        <vt:lpstr>Nadpisy snímok</vt:lpstr>
      </vt:variant>
      <vt:variant>
        <vt:i4>31</vt:i4>
      </vt:variant>
    </vt:vector>
  </HeadingPairs>
  <TitlesOfParts>
    <vt:vector size="41" baseType="lpstr">
      <vt:lpstr>Open Sans 2</vt:lpstr>
      <vt:lpstr>Poppins</vt:lpstr>
      <vt:lpstr>Open Sans 2 Bold</vt:lpstr>
      <vt:lpstr>Open Sans 1 Bold</vt:lpstr>
      <vt:lpstr>Garet Bold</vt:lpstr>
      <vt:lpstr>Arial</vt:lpstr>
      <vt:lpstr>Poppins Bold</vt:lpstr>
      <vt:lpstr>Calibri</vt:lpstr>
      <vt:lpstr>Open Sans 1</vt:lpstr>
      <vt:lpstr>Office Theme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HVAC</dc:title>
  <cp:lastModifiedBy>Myroslava Makhynia</cp:lastModifiedBy>
  <cp:revision>19</cp:revision>
  <dcterms:created xsi:type="dcterms:W3CDTF">2006-08-16T00:00:00Z</dcterms:created>
  <dcterms:modified xsi:type="dcterms:W3CDTF">2024-09-23T19:02:42Z</dcterms:modified>
  <dc:identifier>DAGIqWTtazA</dc:identifier>
</cp:coreProperties>
</file>