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30"/>
  </p:notesMasterIdLst>
  <p:sldIdLst>
    <p:sldId id="256" r:id="rId2"/>
    <p:sldId id="347" r:id="rId3"/>
    <p:sldId id="348" r:id="rId4"/>
    <p:sldId id="349" r:id="rId5"/>
    <p:sldId id="350" r:id="rId6"/>
    <p:sldId id="351" r:id="rId7"/>
    <p:sldId id="352" r:id="rId8"/>
    <p:sldId id="353" r:id="rId9"/>
    <p:sldId id="354" r:id="rId10"/>
    <p:sldId id="355" r:id="rId11"/>
    <p:sldId id="356" r:id="rId12"/>
    <p:sldId id="357" r:id="rId13"/>
    <p:sldId id="359" r:id="rId14"/>
    <p:sldId id="360" r:id="rId15"/>
    <p:sldId id="361" r:id="rId16"/>
    <p:sldId id="362" r:id="rId17"/>
    <p:sldId id="363" r:id="rId18"/>
    <p:sldId id="364" r:id="rId19"/>
    <p:sldId id="365" r:id="rId20"/>
    <p:sldId id="366" r:id="rId21"/>
    <p:sldId id="367" r:id="rId22"/>
    <p:sldId id="368" r:id="rId23"/>
    <p:sldId id="369" r:id="rId24"/>
    <p:sldId id="370" r:id="rId25"/>
    <p:sldId id="371" r:id="rId26"/>
    <p:sldId id="374" r:id="rId27"/>
    <p:sldId id="375" r:id="rId28"/>
    <p:sldId id="436" r:id="rId29"/>
  </p:sldIdLst>
  <p:sldSz cx="18288000" cy="10287000"/>
  <p:notesSz cx="6858000" cy="9144000"/>
  <p:embeddedFontLst>
    <p:embeddedFont>
      <p:font typeface="Garet Bold" panose="020B0604020202020204" charset="-18"/>
      <p:regular r:id="rId31"/>
    </p:embeddedFont>
    <p:embeddedFont>
      <p:font typeface="Open Sans" pitchFamily="2" charset="0"/>
      <p:regular r:id="rId32"/>
      <p:bold r:id="rId33"/>
      <p:italic r:id="rId34"/>
      <p:boldItalic r:id="rId35"/>
    </p:embeddedFont>
    <p:embeddedFont>
      <p:font typeface="Poppins" panose="00000500000000000000" pitchFamily="2" charset="-18"/>
      <p:regular r:id="rId36"/>
      <p:bold r:id="rId37"/>
      <p:italic r:id="rId38"/>
      <p:boldItalic r:id="rId39"/>
    </p:embeddedFont>
    <p:embeddedFont>
      <p:font typeface="Poppins Bold" panose="00000800000000000000" charset="-18"/>
      <p:regular r:id="rId40"/>
      <p:bold r:id="rId41"/>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0504D"/>
    <a:srgbClr val="CC5B60"/>
    <a:srgbClr val="FFB6B7"/>
    <a:srgbClr val="1E6AE1"/>
    <a:srgbClr val="B6B7E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autoAdjust="0"/>
    <p:restoredTop sz="88889" autoAdjust="0"/>
  </p:normalViewPr>
  <p:slideViewPr>
    <p:cSldViewPr>
      <p:cViewPr varScale="1">
        <p:scale>
          <a:sx n="37" d="100"/>
          <a:sy n="37" d="100"/>
        </p:scale>
        <p:origin x="1060" y="6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9.fntdata"/><Relationship Id="rId21" Type="http://schemas.openxmlformats.org/officeDocument/2006/relationships/slide" Target="slides/slide20.xml"/><Relationship Id="rId34" Type="http://schemas.openxmlformats.org/officeDocument/2006/relationships/font" Target="fonts/font4.fntdata"/><Relationship Id="rId42"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2.fntdata"/><Relationship Id="rId37" Type="http://schemas.openxmlformats.org/officeDocument/2006/relationships/font" Target="fonts/font7.fntdata"/><Relationship Id="rId40" Type="http://schemas.openxmlformats.org/officeDocument/2006/relationships/font" Target="fonts/font10.fntdata"/><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font" Target="fonts/font6.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1.fntdata"/><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 Id="rId35" Type="http://schemas.openxmlformats.org/officeDocument/2006/relationships/font" Target="fonts/font5.fntdata"/><Relationship Id="rId43"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font" Target="fonts/font3.fntdata"/><Relationship Id="rId38" Type="http://schemas.openxmlformats.org/officeDocument/2006/relationships/font" Target="fonts/font8.fntdata"/><Relationship Id="rId46" Type="http://schemas.microsoft.com/office/2016/11/relationships/changesInfo" Target="changesInfos/changesInfo1.xml"/><Relationship Id="rId20" Type="http://schemas.openxmlformats.org/officeDocument/2006/relationships/slide" Target="slides/slide19.xml"/><Relationship Id="rId41" Type="http://schemas.openxmlformats.org/officeDocument/2006/relationships/font" Target="fonts/font11.fntdata"/></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yroslava Makhynia" userId="7bb0f5b9-dfee-454e-9f70-e4fa02f019ef" providerId="ADAL" clId="{4080F183-4AB4-4E4E-8585-175DA5CCFE61}"/>
    <pc:docChg chg="undo custSel addSld delSld modSld sldOrd">
      <pc:chgData name="Myroslava Makhynia" userId="7bb0f5b9-dfee-454e-9f70-e4fa02f019ef" providerId="ADAL" clId="{4080F183-4AB4-4E4E-8585-175DA5CCFE61}" dt="2024-07-31T11:42:47.678" v="1608" actId="1076"/>
      <pc:docMkLst>
        <pc:docMk/>
      </pc:docMkLst>
      <pc:sldChg chg="addSp delSp modSp mod">
        <pc:chgData name="Myroslava Makhynia" userId="7bb0f5b9-dfee-454e-9f70-e4fa02f019ef" providerId="ADAL" clId="{4080F183-4AB4-4E4E-8585-175DA5CCFE61}" dt="2024-07-31T08:31:31.309" v="352" actId="1076"/>
        <pc:sldMkLst>
          <pc:docMk/>
          <pc:sldMk cId="0" sldId="257"/>
        </pc:sldMkLst>
        <pc:spChg chg="mod">
          <ac:chgData name="Myroslava Makhynia" userId="7bb0f5b9-dfee-454e-9f70-e4fa02f019ef" providerId="ADAL" clId="{4080F183-4AB4-4E4E-8585-175DA5CCFE61}" dt="2024-07-30T12:17:21.316" v="22" actId="207"/>
          <ac:spMkLst>
            <pc:docMk/>
            <pc:sldMk cId="0" sldId="257"/>
            <ac:spMk id="3" creationId="{00000000-0000-0000-0000-000000000000}"/>
          </ac:spMkLst>
        </pc:spChg>
        <pc:spChg chg="mod">
          <ac:chgData name="Myroslava Makhynia" userId="7bb0f5b9-dfee-454e-9f70-e4fa02f019ef" providerId="ADAL" clId="{4080F183-4AB4-4E4E-8585-175DA5CCFE61}" dt="2024-07-30T12:17:21.316" v="22" actId="207"/>
          <ac:spMkLst>
            <pc:docMk/>
            <pc:sldMk cId="0" sldId="257"/>
            <ac:spMk id="4" creationId="{00000000-0000-0000-0000-000000000000}"/>
          </ac:spMkLst>
        </pc:spChg>
        <pc:spChg chg="mod">
          <ac:chgData name="Myroslava Makhynia" userId="7bb0f5b9-dfee-454e-9f70-e4fa02f019ef" providerId="ADAL" clId="{4080F183-4AB4-4E4E-8585-175DA5CCFE61}" dt="2024-07-30T12:16:42.229" v="16" actId="207"/>
          <ac:spMkLst>
            <pc:docMk/>
            <pc:sldMk cId="0" sldId="257"/>
            <ac:spMk id="9" creationId="{00000000-0000-0000-0000-000000000000}"/>
          </ac:spMkLst>
        </pc:spChg>
        <pc:spChg chg="mod">
          <ac:chgData name="Myroslava Makhynia" userId="7bb0f5b9-dfee-454e-9f70-e4fa02f019ef" providerId="ADAL" clId="{4080F183-4AB4-4E4E-8585-175DA5CCFE61}" dt="2024-07-30T12:16:42.229" v="16" actId="207"/>
          <ac:spMkLst>
            <pc:docMk/>
            <pc:sldMk cId="0" sldId="257"/>
            <ac:spMk id="10" creationId="{00000000-0000-0000-0000-000000000000}"/>
          </ac:spMkLst>
        </pc:spChg>
        <pc:spChg chg="mod">
          <ac:chgData name="Myroslava Makhynia" userId="7bb0f5b9-dfee-454e-9f70-e4fa02f019ef" providerId="ADAL" clId="{4080F183-4AB4-4E4E-8585-175DA5CCFE61}" dt="2024-07-30T12:15:44.011" v="7" actId="207"/>
          <ac:spMkLst>
            <pc:docMk/>
            <pc:sldMk cId="0" sldId="257"/>
            <ac:spMk id="12" creationId="{00000000-0000-0000-0000-000000000000}"/>
          </ac:spMkLst>
        </pc:spChg>
        <pc:spChg chg="mod">
          <ac:chgData name="Myroslava Makhynia" userId="7bb0f5b9-dfee-454e-9f70-e4fa02f019ef" providerId="ADAL" clId="{4080F183-4AB4-4E4E-8585-175DA5CCFE61}" dt="2024-07-30T12:15:44.011" v="7" actId="207"/>
          <ac:spMkLst>
            <pc:docMk/>
            <pc:sldMk cId="0" sldId="257"/>
            <ac:spMk id="13" creationId="{00000000-0000-0000-0000-000000000000}"/>
          </ac:spMkLst>
        </pc:spChg>
        <pc:spChg chg="add del mod">
          <ac:chgData name="Myroslava Makhynia" userId="7bb0f5b9-dfee-454e-9f70-e4fa02f019ef" providerId="ADAL" clId="{4080F183-4AB4-4E4E-8585-175DA5CCFE61}" dt="2024-07-30T12:15:48.987" v="9" actId="478"/>
          <ac:spMkLst>
            <pc:docMk/>
            <pc:sldMk cId="0" sldId="257"/>
            <ac:spMk id="14" creationId="{7BD997CF-630E-23A3-BE40-C7D86A32D89F}"/>
          </ac:spMkLst>
        </pc:spChg>
        <pc:spChg chg="add del mod">
          <ac:chgData name="Myroslava Makhynia" userId="7bb0f5b9-dfee-454e-9f70-e4fa02f019ef" providerId="ADAL" clId="{4080F183-4AB4-4E4E-8585-175DA5CCFE61}" dt="2024-07-30T12:16:19.835" v="13" actId="478"/>
          <ac:spMkLst>
            <pc:docMk/>
            <pc:sldMk cId="0" sldId="257"/>
            <ac:spMk id="15" creationId="{D292EA78-F04B-5C15-D9B2-F5557FA54A6B}"/>
          </ac:spMkLst>
        </pc:spChg>
        <pc:spChg chg="add mod">
          <ac:chgData name="Myroslava Makhynia" userId="7bb0f5b9-dfee-454e-9f70-e4fa02f019ef" providerId="ADAL" clId="{4080F183-4AB4-4E4E-8585-175DA5CCFE61}" dt="2024-07-30T12:20:36.954" v="74" actId="1076"/>
          <ac:spMkLst>
            <pc:docMk/>
            <pc:sldMk cId="0" sldId="257"/>
            <ac:spMk id="16" creationId="{2F93E0A4-4758-844F-318D-3D72AD77565B}"/>
          </ac:spMkLst>
        </pc:spChg>
        <pc:spChg chg="del mod">
          <ac:chgData name="Myroslava Makhynia" userId="7bb0f5b9-dfee-454e-9f70-e4fa02f019ef" providerId="ADAL" clId="{4080F183-4AB4-4E4E-8585-175DA5CCFE61}" dt="2024-07-30T12:20:23.138" v="70" actId="478"/>
          <ac:spMkLst>
            <pc:docMk/>
            <pc:sldMk cId="0" sldId="257"/>
            <ac:spMk id="20" creationId="{00000000-0000-0000-0000-000000000000}"/>
          </ac:spMkLst>
        </pc:spChg>
        <pc:spChg chg="mod">
          <ac:chgData name="Myroslava Makhynia" userId="7bb0f5b9-dfee-454e-9f70-e4fa02f019ef" providerId="ADAL" clId="{4080F183-4AB4-4E4E-8585-175DA5CCFE61}" dt="2024-07-30T12:20:49.398" v="77" actId="1076"/>
          <ac:spMkLst>
            <pc:docMk/>
            <pc:sldMk cId="0" sldId="257"/>
            <ac:spMk id="21" creationId="{00000000-0000-0000-0000-000000000000}"/>
          </ac:spMkLst>
        </pc:spChg>
        <pc:spChg chg="mod">
          <ac:chgData name="Myroslava Makhynia" userId="7bb0f5b9-dfee-454e-9f70-e4fa02f019ef" providerId="ADAL" clId="{4080F183-4AB4-4E4E-8585-175DA5CCFE61}" dt="2024-07-31T08:31:31.309" v="352" actId="1076"/>
          <ac:spMkLst>
            <pc:docMk/>
            <pc:sldMk cId="0" sldId="257"/>
            <ac:spMk id="22" creationId="{00000000-0000-0000-0000-000000000000}"/>
          </ac:spMkLst>
        </pc:spChg>
        <pc:spChg chg="mod">
          <ac:chgData name="Myroslava Makhynia" userId="7bb0f5b9-dfee-454e-9f70-e4fa02f019ef" providerId="ADAL" clId="{4080F183-4AB4-4E4E-8585-175DA5CCFE61}" dt="2024-07-30T12:19:36.202" v="62" actId="1076"/>
          <ac:spMkLst>
            <pc:docMk/>
            <pc:sldMk cId="0" sldId="257"/>
            <ac:spMk id="23" creationId="{00000000-0000-0000-0000-000000000000}"/>
          </ac:spMkLst>
        </pc:spChg>
        <pc:spChg chg="mod">
          <ac:chgData name="Myroslava Makhynia" userId="7bb0f5b9-dfee-454e-9f70-e4fa02f019ef" providerId="ADAL" clId="{4080F183-4AB4-4E4E-8585-175DA5CCFE61}" dt="2024-07-31T08:31:13.843" v="348" actId="1076"/>
          <ac:spMkLst>
            <pc:docMk/>
            <pc:sldMk cId="0" sldId="257"/>
            <ac:spMk id="24" creationId="{00000000-0000-0000-0000-000000000000}"/>
          </ac:spMkLst>
        </pc:spChg>
        <pc:spChg chg="mod">
          <ac:chgData name="Myroslava Makhynia" userId="7bb0f5b9-dfee-454e-9f70-e4fa02f019ef" providerId="ADAL" clId="{4080F183-4AB4-4E4E-8585-175DA5CCFE61}" dt="2024-07-31T08:31:27.327" v="351" actId="1076"/>
          <ac:spMkLst>
            <pc:docMk/>
            <pc:sldMk cId="0" sldId="257"/>
            <ac:spMk id="25" creationId="{00000000-0000-0000-0000-000000000000}"/>
          </ac:spMkLst>
        </pc:spChg>
        <pc:grpChg chg="mod">
          <ac:chgData name="Myroslava Makhynia" userId="7bb0f5b9-dfee-454e-9f70-e4fa02f019ef" providerId="ADAL" clId="{4080F183-4AB4-4E4E-8585-175DA5CCFE61}" dt="2024-07-30T12:17:21.316" v="22" actId="207"/>
          <ac:grpSpMkLst>
            <pc:docMk/>
            <pc:sldMk cId="0" sldId="257"/>
            <ac:grpSpMk id="2" creationId="{00000000-0000-0000-0000-000000000000}"/>
          </ac:grpSpMkLst>
        </pc:grpChg>
        <pc:grpChg chg="mod">
          <ac:chgData name="Myroslava Makhynia" userId="7bb0f5b9-dfee-454e-9f70-e4fa02f019ef" providerId="ADAL" clId="{4080F183-4AB4-4E4E-8585-175DA5CCFE61}" dt="2024-07-30T12:19:20.450" v="54" actId="1076"/>
          <ac:grpSpMkLst>
            <pc:docMk/>
            <pc:sldMk cId="0" sldId="257"/>
            <ac:grpSpMk id="5" creationId="{00000000-0000-0000-0000-000000000000}"/>
          </ac:grpSpMkLst>
        </pc:grpChg>
        <pc:grpChg chg="mod">
          <ac:chgData name="Myroslava Makhynia" userId="7bb0f5b9-dfee-454e-9f70-e4fa02f019ef" providerId="ADAL" clId="{4080F183-4AB4-4E4E-8585-175DA5CCFE61}" dt="2024-07-30T12:31:45.257" v="200" actId="14100"/>
          <ac:grpSpMkLst>
            <pc:docMk/>
            <pc:sldMk cId="0" sldId="257"/>
            <ac:grpSpMk id="8" creationId="{00000000-0000-0000-0000-000000000000}"/>
          </ac:grpSpMkLst>
        </pc:grpChg>
        <pc:grpChg chg="mod">
          <ac:chgData name="Myroslava Makhynia" userId="7bb0f5b9-dfee-454e-9f70-e4fa02f019ef" providerId="ADAL" clId="{4080F183-4AB4-4E4E-8585-175DA5CCFE61}" dt="2024-07-30T12:16:52.749" v="18" actId="14100"/>
          <ac:grpSpMkLst>
            <pc:docMk/>
            <pc:sldMk cId="0" sldId="257"/>
            <ac:grpSpMk id="11" creationId="{00000000-0000-0000-0000-000000000000}"/>
          </ac:grpSpMkLst>
        </pc:grpChg>
        <pc:grpChg chg="del">
          <ac:chgData name="Myroslava Makhynia" userId="7bb0f5b9-dfee-454e-9f70-e4fa02f019ef" providerId="ADAL" clId="{4080F183-4AB4-4E4E-8585-175DA5CCFE61}" dt="2024-07-30T12:14:24.865" v="2" actId="478"/>
          <ac:grpSpMkLst>
            <pc:docMk/>
            <pc:sldMk cId="0" sldId="257"/>
            <ac:grpSpMk id="14" creationId="{00000000-0000-0000-0000-000000000000}"/>
          </ac:grpSpMkLst>
        </pc:grpChg>
        <pc:grpChg chg="del">
          <ac:chgData name="Myroslava Makhynia" userId="7bb0f5b9-dfee-454e-9f70-e4fa02f019ef" providerId="ADAL" clId="{4080F183-4AB4-4E4E-8585-175DA5CCFE61}" dt="2024-07-30T12:18:02.815" v="31" actId="478"/>
          <ac:grpSpMkLst>
            <pc:docMk/>
            <pc:sldMk cId="0" sldId="257"/>
            <ac:grpSpMk id="17" creationId="{00000000-0000-0000-0000-000000000000}"/>
          </ac:grpSpMkLst>
        </pc:grpChg>
      </pc:sldChg>
      <pc:sldChg chg="addSp delSp modSp mod">
        <pc:chgData name="Myroslava Makhynia" userId="7bb0f5b9-dfee-454e-9f70-e4fa02f019ef" providerId="ADAL" clId="{4080F183-4AB4-4E4E-8585-175DA5CCFE61}" dt="2024-07-30T12:29:17.567" v="176" actId="14100"/>
        <pc:sldMkLst>
          <pc:docMk/>
          <pc:sldMk cId="0" sldId="258"/>
        </pc:sldMkLst>
        <pc:spChg chg="mod">
          <ac:chgData name="Myroslava Makhynia" userId="7bb0f5b9-dfee-454e-9f70-e4fa02f019ef" providerId="ADAL" clId="{4080F183-4AB4-4E4E-8585-175DA5CCFE61}" dt="2024-07-30T12:21:22.413" v="86" actId="207"/>
          <ac:spMkLst>
            <pc:docMk/>
            <pc:sldMk cId="0" sldId="258"/>
            <ac:spMk id="5" creationId="{00000000-0000-0000-0000-000000000000}"/>
          </ac:spMkLst>
        </pc:spChg>
        <pc:spChg chg="mod">
          <ac:chgData name="Myroslava Makhynia" userId="7bb0f5b9-dfee-454e-9f70-e4fa02f019ef" providerId="ADAL" clId="{4080F183-4AB4-4E4E-8585-175DA5CCFE61}" dt="2024-07-30T12:21:22.413" v="86" actId="207"/>
          <ac:spMkLst>
            <pc:docMk/>
            <pc:sldMk cId="0" sldId="258"/>
            <ac:spMk id="6" creationId="{00000000-0000-0000-0000-000000000000}"/>
          </ac:spMkLst>
        </pc:spChg>
        <pc:spChg chg="mod">
          <ac:chgData name="Myroslava Makhynia" userId="7bb0f5b9-dfee-454e-9f70-e4fa02f019ef" providerId="ADAL" clId="{4080F183-4AB4-4E4E-8585-175DA5CCFE61}" dt="2024-07-30T12:21:19.361" v="85" actId="207"/>
          <ac:spMkLst>
            <pc:docMk/>
            <pc:sldMk cId="0" sldId="258"/>
            <ac:spMk id="8" creationId="{00000000-0000-0000-0000-000000000000}"/>
          </ac:spMkLst>
        </pc:spChg>
        <pc:spChg chg="mod">
          <ac:chgData name="Myroslava Makhynia" userId="7bb0f5b9-dfee-454e-9f70-e4fa02f019ef" providerId="ADAL" clId="{4080F183-4AB4-4E4E-8585-175DA5CCFE61}" dt="2024-07-30T12:21:19.361" v="85" actId="207"/>
          <ac:spMkLst>
            <pc:docMk/>
            <pc:sldMk cId="0" sldId="258"/>
            <ac:spMk id="9" creationId="{00000000-0000-0000-0000-000000000000}"/>
          </ac:spMkLst>
        </pc:spChg>
        <pc:spChg chg="mod">
          <ac:chgData name="Myroslava Makhynia" userId="7bb0f5b9-dfee-454e-9f70-e4fa02f019ef" providerId="ADAL" clId="{4080F183-4AB4-4E4E-8585-175DA5CCFE61}" dt="2024-07-30T12:21:16.303" v="84" actId="207"/>
          <ac:spMkLst>
            <pc:docMk/>
            <pc:sldMk cId="0" sldId="258"/>
            <ac:spMk id="11" creationId="{00000000-0000-0000-0000-000000000000}"/>
          </ac:spMkLst>
        </pc:spChg>
        <pc:spChg chg="mod">
          <ac:chgData name="Myroslava Makhynia" userId="7bb0f5b9-dfee-454e-9f70-e4fa02f019ef" providerId="ADAL" clId="{4080F183-4AB4-4E4E-8585-175DA5CCFE61}" dt="2024-07-30T12:21:16.303" v="84" actId="207"/>
          <ac:spMkLst>
            <pc:docMk/>
            <pc:sldMk cId="0" sldId="258"/>
            <ac:spMk id="12" creationId="{00000000-0000-0000-0000-000000000000}"/>
          </ac:spMkLst>
        </pc:spChg>
        <pc:spChg chg="mod">
          <ac:chgData name="Myroslava Makhynia" userId="7bb0f5b9-dfee-454e-9f70-e4fa02f019ef" providerId="ADAL" clId="{4080F183-4AB4-4E4E-8585-175DA5CCFE61}" dt="2024-07-30T12:24:12.059" v="125" actId="2085"/>
          <ac:spMkLst>
            <pc:docMk/>
            <pc:sldMk cId="0" sldId="258"/>
            <ac:spMk id="14" creationId="{00000000-0000-0000-0000-000000000000}"/>
          </ac:spMkLst>
        </pc:spChg>
        <pc:spChg chg="mod">
          <ac:chgData name="Myroslava Makhynia" userId="7bb0f5b9-dfee-454e-9f70-e4fa02f019ef" providerId="ADAL" clId="{4080F183-4AB4-4E4E-8585-175DA5CCFE61}" dt="2024-07-30T12:24:12.059" v="125" actId="2085"/>
          <ac:spMkLst>
            <pc:docMk/>
            <pc:sldMk cId="0" sldId="258"/>
            <ac:spMk id="15" creationId="{00000000-0000-0000-0000-000000000000}"/>
          </ac:spMkLst>
        </pc:spChg>
        <pc:spChg chg="mod">
          <ac:chgData name="Myroslava Makhynia" userId="7bb0f5b9-dfee-454e-9f70-e4fa02f019ef" providerId="ADAL" clId="{4080F183-4AB4-4E4E-8585-175DA5CCFE61}" dt="2024-07-30T12:24:06.497" v="124" actId="207"/>
          <ac:spMkLst>
            <pc:docMk/>
            <pc:sldMk cId="0" sldId="258"/>
            <ac:spMk id="17" creationId="{00000000-0000-0000-0000-000000000000}"/>
          </ac:spMkLst>
        </pc:spChg>
        <pc:spChg chg="mod">
          <ac:chgData name="Myroslava Makhynia" userId="7bb0f5b9-dfee-454e-9f70-e4fa02f019ef" providerId="ADAL" clId="{4080F183-4AB4-4E4E-8585-175DA5CCFE61}" dt="2024-07-30T12:24:06.497" v="124" actId="207"/>
          <ac:spMkLst>
            <pc:docMk/>
            <pc:sldMk cId="0" sldId="258"/>
            <ac:spMk id="18" creationId="{00000000-0000-0000-0000-000000000000}"/>
          </ac:spMkLst>
        </pc:spChg>
        <pc:spChg chg="mod">
          <ac:chgData name="Myroslava Makhynia" userId="7bb0f5b9-dfee-454e-9f70-e4fa02f019ef" providerId="ADAL" clId="{4080F183-4AB4-4E4E-8585-175DA5CCFE61}" dt="2024-07-30T12:24:15.247" v="126" actId="207"/>
          <ac:spMkLst>
            <pc:docMk/>
            <pc:sldMk cId="0" sldId="258"/>
            <ac:spMk id="20" creationId="{00000000-0000-0000-0000-000000000000}"/>
          </ac:spMkLst>
        </pc:spChg>
        <pc:spChg chg="mod">
          <ac:chgData name="Myroslava Makhynia" userId="7bb0f5b9-dfee-454e-9f70-e4fa02f019ef" providerId="ADAL" clId="{4080F183-4AB4-4E4E-8585-175DA5CCFE61}" dt="2024-07-30T12:24:15.247" v="126" actId="207"/>
          <ac:spMkLst>
            <pc:docMk/>
            <pc:sldMk cId="0" sldId="258"/>
            <ac:spMk id="21" creationId="{00000000-0000-0000-0000-000000000000}"/>
          </ac:spMkLst>
        </pc:spChg>
        <pc:spChg chg="mod">
          <ac:chgData name="Myroslava Makhynia" userId="7bb0f5b9-dfee-454e-9f70-e4fa02f019ef" providerId="ADAL" clId="{4080F183-4AB4-4E4E-8585-175DA5CCFE61}" dt="2024-07-30T12:24:26.345" v="127" actId="207"/>
          <ac:spMkLst>
            <pc:docMk/>
            <pc:sldMk cId="0" sldId="258"/>
            <ac:spMk id="23" creationId="{00000000-0000-0000-0000-000000000000}"/>
          </ac:spMkLst>
        </pc:spChg>
        <pc:spChg chg="mod">
          <ac:chgData name="Myroslava Makhynia" userId="7bb0f5b9-dfee-454e-9f70-e4fa02f019ef" providerId="ADAL" clId="{4080F183-4AB4-4E4E-8585-175DA5CCFE61}" dt="2024-07-30T12:24:26.345" v="127" actId="207"/>
          <ac:spMkLst>
            <pc:docMk/>
            <pc:sldMk cId="0" sldId="258"/>
            <ac:spMk id="24" creationId="{00000000-0000-0000-0000-000000000000}"/>
          </ac:spMkLst>
        </pc:spChg>
        <pc:spChg chg="mod">
          <ac:chgData name="Myroslava Makhynia" userId="7bb0f5b9-dfee-454e-9f70-e4fa02f019ef" providerId="ADAL" clId="{4080F183-4AB4-4E4E-8585-175DA5CCFE61}" dt="2024-07-30T12:24:26.345" v="127" actId="207"/>
          <ac:spMkLst>
            <pc:docMk/>
            <pc:sldMk cId="0" sldId="258"/>
            <ac:spMk id="26" creationId="{00000000-0000-0000-0000-000000000000}"/>
          </ac:spMkLst>
        </pc:spChg>
        <pc:spChg chg="mod">
          <ac:chgData name="Myroslava Makhynia" userId="7bb0f5b9-dfee-454e-9f70-e4fa02f019ef" providerId="ADAL" clId="{4080F183-4AB4-4E4E-8585-175DA5CCFE61}" dt="2024-07-30T12:24:26.345" v="127" actId="207"/>
          <ac:spMkLst>
            <pc:docMk/>
            <pc:sldMk cId="0" sldId="258"/>
            <ac:spMk id="27" creationId="{00000000-0000-0000-0000-000000000000}"/>
          </ac:spMkLst>
        </pc:spChg>
        <pc:spChg chg="mod">
          <ac:chgData name="Myroslava Makhynia" userId="7bb0f5b9-dfee-454e-9f70-e4fa02f019ef" providerId="ADAL" clId="{4080F183-4AB4-4E4E-8585-175DA5CCFE61}" dt="2024-07-30T12:24:26.345" v="127" actId="207"/>
          <ac:spMkLst>
            <pc:docMk/>
            <pc:sldMk cId="0" sldId="258"/>
            <ac:spMk id="29" creationId="{00000000-0000-0000-0000-000000000000}"/>
          </ac:spMkLst>
        </pc:spChg>
        <pc:spChg chg="mod">
          <ac:chgData name="Myroslava Makhynia" userId="7bb0f5b9-dfee-454e-9f70-e4fa02f019ef" providerId="ADAL" clId="{4080F183-4AB4-4E4E-8585-175DA5CCFE61}" dt="2024-07-30T12:24:26.345" v="127" actId="207"/>
          <ac:spMkLst>
            <pc:docMk/>
            <pc:sldMk cId="0" sldId="258"/>
            <ac:spMk id="30" creationId="{00000000-0000-0000-0000-000000000000}"/>
          </ac:spMkLst>
        </pc:spChg>
        <pc:spChg chg="mod topLvl">
          <ac:chgData name="Myroslava Makhynia" userId="7bb0f5b9-dfee-454e-9f70-e4fa02f019ef" providerId="ADAL" clId="{4080F183-4AB4-4E4E-8585-175DA5CCFE61}" dt="2024-07-30T12:22:50.686" v="105" actId="1076"/>
          <ac:spMkLst>
            <pc:docMk/>
            <pc:sldMk cId="0" sldId="258"/>
            <ac:spMk id="38" creationId="{00000000-0000-0000-0000-000000000000}"/>
          </ac:spMkLst>
        </pc:spChg>
        <pc:spChg chg="del mod topLvl">
          <ac:chgData name="Myroslava Makhynia" userId="7bb0f5b9-dfee-454e-9f70-e4fa02f019ef" providerId="ADAL" clId="{4080F183-4AB4-4E4E-8585-175DA5CCFE61}" dt="2024-07-30T12:22:04.752" v="94" actId="478"/>
          <ac:spMkLst>
            <pc:docMk/>
            <pc:sldMk cId="0" sldId="258"/>
            <ac:spMk id="39" creationId="{00000000-0000-0000-0000-000000000000}"/>
          </ac:spMkLst>
        </pc:spChg>
        <pc:spChg chg="mod">
          <ac:chgData name="Myroslava Makhynia" userId="7bb0f5b9-dfee-454e-9f70-e4fa02f019ef" providerId="ADAL" clId="{4080F183-4AB4-4E4E-8585-175DA5CCFE61}" dt="2024-07-30T12:24:26.345" v="127" actId="207"/>
          <ac:spMkLst>
            <pc:docMk/>
            <pc:sldMk cId="0" sldId="258"/>
            <ac:spMk id="41" creationId="{00000000-0000-0000-0000-000000000000}"/>
          </ac:spMkLst>
        </pc:spChg>
        <pc:spChg chg="mod">
          <ac:chgData name="Myroslava Makhynia" userId="7bb0f5b9-dfee-454e-9f70-e4fa02f019ef" providerId="ADAL" clId="{4080F183-4AB4-4E4E-8585-175DA5CCFE61}" dt="2024-07-30T12:24:26.345" v="127" actId="207"/>
          <ac:spMkLst>
            <pc:docMk/>
            <pc:sldMk cId="0" sldId="258"/>
            <ac:spMk id="42" creationId="{00000000-0000-0000-0000-000000000000}"/>
          </ac:spMkLst>
        </pc:spChg>
        <pc:spChg chg="mod">
          <ac:chgData name="Myroslava Makhynia" userId="7bb0f5b9-dfee-454e-9f70-e4fa02f019ef" providerId="ADAL" clId="{4080F183-4AB4-4E4E-8585-175DA5CCFE61}" dt="2024-07-30T12:24:26.345" v="127" actId="207"/>
          <ac:spMkLst>
            <pc:docMk/>
            <pc:sldMk cId="0" sldId="258"/>
            <ac:spMk id="44" creationId="{00000000-0000-0000-0000-000000000000}"/>
          </ac:spMkLst>
        </pc:spChg>
        <pc:spChg chg="mod">
          <ac:chgData name="Myroslava Makhynia" userId="7bb0f5b9-dfee-454e-9f70-e4fa02f019ef" providerId="ADAL" clId="{4080F183-4AB4-4E4E-8585-175DA5CCFE61}" dt="2024-07-30T12:24:26.345" v="127" actId="207"/>
          <ac:spMkLst>
            <pc:docMk/>
            <pc:sldMk cId="0" sldId="258"/>
            <ac:spMk id="45" creationId="{00000000-0000-0000-0000-000000000000}"/>
          </ac:spMkLst>
        </pc:spChg>
        <pc:spChg chg="del">
          <ac:chgData name="Myroslava Makhynia" userId="7bb0f5b9-dfee-454e-9f70-e4fa02f019ef" providerId="ADAL" clId="{4080F183-4AB4-4E4E-8585-175DA5CCFE61}" dt="2024-07-30T12:20:59.306" v="78" actId="478"/>
          <ac:spMkLst>
            <pc:docMk/>
            <pc:sldMk cId="0" sldId="258"/>
            <ac:spMk id="46" creationId="{00000000-0000-0000-0000-000000000000}"/>
          </ac:spMkLst>
        </pc:spChg>
        <pc:spChg chg="del">
          <ac:chgData name="Myroslava Makhynia" userId="7bb0f5b9-dfee-454e-9f70-e4fa02f019ef" providerId="ADAL" clId="{4080F183-4AB4-4E4E-8585-175DA5CCFE61}" dt="2024-07-30T12:21:00.736" v="79" actId="478"/>
          <ac:spMkLst>
            <pc:docMk/>
            <pc:sldMk cId="0" sldId="258"/>
            <ac:spMk id="47" creationId="{00000000-0000-0000-0000-000000000000}"/>
          </ac:spMkLst>
        </pc:spChg>
        <pc:spChg chg="mod">
          <ac:chgData name="Myroslava Makhynia" userId="7bb0f5b9-dfee-454e-9f70-e4fa02f019ef" providerId="ADAL" clId="{4080F183-4AB4-4E4E-8585-175DA5CCFE61}" dt="2024-07-30T12:26:45.707" v="151" actId="1076"/>
          <ac:spMkLst>
            <pc:docMk/>
            <pc:sldMk cId="0" sldId="258"/>
            <ac:spMk id="48" creationId="{00000000-0000-0000-0000-000000000000}"/>
          </ac:spMkLst>
        </pc:spChg>
        <pc:spChg chg="mod">
          <ac:chgData name="Myroslava Makhynia" userId="7bb0f5b9-dfee-454e-9f70-e4fa02f019ef" providerId="ADAL" clId="{4080F183-4AB4-4E4E-8585-175DA5CCFE61}" dt="2024-07-30T12:26:45.707" v="151" actId="1076"/>
          <ac:spMkLst>
            <pc:docMk/>
            <pc:sldMk cId="0" sldId="258"/>
            <ac:spMk id="49" creationId="{00000000-0000-0000-0000-000000000000}"/>
          </ac:spMkLst>
        </pc:spChg>
        <pc:spChg chg="mod">
          <ac:chgData name="Myroslava Makhynia" userId="7bb0f5b9-dfee-454e-9f70-e4fa02f019ef" providerId="ADAL" clId="{4080F183-4AB4-4E4E-8585-175DA5CCFE61}" dt="2024-07-30T12:25:11.741" v="138" actId="1076"/>
          <ac:spMkLst>
            <pc:docMk/>
            <pc:sldMk cId="0" sldId="258"/>
            <ac:spMk id="50" creationId="{00000000-0000-0000-0000-000000000000}"/>
          </ac:spMkLst>
        </pc:spChg>
        <pc:spChg chg="mod">
          <ac:chgData name="Myroslava Makhynia" userId="7bb0f5b9-dfee-454e-9f70-e4fa02f019ef" providerId="ADAL" clId="{4080F183-4AB4-4E4E-8585-175DA5CCFE61}" dt="2024-07-30T12:26:45.707" v="151" actId="1076"/>
          <ac:spMkLst>
            <pc:docMk/>
            <pc:sldMk cId="0" sldId="258"/>
            <ac:spMk id="51" creationId="{00000000-0000-0000-0000-000000000000}"/>
          </ac:spMkLst>
        </pc:spChg>
        <pc:spChg chg="mod">
          <ac:chgData name="Myroslava Makhynia" userId="7bb0f5b9-dfee-454e-9f70-e4fa02f019ef" providerId="ADAL" clId="{4080F183-4AB4-4E4E-8585-175DA5CCFE61}" dt="2024-07-30T12:26:45.707" v="151" actId="1076"/>
          <ac:spMkLst>
            <pc:docMk/>
            <pc:sldMk cId="0" sldId="258"/>
            <ac:spMk id="52" creationId="{00000000-0000-0000-0000-000000000000}"/>
          </ac:spMkLst>
        </pc:spChg>
        <pc:spChg chg="mod">
          <ac:chgData name="Myroslava Makhynia" userId="7bb0f5b9-dfee-454e-9f70-e4fa02f019ef" providerId="ADAL" clId="{4080F183-4AB4-4E4E-8585-175DA5CCFE61}" dt="2024-07-30T12:26:45.707" v="151" actId="1076"/>
          <ac:spMkLst>
            <pc:docMk/>
            <pc:sldMk cId="0" sldId="258"/>
            <ac:spMk id="53" creationId="{00000000-0000-0000-0000-000000000000}"/>
          </ac:spMkLst>
        </pc:spChg>
        <pc:spChg chg="mod">
          <ac:chgData name="Myroslava Makhynia" userId="7bb0f5b9-dfee-454e-9f70-e4fa02f019ef" providerId="ADAL" clId="{4080F183-4AB4-4E4E-8585-175DA5CCFE61}" dt="2024-07-30T12:26:45.707" v="151" actId="1076"/>
          <ac:spMkLst>
            <pc:docMk/>
            <pc:sldMk cId="0" sldId="258"/>
            <ac:spMk id="54" creationId="{00000000-0000-0000-0000-000000000000}"/>
          </ac:spMkLst>
        </pc:spChg>
        <pc:spChg chg="mod">
          <ac:chgData name="Myroslava Makhynia" userId="7bb0f5b9-dfee-454e-9f70-e4fa02f019ef" providerId="ADAL" clId="{4080F183-4AB4-4E4E-8585-175DA5CCFE61}" dt="2024-07-30T12:26:45.707" v="151" actId="1076"/>
          <ac:spMkLst>
            <pc:docMk/>
            <pc:sldMk cId="0" sldId="258"/>
            <ac:spMk id="55" creationId="{00000000-0000-0000-0000-000000000000}"/>
          </ac:spMkLst>
        </pc:spChg>
        <pc:spChg chg="mod">
          <ac:chgData name="Myroslava Makhynia" userId="7bb0f5b9-dfee-454e-9f70-e4fa02f019ef" providerId="ADAL" clId="{4080F183-4AB4-4E4E-8585-175DA5CCFE61}" dt="2024-07-30T12:26:45.707" v="151" actId="1076"/>
          <ac:spMkLst>
            <pc:docMk/>
            <pc:sldMk cId="0" sldId="258"/>
            <ac:spMk id="56" creationId="{00000000-0000-0000-0000-000000000000}"/>
          </ac:spMkLst>
        </pc:spChg>
        <pc:spChg chg="add mod">
          <ac:chgData name="Myroslava Makhynia" userId="7bb0f5b9-dfee-454e-9f70-e4fa02f019ef" providerId="ADAL" clId="{4080F183-4AB4-4E4E-8585-175DA5CCFE61}" dt="2024-07-30T12:21:07.174" v="82"/>
          <ac:spMkLst>
            <pc:docMk/>
            <pc:sldMk cId="0" sldId="258"/>
            <ac:spMk id="57" creationId="{CE7CF2A9-DB0D-E7D9-BA83-A8BBD8720693}"/>
          </ac:spMkLst>
        </pc:spChg>
        <pc:spChg chg="add mod">
          <ac:chgData name="Myroslava Makhynia" userId="7bb0f5b9-dfee-454e-9f70-e4fa02f019ef" providerId="ADAL" clId="{4080F183-4AB4-4E4E-8585-175DA5CCFE61}" dt="2024-07-30T12:21:07.174" v="82"/>
          <ac:spMkLst>
            <pc:docMk/>
            <pc:sldMk cId="0" sldId="258"/>
            <ac:spMk id="58" creationId="{31D599BC-893C-D7FB-C6DC-23B7A0F8E5DF}"/>
          </ac:spMkLst>
        </pc:spChg>
        <pc:spChg chg="add del">
          <ac:chgData name="Myroslava Makhynia" userId="7bb0f5b9-dfee-454e-9f70-e4fa02f019ef" providerId="ADAL" clId="{4080F183-4AB4-4E4E-8585-175DA5CCFE61}" dt="2024-07-30T12:27:31.600" v="153" actId="478"/>
          <ac:spMkLst>
            <pc:docMk/>
            <pc:sldMk cId="0" sldId="258"/>
            <ac:spMk id="59" creationId="{3E007558-134D-F843-9C2E-80CD2A4ECC29}"/>
          </ac:spMkLst>
        </pc:spChg>
        <pc:grpChg chg="mod ord">
          <ac:chgData name="Myroslava Makhynia" userId="7bb0f5b9-dfee-454e-9f70-e4fa02f019ef" providerId="ADAL" clId="{4080F183-4AB4-4E4E-8585-175DA5CCFE61}" dt="2024-07-30T12:28:15.457" v="159" actId="170"/>
          <ac:grpSpMkLst>
            <pc:docMk/>
            <pc:sldMk cId="0" sldId="258"/>
            <ac:grpSpMk id="2" creationId="{00000000-0000-0000-0000-000000000000}"/>
          </ac:grpSpMkLst>
        </pc:grpChg>
        <pc:grpChg chg="mod">
          <ac:chgData name="Myroslava Makhynia" userId="7bb0f5b9-dfee-454e-9f70-e4fa02f019ef" providerId="ADAL" clId="{4080F183-4AB4-4E4E-8585-175DA5CCFE61}" dt="2024-07-30T12:29:17.567" v="176" actId="14100"/>
          <ac:grpSpMkLst>
            <pc:docMk/>
            <pc:sldMk cId="0" sldId="258"/>
            <ac:grpSpMk id="4" creationId="{00000000-0000-0000-0000-000000000000}"/>
          </ac:grpSpMkLst>
        </pc:grpChg>
        <pc:grpChg chg="mod">
          <ac:chgData name="Myroslava Makhynia" userId="7bb0f5b9-dfee-454e-9f70-e4fa02f019ef" providerId="ADAL" clId="{4080F183-4AB4-4E4E-8585-175DA5CCFE61}" dt="2024-07-30T12:21:19.361" v="85" actId="207"/>
          <ac:grpSpMkLst>
            <pc:docMk/>
            <pc:sldMk cId="0" sldId="258"/>
            <ac:grpSpMk id="7" creationId="{00000000-0000-0000-0000-000000000000}"/>
          </ac:grpSpMkLst>
        </pc:grpChg>
        <pc:grpChg chg="mod">
          <ac:chgData name="Myroslava Makhynia" userId="7bb0f5b9-dfee-454e-9f70-e4fa02f019ef" providerId="ADAL" clId="{4080F183-4AB4-4E4E-8585-175DA5CCFE61}" dt="2024-07-30T12:21:30.148" v="87" actId="14100"/>
          <ac:grpSpMkLst>
            <pc:docMk/>
            <pc:sldMk cId="0" sldId="258"/>
            <ac:grpSpMk id="10" creationId="{00000000-0000-0000-0000-000000000000}"/>
          </ac:grpSpMkLst>
        </pc:grpChg>
        <pc:grpChg chg="mod ord">
          <ac:chgData name="Myroslava Makhynia" userId="7bb0f5b9-dfee-454e-9f70-e4fa02f019ef" providerId="ADAL" clId="{4080F183-4AB4-4E4E-8585-175DA5CCFE61}" dt="2024-07-30T12:26:45.707" v="151" actId="1076"/>
          <ac:grpSpMkLst>
            <pc:docMk/>
            <pc:sldMk cId="0" sldId="258"/>
            <ac:grpSpMk id="13" creationId="{00000000-0000-0000-0000-000000000000}"/>
          </ac:grpSpMkLst>
        </pc:grpChg>
        <pc:grpChg chg="mod">
          <ac:chgData name="Myroslava Makhynia" userId="7bb0f5b9-dfee-454e-9f70-e4fa02f019ef" providerId="ADAL" clId="{4080F183-4AB4-4E4E-8585-175DA5CCFE61}" dt="2024-07-30T12:26:45.707" v="151" actId="1076"/>
          <ac:grpSpMkLst>
            <pc:docMk/>
            <pc:sldMk cId="0" sldId="258"/>
            <ac:grpSpMk id="16" creationId="{00000000-0000-0000-0000-000000000000}"/>
          </ac:grpSpMkLst>
        </pc:grpChg>
        <pc:grpChg chg="mod">
          <ac:chgData name="Myroslava Makhynia" userId="7bb0f5b9-dfee-454e-9f70-e4fa02f019ef" providerId="ADAL" clId="{4080F183-4AB4-4E4E-8585-175DA5CCFE61}" dt="2024-07-30T12:26:45.707" v="151" actId="1076"/>
          <ac:grpSpMkLst>
            <pc:docMk/>
            <pc:sldMk cId="0" sldId="258"/>
            <ac:grpSpMk id="19" creationId="{00000000-0000-0000-0000-000000000000}"/>
          </ac:grpSpMkLst>
        </pc:grpChg>
        <pc:grpChg chg="mod">
          <ac:chgData name="Myroslava Makhynia" userId="7bb0f5b9-dfee-454e-9f70-e4fa02f019ef" providerId="ADAL" clId="{4080F183-4AB4-4E4E-8585-175DA5CCFE61}" dt="2024-07-30T12:26:45.707" v="151" actId="1076"/>
          <ac:grpSpMkLst>
            <pc:docMk/>
            <pc:sldMk cId="0" sldId="258"/>
            <ac:grpSpMk id="22" creationId="{00000000-0000-0000-0000-000000000000}"/>
          </ac:grpSpMkLst>
        </pc:grpChg>
        <pc:grpChg chg="mod">
          <ac:chgData name="Myroslava Makhynia" userId="7bb0f5b9-dfee-454e-9f70-e4fa02f019ef" providerId="ADAL" clId="{4080F183-4AB4-4E4E-8585-175DA5CCFE61}" dt="2024-07-30T12:26:45.707" v="151" actId="1076"/>
          <ac:grpSpMkLst>
            <pc:docMk/>
            <pc:sldMk cId="0" sldId="258"/>
            <ac:grpSpMk id="25" creationId="{00000000-0000-0000-0000-000000000000}"/>
          </ac:grpSpMkLst>
        </pc:grpChg>
        <pc:grpChg chg="mod">
          <ac:chgData name="Myroslava Makhynia" userId="7bb0f5b9-dfee-454e-9f70-e4fa02f019ef" providerId="ADAL" clId="{4080F183-4AB4-4E4E-8585-175DA5CCFE61}" dt="2024-07-30T12:26:45.707" v="151" actId="1076"/>
          <ac:grpSpMkLst>
            <pc:docMk/>
            <pc:sldMk cId="0" sldId="258"/>
            <ac:grpSpMk id="28" creationId="{00000000-0000-0000-0000-000000000000}"/>
          </ac:grpSpMkLst>
        </pc:grpChg>
        <pc:grpChg chg="del">
          <ac:chgData name="Myroslava Makhynia" userId="7bb0f5b9-dfee-454e-9f70-e4fa02f019ef" providerId="ADAL" clId="{4080F183-4AB4-4E4E-8585-175DA5CCFE61}" dt="2024-07-30T12:21:06.324" v="81" actId="478"/>
          <ac:grpSpMkLst>
            <pc:docMk/>
            <pc:sldMk cId="0" sldId="258"/>
            <ac:grpSpMk id="31" creationId="{00000000-0000-0000-0000-000000000000}"/>
          </ac:grpSpMkLst>
        </pc:grpChg>
        <pc:grpChg chg="del">
          <ac:chgData name="Myroslava Makhynia" userId="7bb0f5b9-dfee-454e-9f70-e4fa02f019ef" providerId="ADAL" clId="{4080F183-4AB4-4E4E-8585-175DA5CCFE61}" dt="2024-07-30T12:21:03.404" v="80" actId="478"/>
          <ac:grpSpMkLst>
            <pc:docMk/>
            <pc:sldMk cId="0" sldId="258"/>
            <ac:grpSpMk id="34" creationId="{00000000-0000-0000-0000-000000000000}"/>
          </ac:grpSpMkLst>
        </pc:grpChg>
        <pc:grpChg chg="del mod">
          <ac:chgData name="Myroslava Makhynia" userId="7bb0f5b9-dfee-454e-9f70-e4fa02f019ef" providerId="ADAL" clId="{4080F183-4AB4-4E4E-8585-175DA5CCFE61}" dt="2024-07-30T12:22:04.752" v="94" actId="478"/>
          <ac:grpSpMkLst>
            <pc:docMk/>
            <pc:sldMk cId="0" sldId="258"/>
            <ac:grpSpMk id="37" creationId="{00000000-0000-0000-0000-000000000000}"/>
          </ac:grpSpMkLst>
        </pc:grpChg>
        <pc:grpChg chg="mod">
          <ac:chgData name="Myroslava Makhynia" userId="7bb0f5b9-dfee-454e-9f70-e4fa02f019ef" providerId="ADAL" clId="{4080F183-4AB4-4E4E-8585-175DA5CCFE61}" dt="2024-07-30T12:26:45.707" v="151" actId="1076"/>
          <ac:grpSpMkLst>
            <pc:docMk/>
            <pc:sldMk cId="0" sldId="258"/>
            <ac:grpSpMk id="40" creationId="{00000000-0000-0000-0000-000000000000}"/>
          </ac:grpSpMkLst>
        </pc:grpChg>
        <pc:grpChg chg="mod">
          <ac:chgData name="Myroslava Makhynia" userId="7bb0f5b9-dfee-454e-9f70-e4fa02f019ef" providerId="ADAL" clId="{4080F183-4AB4-4E4E-8585-175DA5CCFE61}" dt="2024-07-30T12:26:45.707" v="151" actId="1076"/>
          <ac:grpSpMkLst>
            <pc:docMk/>
            <pc:sldMk cId="0" sldId="258"/>
            <ac:grpSpMk id="43" creationId="{00000000-0000-0000-0000-000000000000}"/>
          </ac:grpSpMkLst>
        </pc:grpChg>
      </pc:sldChg>
      <pc:sldChg chg="addSp delSp modSp mod">
        <pc:chgData name="Myroslava Makhynia" userId="7bb0f5b9-dfee-454e-9f70-e4fa02f019ef" providerId="ADAL" clId="{4080F183-4AB4-4E4E-8585-175DA5CCFE61}" dt="2024-07-31T10:39:14.925" v="899" actId="207"/>
        <pc:sldMkLst>
          <pc:docMk/>
          <pc:sldMk cId="0" sldId="259"/>
        </pc:sldMkLst>
        <pc:spChg chg="mod">
          <ac:chgData name="Myroslava Makhynia" userId="7bb0f5b9-dfee-454e-9f70-e4fa02f019ef" providerId="ADAL" clId="{4080F183-4AB4-4E4E-8585-175DA5CCFE61}" dt="2024-07-30T12:28:22.880" v="160" actId="207"/>
          <ac:spMkLst>
            <pc:docMk/>
            <pc:sldMk cId="0" sldId="259"/>
            <ac:spMk id="3" creationId="{00000000-0000-0000-0000-000000000000}"/>
          </ac:spMkLst>
        </pc:spChg>
        <pc:spChg chg="mod">
          <ac:chgData name="Myroslava Makhynia" userId="7bb0f5b9-dfee-454e-9f70-e4fa02f019ef" providerId="ADAL" clId="{4080F183-4AB4-4E4E-8585-175DA5CCFE61}" dt="2024-07-30T12:28:22.880" v="160" actId="207"/>
          <ac:spMkLst>
            <pc:docMk/>
            <pc:sldMk cId="0" sldId="259"/>
            <ac:spMk id="4" creationId="{00000000-0000-0000-0000-000000000000}"/>
          </ac:spMkLst>
        </pc:spChg>
        <pc:spChg chg="del mod topLvl">
          <ac:chgData name="Myroslava Makhynia" userId="7bb0f5b9-dfee-454e-9f70-e4fa02f019ef" providerId="ADAL" clId="{4080F183-4AB4-4E4E-8585-175DA5CCFE61}" dt="2024-07-30T12:30:48.541" v="194" actId="478"/>
          <ac:spMkLst>
            <pc:docMk/>
            <pc:sldMk cId="0" sldId="259"/>
            <ac:spMk id="7" creationId="{00000000-0000-0000-0000-000000000000}"/>
          </ac:spMkLst>
        </pc:spChg>
        <pc:spChg chg="mod topLvl">
          <ac:chgData name="Myroslava Makhynia" userId="7bb0f5b9-dfee-454e-9f70-e4fa02f019ef" providerId="ADAL" clId="{4080F183-4AB4-4E4E-8585-175DA5CCFE61}" dt="2024-07-30T12:30:48.541" v="194" actId="478"/>
          <ac:spMkLst>
            <pc:docMk/>
            <pc:sldMk cId="0" sldId="259"/>
            <ac:spMk id="8" creationId="{00000000-0000-0000-0000-000000000000}"/>
          </ac:spMkLst>
        </pc:spChg>
        <pc:spChg chg="mod">
          <ac:chgData name="Myroslava Makhynia" userId="7bb0f5b9-dfee-454e-9f70-e4fa02f019ef" providerId="ADAL" clId="{4080F183-4AB4-4E4E-8585-175DA5CCFE61}" dt="2024-07-30T12:31:01.172" v="195" actId="255"/>
          <ac:spMkLst>
            <pc:docMk/>
            <pc:sldMk cId="0" sldId="259"/>
            <ac:spMk id="9" creationId="{00000000-0000-0000-0000-000000000000}"/>
          </ac:spMkLst>
        </pc:spChg>
        <pc:spChg chg="mod">
          <ac:chgData name="Myroslava Makhynia" userId="7bb0f5b9-dfee-454e-9f70-e4fa02f019ef" providerId="ADAL" clId="{4080F183-4AB4-4E4E-8585-175DA5CCFE61}" dt="2024-07-31T10:39:14.925" v="899" actId="207"/>
          <ac:spMkLst>
            <pc:docMk/>
            <pc:sldMk cId="0" sldId="259"/>
            <ac:spMk id="16" creationId="{00000000-0000-0000-0000-000000000000}"/>
          </ac:spMkLst>
        </pc:spChg>
        <pc:spChg chg="del">
          <ac:chgData name="Myroslava Makhynia" userId="7bb0f5b9-dfee-454e-9f70-e4fa02f019ef" providerId="ADAL" clId="{4080F183-4AB4-4E4E-8585-175DA5CCFE61}" dt="2024-07-30T12:30:15.206" v="184" actId="478"/>
          <ac:spMkLst>
            <pc:docMk/>
            <pc:sldMk cId="0" sldId="259"/>
            <ac:spMk id="17" creationId="{00000000-0000-0000-0000-000000000000}"/>
          </ac:spMkLst>
        </pc:spChg>
        <pc:spChg chg="del">
          <ac:chgData name="Myroslava Makhynia" userId="7bb0f5b9-dfee-454e-9f70-e4fa02f019ef" providerId="ADAL" clId="{4080F183-4AB4-4E4E-8585-175DA5CCFE61}" dt="2024-07-30T12:30:17.131" v="185" actId="478"/>
          <ac:spMkLst>
            <pc:docMk/>
            <pc:sldMk cId="0" sldId="259"/>
            <ac:spMk id="18" creationId="{00000000-0000-0000-0000-000000000000}"/>
          </ac:spMkLst>
        </pc:spChg>
        <pc:spChg chg="mod">
          <ac:chgData name="Myroslava Makhynia" userId="7bb0f5b9-dfee-454e-9f70-e4fa02f019ef" providerId="ADAL" clId="{4080F183-4AB4-4E4E-8585-175DA5CCFE61}" dt="2024-07-31T10:39:14.925" v="899" actId="207"/>
          <ac:spMkLst>
            <pc:docMk/>
            <pc:sldMk cId="0" sldId="259"/>
            <ac:spMk id="19" creationId="{00000000-0000-0000-0000-000000000000}"/>
          </ac:spMkLst>
        </pc:spChg>
        <pc:spChg chg="mod">
          <ac:chgData name="Myroslava Makhynia" userId="7bb0f5b9-dfee-454e-9f70-e4fa02f019ef" providerId="ADAL" clId="{4080F183-4AB4-4E4E-8585-175DA5CCFE61}" dt="2024-07-31T10:39:14.925" v="899" actId="207"/>
          <ac:spMkLst>
            <pc:docMk/>
            <pc:sldMk cId="0" sldId="259"/>
            <ac:spMk id="20" creationId="{00000000-0000-0000-0000-000000000000}"/>
          </ac:spMkLst>
        </pc:spChg>
        <pc:spChg chg="mod">
          <ac:chgData name="Myroslava Makhynia" userId="7bb0f5b9-dfee-454e-9f70-e4fa02f019ef" providerId="ADAL" clId="{4080F183-4AB4-4E4E-8585-175DA5CCFE61}" dt="2024-07-31T10:39:14.925" v="899" actId="207"/>
          <ac:spMkLst>
            <pc:docMk/>
            <pc:sldMk cId="0" sldId="259"/>
            <ac:spMk id="22" creationId="{00000000-0000-0000-0000-000000000000}"/>
          </ac:spMkLst>
        </pc:spChg>
        <pc:spChg chg="mod">
          <ac:chgData name="Myroslava Makhynia" userId="7bb0f5b9-dfee-454e-9f70-e4fa02f019ef" providerId="ADAL" clId="{4080F183-4AB4-4E4E-8585-175DA5CCFE61}" dt="2024-07-31T10:39:14.925" v="899" actId="207"/>
          <ac:spMkLst>
            <pc:docMk/>
            <pc:sldMk cId="0" sldId="259"/>
            <ac:spMk id="23" creationId="{00000000-0000-0000-0000-000000000000}"/>
          </ac:spMkLst>
        </pc:spChg>
        <pc:spChg chg="mod">
          <ac:chgData name="Myroslava Makhynia" userId="7bb0f5b9-dfee-454e-9f70-e4fa02f019ef" providerId="ADAL" clId="{4080F183-4AB4-4E4E-8585-175DA5CCFE61}" dt="2024-07-31T10:39:14.925" v="899" actId="207"/>
          <ac:spMkLst>
            <pc:docMk/>
            <pc:sldMk cId="0" sldId="259"/>
            <ac:spMk id="25" creationId="{00000000-0000-0000-0000-000000000000}"/>
          </ac:spMkLst>
        </pc:spChg>
        <pc:spChg chg="mod">
          <ac:chgData name="Myroslava Makhynia" userId="7bb0f5b9-dfee-454e-9f70-e4fa02f019ef" providerId="ADAL" clId="{4080F183-4AB4-4E4E-8585-175DA5CCFE61}" dt="2024-07-31T10:39:14.925" v="899" actId="207"/>
          <ac:spMkLst>
            <pc:docMk/>
            <pc:sldMk cId="0" sldId="259"/>
            <ac:spMk id="26" creationId="{00000000-0000-0000-0000-000000000000}"/>
          </ac:spMkLst>
        </pc:spChg>
        <pc:spChg chg="mod">
          <ac:chgData name="Myroslava Makhynia" userId="7bb0f5b9-dfee-454e-9f70-e4fa02f019ef" providerId="ADAL" clId="{4080F183-4AB4-4E4E-8585-175DA5CCFE61}" dt="2024-07-31T10:39:14.925" v="899" actId="207"/>
          <ac:spMkLst>
            <pc:docMk/>
            <pc:sldMk cId="0" sldId="259"/>
            <ac:spMk id="28" creationId="{00000000-0000-0000-0000-000000000000}"/>
          </ac:spMkLst>
        </pc:spChg>
        <pc:spChg chg="mod">
          <ac:chgData name="Myroslava Makhynia" userId="7bb0f5b9-dfee-454e-9f70-e4fa02f019ef" providerId="ADAL" clId="{4080F183-4AB4-4E4E-8585-175DA5CCFE61}" dt="2024-07-31T10:39:14.925" v="899" actId="207"/>
          <ac:spMkLst>
            <pc:docMk/>
            <pc:sldMk cId="0" sldId="259"/>
            <ac:spMk id="29" creationId="{00000000-0000-0000-0000-000000000000}"/>
          </ac:spMkLst>
        </pc:spChg>
        <pc:spChg chg="add mod ord">
          <ac:chgData name="Myroslava Makhynia" userId="7bb0f5b9-dfee-454e-9f70-e4fa02f019ef" providerId="ADAL" clId="{4080F183-4AB4-4E4E-8585-175DA5CCFE61}" dt="2024-07-30T12:28:47.865" v="168" actId="14100"/>
          <ac:spMkLst>
            <pc:docMk/>
            <pc:sldMk cId="0" sldId="259"/>
            <ac:spMk id="31" creationId="{44B952F3-2BD2-28C0-F627-1CCC49D0E228}"/>
          </ac:spMkLst>
        </pc:spChg>
        <pc:spChg chg="add del mod">
          <ac:chgData name="Myroslava Makhynia" userId="7bb0f5b9-dfee-454e-9f70-e4fa02f019ef" providerId="ADAL" clId="{4080F183-4AB4-4E4E-8585-175DA5CCFE61}" dt="2024-07-30T12:37:50.822" v="210" actId="478"/>
          <ac:spMkLst>
            <pc:docMk/>
            <pc:sldMk cId="0" sldId="259"/>
            <ac:spMk id="32" creationId="{07580999-1444-6754-44D3-A5A0DEE7DD7C}"/>
          </ac:spMkLst>
        </pc:spChg>
        <pc:spChg chg="add del mod">
          <ac:chgData name="Myroslava Makhynia" userId="7bb0f5b9-dfee-454e-9f70-e4fa02f019ef" providerId="ADAL" clId="{4080F183-4AB4-4E4E-8585-175DA5CCFE61}" dt="2024-07-30T12:37:52.460" v="211" actId="478"/>
          <ac:spMkLst>
            <pc:docMk/>
            <pc:sldMk cId="0" sldId="259"/>
            <ac:spMk id="33" creationId="{C6C43FBD-AAB9-1FB2-9FC8-4BE666630542}"/>
          </ac:spMkLst>
        </pc:spChg>
        <pc:spChg chg="add mod">
          <ac:chgData name="Myroslava Makhynia" userId="7bb0f5b9-dfee-454e-9f70-e4fa02f019ef" providerId="ADAL" clId="{4080F183-4AB4-4E4E-8585-175DA5CCFE61}" dt="2024-07-30T12:31:18.941" v="197" actId="1076"/>
          <ac:spMkLst>
            <pc:docMk/>
            <pc:sldMk cId="0" sldId="259"/>
            <ac:spMk id="34" creationId="{C4EAE61A-19ED-1505-CE12-D2F29746FC1C}"/>
          </ac:spMkLst>
        </pc:spChg>
        <pc:spChg chg="add mod">
          <ac:chgData name="Myroslava Makhynia" userId="7bb0f5b9-dfee-454e-9f70-e4fa02f019ef" providerId="ADAL" clId="{4080F183-4AB4-4E4E-8585-175DA5CCFE61}" dt="2024-07-30T12:37:53.068" v="212"/>
          <ac:spMkLst>
            <pc:docMk/>
            <pc:sldMk cId="0" sldId="259"/>
            <ac:spMk id="35" creationId="{66DC7B2A-55FC-170C-42C7-3A754BE5AC3C}"/>
          </ac:spMkLst>
        </pc:spChg>
        <pc:spChg chg="add mod">
          <ac:chgData name="Myroslava Makhynia" userId="7bb0f5b9-dfee-454e-9f70-e4fa02f019ef" providerId="ADAL" clId="{4080F183-4AB4-4E4E-8585-175DA5CCFE61}" dt="2024-07-30T12:38:01.377" v="213"/>
          <ac:spMkLst>
            <pc:docMk/>
            <pc:sldMk cId="0" sldId="259"/>
            <ac:spMk id="36" creationId="{9F225D9D-766F-4BE4-A27F-8548A27E0C93}"/>
          </ac:spMkLst>
        </pc:spChg>
        <pc:spChg chg="add mod">
          <ac:chgData name="Myroslava Makhynia" userId="7bb0f5b9-dfee-454e-9f70-e4fa02f019ef" providerId="ADAL" clId="{4080F183-4AB4-4E4E-8585-175DA5CCFE61}" dt="2024-07-30T12:38:01.377" v="213"/>
          <ac:spMkLst>
            <pc:docMk/>
            <pc:sldMk cId="0" sldId="259"/>
            <ac:spMk id="37" creationId="{CF599B83-A04E-D6BD-8EF1-9957787A9362}"/>
          </ac:spMkLst>
        </pc:spChg>
        <pc:grpChg chg="mod">
          <ac:chgData name="Myroslava Makhynia" userId="7bb0f5b9-dfee-454e-9f70-e4fa02f019ef" providerId="ADAL" clId="{4080F183-4AB4-4E4E-8585-175DA5CCFE61}" dt="2024-07-30T12:29:22.737" v="177" actId="14100"/>
          <ac:grpSpMkLst>
            <pc:docMk/>
            <pc:sldMk cId="0" sldId="259"/>
            <ac:grpSpMk id="2" creationId="{00000000-0000-0000-0000-000000000000}"/>
          </ac:grpSpMkLst>
        </pc:grpChg>
        <pc:grpChg chg="del mod">
          <ac:chgData name="Myroslava Makhynia" userId="7bb0f5b9-dfee-454e-9f70-e4fa02f019ef" providerId="ADAL" clId="{4080F183-4AB4-4E4E-8585-175DA5CCFE61}" dt="2024-07-30T12:30:48.541" v="194" actId="478"/>
          <ac:grpSpMkLst>
            <pc:docMk/>
            <pc:sldMk cId="0" sldId="259"/>
            <ac:grpSpMk id="6" creationId="{00000000-0000-0000-0000-000000000000}"/>
          </ac:grpSpMkLst>
        </pc:grpChg>
        <pc:grpChg chg="del">
          <ac:chgData name="Myroslava Makhynia" userId="7bb0f5b9-dfee-454e-9f70-e4fa02f019ef" providerId="ADAL" clId="{4080F183-4AB4-4E4E-8585-175DA5CCFE61}" dt="2024-07-30T12:28:27.591" v="161" actId="478"/>
          <ac:grpSpMkLst>
            <pc:docMk/>
            <pc:sldMk cId="0" sldId="259"/>
            <ac:grpSpMk id="10" creationId="{00000000-0000-0000-0000-000000000000}"/>
          </ac:grpSpMkLst>
        </pc:grpChg>
        <pc:grpChg chg="del">
          <ac:chgData name="Myroslava Makhynia" userId="7bb0f5b9-dfee-454e-9f70-e4fa02f019ef" providerId="ADAL" clId="{4080F183-4AB4-4E4E-8585-175DA5CCFE61}" dt="2024-07-30T12:28:29.148" v="162" actId="478"/>
          <ac:grpSpMkLst>
            <pc:docMk/>
            <pc:sldMk cId="0" sldId="259"/>
            <ac:grpSpMk id="13" creationId="{00000000-0000-0000-0000-000000000000}"/>
          </ac:grpSpMkLst>
        </pc:grpChg>
      </pc:sldChg>
      <pc:sldChg chg="addSp delSp modSp mod">
        <pc:chgData name="Myroslava Makhynia" userId="7bb0f5b9-dfee-454e-9f70-e4fa02f019ef" providerId="ADAL" clId="{4080F183-4AB4-4E4E-8585-175DA5CCFE61}" dt="2024-07-31T10:44:52.388" v="1009" actId="14100"/>
        <pc:sldMkLst>
          <pc:docMk/>
          <pc:sldMk cId="0" sldId="260"/>
        </pc:sldMkLst>
        <pc:spChg chg="mod">
          <ac:chgData name="Myroslava Makhynia" userId="7bb0f5b9-dfee-454e-9f70-e4fa02f019ef" providerId="ADAL" clId="{4080F183-4AB4-4E4E-8585-175DA5CCFE61}" dt="2024-07-30T12:32:03.118" v="203" actId="207"/>
          <ac:spMkLst>
            <pc:docMk/>
            <pc:sldMk cId="0" sldId="260"/>
            <ac:spMk id="3" creationId="{00000000-0000-0000-0000-000000000000}"/>
          </ac:spMkLst>
        </pc:spChg>
        <pc:spChg chg="mod">
          <ac:chgData name="Myroslava Makhynia" userId="7bb0f5b9-dfee-454e-9f70-e4fa02f019ef" providerId="ADAL" clId="{4080F183-4AB4-4E4E-8585-175DA5CCFE61}" dt="2024-07-30T12:32:03.118" v="203" actId="207"/>
          <ac:spMkLst>
            <pc:docMk/>
            <pc:sldMk cId="0" sldId="260"/>
            <ac:spMk id="4" creationId="{00000000-0000-0000-0000-000000000000}"/>
          </ac:spMkLst>
        </pc:spChg>
        <pc:spChg chg="mod">
          <ac:chgData name="Myroslava Makhynia" userId="7bb0f5b9-dfee-454e-9f70-e4fa02f019ef" providerId="ADAL" clId="{4080F183-4AB4-4E4E-8585-175DA5CCFE61}" dt="2024-07-30T12:32:03.118" v="203" actId="207"/>
          <ac:spMkLst>
            <pc:docMk/>
            <pc:sldMk cId="0" sldId="260"/>
            <ac:spMk id="6" creationId="{00000000-0000-0000-0000-000000000000}"/>
          </ac:spMkLst>
        </pc:spChg>
        <pc:spChg chg="mod">
          <ac:chgData name="Myroslava Makhynia" userId="7bb0f5b9-dfee-454e-9f70-e4fa02f019ef" providerId="ADAL" clId="{4080F183-4AB4-4E4E-8585-175DA5CCFE61}" dt="2024-07-30T12:32:03.118" v="203" actId="207"/>
          <ac:spMkLst>
            <pc:docMk/>
            <pc:sldMk cId="0" sldId="260"/>
            <ac:spMk id="7" creationId="{00000000-0000-0000-0000-000000000000}"/>
          </ac:spMkLst>
        </pc:spChg>
        <pc:spChg chg="mod">
          <ac:chgData name="Myroslava Makhynia" userId="7bb0f5b9-dfee-454e-9f70-e4fa02f019ef" providerId="ADAL" clId="{4080F183-4AB4-4E4E-8585-175DA5CCFE61}" dt="2024-07-30T12:32:03.118" v="203" actId="207"/>
          <ac:spMkLst>
            <pc:docMk/>
            <pc:sldMk cId="0" sldId="260"/>
            <ac:spMk id="9" creationId="{00000000-0000-0000-0000-000000000000}"/>
          </ac:spMkLst>
        </pc:spChg>
        <pc:spChg chg="mod">
          <ac:chgData name="Myroslava Makhynia" userId="7bb0f5b9-dfee-454e-9f70-e4fa02f019ef" providerId="ADAL" clId="{4080F183-4AB4-4E4E-8585-175DA5CCFE61}" dt="2024-07-30T12:32:03.118" v="203" actId="207"/>
          <ac:spMkLst>
            <pc:docMk/>
            <pc:sldMk cId="0" sldId="260"/>
            <ac:spMk id="10" creationId="{00000000-0000-0000-0000-000000000000}"/>
          </ac:spMkLst>
        </pc:spChg>
        <pc:spChg chg="mod">
          <ac:chgData name="Myroslava Makhynia" userId="7bb0f5b9-dfee-454e-9f70-e4fa02f019ef" providerId="ADAL" clId="{4080F183-4AB4-4E4E-8585-175DA5CCFE61}" dt="2024-07-30T12:31:52.519" v="201" actId="207"/>
          <ac:spMkLst>
            <pc:docMk/>
            <pc:sldMk cId="0" sldId="260"/>
            <ac:spMk id="12" creationId="{00000000-0000-0000-0000-000000000000}"/>
          </ac:spMkLst>
        </pc:spChg>
        <pc:spChg chg="mod">
          <ac:chgData name="Myroslava Makhynia" userId="7bb0f5b9-dfee-454e-9f70-e4fa02f019ef" providerId="ADAL" clId="{4080F183-4AB4-4E4E-8585-175DA5CCFE61}" dt="2024-07-30T12:31:52.519" v="201" actId="207"/>
          <ac:spMkLst>
            <pc:docMk/>
            <pc:sldMk cId="0" sldId="260"/>
            <ac:spMk id="13" creationId="{00000000-0000-0000-0000-000000000000}"/>
          </ac:spMkLst>
        </pc:spChg>
        <pc:spChg chg="del">
          <ac:chgData name="Myroslava Makhynia" userId="7bb0f5b9-dfee-454e-9f70-e4fa02f019ef" providerId="ADAL" clId="{4080F183-4AB4-4E4E-8585-175DA5CCFE61}" dt="2024-07-30T12:38:14.778" v="214" actId="478"/>
          <ac:spMkLst>
            <pc:docMk/>
            <pc:sldMk cId="0" sldId="260"/>
            <ac:spMk id="14" creationId="{00000000-0000-0000-0000-000000000000}"/>
          </ac:spMkLst>
        </pc:spChg>
        <pc:spChg chg="del">
          <ac:chgData name="Myroslava Makhynia" userId="7bb0f5b9-dfee-454e-9f70-e4fa02f019ef" providerId="ADAL" clId="{4080F183-4AB4-4E4E-8585-175DA5CCFE61}" dt="2024-07-30T12:38:15.463" v="215" actId="478"/>
          <ac:spMkLst>
            <pc:docMk/>
            <pc:sldMk cId="0" sldId="260"/>
            <ac:spMk id="15" creationId="{00000000-0000-0000-0000-000000000000}"/>
          </ac:spMkLst>
        </pc:spChg>
        <pc:spChg chg="mod">
          <ac:chgData name="Myroslava Makhynia" userId="7bb0f5b9-dfee-454e-9f70-e4fa02f019ef" providerId="ADAL" clId="{4080F183-4AB4-4E4E-8585-175DA5CCFE61}" dt="2024-07-31T10:20:18.827" v="774" actId="1038"/>
          <ac:spMkLst>
            <pc:docMk/>
            <pc:sldMk cId="0" sldId="260"/>
            <ac:spMk id="17" creationId="{00000000-0000-0000-0000-000000000000}"/>
          </ac:spMkLst>
        </pc:spChg>
        <pc:spChg chg="mod">
          <ac:chgData name="Myroslava Makhynia" userId="7bb0f5b9-dfee-454e-9f70-e4fa02f019ef" providerId="ADAL" clId="{4080F183-4AB4-4E4E-8585-175DA5CCFE61}" dt="2024-07-31T10:20:10.245" v="770" actId="1038"/>
          <ac:spMkLst>
            <pc:docMk/>
            <pc:sldMk cId="0" sldId="260"/>
            <ac:spMk id="18" creationId="{00000000-0000-0000-0000-000000000000}"/>
          </ac:spMkLst>
        </pc:spChg>
        <pc:spChg chg="mod">
          <ac:chgData name="Myroslava Makhynia" userId="7bb0f5b9-dfee-454e-9f70-e4fa02f019ef" providerId="ADAL" clId="{4080F183-4AB4-4E4E-8585-175DA5CCFE61}" dt="2024-07-31T10:20:05.009" v="766" actId="1038"/>
          <ac:spMkLst>
            <pc:docMk/>
            <pc:sldMk cId="0" sldId="260"/>
            <ac:spMk id="19" creationId="{00000000-0000-0000-0000-000000000000}"/>
          </ac:spMkLst>
        </pc:spChg>
        <pc:spChg chg="add mod">
          <ac:chgData name="Myroslava Makhynia" userId="7bb0f5b9-dfee-454e-9f70-e4fa02f019ef" providerId="ADAL" clId="{4080F183-4AB4-4E4E-8585-175DA5CCFE61}" dt="2024-07-30T12:38:51.848" v="242" actId="1038"/>
          <ac:spMkLst>
            <pc:docMk/>
            <pc:sldMk cId="0" sldId="260"/>
            <ac:spMk id="20" creationId="{029EDD46-52C6-85DD-1A56-3A02B936AAD1}"/>
          </ac:spMkLst>
        </pc:spChg>
        <pc:spChg chg="add mod">
          <ac:chgData name="Myroslava Makhynia" userId="7bb0f5b9-dfee-454e-9f70-e4fa02f019ef" providerId="ADAL" clId="{4080F183-4AB4-4E4E-8585-175DA5CCFE61}" dt="2024-07-30T12:38:51.848" v="242" actId="1038"/>
          <ac:spMkLst>
            <pc:docMk/>
            <pc:sldMk cId="0" sldId="260"/>
            <ac:spMk id="21" creationId="{9EFDEDAD-E1EB-9494-0240-2EEEC32DED64}"/>
          </ac:spMkLst>
        </pc:spChg>
        <pc:grpChg chg="mod">
          <ac:chgData name="Myroslava Makhynia" userId="7bb0f5b9-dfee-454e-9f70-e4fa02f019ef" providerId="ADAL" clId="{4080F183-4AB4-4E4E-8585-175DA5CCFE61}" dt="2024-07-30T12:32:03.118" v="203" actId="207"/>
          <ac:grpSpMkLst>
            <pc:docMk/>
            <pc:sldMk cId="0" sldId="260"/>
            <ac:grpSpMk id="2" creationId="{00000000-0000-0000-0000-000000000000}"/>
          </ac:grpSpMkLst>
        </pc:grpChg>
        <pc:grpChg chg="mod">
          <ac:chgData name="Myroslava Makhynia" userId="7bb0f5b9-dfee-454e-9f70-e4fa02f019ef" providerId="ADAL" clId="{4080F183-4AB4-4E4E-8585-175DA5CCFE61}" dt="2024-07-30T12:32:03.118" v="203" actId="207"/>
          <ac:grpSpMkLst>
            <pc:docMk/>
            <pc:sldMk cId="0" sldId="260"/>
            <ac:grpSpMk id="5" creationId="{00000000-0000-0000-0000-000000000000}"/>
          </ac:grpSpMkLst>
        </pc:grpChg>
        <pc:grpChg chg="mod">
          <ac:chgData name="Myroslava Makhynia" userId="7bb0f5b9-dfee-454e-9f70-e4fa02f019ef" providerId="ADAL" clId="{4080F183-4AB4-4E4E-8585-175DA5CCFE61}" dt="2024-07-30T12:32:03.118" v="203" actId="207"/>
          <ac:grpSpMkLst>
            <pc:docMk/>
            <pc:sldMk cId="0" sldId="260"/>
            <ac:grpSpMk id="8" creationId="{00000000-0000-0000-0000-000000000000}"/>
          </ac:grpSpMkLst>
        </pc:grpChg>
        <pc:grpChg chg="mod">
          <ac:chgData name="Myroslava Makhynia" userId="7bb0f5b9-dfee-454e-9f70-e4fa02f019ef" providerId="ADAL" clId="{4080F183-4AB4-4E4E-8585-175DA5CCFE61}" dt="2024-07-31T10:44:52.388" v="1009" actId="14100"/>
          <ac:grpSpMkLst>
            <pc:docMk/>
            <pc:sldMk cId="0" sldId="260"/>
            <ac:grpSpMk id="11" creationId="{00000000-0000-0000-0000-000000000000}"/>
          </ac:grpSpMkLst>
        </pc:grpChg>
      </pc:sldChg>
      <pc:sldChg chg="addSp delSp modSp mod">
        <pc:chgData name="Myroslava Makhynia" userId="7bb0f5b9-dfee-454e-9f70-e4fa02f019ef" providerId="ADAL" clId="{4080F183-4AB4-4E4E-8585-175DA5CCFE61}" dt="2024-07-31T10:51:34.529" v="1166" actId="207"/>
        <pc:sldMkLst>
          <pc:docMk/>
          <pc:sldMk cId="0" sldId="261"/>
        </pc:sldMkLst>
        <pc:spChg chg="mod">
          <ac:chgData name="Myroslava Makhynia" userId="7bb0f5b9-dfee-454e-9f70-e4fa02f019ef" providerId="ADAL" clId="{4080F183-4AB4-4E4E-8585-175DA5CCFE61}" dt="2024-07-30T12:38:59.163" v="243" actId="207"/>
          <ac:spMkLst>
            <pc:docMk/>
            <pc:sldMk cId="0" sldId="261"/>
            <ac:spMk id="3" creationId="{00000000-0000-0000-0000-000000000000}"/>
          </ac:spMkLst>
        </pc:spChg>
        <pc:spChg chg="mod">
          <ac:chgData name="Myroslava Makhynia" userId="7bb0f5b9-dfee-454e-9f70-e4fa02f019ef" providerId="ADAL" clId="{4080F183-4AB4-4E4E-8585-175DA5CCFE61}" dt="2024-07-30T12:38:59.163" v="243" actId="207"/>
          <ac:spMkLst>
            <pc:docMk/>
            <pc:sldMk cId="0" sldId="261"/>
            <ac:spMk id="4" creationId="{00000000-0000-0000-0000-000000000000}"/>
          </ac:spMkLst>
        </pc:spChg>
        <pc:spChg chg="mod topLvl">
          <ac:chgData name="Myroslava Makhynia" userId="7bb0f5b9-dfee-454e-9f70-e4fa02f019ef" providerId="ADAL" clId="{4080F183-4AB4-4E4E-8585-175DA5CCFE61}" dt="2024-07-30T12:43:38.284" v="255" actId="207"/>
          <ac:spMkLst>
            <pc:docMk/>
            <pc:sldMk cId="0" sldId="261"/>
            <ac:spMk id="9" creationId="{00000000-0000-0000-0000-000000000000}"/>
          </ac:spMkLst>
        </pc:spChg>
        <pc:spChg chg="del mod topLvl">
          <ac:chgData name="Myroslava Makhynia" userId="7bb0f5b9-dfee-454e-9f70-e4fa02f019ef" providerId="ADAL" clId="{4080F183-4AB4-4E4E-8585-175DA5CCFE61}" dt="2024-07-30T12:41:40.530" v="251" actId="478"/>
          <ac:spMkLst>
            <pc:docMk/>
            <pc:sldMk cId="0" sldId="261"/>
            <ac:spMk id="10" creationId="{00000000-0000-0000-0000-000000000000}"/>
          </ac:spMkLst>
        </pc:spChg>
        <pc:spChg chg="mod">
          <ac:chgData name="Myroslava Makhynia" userId="7bb0f5b9-dfee-454e-9f70-e4fa02f019ef" providerId="ADAL" clId="{4080F183-4AB4-4E4E-8585-175DA5CCFE61}" dt="2024-07-31T10:51:34.529" v="1166" actId="207"/>
          <ac:spMkLst>
            <pc:docMk/>
            <pc:sldMk cId="0" sldId="261"/>
            <ac:spMk id="11" creationId="{00000000-0000-0000-0000-000000000000}"/>
          </ac:spMkLst>
        </pc:spChg>
        <pc:spChg chg="mod">
          <ac:chgData name="Myroslava Makhynia" userId="7bb0f5b9-dfee-454e-9f70-e4fa02f019ef" providerId="ADAL" clId="{4080F183-4AB4-4E4E-8585-175DA5CCFE61}" dt="2024-07-30T12:43:54.319" v="259" actId="404"/>
          <ac:spMkLst>
            <pc:docMk/>
            <pc:sldMk cId="0" sldId="261"/>
            <ac:spMk id="12" creationId="{00000000-0000-0000-0000-000000000000}"/>
          </ac:spMkLst>
        </pc:spChg>
        <pc:spChg chg="mod topLvl">
          <ac:chgData name="Myroslava Makhynia" userId="7bb0f5b9-dfee-454e-9f70-e4fa02f019ef" providerId="ADAL" clId="{4080F183-4AB4-4E4E-8585-175DA5CCFE61}" dt="2024-07-30T12:43:48.607" v="258" actId="478"/>
          <ac:spMkLst>
            <pc:docMk/>
            <pc:sldMk cId="0" sldId="261"/>
            <ac:spMk id="14" creationId="{00000000-0000-0000-0000-000000000000}"/>
          </ac:spMkLst>
        </pc:spChg>
        <pc:spChg chg="del mod topLvl">
          <ac:chgData name="Myroslava Makhynia" userId="7bb0f5b9-dfee-454e-9f70-e4fa02f019ef" providerId="ADAL" clId="{4080F183-4AB4-4E4E-8585-175DA5CCFE61}" dt="2024-07-30T12:43:48.607" v="258" actId="478"/>
          <ac:spMkLst>
            <pc:docMk/>
            <pc:sldMk cId="0" sldId="261"/>
            <ac:spMk id="15" creationId="{00000000-0000-0000-0000-000000000000}"/>
          </ac:spMkLst>
        </pc:spChg>
        <pc:spChg chg="mod">
          <ac:chgData name="Myroslava Makhynia" userId="7bb0f5b9-dfee-454e-9f70-e4fa02f019ef" providerId="ADAL" clId="{4080F183-4AB4-4E4E-8585-175DA5CCFE61}" dt="2024-07-30T12:43:54.319" v="259" actId="404"/>
          <ac:spMkLst>
            <pc:docMk/>
            <pc:sldMk cId="0" sldId="261"/>
            <ac:spMk id="16" creationId="{00000000-0000-0000-0000-000000000000}"/>
          </ac:spMkLst>
        </pc:spChg>
        <pc:spChg chg="mod topLvl">
          <ac:chgData name="Myroslava Makhynia" userId="7bb0f5b9-dfee-454e-9f70-e4fa02f019ef" providerId="ADAL" clId="{4080F183-4AB4-4E4E-8585-175DA5CCFE61}" dt="2024-07-30T12:44:27.740" v="267" actId="478"/>
          <ac:spMkLst>
            <pc:docMk/>
            <pc:sldMk cId="0" sldId="261"/>
            <ac:spMk id="18" creationId="{00000000-0000-0000-0000-000000000000}"/>
          </ac:spMkLst>
        </pc:spChg>
        <pc:spChg chg="del mod topLvl">
          <ac:chgData name="Myroslava Makhynia" userId="7bb0f5b9-dfee-454e-9f70-e4fa02f019ef" providerId="ADAL" clId="{4080F183-4AB4-4E4E-8585-175DA5CCFE61}" dt="2024-07-30T12:44:27.740" v="267" actId="478"/>
          <ac:spMkLst>
            <pc:docMk/>
            <pc:sldMk cId="0" sldId="261"/>
            <ac:spMk id="19" creationId="{00000000-0000-0000-0000-000000000000}"/>
          </ac:spMkLst>
        </pc:spChg>
        <pc:spChg chg="mod">
          <ac:chgData name="Myroslava Makhynia" userId="7bb0f5b9-dfee-454e-9f70-e4fa02f019ef" providerId="ADAL" clId="{4080F183-4AB4-4E4E-8585-175DA5CCFE61}" dt="2024-07-30T12:44:23.848" v="264" actId="20577"/>
          <ac:spMkLst>
            <pc:docMk/>
            <pc:sldMk cId="0" sldId="261"/>
            <ac:spMk id="20" creationId="{00000000-0000-0000-0000-000000000000}"/>
          </ac:spMkLst>
        </pc:spChg>
        <pc:spChg chg="mod topLvl">
          <ac:chgData name="Myroslava Makhynia" userId="7bb0f5b9-dfee-454e-9f70-e4fa02f019ef" providerId="ADAL" clId="{4080F183-4AB4-4E4E-8585-175DA5CCFE61}" dt="2024-07-30T12:44:33.211" v="270" actId="478"/>
          <ac:spMkLst>
            <pc:docMk/>
            <pc:sldMk cId="0" sldId="261"/>
            <ac:spMk id="22" creationId="{00000000-0000-0000-0000-000000000000}"/>
          </ac:spMkLst>
        </pc:spChg>
        <pc:spChg chg="del mod topLvl">
          <ac:chgData name="Myroslava Makhynia" userId="7bb0f5b9-dfee-454e-9f70-e4fa02f019ef" providerId="ADAL" clId="{4080F183-4AB4-4E4E-8585-175DA5CCFE61}" dt="2024-07-30T12:44:33.211" v="270" actId="478"/>
          <ac:spMkLst>
            <pc:docMk/>
            <pc:sldMk cId="0" sldId="261"/>
            <ac:spMk id="23" creationId="{00000000-0000-0000-0000-000000000000}"/>
          </ac:spMkLst>
        </pc:spChg>
        <pc:spChg chg="mod">
          <ac:chgData name="Myroslava Makhynia" userId="7bb0f5b9-dfee-454e-9f70-e4fa02f019ef" providerId="ADAL" clId="{4080F183-4AB4-4E4E-8585-175DA5CCFE61}" dt="2024-07-30T12:44:31.221" v="269" actId="20577"/>
          <ac:spMkLst>
            <pc:docMk/>
            <pc:sldMk cId="0" sldId="261"/>
            <ac:spMk id="24" creationId="{00000000-0000-0000-0000-000000000000}"/>
          </ac:spMkLst>
        </pc:spChg>
        <pc:spChg chg="mod topLvl">
          <ac:chgData name="Myroslava Makhynia" userId="7bb0f5b9-dfee-454e-9f70-e4fa02f019ef" providerId="ADAL" clId="{4080F183-4AB4-4E4E-8585-175DA5CCFE61}" dt="2024-07-30T12:44:35.106" v="271" actId="478"/>
          <ac:spMkLst>
            <pc:docMk/>
            <pc:sldMk cId="0" sldId="261"/>
            <ac:spMk id="26" creationId="{00000000-0000-0000-0000-000000000000}"/>
          </ac:spMkLst>
        </pc:spChg>
        <pc:spChg chg="del mod topLvl">
          <ac:chgData name="Myroslava Makhynia" userId="7bb0f5b9-dfee-454e-9f70-e4fa02f019ef" providerId="ADAL" clId="{4080F183-4AB4-4E4E-8585-175DA5CCFE61}" dt="2024-07-30T12:44:35.106" v="271" actId="478"/>
          <ac:spMkLst>
            <pc:docMk/>
            <pc:sldMk cId="0" sldId="261"/>
            <ac:spMk id="27" creationId="{00000000-0000-0000-0000-000000000000}"/>
          </ac:spMkLst>
        </pc:spChg>
        <pc:spChg chg="mod">
          <ac:chgData name="Myroslava Makhynia" userId="7bb0f5b9-dfee-454e-9f70-e4fa02f019ef" providerId="ADAL" clId="{4080F183-4AB4-4E4E-8585-175DA5CCFE61}" dt="2024-07-30T12:43:54.319" v="259" actId="404"/>
          <ac:spMkLst>
            <pc:docMk/>
            <pc:sldMk cId="0" sldId="261"/>
            <ac:spMk id="28" creationId="{00000000-0000-0000-0000-000000000000}"/>
          </ac:spMkLst>
        </pc:spChg>
        <pc:grpChg chg="mod">
          <ac:chgData name="Myroslava Makhynia" userId="7bb0f5b9-dfee-454e-9f70-e4fa02f019ef" providerId="ADAL" clId="{4080F183-4AB4-4E4E-8585-175DA5CCFE61}" dt="2024-07-31T10:51:29.345" v="1165" actId="14100"/>
          <ac:grpSpMkLst>
            <pc:docMk/>
            <pc:sldMk cId="0" sldId="261"/>
            <ac:grpSpMk id="2" creationId="{00000000-0000-0000-0000-000000000000}"/>
          </ac:grpSpMkLst>
        </pc:grpChg>
        <pc:grpChg chg="del mod">
          <ac:chgData name="Myroslava Makhynia" userId="7bb0f5b9-dfee-454e-9f70-e4fa02f019ef" providerId="ADAL" clId="{4080F183-4AB4-4E4E-8585-175DA5CCFE61}" dt="2024-07-30T12:41:40.530" v="251" actId="478"/>
          <ac:grpSpMkLst>
            <pc:docMk/>
            <pc:sldMk cId="0" sldId="261"/>
            <ac:grpSpMk id="8" creationId="{00000000-0000-0000-0000-000000000000}"/>
          </ac:grpSpMkLst>
        </pc:grpChg>
        <pc:grpChg chg="del mod">
          <ac:chgData name="Myroslava Makhynia" userId="7bb0f5b9-dfee-454e-9f70-e4fa02f019ef" providerId="ADAL" clId="{4080F183-4AB4-4E4E-8585-175DA5CCFE61}" dt="2024-07-30T12:43:48.607" v="258" actId="478"/>
          <ac:grpSpMkLst>
            <pc:docMk/>
            <pc:sldMk cId="0" sldId="261"/>
            <ac:grpSpMk id="13" creationId="{00000000-0000-0000-0000-000000000000}"/>
          </ac:grpSpMkLst>
        </pc:grpChg>
        <pc:grpChg chg="add del mod">
          <ac:chgData name="Myroslava Makhynia" userId="7bb0f5b9-dfee-454e-9f70-e4fa02f019ef" providerId="ADAL" clId="{4080F183-4AB4-4E4E-8585-175DA5CCFE61}" dt="2024-07-30T12:44:27.740" v="267" actId="478"/>
          <ac:grpSpMkLst>
            <pc:docMk/>
            <pc:sldMk cId="0" sldId="261"/>
            <ac:grpSpMk id="17" creationId="{00000000-0000-0000-0000-000000000000}"/>
          </ac:grpSpMkLst>
        </pc:grpChg>
        <pc:grpChg chg="del mod">
          <ac:chgData name="Myroslava Makhynia" userId="7bb0f5b9-dfee-454e-9f70-e4fa02f019ef" providerId="ADAL" clId="{4080F183-4AB4-4E4E-8585-175DA5CCFE61}" dt="2024-07-30T12:44:33.211" v="270" actId="478"/>
          <ac:grpSpMkLst>
            <pc:docMk/>
            <pc:sldMk cId="0" sldId="261"/>
            <ac:grpSpMk id="21" creationId="{00000000-0000-0000-0000-000000000000}"/>
          </ac:grpSpMkLst>
        </pc:grpChg>
        <pc:grpChg chg="del mod">
          <ac:chgData name="Myroslava Makhynia" userId="7bb0f5b9-dfee-454e-9f70-e4fa02f019ef" providerId="ADAL" clId="{4080F183-4AB4-4E4E-8585-175DA5CCFE61}" dt="2024-07-30T12:44:35.106" v="271" actId="478"/>
          <ac:grpSpMkLst>
            <pc:docMk/>
            <pc:sldMk cId="0" sldId="261"/>
            <ac:grpSpMk id="25" creationId="{00000000-0000-0000-0000-000000000000}"/>
          </ac:grpSpMkLst>
        </pc:grpChg>
        <pc:picChg chg="add del mod">
          <ac:chgData name="Myroslava Makhynia" userId="7bb0f5b9-dfee-454e-9f70-e4fa02f019ef" providerId="ADAL" clId="{4080F183-4AB4-4E4E-8585-175DA5CCFE61}" dt="2024-07-30T12:43:41.450" v="256" actId="478"/>
          <ac:picMkLst>
            <pc:docMk/>
            <pc:sldMk cId="0" sldId="261"/>
            <ac:picMk id="30" creationId="{FA4686DA-99E1-26E3-6D16-0BC3EDF33438}"/>
          </ac:picMkLst>
        </pc:picChg>
      </pc:sldChg>
      <pc:sldChg chg="addSp delSp modSp mod">
        <pc:chgData name="Myroslava Makhynia" userId="7bb0f5b9-dfee-454e-9f70-e4fa02f019ef" providerId="ADAL" clId="{4080F183-4AB4-4E4E-8585-175DA5CCFE61}" dt="2024-07-31T10:51:46.754" v="1171" actId="14100"/>
        <pc:sldMkLst>
          <pc:docMk/>
          <pc:sldMk cId="0" sldId="262"/>
        </pc:sldMkLst>
        <pc:spChg chg="mod">
          <ac:chgData name="Myroslava Makhynia" userId="7bb0f5b9-dfee-454e-9f70-e4fa02f019ef" providerId="ADAL" clId="{4080F183-4AB4-4E4E-8585-175DA5CCFE61}" dt="2024-07-30T12:44:58.120" v="274" actId="207"/>
          <ac:spMkLst>
            <pc:docMk/>
            <pc:sldMk cId="0" sldId="262"/>
            <ac:spMk id="3" creationId="{00000000-0000-0000-0000-000000000000}"/>
          </ac:spMkLst>
        </pc:spChg>
        <pc:spChg chg="mod">
          <ac:chgData name="Myroslava Makhynia" userId="7bb0f5b9-dfee-454e-9f70-e4fa02f019ef" providerId="ADAL" clId="{4080F183-4AB4-4E4E-8585-175DA5CCFE61}" dt="2024-07-30T12:44:58.120" v="274" actId="207"/>
          <ac:spMkLst>
            <pc:docMk/>
            <pc:sldMk cId="0" sldId="262"/>
            <ac:spMk id="4" creationId="{00000000-0000-0000-0000-000000000000}"/>
          </ac:spMkLst>
        </pc:spChg>
        <pc:spChg chg="mod">
          <ac:chgData name="Myroslava Makhynia" userId="7bb0f5b9-dfee-454e-9f70-e4fa02f019ef" providerId="ADAL" clId="{4080F183-4AB4-4E4E-8585-175DA5CCFE61}" dt="2024-07-30T12:44:58.120" v="274" actId="207"/>
          <ac:spMkLst>
            <pc:docMk/>
            <pc:sldMk cId="0" sldId="262"/>
            <ac:spMk id="6" creationId="{00000000-0000-0000-0000-000000000000}"/>
          </ac:spMkLst>
        </pc:spChg>
        <pc:spChg chg="mod">
          <ac:chgData name="Myroslava Makhynia" userId="7bb0f5b9-dfee-454e-9f70-e4fa02f019ef" providerId="ADAL" clId="{4080F183-4AB4-4E4E-8585-175DA5CCFE61}" dt="2024-07-30T12:44:58.120" v="274" actId="207"/>
          <ac:spMkLst>
            <pc:docMk/>
            <pc:sldMk cId="0" sldId="262"/>
            <ac:spMk id="7" creationId="{00000000-0000-0000-0000-000000000000}"/>
          </ac:spMkLst>
        </pc:spChg>
        <pc:spChg chg="mod">
          <ac:chgData name="Myroslava Makhynia" userId="7bb0f5b9-dfee-454e-9f70-e4fa02f019ef" providerId="ADAL" clId="{4080F183-4AB4-4E4E-8585-175DA5CCFE61}" dt="2024-07-30T12:45:25.321" v="279" actId="207"/>
          <ac:spMkLst>
            <pc:docMk/>
            <pc:sldMk cId="0" sldId="262"/>
            <ac:spMk id="9" creationId="{00000000-0000-0000-0000-000000000000}"/>
          </ac:spMkLst>
        </pc:spChg>
        <pc:spChg chg="mod">
          <ac:chgData name="Myroslava Makhynia" userId="7bb0f5b9-dfee-454e-9f70-e4fa02f019ef" providerId="ADAL" clId="{4080F183-4AB4-4E4E-8585-175DA5CCFE61}" dt="2024-07-30T12:45:25.321" v="279" actId="207"/>
          <ac:spMkLst>
            <pc:docMk/>
            <pc:sldMk cId="0" sldId="262"/>
            <ac:spMk id="10" creationId="{00000000-0000-0000-0000-000000000000}"/>
          </ac:spMkLst>
        </pc:spChg>
        <pc:spChg chg="mod">
          <ac:chgData name="Myroslava Makhynia" userId="7bb0f5b9-dfee-454e-9f70-e4fa02f019ef" providerId="ADAL" clId="{4080F183-4AB4-4E4E-8585-175DA5CCFE61}" dt="2024-07-30T12:44:53.494" v="273" actId="207"/>
          <ac:spMkLst>
            <pc:docMk/>
            <pc:sldMk cId="0" sldId="262"/>
            <ac:spMk id="12" creationId="{00000000-0000-0000-0000-000000000000}"/>
          </ac:spMkLst>
        </pc:spChg>
        <pc:spChg chg="mod">
          <ac:chgData name="Myroslava Makhynia" userId="7bb0f5b9-dfee-454e-9f70-e4fa02f019ef" providerId="ADAL" clId="{4080F183-4AB4-4E4E-8585-175DA5CCFE61}" dt="2024-07-30T12:44:53.494" v="273" actId="207"/>
          <ac:spMkLst>
            <pc:docMk/>
            <pc:sldMk cId="0" sldId="262"/>
            <ac:spMk id="13" creationId="{00000000-0000-0000-0000-000000000000}"/>
          </ac:spMkLst>
        </pc:spChg>
        <pc:spChg chg="del">
          <ac:chgData name="Myroslava Makhynia" userId="7bb0f5b9-dfee-454e-9f70-e4fa02f019ef" providerId="ADAL" clId="{4080F183-4AB4-4E4E-8585-175DA5CCFE61}" dt="2024-07-30T12:45:16.704" v="276" actId="478"/>
          <ac:spMkLst>
            <pc:docMk/>
            <pc:sldMk cId="0" sldId="262"/>
            <ac:spMk id="14" creationId="{00000000-0000-0000-0000-000000000000}"/>
          </ac:spMkLst>
        </pc:spChg>
        <pc:spChg chg="del">
          <ac:chgData name="Myroslava Makhynia" userId="7bb0f5b9-dfee-454e-9f70-e4fa02f019ef" providerId="ADAL" clId="{4080F183-4AB4-4E4E-8585-175DA5CCFE61}" dt="2024-07-30T12:45:17.211" v="277" actId="478"/>
          <ac:spMkLst>
            <pc:docMk/>
            <pc:sldMk cId="0" sldId="262"/>
            <ac:spMk id="15" creationId="{00000000-0000-0000-0000-000000000000}"/>
          </ac:spMkLst>
        </pc:spChg>
        <pc:spChg chg="mod">
          <ac:chgData name="Myroslava Makhynia" userId="7bb0f5b9-dfee-454e-9f70-e4fa02f019ef" providerId="ADAL" clId="{4080F183-4AB4-4E4E-8585-175DA5CCFE61}" dt="2024-07-31T10:20:36.560" v="779" actId="1037"/>
          <ac:spMkLst>
            <pc:docMk/>
            <pc:sldMk cId="0" sldId="262"/>
            <ac:spMk id="17" creationId="{00000000-0000-0000-0000-000000000000}"/>
          </ac:spMkLst>
        </pc:spChg>
        <pc:spChg chg="mod">
          <ac:chgData name="Myroslava Makhynia" userId="7bb0f5b9-dfee-454e-9f70-e4fa02f019ef" providerId="ADAL" clId="{4080F183-4AB4-4E4E-8585-175DA5CCFE61}" dt="2024-07-31T10:20:33.074" v="777" actId="1037"/>
          <ac:spMkLst>
            <pc:docMk/>
            <pc:sldMk cId="0" sldId="262"/>
            <ac:spMk id="18" creationId="{00000000-0000-0000-0000-000000000000}"/>
          </ac:spMkLst>
        </pc:spChg>
        <pc:spChg chg="mod">
          <ac:chgData name="Myroslava Makhynia" userId="7bb0f5b9-dfee-454e-9f70-e4fa02f019ef" providerId="ADAL" clId="{4080F183-4AB4-4E4E-8585-175DA5CCFE61}" dt="2024-07-31T10:20:27.727" v="776" actId="1037"/>
          <ac:spMkLst>
            <pc:docMk/>
            <pc:sldMk cId="0" sldId="262"/>
            <ac:spMk id="19" creationId="{00000000-0000-0000-0000-000000000000}"/>
          </ac:spMkLst>
        </pc:spChg>
        <pc:spChg chg="add mod">
          <ac:chgData name="Myroslava Makhynia" userId="7bb0f5b9-dfee-454e-9f70-e4fa02f019ef" providerId="ADAL" clId="{4080F183-4AB4-4E4E-8585-175DA5CCFE61}" dt="2024-07-31T10:51:41.896" v="1168" actId="14100"/>
          <ac:spMkLst>
            <pc:docMk/>
            <pc:sldMk cId="0" sldId="262"/>
            <ac:spMk id="20" creationId="{A05B1C13-F575-E77F-9955-548185AEC1BF}"/>
          </ac:spMkLst>
        </pc:spChg>
        <pc:spChg chg="add mod">
          <ac:chgData name="Myroslava Makhynia" userId="7bb0f5b9-dfee-454e-9f70-e4fa02f019ef" providerId="ADAL" clId="{4080F183-4AB4-4E4E-8585-175DA5CCFE61}" dt="2024-07-30T12:45:18.558" v="278"/>
          <ac:spMkLst>
            <pc:docMk/>
            <pc:sldMk cId="0" sldId="262"/>
            <ac:spMk id="21" creationId="{5FA07FB5-7B21-AD05-FDBD-FA27A3C34C5C}"/>
          </ac:spMkLst>
        </pc:spChg>
        <pc:grpChg chg="mod">
          <ac:chgData name="Myroslava Makhynia" userId="7bb0f5b9-dfee-454e-9f70-e4fa02f019ef" providerId="ADAL" clId="{4080F183-4AB4-4E4E-8585-175DA5CCFE61}" dt="2024-07-30T12:45:37.829" v="282" actId="1076"/>
          <ac:grpSpMkLst>
            <pc:docMk/>
            <pc:sldMk cId="0" sldId="262"/>
            <ac:grpSpMk id="2" creationId="{00000000-0000-0000-0000-000000000000}"/>
          </ac:grpSpMkLst>
        </pc:grpChg>
        <pc:grpChg chg="mod">
          <ac:chgData name="Myroslava Makhynia" userId="7bb0f5b9-dfee-454e-9f70-e4fa02f019ef" providerId="ADAL" clId="{4080F183-4AB4-4E4E-8585-175DA5CCFE61}" dt="2024-07-30T12:44:58.120" v="274" actId="207"/>
          <ac:grpSpMkLst>
            <pc:docMk/>
            <pc:sldMk cId="0" sldId="262"/>
            <ac:grpSpMk id="5" creationId="{00000000-0000-0000-0000-000000000000}"/>
          </ac:grpSpMkLst>
        </pc:grpChg>
        <pc:grpChg chg="mod">
          <ac:chgData name="Myroslava Makhynia" userId="7bb0f5b9-dfee-454e-9f70-e4fa02f019ef" providerId="ADAL" clId="{4080F183-4AB4-4E4E-8585-175DA5CCFE61}" dt="2024-07-30T12:45:25.321" v="279" actId="207"/>
          <ac:grpSpMkLst>
            <pc:docMk/>
            <pc:sldMk cId="0" sldId="262"/>
            <ac:grpSpMk id="8" creationId="{00000000-0000-0000-0000-000000000000}"/>
          </ac:grpSpMkLst>
        </pc:grpChg>
        <pc:grpChg chg="mod">
          <ac:chgData name="Myroslava Makhynia" userId="7bb0f5b9-dfee-454e-9f70-e4fa02f019ef" providerId="ADAL" clId="{4080F183-4AB4-4E4E-8585-175DA5CCFE61}" dt="2024-07-31T10:51:46.754" v="1171" actId="14100"/>
          <ac:grpSpMkLst>
            <pc:docMk/>
            <pc:sldMk cId="0" sldId="262"/>
            <ac:grpSpMk id="11" creationId="{00000000-0000-0000-0000-000000000000}"/>
          </ac:grpSpMkLst>
        </pc:grpChg>
      </pc:sldChg>
      <pc:sldChg chg="addSp delSp modSp mod">
        <pc:chgData name="Myroslava Makhynia" userId="7bb0f5b9-dfee-454e-9f70-e4fa02f019ef" providerId="ADAL" clId="{4080F183-4AB4-4E4E-8585-175DA5CCFE61}" dt="2024-07-31T08:34:54.487" v="377"/>
        <pc:sldMkLst>
          <pc:docMk/>
          <pc:sldMk cId="0" sldId="263"/>
        </pc:sldMkLst>
        <pc:spChg chg="mod">
          <ac:chgData name="Myroslava Makhynia" userId="7bb0f5b9-dfee-454e-9f70-e4fa02f019ef" providerId="ADAL" clId="{4080F183-4AB4-4E4E-8585-175DA5CCFE61}" dt="2024-07-30T12:45:58.045" v="286" actId="207"/>
          <ac:spMkLst>
            <pc:docMk/>
            <pc:sldMk cId="0" sldId="263"/>
            <ac:spMk id="3" creationId="{00000000-0000-0000-0000-000000000000}"/>
          </ac:spMkLst>
        </pc:spChg>
        <pc:spChg chg="mod">
          <ac:chgData name="Myroslava Makhynia" userId="7bb0f5b9-dfee-454e-9f70-e4fa02f019ef" providerId="ADAL" clId="{4080F183-4AB4-4E4E-8585-175DA5CCFE61}" dt="2024-07-30T12:45:58.045" v="286" actId="207"/>
          <ac:spMkLst>
            <pc:docMk/>
            <pc:sldMk cId="0" sldId="263"/>
            <ac:spMk id="4" creationId="{00000000-0000-0000-0000-000000000000}"/>
          </ac:spMkLst>
        </pc:spChg>
        <pc:spChg chg="del">
          <ac:chgData name="Myroslava Makhynia" userId="7bb0f5b9-dfee-454e-9f70-e4fa02f019ef" providerId="ADAL" clId="{4080F183-4AB4-4E4E-8585-175DA5CCFE61}" dt="2024-07-30T12:47:48.042" v="308" actId="478"/>
          <ac:spMkLst>
            <pc:docMk/>
            <pc:sldMk cId="0" sldId="263"/>
            <ac:spMk id="6" creationId="{00000000-0000-0000-0000-000000000000}"/>
          </ac:spMkLst>
        </pc:spChg>
        <pc:spChg chg="del">
          <ac:chgData name="Myroslava Makhynia" userId="7bb0f5b9-dfee-454e-9f70-e4fa02f019ef" providerId="ADAL" clId="{4080F183-4AB4-4E4E-8585-175DA5CCFE61}" dt="2024-07-30T12:47:47.113" v="307" actId="478"/>
          <ac:spMkLst>
            <pc:docMk/>
            <pc:sldMk cId="0" sldId="263"/>
            <ac:spMk id="7" creationId="{00000000-0000-0000-0000-000000000000}"/>
          </ac:spMkLst>
        </pc:spChg>
        <pc:spChg chg="del mod">
          <ac:chgData name="Myroslava Makhynia" userId="7bb0f5b9-dfee-454e-9f70-e4fa02f019ef" providerId="ADAL" clId="{4080F183-4AB4-4E4E-8585-175DA5CCFE61}" dt="2024-07-30T12:46:44.308" v="292" actId="478"/>
          <ac:spMkLst>
            <pc:docMk/>
            <pc:sldMk cId="0" sldId="263"/>
            <ac:spMk id="8" creationId="{00000000-0000-0000-0000-000000000000}"/>
          </ac:spMkLst>
        </pc:spChg>
        <pc:spChg chg="mod">
          <ac:chgData name="Myroslava Makhynia" userId="7bb0f5b9-dfee-454e-9f70-e4fa02f019ef" providerId="ADAL" clId="{4080F183-4AB4-4E4E-8585-175DA5CCFE61}" dt="2024-07-30T12:46:08.654" v="287" actId="207"/>
          <ac:spMkLst>
            <pc:docMk/>
            <pc:sldMk cId="0" sldId="263"/>
            <ac:spMk id="9" creationId="{00000000-0000-0000-0000-000000000000}"/>
          </ac:spMkLst>
        </pc:spChg>
        <pc:spChg chg="mod">
          <ac:chgData name="Myroslava Makhynia" userId="7bb0f5b9-dfee-454e-9f70-e4fa02f019ef" providerId="ADAL" clId="{4080F183-4AB4-4E4E-8585-175DA5CCFE61}" dt="2024-07-30T12:49:17.519" v="329" actId="1076"/>
          <ac:spMkLst>
            <pc:docMk/>
            <pc:sldMk cId="0" sldId="263"/>
            <ac:spMk id="10" creationId="{00000000-0000-0000-0000-000000000000}"/>
          </ac:spMkLst>
        </pc:spChg>
        <pc:spChg chg="add del mod">
          <ac:chgData name="Myroslava Makhynia" userId="7bb0f5b9-dfee-454e-9f70-e4fa02f019ef" providerId="ADAL" clId="{4080F183-4AB4-4E4E-8585-175DA5CCFE61}" dt="2024-07-31T08:34:52.557" v="374" actId="478"/>
          <ac:spMkLst>
            <pc:docMk/>
            <pc:sldMk cId="0" sldId="263"/>
            <ac:spMk id="13" creationId="{3790E1E3-44C8-6F49-3CBF-CC50C3E5B006}"/>
          </ac:spMkLst>
        </pc:spChg>
        <pc:spChg chg="add del mod">
          <ac:chgData name="Myroslava Makhynia" userId="7bb0f5b9-dfee-454e-9f70-e4fa02f019ef" providerId="ADAL" clId="{4080F183-4AB4-4E4E-8585-175DA5CCFE61}" dt="2024-07-31T08:34:53.847" v="376" actId="478"/>
          <ac:spMkLst>
            <pc:docMk/>
            <pc:sldMk cId="0" sldId="263"/>
            <ac:spMk id="14" creationId="{68C115EB-5C7B-BFF4-45B7-CD0BA0F89E2B}"/>
          </ac:spMkLst>
        </pc:spChg>
        <pc:spChg chg="add mod">
          <ac:chgData name="Myroslava Makhynia" userId="7bb0f5b9-dfee-454e-9f70-e4fa02f019ef" providerId="ADAL" clId="{4080F183-4AB4-4E4E-8585-175DA5CCFE61}" dt="2024-07-31T08:34:54.487" v="377"/>
          <ac:spMkLst>
            <pc:docMk/>
            <pc:sldMk cId="0" sldId="263"/>
            <ac:spMk id="15" creationId="{A4453022-DD77-291F-0CA5-19CABEA56E56}"/>
          </ac:spMkLst>
        </pc:spChg>
        <pc:spChg chg="add mod">
          <ac:chgData name="Myroslava Makhynia" userId="7bb0f5b9-dfee-454e-9f70-e4fa02f019ef" providerId="ADAL" clId="{4080F183-4AB4-4E4E-8585-175DA5CCFE61}" dt="2024-07-31T08:34:54.487" v="377"/>
          <ac:spMkLst>
            <pc:docMk/>
            <pc:sldMk cId="0" sldId="263"/>
            <ac:spMk id="16" creationId="{B0D2CAB4-8265-EFAD-34FC-96ECBA1A2B71}"/>
          </ac:spMkLst>
        </pc:spChg>
        <pc:grpChg chg="mod">
          <ac:chgData name="Myroslava Makhynia" userId="7bb0f5b9-dfee-454e-9f70-e4fa02f019ef" providerId="ADAL" clId="{4080F183-4AB4-4E4E-8585-175DA5CCFE61}" dt="2024-07-30T12:49:12.512" v="328" actId="1076"/>
          <ac:grpSpMkLst>
            <pc:docMk/>
            <pc:sldMk cId="0" sldId="263"/>
            <ac:grpSpMk id="2" creationId="{00000000-0000-0000-0000-000000000000}"/>
          </ac:grpSpMkLst>
        </pc:grpChg>
        <pc:picChg chg="add mod">
          <ac:chgData name="Myroslava Makhynia" userId="7bb0f5b9-dfee-454e-9f70-e4fa02f019ef" providerId="ADAL" clId="{4080F183-4AB4-4E4E-8585-175DA5CCFE61}" dt="2024-07-31T08:31:46.981" v="353" actId="14826"/>
          <ac:picMkLst>
            <pc:docMk/>
            <pc:sldMk cId="0" sldId="263"/>
            <ac:picMk id="12" creationId="{DCC6419D-0BFC-5B2C-15FF-928DCBF80763}"/>
          </ac:picMkLst>
        </pc:picChg>
      </pc:sldChg>
      <pc:sldChg chg="addSp delSp modSp mod">
        <pc:chgData name="Myroslava Makhynia" userId="7bb0f5b9-dfee-454e-9f70-e4fa02f019ef" providerId="ADAL" clId="{4080F183-4AB4-4E4E-8585-175DA5CCFE61}" dt="2024-07-31T08:48:04.031" v="481" actId="1076"/>
        <pc:sldMkLst>
          <pc:docMk/>
          <pc:sldMk cId="0" sldId="264"/>
        </pc:sldMkLst>
        <pc:spChg chg="mod">
          <ac:chgData name="Myroslava Makhynia" userId="7bb0f5b9-dfee-454e-9f70-e4fa02f019ef" providerId="ADAL" clId="{4080F183-4AB4-4E4E-8585-175DA5CCFE61}" dt="2024-07-30T12:48:26.251" v="316" actId="207"/>
          <ac:spMkLst>
            <pc:docMk/>
            <pc:sldMk cId="0" sldId="264"/>
            <ac:spMk id="3" creationId="{00000000-0000-0000-0000-000000000000}"/>
          </ac:spMkLst>
        </pc:spChg>
        <pc:spChg chg="mod">
          <ac:chgData name="Myroslava Makhynia" userId="7bb0f5b9-dfee-454e-9f70-e4fa02f019ef" providerId="ADAL" clId="{4080F183-4AB4-4E4E-8585-175DA5CCFE61}" dt="2024-07-30T12:48:26.251" v="316" actId="207"/>
          <ac:spMkLst>
            <pc:docMk/>
            <pc:sldMk cId="0" sldId="264"/>
            <ac:spMk id="4" creationId="{00000000-0000-0000-0000-000000000000}"/>
          </ac:spMkLst>
        </pc:spChg>
        <pc:spChg chg="del">
          <ac:chgData name="Myroslava Makhynia" userId="7bb0f5b9-dfee-454e-9f70-e4fa02f019ef" providerId="ADAL" clId="{4080F183-4AB4-4E4E-8585-175DA5CCFE61}" dt="2024-07-30T12:47:58.398" v="310" actId="478"/>
          <ac:spMkLst>
            <pc:docMk/>
            <pc:sldMk cId="0" sldId="264"/>
            <ac:spMk id="6" creationId="{00000000-0000-0000-0000-000000000000}"/>
          </ac:spMkLst>
        </pc:spChg>
        <pc:spChg chg="del">
          <ac:chgData name="Myroslava Makhynia" userId="7bb0f5b9-dfee-454e-9f70-e4fa02f019ef" providerId="ADAL" clId="{4080F183-4AB4-4E4E-8585-175DA5CCFE61}" dt="2024-07-30T12:47:58.938" v="311" actId="478"/>
          <ac:spMkLst>
            <pc:docMk/>
            <pc:sldMk cId="0" sldId="264"/>
            <ac:spMk id="7" creationId="{00000000-0000-0000-0000-000000000000}"/>
          </ac:spMkLst>
        </pc:spChg>
        <pc:spChg chg="del">
          <ac:chgData name="Myroslava Makhynia" userId="7bb0f5b9-dfee-454e-9f70-e4fa02f019ef" providerId="ADAL" clId="{4080F183-4AB4-4E4E-8585-175DA5CCFE61}" dt="2024-07-31T08:32:49.587" v="355" actId="478"/>
          <ac:spMkLst>
            <pc:docMk/>
            <pc:sldMk cId="0" sldId="264"/>
            <ac:spMk id="8" creationId="{00000000-0000-0000-0000-000000000000}"/>
          </ac:spMkLst>
        </pc:spChg>
        <pc:spChg chg="mod">
          <ac:chgData name="Myroslava Makhynia" userId="7bb0f5b9-dfee-454e-9f70-e4fa02f019ef" providerId="ADAL" clId="{4080F183-4AB4-4E4E-8585-175DA5CCFE61}" dt="2024-07-31T08:48:01.331" v="480" actId="1076"/>
          <ac:spMkLst>
            <pc:docMk/>
            <pc:sldMk cId="0" sldId="264"/>
            <ac:spMk id="9" creationId="{00000000-0000-0000-0000-000000000000}"/>
          </ac:spMkLst>
        </pc:spChg>
        <pc:spChg chg="mod">
          <ac:chgData name="Myroslava Makhynia" userId="7bb0f5b9-dfee-454e-9f70-e4fa02f019ef" providerId="ADAL" clId="{4080F183-4AB4-4E4E-8585-175DA5CCFE61}" dt="2024-07-31T08:48:04.031" v="481" actId="1076"/>
          <ac:spMkLst>
            <pc:docMk/>
            <pc:sldMk cId="0" sldId="264"/>
            <ac:spMk id="10" creationId="{00000000-0000-0000-0000-000000000000}"/>
          </ac:spMkLst>
        </pc:spChg>
        <pc:spChg chg="add del mod">
          <ac:chgData name="Myroslava Makhynia" userId="7bb0f5b9-dfee-454e-9f70-e4fa02f019ef" providerId="ADAL" clId="{4080F183-4AB4-4E4E-8585-175DA5CCFE61}" dt="2024-07-31T08:34:57.920" v="378" actId="478"/>
          <ac:spMkLst>
            <pc:docMk/>
            <pc:sldMk cId="0" sldId="264"/>
            <ac:spMk id="11" creationId="{D2DB1C5C-B4A6-6453-6CA7-CE38765E685A}"/>
          </ac:spMkLst>
        </pc:spChg>
        <pc:spChg chg="add del mod">
          <ac:chgData name="Myroslava Makhynia" userId="7bb0f5b9-dfee-454e-9f70-e4fa02f019ef" providerId="ADAL" clId="{4080F183-4AB4-4E4E-8585-175DA5CCFE61}" dt="2024-07-31T08:34:59.175" v="379" actId="478"/>
          <ac:spMkLst>
            <pc:docMk/>
            <pc:sldMk cId="0" sldId="264"/>
            <ac:spMk id="12" creationId="{2C85F2A7-C803-BE97-2CB8-C9CDCECAE8F1}"/>
          </ac:spMkLst>
        </pc:spChg>
        <pc:spChg chg="add mod">
          <ac:chgData name="Myroslava Makhynia" userId="7bb0f5b9-dfee-454e-9f70-e4fa02f019ef" providerId="ADAL" clId="{4080F183-4AB4-4E4E-8585-175DA5CCFE61}" dt="2024-07-31T08:35:00.044" v="380"/>
          <ac:spMkLst>
            <pc:docMk/>
            <pc:sldMk cId="0" sldId="264"/>
            <ac:spMk id="15" creationId="{76BB94BC-5013-8EAA-CCF6-A1D4C8617B63}"/>
          </ac:spMkLst>
        </pc:spChg>
        <pc:spChg chg="add mod">
          <ac:chgData name="Myroslava Makhynia" userId="7bb0f5b9-dfee-454e-9f70-e4fa02f019ef" providerId="ADAL" clId="{4080F183-4AB4-4E4E-8585-175DA5CCFE61}" dt="2024-07-31T08:35:00.044" v="380"/>
          <ac:spMkLst>
            <pc:docMk/>
            <pc:sldMk cId="0" sldId="264"/>
            <ac:spMk id="16" creationId="{C964FE13-2D04-6AC4-5577-FF9D4C467A93}"/>
          </ac:spMkLst>
        </pc:spChg>
        <pc:grpChg chg="mod">
          <ac:chgData name="Myroslava Makhynia" userId="7bb0f5b9-dfee-454e-9f70-e4fa02f019ef" providerId="ADAL" clId="{4080F183-4AB4-4E4E-8585-175DA5CCFE61}" dt="2024-07-31T08:33:05.236" v="359" actId="14100"/>
          <ac:grpSpMkLst>
            <pc:docMk/>
            <pc:sldMk cId="0" sldId="264"/>
            <ac:grpSpMk id="2" creationId="{00000000-0000-0000-0000-000000000000}"/>
          </ac:grpSpMkLst>
        </pc:grpChg>
        <pc:picChg chg="add mod">
          <ac:chgData name="Myroslava Makhynia" userId="7bb0f5b9-dfee-454e-9f70-e4fa02f019ef" providerId="ADAL" clId="{4080F183-4AB4-4E4E-8585-175DA5CCFE61}" dt="2024-07-31T08:32:55.908" v="358" actId="1076"/>
          <ac:picMkLst>
            <pc:docMk/>
            <pc:sldMk cId="0" sldId="264"/>
            <ac:picMk id="14" creationId="{117EDB63-2723-8A88-49EA-662E79979326}"/>
          </ac:picMkLst>
        </pc:picChg>
      </pc:sldChg>
      <pc:sldChg chg="addSp delSp modSp mod">
        <pc:chgData name="Myroslava Makhynia" userId="7bb0f5b9-dfee-454e-9f70-e4fa02f019ef" providerId="ADAL" clId="{4080F183-4AB4-4E4E-8585-175DA5CCFE61}" dt="2024-07-31T08:46:50.497" v="479" actId="1076"/>
        <pc:sldMkLst>
          <pc:docMk/>
          <pc:sldMk cId="0" sldId="265"/>
        </pc:sldMkLst>
        <pc:spChg chg="mod">
          <ac:chgData name="Myroslava Makhynia" userId="7bb0f5b9-dfee-454e-9f70-e4fa02f019ef" providerId="ADAL" clId="{4080F183-4AB4-4E4E-8585-175DA5CCFE61}" dt="2024-07-30T12:48:51.744" v="323" actId="207"/>
          <ac:spMkLst>
            <pc:docMk/>
            <pc:sldMk cId="0" sldId="265"/>
            <ac:spMk id="3" creationId="{00000000-0000-0000-0000-000000000000}"/>
          </ac:spMkLst>
        </pc:spChg>
        <pc:spChg chg="mod">
          <ac:chgData name="Myroslava Makhynia" userId="7bb0f5b9-dfee-454e-9f70-e4fa02f019ef" providerId="ADAL" clId="{4080F183-4AB4-4E4E-8585-175DA5CCFE61}" dt="2024-07-30T12:48:51.744" v="323" actId="207"/>
          <ac:spMkLst>
            <pc:docMk/>
            <pc:sldMk cId="0" sldId="265"/>
            <ac:spMk id="4" creationId="{00000000-0000-0000-0000-000000000000}"/>
          </ac:spMkLst>
        </pc:spChg>
        <pc:spChg chg="del">
          <ac:chgData name="Myroslava Makhynia" userId="7bb0f5b9-dfee-454e-9f70-e4fa02f019ef" providerId="ADAL" clId="{4080F183-4AB4-4E4E-8585-175DA5CCFE61}" dt="2024-07-30T12:48:39.638" v="319" actId="478"/>
          <ac:spMkLst>
            <pc:docMk/>
            <pc:sldMk cId="0" sldId="265"/>
            <ac:spMk id="6" creationId="{00000000-0000-0000-0000-000000000000}"/>
          </ac:spMkLst>
        </pc:spChg>
        <pc:spChg chg="del">
          <ac:chgData name="Myroslava Makhynia" userId="7bb0f5b9-dfee-454e-9f70-e4fa02f019ef" providerId="ADAL" clId="{4080F183-4AB4-4E4E-8585-175DA5CCFE61}" dt="2024-07-30T12:48:40.151" v="320" actId="478"/>
          <ac:spMkLst>
            <pc:docMk/>
            <pc:sldMk cId="0" sldId="265"/>
            <ac:spMk id="7" creationId="{00000000-0000-0000-0000-000000000000}"/>
          </ac:spMkLst>
        </pc:spChg>
        <pc:spChg chg="del">
          <ac:chgData name="Myroslava Makhynia" userId="7bb0f5b9-dfee-454e-9f70-e4fa02f019ef" providerId="ADAL" clId="{4080F183-4AB4-4E4E-8585-175DA5CCFE61}" dt="2024-07-31T08:33:11.750" v="360" actId="478"/>
          <ac:spMkLst>
            <pc:docMk/>
            <pc:sldMk cId="0" sldId="265"/>
            <ac:spMk id="8" creationId="{00000000-0000-0000-0000-000000000000}"/>
          </ac:spMkLst>
        </pc:spChg>
        <pc:spChg chg="mod">
          <ac:chgData name="Myroslava Makhynia" userId="7bb0f5b9-dfee-454e-9f70-e4fa02f019ef" providerId="ADAL" clId="{4080F183-4AB4-4E4E-8585-175DA5CCFE61}" dt="2024-07-31T08:46:48.015" v="478" actId="1076"/>
          <ac:spMkLst>
            <pc:docMk/>
            <pc:sldMk cId="0" sldId="265"/>
            <ac:spMk id="9" creationId="{00000000-0000-0000-0000-000000000000}"/>
          </ac:spMkLst>
        </pc:spChg>
        <pc:spChg chg="mod">
          <ac:chgData name="Myroslava Makhynia" userId="7bb0f5b9-dfee-454e-9f70-e4fa02f019ef" providerId="ADAL" clId="{4080F183-4AB4-4E4E-8585-175DA5CCFE61}" dt="2024-07-31T08:46:50.497" v="479" actId="1076"/>
          <ac:spMkLst>
            <pc:docMk/>
            <pc:sldMk cId="0" sldId="265"/>
            <ac:spMk id="10" creationId="{00000000-0000-0000-0000-000000000000}"/>
          </ac:spMkLst>
        </pc:spChg>
        <pc:spChg chg="add del mod">
          <ac:chgData name="Myroslava Makhynia" userId="7bb0f5b9-dfee-454e-9f70-e4fa02f019ef" providerId="ADAL" clId="{4080F183-4AB4-4E4E-8585-175DA5CCFE61}" dt="2024-07-31T08:35:04.551" v="381" actId="478"/>
          <ac:spMkLst>
            <pc:docMk/>
            <pc:sldMk cId="0" sldId="265"/>
            <ac:spMk id="11" creationId="{0AC72DBF-F124-8022-699D-4BE3C3F381C7}"/>
          </ac:spMkLst>
        </pc:spChg>
        <pc:spChg chg="add del mod">
          <ac:chgData name="Myroslava Makhynia" userId="7bb0f5b9-dfee-454e-9f70-e4fa02f019ef" providerId="ADAL" clId="{4080F183-4AB4-4E4E-8585-175DA5CCFE61}" dt="2024-07-31T08:35:06.296" v="382" actId="478"/>
          <ac:spMkLst>
            <pc:docMk/>
            <pc:sldMk cId="0" sldId="265"/>
            <ac:spMk id="12" creationId="{7C5DB14B-C058-B18A-8155-25E608FB015C}"/>
          </ac:spMkLst>
        </pc:spChg>
        <pc:spChg chg="add mod">
          <ac:chgData name="Myroslava Makhynia" userId="7bb0f5b9-dfee-454e-9f70-e4fa02f019ef" providerId="ADAL" clId="{4080F183-4AB4-4E4E-8585-175DA5CCFE61}" dt="2024-07-31T08:35:07.175" v="383"/>
          <ac:spMkLst>
            <pc:docMk/>
            <pc:sldMk cId="0" sldId="265"/>
            <ac:spMk id="15" creationId="{C7203AEC-5873-B067-7764-EE4C843B84FA}"/>
          </ac:spMkLst>
        </pc:spChg>
        <pc:spChg chg="add mod">
          <ac:chgData name="Myroslava Makhynia" userId="7bb0f5b9-dfee-454e-9f70-e4fa02f019ef" providerId="ADAL" clId="{4080F183-4AB4-4E4E-8585-175DA5CCFE61}" dt="2024-07-31T08:35:07.175" v="383"/>
          <ac:spMkLst>
            <pc:docMk/>
            <pc:sldMk cId="0" sldId="265"/>
            <ac:spMk id="16" creationId="{B50CFFEE-283C-FC76-83D1-6FB6936EBE98}"/>
          </ac:spMkLst>
        </pc:spChg>
        <pc:grpChg chg="mod">
          <ac:chgData name="Myroslava Makhynia" userId="7bb0f5b9-dfee-454e-9f70-e4fa02f019ef" providerId="ADAL" clId="{4080F183-4AB4-4E4E-8585-175DA5CCFE61}" dt="2024-07-30T12:48:59.366" v="325" actId="14100"/>
          <ac:grpSpMkLst>
            <pc:docMk/>
            <pc:sldMk cId="0" sldId="265"/>
            <ac:grpSpMk id="2" creationId="{00000000-0000-0000-0000-000000000000}"/>
          </ac:grpSpMkLst>
        </pc:grpChg>
        <pc:picChg chg="add mod">
          <ac:chgData name="Myroslava Makhynia" userId="7bb0f5b9-dfee-454e-9f70-e4fa02f019ef" providerId="ADAL" clId="{4080F183-4AB4-4E4E-8585-175DA5CCFE61}" dt="2024-07-31T08:34:08.959" v="370" actId="1076"/>
          <ac:picMkLst>
            <pc:docMk/>
            <pc:sldMk cId="0" sldId="265"/>
            <ac:picMk id="14" creationId="{28F1A3B2-8156-2821-826C-3DC9FA34747F}"/>
          </ac:picMkLst>
        </pc:picChg>
      </pc:sldChg>
      <pc:sldChg chg="addSp delSp modSp mod">
        <pc:chgData name="Myroslava Makhynia" userId="7bb0f5b9-dfee-454e-9f70-e4fa02f019ef" providerId="ADAL" clId="{4080F183-4AB4-4E4E-8585-175DA5CCFE61}" dt="2024-07-31T08:46:45.024" v="477" actId="1076"/>
        <pc:sldMkLst>
          <pc:docMk/>
          <pc:sldMk cId="0" sldId="266"/>
        </pc:sldMkLst>
        <pc:spChg chg="mod">
          <ac:chgData name="Myroslava Makhynia" userId="7bb0f5b9-dfee-454e-9f70-e4fa02f019ef" providerId="ADAL" clId="{4080F183-4AB4-4E4E-8585-175DA5CCFE61}" dt="2024-07-30T12:49:37.781" v="333" actId="207"/>
          <ac:spMkLst>
            <pc:docMk/>
            <pc:sldMk cId="0" sldId="266"/>
            <ac:spMk id="3" creationId="{00000000-0000-0000-0000-000000000000}"/>
          </ac:spMkLst>
        </pc:spChg>
        <pc:spChg chg="mod">
          <ac:chgData name="Myroslava Makhynia" userId="7bb0f5b9-dfee-454e-9f70-e4fa02f019ef" providerId="ADAL" clId="{4080F183-4AB4-4E4E-8585-175DA5CCFE61}" dt="2024-07-30T12:49:37.781" v="333" actId="207"/>
          <ac:spMkLst>
            <pc:docMk/>
            <pc:sldMk cId="0" sldId="266"/>
            <ac:spMk id="4" creationId="{00000000-0000-0000-0000-000000000000}"/>
          </ac:spMkLst>
        </pc:spChg>
        <pc:spChg chg="del">
          <ac:chgData name="Myroslava Makhynia" userId="7bb0f5b9-dfee-454e-9f70-e4fa02f019ef" providerId="ADAL" clId="{4080F183-4AB4-4E4E-8585-175DA5CCFE61}" dt="2024-07-30T12:49:39.144" v="334" actId="478"/>
          <ac:spMkLst>
            <pc:docMk/>
            <pc:sldMk cId="0" sldId="266"/>
            <ac:spMk id="6" creationId="{00000000-0000-0000-0000-000000000000}"/>
          </ac:spMkLst>
        </pc:spChg>
        <pc:spChg chg="del">
          <ac:chgData name="Myroslava Makhynia" userId="7bb0f5b9-dfee-454e-9f70-e4fa02f019ef" providerId="ADAL" clId="{4080F183-4AB4-4E4E-8585-175DA5CCFE61}" dt="2024-07-30T12:49:39.618" v="335" actId="478"/>
          <ac:spMkLst>
            <pc:docMk/>
            <pc:sldMk cId="0" sldId="266"/>
            <ac:spMk id="7" creationId="{00000000-0000-0000-0000-000000000000}"/>
          </ac:spMkLst>
        </pc:spChg>
        <pc:spChg chg="del">
          <ac:chgData name="Myroslava Makhynia" userId="7bb0f5b9-dfee-454e-9f70-e4fa02f019ef" providerId="ADAL" clId="{4080F183-4AB4-4E4E-8585-175DA5CCFE61}" dt="2024-07-31T08:35:45.401" v="384" actId="478"/>
          <ac:spMkLst>
            <pc:docMk/>
            <pc:sldMk cId="0" sldId="266"/>
            <ac:spMk id="8" creationId="{00000000-0000-0000-0000-000000000000}"/>
          </ac:spMkLst>
        </pc:spChg>
        <pc:spChg chg="mod">
          <ac:chgData name="Myroslava Makhynia" userId="7bb0f5b9-dfee-454e-9f70-e4fa02f019ef" providerId="ADAL" clId="{4080F183-4AB4-4E4E-8585-175DA5CCFE61}" dt="2024-07-31T08:46:45.024" v="477" actId="1076"/>
          <ac:spMkLst>
            <pc:docMk/>
            <pc:sldMk cId="0" sldId="266"/>
            <ac:spMk id="9" creationId="{00000000-0000-0000-0000-000000000000}"/>
          </ac:spMkLst>
        </pc:spChg>
        <pc:spChg chg="mod">
          <ac:chgData name="Myroslava Makhynia" userId="7bb0f5b9-dfee-454e-9f70-e4fa02f019ef" providerId="ADAL" clId="{4080F183-4AB4-4E4E-8585-175DA5CCFE61}" dt="2024-07-31T08:46:42.771" v="476" actId="1076"/>
          <ac:spMkLst>
            <pc:docMk/>
            <pc:sldMk cId="0" sldId="266"/>
            <ac:spMk id="10" creationId="{00000000-0000-0000-0000-000000000000}"/>
          </ac:spMkLst>
        </pc:spChg>
        <pc:spChg chg="add del mod">
          <ac:chgData name="Myroslava Makhynia" userId="7bb0f5b9-dfee-454e-9f70-e4fa02f019ef" providerId="ADAL" clId="{4080F183-4AB4-4E4E-8585-175DA5CCFE61}" dt="2024-07-31T08:37:12.830" v="390" actId="478"/>
          <ac:spMkLst>
            <pc:docMk/>
            <pc:sldMk cId="0" sldId="266"/>
            <ac:spMk id="11" creationId="{A9164C44-BE15-B56B-A8F1-B167BA475A18}"/>
          </ac:spMkLst>
        </pc:spChg>
        <pc:spChg chg="add del mod">
          <ac:chgData name="Myroslava Makhynia" userId="7bb0f5b9-dfee-454e-9f70-e4fa02f019ef" providerId="ADAL" clId="{4080F183-4AB4-4E4E-8585-175DA5CCFE61}" dt="2024-07-31T08:37:13.326" v="391" actId="478"/>
          <ac:spMkLst>
            <pc:docMk/>
            <pc:sldMk cId="0" sldId="266"/>
            <ac:spMk id="12" creationId="{5EF7619D-CF0D-C23C-87BF-1DCB1650A715}"/>
          </ac:spMkLst>
        </pc:spChg>
        <pc:spChg chg="add mod">
          <ac:chgData name="Myroslava Makhynia" userId="7bb0f5b9-dfee-454e-9f70-e4fa02f019ef" providerId="ADAL" clId="{4080F183-4AB4-4E4E-8585-175DA5CCFE61}" dt="2024-07-31T08:37:14.524" v="392"/>
          <ac:spMkLst>
            <pc:docMk/>
            <pc:sldMk cId="0" sldId="266"/>
            <ac:spMk id="15" creationId="{D16A4572-4EA6-F377-D54B-B273756106FA}"/>
          </ac:spMkLst>
        </pc:spChg>
        <pc:spChg chg="add mod">
          <ac:chgData name="Myroslava Makhynia" userId="7bb0f5b9-dfee-454e-9f70-e4fa02f019ef" providerId="ADAL" clId="{4080F183-4AB4-4E4E-8585-175DA5CCFE61}" dt="2024-07-31T08:37:14.524" v="392"/>
          <ac:spMkLst>
            <pc:docMk/>
            <pc:sldMk cId="0" sldId="266"/>
            <ac:spMk id="16" creationId="{9EF79876-0FAA-FEB8-4726-935A3C012009}"/>
          </ac:spMkLst>
        </pc:spChg>
        <pc:grpChg chg="mod">
          <ac:chgData name="Myroslava Makhynia" userId="7bb0f5b9-dfee-454e-9f70-e4fa02f019ef" providerId="ADAL" clId="{4080F183-4AB4-4E4E-8585-175DA5CCFE61}" dt="2024-07-30T12:50:04.058" v="342" actId="1076"/>
          <ac:grpSpMkLst>
            <pc:docMk/>
            <pc:sldMk cId="0" sldId="266"/>
            <ac:grpSpMk id="2" creationId="{00000000-0000-0000-0000-000000000000}"/>
          </ac:grpSpMkLst>
        </pc:grpChg>
        <pc:picChg chg="add mod">
          <ac:chgData name="Myroslava Makhynia" userId="7bb0f5b9-dfee-454e-9f70-e4fa02f019ef" providerId="ADAL" clId="{4080F183-4AB4-4E4E-8585-175DA5CCFE61}" dt="2024-07-31T08:36:16.039" v="389" actId="1076"/>
          <ac:picMkLst>
            <pc:docMk/>
            <pc:sldMk cId="0" sldId="266"/>
            <ac:picMk id="14" creationId="{11DE2663-8487-C1F9-273B-BEF4024FC84E}"/>
          </ac:picMkLst>
        </pc:picChg>
      </pc:sldChg>
      <pc:sldChg chg="addSp delSp modSp mod">
        <pc:chgData name="Myroslava Makhynia" userId="7bb0f5b9-dfee-454e-9f70-e4fa02f019ef" providerId="ADAL" clId="{4080F183-4AB4-4E4E-8585-175DA5CCFE61}" dt="2024-07-31T08:49:33.195" v="492" actId="14100"/>
        <pc:sldMkLst>
          <pc:docMk/>
          <pc:sldMk cId="0" sldId="267"/>
        </pc:sldMkLst>
        <pc:spChg chg="mod">
          <ac:chgData name="Myroslava Makhynia" userId="7bb0f5b9-dfee-454e-9f70-e4fa02f019ef" providerId="ADAL" clId="{4080F183-4AB4-4E4E-8585-175DA5CCFE61}" dt="2024-07-31T08:46:08.609" v="467" actId="207"/>
          <ac:spMkLst>
            <pc:docMk/>
            <pc:sldMk cId="0" sldId="267"/>
            <ac:spMk id="3" creationId="{00000000-0000-0000-0000-000000000000}"/>
          </ac:spMkLst>
        </pc:spChg>
        <pc:spChg chg="mod">
          <ac:chgData name="Myroslava Makhynia" userId="7bb0f5b9-dfee-454e-9f70-e4fa02f019ef" providerId="ADAL" clId="{4080F183-4AB4-4E4E-8585-175DA5CCFE61}" dt="2024-07-31T08:46:08.609" v="467" actId="207"/>
          <ac:spMkLst>
            <pc:docMk/>
            <pc:sldMk cId="0" sldId="267"/>
            <ac:spMk id="4" creationId="{00000000-0000-0000-0000-000000000000}"/>
          </ac:spMkLst>
        </pc:spChg>
        <pc:spChg chg="del">
          <ac:chgData name="Myroslava Makhynia" userId="7bb0f5b9-dfee-454e-9f70-e4fa02f019ef" providerId="ADAL" clId="{4080F183-4AB4-4E4E-8585-175DA5CCFE61}" dt="2024-07-31T08:37:17.260" v="393" actId="478"/>
          <ac:spMkLst>
            <pc:docMk/>
            <pc:sldMk cId="0" sldId="267"/>
            <ac:spMk id="6" creationId="{00000000-0000-0000-0000-000000000000}"/>
          </ac:spMkLst>
        </pc:spChg>
        <pc:spChg chg="del">
          <ac:chgData name="Myroslava Makhynia" userId="7bb0f5b9-dfee-454e-9f70-e4fa02f019ef" providerId="ADAL" clId="{4080F183-4AB4-4E4E-8585-175DA5CCFE61}" dt="2024-07-31T08:37:17.770" v="394" actId="478"/>
          <ac:spMkLst>
            <pc:docMk/>
            <pc:sldMk cId="0" sldId="267"/>
            <ac:spMk id="7" creationId="{00000000-0000-0000-0000-000000000000}"/>
          </ac:spMkLst>
        </pc:spChg>
        <pc:spChg chg="del">
          <ac:chgData name="Myroslava Makhynia" userId="7bb0f5b9-dfee-454e-9f70-e4fa02f019ef" providerId="ADAL" clId="{4080F183-4AB4-4E4E-8585-175DA5CCFE61}" dt="2024-07-31T08:48:12.364" v="482" actId="478"/>
          <ac:spMkLst>
            <pc:docMk/>
            <pc:sldMk cId="0" sldId="267"/>
            <ac:spMk id="8" creationId="{00000000-0000-0000-0000-000000000000}"/>
          </ac:spMkLst>
        </pc:spChg>
        <pc:spChg chg="mod">
          <ac:chgData name="Myroslava Makhynia" userId="7bb0f5b9-dfee-454e-9f70-e4fa02f019ef" providerId="ADAL" clId="{4080F183-4AB4-4E4E-8585-175DA5CCFE61}" dt="2024-07-31T08:46:37.209" v="475" actId="1076"/>
          <ac:spMkLst>
            <pc:docMk/>
            <pc:sldMk cId="0" sldId="267"/>
            <ac:spMk id="9" creationId="{00000000-0000-0000-0000-000000000000}"/>
          </ac:spMkLst>
        </pc:spChg>
        <pc:spChg chg="mod">
          <ac:chgData name="Myroslava Makhynia" userId="7bb0f5b9-dfee-454e-9f70-e4fa02f019ef" providerId="ADAL" clId="{4080F183-4AB4-4E4E-8585-175DA5CCFE61}" dt="2024-07-31T08:46:31.550" v="473" actId="1076"/>
          <ac:spMkLst>
            <pc:docMk/>
            <pc:sldMk cId="0" sldId="267"/>
            <ac:spMk id="10" creationId="{00000000-0000-0000-0000-000000000000}"/>
          </ac:spMkLst>
        </pc:spChg>
        <pc:spChg chg="add mod">
          <ac:chgData name="Myroslava Makhynia" userId="7bb0f5b9-dfee-454e-9f70-e4fa02f019ef" providerId="ADAL" clId="{4080F183-4AB4-4E4E-8585-175DA5CCFE61}" dt="2024-07-31T08:37:18.820" v="395"/>
          <ac:spMkLst>
            <pc:docMk/>
            <pc:sldMk cId="0" sldId="267"/>
            <ac:spMk id="11" creationId="{3DF36E37-3AD7-828B-DCB3-0CD96FF7A508}"/>
          </ac:spMkLst>
        </pc:spChg>
        <pc:spChg chg="add mod">
          <ac:chgData name="Myroslava Makhynia" userId="7bb0f5b9-dfee-454e-9f70-e4fa02f019ef" providerId="ADAL" clId="{4080F183-4AB4-4E4E-8585-175DA5CCFE61}" dt="2024-07-31T08:37:18.820" v="395"/>
          <ac:spMkLst>
            <pc:docMk/>
            <pc:sldMk cId="0" sldId="267"/>
            <ac:spMk id="12" creationId="{D8B9251B-3AEE-7602-071D-92FBCB7D33D0}"/>
          </ac:spMkLst>
        </pc:spChg>
        <pc:grpChg chg="mod">
          <ac:chgData name="Myroslava Makhynia" userId="7bb0f5b9-dfee-454e-9f70-e4fa02f019ef" providerId="ADAL" clId="{4080F183-4AB4-4E4E-8585-175DA5CCFE61}" dt="2024-07-31T08:49:33.195" v="492" actId="14100"/>
          <ac:grpSpMkLst>
            <pc:docMk/>
            <pc:sldMk cId="0" sldId="267"/>
            <ac:grpSpMk id="2" creationId="{00000000-0000-0000-0000-000000000000}"/>
          </ac:grpSpMkLst>
        </pc:grpChg>
        <pc:picChg chg="add mod">
          <ac:chgData name="Myroslava Makhynia" userId="7bb0f5b9-dfee-454e-9f70-e4fa02f019ef" providerId="ADAL" clId="{4080F183-4AB4-4E4E-8585-175DA5CCFE61}" dt="2024-07-31T08:48:48.990" v="485" actId="1076"/>
          <ac:picMkLst>
            <pc:docMk/>
            <pc:sldMk cId="0" sldId="267"/>
            <ac:picMk id="14" creationId="{B2F9F502-CC25-46B6-AF89-96CF6C8A282A}"/>
          </ac:picMkLst>
        </pc:picChg>
      </pc:sldChg>
      <pc:sldChg chg="addSp delSp modSp mod">
        <pc:chgData name="Myroslava Makhynia" userId="7bb0f5b9-dfee-454e-9f70-e4fa02f019ef" providerId="ADAL" clId="{4080F183-4AB4-4E4E-8585-175DA5CCFE61}" dt="2024-07-31T08:50:11.221" v="496" actId="1076"/>
        <pc:sldMkLst>
          <pc:docMk/>
          <pc:sldMk cId="0" sldId="268"/>
        </pc:sldMkLst>
        <pc:spChg chg="mod">
          <ac:chgData name="Myroslava Makhynia" userId="7bb0f5b9-dfee-454e-9f70-e4fa02f019ef" providerId="ADAL" clId="{4080F183-4AB4-4E4E-8585-175DA5CCFE61}" dt="2024-07-31T08:48:56.505" v="486" actId="207"/>
          <ac:spMkLst>
            <pc:docMk/>
            <pc:sldMk cId="0" sldId="268"/>
            <ac:spMk id="3" creationId="{00000000-0000-0000-0000-000000000000}"/>
          </ac:spMkLst>
        </pc:spChg>
        <pc:spChg chg="mod">
          <ac:chgData name="Myroslava Makhynia" userId="7bb0f5b9-dfee-454e-9f70-e4fa02f019ef" providerId="ADAL" clId="{4080F183-4AB4-4E4E-8585-175DA5CCFE61}" dt="2024-07-31T08:48:56.505" v="486" actId="207"/>
          <ac:spMkLst>
            <pc:docMk/>
            <pc:sldMk cId="0" sldId="268"/>
            <ac:spMk id="4" creationId="{00000000-0000-0000-0000-000000000000}"/>
          </ac:spMkLst>
        </pc:spChg>
        <pc:spChg chg="del">
          <ac:chgData name="Myroslava Makhynia" userId="7bb0f5b9-dfee-454e-9f70-e4fa02f019ef" providerId="ADAL" clId="{4080F183-4AB4-4E4E-8585-175DA5CCFE61}" dt="2024-07-31T08:37:21.874" v="396" actId="478"/>
          <ac:spMkLst>
            <pc:docMk/>
            <pc:sldMk cId="0" sldId="268"/>
            <ac:spMk id="6" creationId="{00000000-0000-0000-0000-000000000000}"/>
          </ac:spMkLst>
        </pc:spChg>
        <pc:spChg chg="del">
          <ac:chgData name="Myroslava Makhynia" userId="7bb0f5b9-dfee-454e-9f70-e4fa02f019ef" providerId="ADAL" clId="{4080F183-4AB4-4E4E-8585-175DA5CCFE61}" dt="2024-07-31T08:37:22.405" v="397" actId="478"/>
          <ac:spMkLst>
            <pc:docMk/>
            <pc:sldMk cId="0" sldId="268"/>
            <ac:spMk id="7" creationId="{00000000-0000-0000-0000-000000000000}"/>
          </ac:spMkLst>
        </pc:spChg>
        <pc:spChg chg="del">
          <ac:chgData name="Myroslava Makhynia" userId="7bb0f5b9-dfee-454e-9f70-e4fa02f019ef" providerId="ADAL" clId="{4080F183-4AB4-4E4E-8585-175DA5CCFE61}" dt="2024-07-31T08:49:45.937" v="493" actId="478"/>
          <ac:spMkLst>
            <pc:docMk/>
            <pc:sldMk cId="0" sldId="268"/>
            <ac:spMk id="8" creationId="{00000000-0000-0000-0000-000000000000}"/>
          </ac:spMkLst>
        </pc:spChg>
        <pc:spChg chg="mod">
          <ac:chgData name="Myroslava Makhynia" userId="7bb0f5b9-dfee-454e-9f70-e4fa02f019ef" providerId="ADAL" clId="{4080F183-4AB4-4E4E-8585-175DA5CCFE61}" dt="2024-07-31T08:49:08.980" v="488" actId="1076"/>
          <ac:spMkLst>
            <pc:docMk/>
            <pc:sldMk cId="0" sldId="268"/>
            <ac:spMk id="9" creationId="{00000000-0000-0000-0000-000000000000}"/>
          </ac:spMkLst>
        </pc:spChg>
        <pc:spChg chg="mod">
          <ac:chgData name="Myroslava Makhynia" userId="7bb0f5b9-dfee-454e-9f70-e4fa02f019ef" providerId="ADAL" clId="{4080F183-4AB4-4E4E-8585-175DA5CCFE61}" dt="2024-07-31T08:49:16.206" v="490" actId="255"/>
          <ac:spMkLst>
            <pc:docMk/>
            <pc:sldMk cId="0" sldId="268"/>
            <ac:spMk id="10" creationId="{00000000-0000-0000-0000-000000000000}"/>
          </ac:spMkLst>
        </pc:spChg>
        <pc:spChg chg="add mod">
          <ac:chgData name="Myroslava Makhynia" userId="7bb0f5b9-dfee-454e-9f70-e4fa02f019ef" providerId="ADAL" clId="{4080F183-4AB4-4E4E-8585-175DA5CCFE61}" dt="2024-07-31T08:37:25.548" v="398"/>
          <ac:spMkLst>
            <pc:docMk/>
            <pc:sldMk cId="0" sldId="268"/>
            <ac:spMk id="11" creationId="{86336E29-F92B-C431-30BB-B0100CBBDE6C}"/>
          </ac:spMkLst>
        </pc:spChg>
        <pc:spChg chg="add mod">
          <ac:chgData name="Myroslava Makhynia" userId="7bb0f5b9-dfee-454e-9f70-e4fa02f019ef" providerId="ADAL" clId="{4080F183-4AB4-4E4E-8585-175DA5CCFE61}" dt="2024-07-31T08:37:25.548" v="398"/>
          <ac:spMkLst>
            <pc:docMk/>
            <pc:sldMk cId="0" sldId="268"/>
            <ac:spMk id="12" creationId="{C565EBE3-A2C9-82B3-5350-ED8A306C7317}"/>
          </ac:spMkLst>
        </pc:spChg>
        <pc:grpChg chg="mod">
          <ac:chgData name="Myroslava Makhynia" userId="7bb0f5b9-dfee-454e-9f70-e4fa02f019ef" providerId="ADAL" clId="{4080F183-4AB4-4E4E-8585-175DA5CCFE61}" dt="2024-07-31T08:49:21.619" v="491" actId="14100"/>
          <ac:grpSpMkLst>
            <pc:docMk/>
            <pc:sldMk cId="0" sldId="268"/>
            <ac:grpSpMk id="2" creationId="{00000000-0000-0000-0000-000000000000}"/>
          </ac:grpSpMkLst>
        </pc:grpChg>
        <pc:picChg chg="add mod">
          <ac:chgData name="Myroslava Makhynia" userId="7bb0f5b9-dfee-454e-9f70-e4fa02f019ef" providerId="ADAL" clId="{4080F183-4AB4-4E4E-8585-175DA5CCFE61}" dt="2024-07-31T08:50:11.221" v="496" actId="1076"/>
          <ac:picMkLst>
            <pc:docMk/>
            <pc:sldMk cId="0" sldId="268"/>
            <ac:picMk id="14" creationId="{7B20FF44-349A-A3FE-AC97-791B5EAFB7F6}"/>
          </ac:picMkLst>
        </pc:picChg>
      </pc:sldChg>
      <pc:sldChg chg="addSp delSp modSp mod">
        <pc:chgData name="Myroslava Makhynia" userId="7bb0f5b9-dfee-454e-9f70-e4fa02f019ef" providerId="ADAL" clId="{4080F183-4AB4-4E4E-8585-175DA5CCFE61}" dt="2024-07-31T08:51:06.491" v="508" actId="1076"/>
        <pc:sldMkLst>
          <pc:docMk/>
          <pc:sldMk cId="0" sldId="269"/>
        </pc:sldMkLst>
        <pc:spChg chg="mod">
          <ac:chgData name="Myroslava Makhynia" userId="7bb0f5b9-dfee-454e-9f70-e4fa02f019ef" providerId="ADAL" clId="{4080F183-4AB4-4E4E-8585-175DA5CCFE61}" dt="2024-07-31T08:50:18.483" v="498" actId="207"/>
          <ac:spMkLst>
            <pc:docMk/>
            <pc:sldMk cId="0" sldId="269"/>
            <ac:spMk id="3" creationId="{00000000-0000-0000-0000-000000000000}"/>
          </ac:spMkLst>
        </pc:spChg>
        <pc:spChg chg="mod">
          <ac:chgData name="Myroslava Makhynia" userId="7bb0f5b9-dfee-454e-9f70-e4fa02f019ef" providerId="ADAL" clId="{4080F183-4AB4-4E4E-8585-175DA5CCFE61}" dt="2024-07-31T08:50:18.483" v="498" actId="207"/>
          <ac:spMkLst>
            <pc:docMk/>
            <pc:sldMk cId="0" sldId="269"/>
            <ac:spMk id="4" creationId="{00000000-0000-0000-0000-000000000000}"/>
          </ac:spMkLst>
        </pc:spChg>
        <pc:spChg chg="del">
          <ac:chgData name="Myroslava Makhynia" userId="7bb0f5b9-dfee-454e-9f70-e4fa02f019ef" providerId="ADAL" clId="{4080F183-4AB4-4E4E-8585-175DA5CCFE61}" dt="2024-07-31T08:37:33.091" v="399" actId="478"/>
          <ac:spMkLst>
            <pc:docMk/>
            <pc:sldMk cId="0" sldId="269"/>
            <ac:spMk id="6" creationId="{00000000-0000-0000-0000-000000000000}"/>
          </ac:spMkLst>
        </pc:spChg>
        <pc:spChg chg="del">
          <ac:chgData name="Myroslava Makhynia" userId="7bb0f5b9-dfee-454e-9f70-e4fa02f019ef" providerId="ADAL" clId="{4080F183-4AB4-4E4E-8585-175DA5CCFE61}" dt="2024-07-31T08:37:33.868" v="400" actId="478"/>
          <ac:spMkLst>
            <pc:docMk/>
            <pc:sldMk cId="0" sldId="269"/>
            <ac:spMk id="7" creationId="{00000000-0000-0000-0000-000000000000}"/>
          </ac:spMkLst>
        </pc:spChg>
        <pc:spChg chg="del">
          <ac:chgData name="Myroslava Makhynia" userId="7bb0f5b9-dfee-454e-9f70-e4fa02f019ef" providerId="ADAL" clId="{4080F183-4AB4-4E4E-8585-175DA5CCFE61}" dt="2024-07-31T08:50:35.881" v="505" actId="478"/>
          <ac:spMkLst>
            <pc:docMk/>
            <pc:sldMk cId="0" sldId="269"/>
            <ac:spMk id="8" creationId="{00000000-0000-0000-0000-000000000000}"/>
          </ac:spMkLst>
        </pc:spChg>
        <pc:spChg chg="mod">
          <ac:chgData name="Myroslava Makhynia" userId="7bb0f5b9-dfee-454e-9f70-e4fa02f019ef" providerId="ADAL" clId="{4080F183-4AB4-4E4E-8585-175DA5CCFE61}" dt="2024-07-31T08:50:26.139" v="501" actId="1076"/>
          <ac:spMkLst>
            <pc:docMk/>
            <pc:sldMk cId="0" sldId="269"/>
            <ac:spMk id="9" creationId="{00000000-0000-0000-0000-000000000000}"/>
          </ac:spMkLst>
        </pc:spChg>
        <pc:spChg chg="mod">
          <ac:chgData name="Myroslava Makhynia" userId="7bb0f5b9-dfee-454e-9f70-e4fa02f019ef" providerId="ADAL" clId="{4080F183-4AB4-4E4E-8585-175DA5CCFE61}" dt="2024-07-31T08:50:34.815" v="504" actId="1076"/>
          <ac:spMkLst>
            <pc:docMk/>
            <pc:sldMk cId="0" sldId="269"/>
            <ac:spMk id="10" creationId="{00000000-0000-0000-0000-000000000000}"/>
          </ac:spMkLst>
        </pc:spChg>
        <pc:spChg chg="add mod">
          <ac:chgData name="Myroslava Makhynia" userId="7bb0f5b9-dfee-454e-9f70-e4fa02f019ef" providerId="ADAL" clId="{4080F183-4AB4-4E4E-8585-175DA5CCFE61}" dt="2024-07-31T08:37:34.897" v="401"/>
          <ac:spMkLst>
            <pc:docMk/>
            <pc:sldMk cId="0" sldId="269"/>
            <ac:spMk id="11" creationId="{7421BFE6-85F9-0424-4086-07477D7522DE}"/>
          </ac:spMkLst>
        </pc:spChg>
        <pc:spChg chg="add mod">
          <ac:chgData name="Myroslava Makhynia" userId="7bb0f5b9-dfee-454e-9f70-e4fa02f019ef" providerId="ADAL" clId="{4080F183-4AB4-4E4E-8585-175DA5CCFE61}" dt="2024-07-31T08:37:34.897" v="401"/>
          <ac:spMkLst>
            <pc:docMk/>
            <pc:sldMk cId="0" sldId="269"/>
            <ac:spMk id="12" creationId="{E73DD39D-BB7A-6D18-DE6D-5CB197A19754}"/>
          </ac:spMkLst>
        </pc:spChg>
        <pc:grpChg chg="mod">
          <ac:chgData name="Myroslava Makhynia" userId="7bb0f5b9-dfee-454e-9f70-e4fa02f019ef" providerId="ADAL" clId="{4080F183-4AB4-4E4E-8585-175DA5CCFE61}" dt="2024-07-31T08:50:21.604" v="499" actId="14100"/>
          <ac:grpSpMkLst>
            <pc:docMk/>
            <pc:sldMk cId="0" sldId="269"/>
            <ac:grpSpMk id="2" creationId="{00000000-0000-0000-0000-000000000000}"/>
          </ac:grpSpMkLst>
        </pc:grpChg>
        <pc:picChg chg="add mod">
          <ac:chgData name="Myroslava Makhynia" userId="7bb0f5b9-dfee-454e-9f70-e4fa02f019ef" providerId="ADAL" clId="{4080F183-4AB4-4E4E-8585-175DA5CCFE61}" dt="2024-07-31T08:51:06.491" v="508" actId="1076"/>
          <ac:picMkLst>
            <pc:docMk/>
            <pc:sldMk cId="0" sldId="269"/>
            <ac:picMk id="14" creationId="{ABA03299-6D08-744A-C555-80D2530E69CD}"/>
          </ac:picMkLst>
        </pc:picChg>
      </pc:sldChg>
      <pc:sldChg chg="addSp delSp modSp mod">
        <pc:chgData name="Myroslava Makhynia" userId="7bb0f5b9-dfee-454e-9f70-e4fa02f019ef" providerId="ADAL" clId="{4080F183-4AB4-4E4E-8585-175DA5CCFE61}" dt="2024-07-31T08:52:05.293" v="520" actId="1076"/>
        <pc:sldMkLst>
          <pc:docMk/>
          <pc:sldMk cId="0" sldId="270"/>
        </pc:sldMkLst>
        <pc:spChg chg="mod">
          <ac:chgData name="Myroslava Makhynia" userId="7bb0f5b9-dfee-454e-9f70-e4fa02f019ef" providerId="ADAL" clId="{4080F183-4AB4-4E4E-8585-175DA5CCFE61}" dt="2024-07-31T08:51:13.583" v="510" actId="207"/>
          <ac:spMkLst>
            <pc:docMk/>
            <pc:sldMk cId="0" sldId="270"/>
            <ac:spMk id="3" creationId="{00000000-0000-0000-0000-000000000000}"/>
          </ac:spMkLst>
        </pc:spChg>
        <pc:spChg chg="mod">
          <ac:chgData name="Myroslava Makhynia" userId="7bb0f5b9-dfee-454e-9f70-e4fa02f019ef" providerId="ADAL" clId="{4080F183-4AB4-4E4E-8585-175DA5CCFE61}" dt="2024-07-31T08:51:13.583" v="510" actId="207"/>
          <ac:spMkLst>
            <pc:docMk/>
            <pc:sldMk cId="0" sldId="270"/>
            <ac:spMk id="4" creationId="{00000000-0000-0000-0000-000000000000}"/>
          </ac:spMkLst>
        </pc:spChg>
        <pc:spChg chg="del">
          <ac:chgData name="Myroslava Makhynia" userId="7bb0f5b9-dfee-454e-9f70-e4fa02f019ef" providerId="ADAL" clId="{4080F183-4AB4-4E4E-8585-175DA5CCFE61}" dt="2024-07-31T08:37:37.672" v="402" actId="478"/>
          <ac:spMkLst>
            <pc:docMk/>
            <pc:sldMk cId="0" sldId="270"/>
            <ac:spMk id="6" creationId="{00000000-0000-0000-0000-000000000000}"/>
          </ac:spMkLst>
        </pc:spChg>
        <pc:spChg chg="del">
          <ac:chgData name="Myroslava Makhynia" userId="7bb0f5b9-dfee-454e-9f70-e4fa02f019ef" providerId="ADAL" clId="{4080F183-4AB4-4E4E-8585-175DA5CCFE61}" dt="2024-07-31T08:37:38.164" v="403" actId="478"/>
          <ac:spMkLst>
            <pc:docMk/>
            <pc:sldMk cId="0" sldId="270"/>
            <ac:spMk id="7" creationId="{00000000-0000-0000-0000-000000000000}"/>
          </ac:spMkLst>
        </pc:spChg>
        <pc:spChg chg="del">
          <ac:chgData name="Myroslava Makhynia" userId="7bb0f5b9-dfee-454e-9f70-e4fa02f019ef" providerId="ADAL" clId="{4080F183-4AB4-4E4E-8585-175DA5CCFE61}" dt="2024-07-31T08:51:37.883" v="517" actId="478"/>
          <ac:spMkLst>
            <pc:docMk/>
            <pc:sldMk cId="0" sldId="270"/>
            <ac:spMk id="8" creationId="{00000000-0000-0000-0000-000000000000}"/>
          </ac:spMkLst>
        </pc:spChg>
        <pc:spChg chg="mod">
          <ac:chgData name="Myroslava Makhynia" userId="7bb0f5b9-dfee-454e-9f70-e4fa02f019ef" providerId="ADAL" clId="{4080F183-4AB4-4E4E-8585-175DA5CCFE61}" dt="2024-07-31T08:51:23.240" v="514" actId="1076"/>
          <ac:spMkLst>
            <pc:docMk/>
            <pc:sldMk cId="0" sldId="270"/>
            <ac:spMk id="9" creationId="{00000000-0000-0000-0000-000000000000}"/>
          </ac:spMkLst>
        </pc:spChg>
        <pc:spChg chg="mod">
          <ac:chgData name="Myroslava Makhynia" userId="7bb0f5b9-dfee-454e-9f70-e4fa02f019ef" providerId="ADAL" clId="{4080F183-4AB4-4E4E-8585-175DA5CCFE61}" dt="2024-07-31T08:51:36.440" v="516" actId="1076"/>
          <ac:spMkLst>
            <pc:docMk/>
            <pc:sldMk cId="0" sldId="270"/>
            <ac:spMk id="10" creationId="{00000000-0000-0000-0000-000000000000}"/>
          </ac:spMkLst>
        </pc:spChg>
        <pc:spChg chg="add mod">
          <ac:chgData name="Myroslava Makhynia" userId="7bb0f5b9-dfee-454e-9f70-e4fa02f019ef" providerId="ADAL" clId="{4080F183-4AB4-4E4E-8585-175DA5CCFE61}" dt="2024-07-31T08:37:39.168" v="404"/>
          <ac:spMkLst>
            <pc:docMk/>
            <pc:sldMk cId="0" sldId="270"/>
            <ac:spMk id="11" creationId="{4ADD1E98-12BB-6036-0D71-20F886DEA9F0}"/>
          </ac:spMkLst>
        </pc:spChg>
        <pc:spChg chg="add mod">
          <ac:chgData name="Myroslava Makhynia" userId="7bb0f5b9-dfee-454e-9f70-e4fa02f019ef" providerId="ADAL" clId="{4080F183-4AB4-4E4E-8585-175DA5CCFE61}" dt="2024-07-31T08:37:39.168" v="404"/>
          <ac:spMkLst>
            <pc:docMk/>
            <pc:sldMk cId="0" sldId="270"/>
            <ac:spMk id="12" creationId="{56B7838D-BCAD-1917-3BF5-67D3F717DA89}"/>
          </ac:spMkLst>
        </pc:spChg>
        <pc:grpChg chg="mod">
          <ac:chgData name="Myroslava Makhynia" userId="7bb0f5b9-dfee-454e-9f70-e4fa02f019ef" providerId="ADAL" clId="{4080F183-4AB4-4E4E-8585-175DA5CCFE61}" dt="2024-07-31T08:51:15.727" v="511" actId="14100"/>
          <ac:grpSpMkLst>
            <pc:docMk/>
            <pc:sldMk cId="0" sldId="270"/>
            <ac:grpSpMk id="2" creationId="{00000000-0000-0000-0000-000000000000}"/>
          </ac:grpSpMkLst>
        </pc:grpChg>
        <pc:picChg chg="add mod">
          <ac:chgData name="Myroslava Makhynia" userId="7bb0f5b9-dfee-454e-9f70-e4fa02f019ef" providerId="ADAL" clId="{4080F183-4AB4-4E4E-8585-175DA5CCFE61}" dt="2024-07-31T08:52:05.293" v="520" actId="1076"/>
          <ac:picMkLst>
            <pc:docMk/>
            <pc:sldMk cId="0" sldId="270"/>
            <ac:picMk id="14" creationId="{F89F9AA7-D028-CF43-A4ED-9F1343D3D581}"/>
          </ac:picMkLst>
        </pc:picChg>
      </pc:sldChg>
      <pc:sldChg chg="addSp delSp modSp mod">
        <pc:chgData name="Myroslava Makhynia" userId="7bb0f5b9-dfee-454e-9f70-e4fa02f019ef" providerId="ADAL" clId="{4080F183-4AB4-4E4E-8585-175DA5CCFE61}" dt="2024-07-31T08:52:54.821" v="530" actId="1076"/>
        <pc:sldMkLst>
          <pc:docMk/>
          <pc:sldMk cId="0" sldId="271"/>
        </pc:sldMkLst>
        <pc:spChg chg="mod">
          <ac:chgData name="Myroslava Makhynia" userId="7bb0f5b9-dfee-454e-9f70-e4fa02f019ef" providerId="ADAL" clId="{4080F183-4AB4-4E4E-8585-175DA5CCFE61}" dt="2024-07-31T08:52:08.575" v="521" actId="207"/>
          <ac:spMkLst>
            <pc:docMk/>
            <pc:sldMk cId="0" sldId="271"/>
            <ac:spMk id="3" creationId="{00000000-0000-0000-0000-000000000000}"/>
          </ac:spMkLst>
        </pc:spChg>
        <pc:spChg chg="mod">
          <ac:chgData name="Myroslava Makhynia" userId="7bb0f5b9-dfee-454e-9f70-e4fa02f019ef" providerId="ADAL" clId="{4080F183-4AB4-4E4E-8585-175DA5CCFE61}" dt="2024-07-31T08:52:08.575" v="521" actId="207"/>
          <ac:spMkLst>
            <pc:docMk/>
            <pc:sldMk cId="0" sldId="271"/>
            <ac:spMk id="4" creationId="{00000000-0000-0000-0000-000000000000}"/>
          </ac:spMkLst>
        </pc:spChg>
        <pc:spChg chg="del">
          <ac:chgData name="Myroslava Makhynia" userId="7bb0f5b9-dfee-454e-9f70-e4fa02f019ef" providerId="ADAL" clId="{4080F183-4AB4-4E4E-8585-175DA5CCFE61}" dt="2024-07-31T08:37:41.822" v="405" actId="478"/>
          <ac:spMkLst>
            <pc:docMk/>
            <pc:sldMk cId="0" sldId="271"/>
            <ac:spMk id="6" creationId="{00000000-0000-0000-0000-000000000000}"/>
          </ac:spMkLst>
        </pc:spChg>
        <pc:spChg chg="del">
          <ac:chgData name="Myroslava Makhynia" userId="7bb0f5b9-dfee-454e-9f70-e4fa02f019ef" providerId="ADAL" clId="{4080F183-4AB4-4E4E-8585-175DA5CCFE61}" dt="2024-07-31T08:37:42.329" v="406" actId="478"/>
          <ac:spMkLst>
            <pc:docMk/>
            <pc:sldMk cId="0" sldId="271"/>
            <ac:spMk id="7" creationId="{00000000-0000-0000-0000-000000000000}"/>
          </ac:spMkLst>
        </pc:spChg>
        <pc:spChg chg="del">
          <ac:chgData name="Myroslava Makhynia" userId="7bb0f5b9-dfee-454e-9f70-e4fa02f019ef" providerId="ADAL" clId="{4080F183-4AB4-4E4E-8585-175DA5CCFE61}" dt="2024-07-31T08:52:30.778" v="527" actId="478"/>
          <ac:spMkLst>
            <pc:docMk/>
            <pc:sldMk cId="0" sldId="271"/>
            <ac:spMk id="8" creationId="{00000000-0000-0000-0000-000000000000}"/>
          </ac:spMkLst>
        </pc:spChg>
        <pc:spChg chg="mod">
          <ac:chgData name="Myroslava Makhynia" userId="7bb0f5b9-dfee-454e-9f70-e4fa02f019ef" providerId="ADAL" clId="{4080F183-4AB4-4E4E-8585-175DA5CCFE61}" dt="2024-07-31T08:52:16.530" v="523" actId="1076"/>
          <ac:spMkLst>
            <pc:docMk/>
            <pc:sldMk cId="0" sldId="271"/>
            <ac:spMk id="9" creationId="{00000000-0000-0000-0000-000000000000}"/>
          </ac:spMkLst>
        </pc:spChg>
        <pc:spChg chg="mod">
          <ac:chgData name="Myroslava Makhynia" userId="7bb0f5b9-dfee-454e-9f70-e4fa02f019ef" providerId="ADAL" clId="{4080F183-4AB4-4E4E-8585-175DA5CCFE61}" dt="2024-07-31T08:52:24.075" v="525" actId="255"/>
          <ac:spMkLst>
            <pc:docMk/>
            <pc:sldMk cId="0" sldId="271"/>
            <ac:spMk id="10" creationId="{00000000-0000-0000-0000-000000000000}"/>
          </ac:spMkLst>
        </pc:spChg>
        <pc:spChg chg="add mod">
          <ac:chgData name="Myroslava Makhynia" userId="7bb0f5b9-dfee-454e-9f70-e4fa02f019ef" providerId="ADAL" clId="{4080F183-4AB4-4E4E-8585-175DA5CCFE61}" dt="2024-07-31T08:37:43.560" v="407"/>
          <ac:spMkLst>
            <pc:docMk/>
            <pc:sldMk cId="0" sldId="271"/>
            <ac:spMk id="11" creationId="{CB31617D-3555-61B9-7B18-957AC7FEBCEC}"/>
          </ac:spMkLst>
        </pc:spChg>
        <pc:spChg chg="add mod">
          <ac:chgData name="Myroslava Makhynia" userId="7bb0f5b9-dfee-454e-9f70-e4fa02f019ef" providerId="ADAL" clId="{4080F183-4AB4-4E4E-8585-175DA5CCFE61}" dt="2024-07-31T08:37:43.560" v="407"/>
          <ac:spMkLst>
            <pc:docMk/>
            <pc:sldMk cId="0" sldId="271"/>
            <ac:spMk id="12" creationId="{5172AE51-C3EF-C3F5-2AE5-F7BE1C51E4B7}"/>
          </ac:spMkLst>
        </pc:spChg>
        <pc:grpChg chg="mod">
          <ac:chgData name="Myroslava Makhynia" userId="7bb0f5b9-dfee-454e-9f70-e4fa02f019ef" providerId="ADAL" clId="{4080F183-4AB4-4E4E-8585-175DA5CCFE61}" dt="2024-07-31T08:52:28.560" v="526" actId="14100"/>
          <ac:grpSpMkLst>
            <pc:docMk/>
            <pc:sldMk cId="0" sldId="271"/>
            <ac:grpSpMk id="2" creationId="{00000000-0000-0000-0000-000000000000}"/>
          </ac:grpSpMkLst>
        </pc:grpChg>
        <pc:picChg chg="add mod">
          <ac:chgData name="Myroslava Makhynia" userId="7bb0f5b9-dfee-454e-9f70-e4fa02f019ef" providerId="ADAL" clId="{4080F183-4AB4-4E4E-8585-175DA5CCFE61}" dt="2024-07-31T08:52:54.821" v="530" actId="1076"/>
          <ac:picMkLst>
            <pc:docMk/>
            <pc:sldMk cId="0" sldId="271"/>
            <ac:picMk id="14" creationId="{0A28E668-8E64-4399-60B9-531CD6DE7A8E}"/>
          </ac:picMkLst>
        </pc:picChg>
      </pc:sldChg>
      <pc:sldChg chg="addSp delSp modSp mod">
        <pc:chgData name="Myroslava Makhynia" userId="7bb0f5b9-dfee-454e-9f70-e4fa02f019ef" providerId="ADAL" clId="{4080F183-4AB4-4E4E-8585-175DA5CCFE61}" dt="2024-07-31T08:53:14.295" v="534" actId="207"/>
        <pc:sldMkLst>
          <pc:docMk/>
          <pc:sldMk cId="0" sldId="272"/>
        </pc:sldMkLst>
        <pc:spChg chg="del">
          <ac:chgData name="Myroslava Makhynia" userId="7bb0f5b9-dfee-454e-9f70-e4fa02f019ef" providerId="ADAL" clId="{4080F183-4AB4-4E4E-8585-175DA5CCFE61}" dt="2024-07-31T08:37:46.374" v="408" actId="478"/>
          <ac:spMkLst>
            <pc:docMk/>
            <pc:sldMk cId="0" sldId="272"/>
            <ac:spMk id="3" creationId="{00000000-0000-0000-0000-000000000000}"/>
          </ac:spMkLst>
        </pc:spChg>
        <pc:spChg chg="del">
          <ac:chgData name="Myroslava Makhynia" userId="7bb0f5b9-dfee-454e-9f70-e4fa02f019ef" providerId="ADAL" clId="{4080F183-4AB4-4E4E-8585-175DA5CCFE61}" dt="2024-07-31T08:37:46.903" v="409" actId="478"/>
          <ac:spMkLst>
            <pc:docMk/>
            <pc:sldMk cId="0" sldId="272"/>
            <ac:spMk id="4" creationId="{00000000-0000-0000-0000-000000000000}"/>
          </ac:spMkLst>
        </pc:spChg>
        <pc:spChg chg="add mod">
          <ac:chgData name="Myroslava Makhynia" userId="7bb0f5b9-dfee-454e-9f70-e4fa02f019ef" providerId="ADAL" clId="{4080F183-4AB4-4E4E-8585-175DA5CCFE61}" dt="2024-07-31T08:37:49.304" v="410"/>
          <ac:spMkLst>
            <pc:docMk/>
            <pc:sldMk cId="0" sldId="272"/>
            <ac:spMk id="7" creationId="{36CC732E-F091-E7DF-1E27-D7F427403D5C}"/>
          </ac:spMkLst>
        </pc:spChg>
        <pc:spChg chg="add mod">
          <ac:chgData name="Myroslava Makhynia" userId="7bb0f5b9-dfee-454e-9f70-e4fa02f019ef" providerId="ADAL" clId="{4080F183-4AB4-4E4E-8585-175DA5CCFE61}" dt="2024-07-31T08:37:49.304" v="410"/>
          <ac:spMkLst>
            <pc:docMk/>
            <pc:sldMk cId="0" sldId="272"/>
            <ac:spMk id="8" creationId="{5C80378C-C638-5909-ACF4-3CE6839B2B23}"/>
          </ac:spMkLst>
        </pc:spChg>
        <pc:graphicFrameChg chg="modGraphic">
          <ac:chgData name="Myroslava Makhynia" userId="7bb0f5b9-dfee-454e-9f70-e4fa02f019ef" providerId="ADAL" clId="{4080F183-4AB4-4E4E-8585-175DA5CCFE61}" dt="2024-07-31T08:53:08.645" v="533" actId="207"/>
          <ac:graphicFrameMkLst>
            <pc:docMk/>
            <pc:sldMk cId="0" sldId="272"/>
            <ac:graphicFrameMk id="2" creationId="{00000000-0000-0000-0000-000000000000}"/>
          </ac:graphicFrameMkLst>
        </pc:graphicFrameChg>
        <pc:graphicFrameChg chg="modGraphic">
          <ac:chgData name="Myroslava Makhynia" userId="7bb0f5b9-dfee-454e-9f70-e4fa02f019ef" providerId="ADAL" clId="{4080F183-4AB4-4E4E-8585-175DA5CCFE61}" dt="2024-07-31T08:53:14.295" v="534" actId="207"/>
          <ac:graphicFrameMkLst>
            <pc:docMk/>
            <pc:sldMk cId="0" sldId="272"/>
            <ac:graphicFrameMk id="6" creationId="{00000000-0000-0000-0000-000000000000}"/>
          </ac:graphicFrameMkLst>
        </pc:graphicFrameChg>
      </pc:sldChg>
      <pc:sldChg chg="addSp delSp modSp mod">
        <pc:chgData name="Myroslava Makhynia" userId="7bb0f5b9-dfee-454e-9f70-e4fa02f019ef" providerId="ADAL" clId="{4080F183-4AB4-4E4E-8585-175DA5CCFE61}" dt="2024-07-31T08:53:21.253" v="535" actId="207"/>
        <pc:sldMkLst>
          <pc:docMk/>
          <pc:sldMk cId="0" sldId="273"/>
        </pc:sldMkLst>
        <pc:spChg chg="del">
          <ac:chgData name="Myroslava Makhynia" userId="7bb0f5b9-dfee-454e-9f70-e4fa02f019ef" providerId="ADAL" clId="{4080F183-4AB4-4E4E-8585-175DA5CCFE61}" dt="2024-07-31T08:37:54.638" v="411" actId="478"/>
          <ac:spMkLst>
            <pc:docMk/>
            <pc:sldMk cId="0" sldId="273"/>
            <ac:spMk id="3" creationId="{00000000-0000-0000-0000-000000000000}"/>
          </ac:spMkLst>
        </pc:spChg>
        <pc:spChg chg="del mod">
          <ac:chgData name="Myroslava Makhynia" userId="7bb0f5b9-dfee-454e-9f70-e4fa02f019ef" providerId="ADAL" clId="{4080F183-4AB4-4E4E-8585-175DA5CCFE61}" dt="2024-07-31T08:37:55.115" v="413" actId="478"/>
          <ac:spMkLst>
            <pc:docMk/>
            <pc:sldMk cId="0" sldId="273"/>
            <ac:spMk id="4" creationId="{00000000-0000-0000-0000-000000000000}"/>
          </ac:spMkLst>
        </pc:spChg>
        <pc:spChg chg="add mod">
          <ac:chgData name="Myroslava Makhynia" userId="7bb0f5b9-dfee-454e-9f70-e4fa02f019ef" providerId="ADAL" clId="{4080F183-4AB4-4E4E-8585-175DA5CCFE61}" dt="2024-07-31T08:37:56.074" v="414"/>
          <ac:spMkLst>
            <pc:docMk/>
            <pc:sldMk cId="0" sldId="273"/>
            <ac:spMk id="6" creationId="{DCB1960C-3EE5-93C3-D02D-7C2635779FD4}"/>
          </ac:spMkLst>
        </pc:spChg>
        <pc:spChg chg="add mod">
          <ac:chgData name="Myroslava Makhynia" userId="7bb0f5b9-dfee-454e-9f70-e4fa02f019ef" providerId="ADAL" clId="{4080F183-4AB4-4E4E-8585-175DA5CCFE61}" dt="2024-07-31T08:37:56.074" v="414"/>
          <ac:spMkLst>
            <pc:docMk/>
            <pc:sldMk cId="0" sldId="273"/>
            <ac:spMk id="7" creationId="{FCAFD7BD-99CE-C573-08A5-5B27396CF7AD}"/>
          </ac:spMkLst>
        </pc:spChg>
        <pc:graphicFrameChg chg="modGraphic">
          <ac:chgData name="Myroslava Makhynia" userId="7bb0f5b9-dfee-454e-9f70-e4fa02f019ef" providerId="ADAL" clId="{4080F183-4AB4-4E4E-8585-175DA5CCFE61}" dt="2024-07-31T08:53:21.253" v="535" actId="207"/>
          <ac:graphicFrameMkLst>
            <pc:docMk/>
            <pc:sldMk cId="0" sldId="273"/>
            <ac:graphicFrameMk id="2" creationId="{00000000-0000-0000-0000-000000000000}"/>
          </ac:graphicFrameMkLst>
        </pc:graphicFrameChg>
      </pc:sldChg>
      <pc:sldChg chg="addSp delSp modSp mod">
        <pc:chgData name="Myroslava Makhynia" userId="7bb0f5b9-dfee-454e-9f70-e4fa02f019ef" providerId="ADAL" clId="{4080F183-4AB4-4E4E-8585-175DA5CCFE61}" dt="2024-07-31T08:54:12.565" v="546" actId="1076"/>
        <pc:sldMkLst>
          <pc:docMk/>
          <pc:sldMk cId="0" sldId="274"/>
        </pc:sldMkLst>
        <pc:spChg chg="mod">
          <ac:chgData name="Myroslava Makhynia" userId="7bb0f5b9-dfee-454e-9f70-e4fa02f019ef" providerId="ADAL" clId="{4080F183-4AB4-4E4E-8585-175DA5CCFE61}" dt="2024-07-31T08:53:25.915" v="536" actId="207"/>
          <ac:spMkLst>
            <pc:docMk/>
            <pc:sldMk cId="0" sldId="274"/>
            <ac:spMk id="3" creationId="{00000000-0000-0000-0000-000000000000}"/>
          </ac:spMkLst>
        </pc:spChg>
        <pc:spChg chg="mod">
          <ac:chgData name="Myroslava Makhynia" userId="7bb0f5b9-dfee-454e-9f70-e4fa02f019ef" providerId="ADAL" clId="{4080F183-4AB4-4E4E-8585-175DA5CCFE61}" dt="2024-07-31T08:53:25.915" v="536" actId="207"/>
          <ac:spMkLst>
            <pc:docMk/>
            <pc:sldMk cId="0" sldId="274"/>
            <ac:spMk id="4" creationId="{00000000-0000-0000-0000-000000000000}"/>
          </ac:spMkLst>
        </pc:spChg>
        <pc:spChg chg="del">
          <ac:chgData name="Myroslava Makhynia" userId="7bb0f5b9-dfee-454e-9f70-e4fa02f019ef" providerId="ADAL" clId="{4080F183-4AB4-4E4E-8585-175DA5CCFE61}" dt="2024-07-31T08:38:02.017" v="415" actId="478"/>
          <ac:spMkLst>
            <pc:docMk/>
            <pc:sldMk cId="0" sldId="274"/>
            <ac:spMk id="6" creationId="{00000000-0000-0000-0000-000000000000}"/>
          </ac:spMkLst>
        </pc:spChg>
        <pc:spChg chg="del">
          <ac:chgData name="Myroslava Makhynia" userId="7bb0f5b9-dfee-454e-9f70-e4fa02f019ef" providerId="ADAL" clId="{4080F183-4AB4-4E4E-8585-175DA5CCFE61}" dt="2024-07-31T08:38:02.528" v="416" actId="478"/>
          <ac:spMkLst>
            <pc:docMk/>
            <pc:sldMk cId="0" sldId="274"/>
            <ac:spMk id="7" creationId="{00000000-0000-0000-0000-000000000000}"/>
          </ac:spMkLst>
        </pc:spChg>
        <pc:spChg chg="del">
          <ac:chgData name="Myroslava Makhynia" userId="7bb0f5b9-dfee-454e-9f70-e4fa02f019ef" providerId="ADAL" clId="{4080F183-4AB4-4E4E-8585-175DA5CCFE61}" dt="2024-07-31T08:53:46.770" v="542" actId="478"/>
          <ac:spMkLst>
            <pc:docMk/>
            <pc:sldMk cId="0" sldId="274"/>
            <ac:spMk id="8" creationId="{00000000-0000-0000-0000-000000000000}"/>
          </ac:spMkLst>
        </pc:spChg>
        <pc:spChg chg="mod">
          <ac:chgData name="Myroslava Makhynia" userId="7bb0f5b9-dfee-454e-9f70-e4fa02f019ef" providerId="ADAL" clId="{4080F183-4AB4-4E4E-8585-175DA5CCFE61}" dt="2024-07-31T08:53:35.480" v="539" actId="1076"/>
          <ac:spMkLst>
            <pc:docMk/>
            <pc:sldMk cId="0" sldId="274"/>
            <ac:spMk id="9" creationId="{00000000-0000-0000-0000-000000000000}"/>
          </ac:spMkLst>
        </pc:spChg>
        <pc:spChg chg="mod">
          <ac:chgData name="Myroslava Makhynia" userId="7bb0f5b9-dfee-454e-9f70-e4fa02f019ef" providerId="ADAL" clId="{4080F183-4AB4-4E4E-8585-175DA5CCFE61}" dt="2024-07-31T08:53:43.429" v="541" actId="1076"/>
          <ac:spMkLst>
            <pc:docMk/>
            <pc:sldMk cId="0" sldId="274"/>
            <ac:spMk id="10" creationId="{00000000-0000-0000-0000-000000000000}"/>
          </ac:spMkLst>
        </pc:spChg>
        <pc:spChg chg="add mod">
          <ac:chgData name="Myroslava Makhynia" userId="7bb0f5b9-dfee-454e-9f70-e4fa02f019ef" providerId="ADAL" clId="{4080F183-4AB4-4E4E-8585-175DA5CCFE61}" dt="2024-07-31T08:38:03.723" v="417"/>
          <ac:spMkLst>
            <pc:docMk/>
            <pc:sldMk cId="0" sldId="274"/>
            <ac:spMk id="11" creationId="{50D92328-2E02-A267-2191-143AE4F026A4}"/>
          </ac:spMkLst>
        </pc:spChg>
        <pc:spChg chg="add mod">
          <ac:chgData name="Myroslava Makhynia" userId="7bb0f5b9-dfee-454e-9f70-e4fa02f019ef" providerId="ADAL" clId="{4080F183-4AB4-4E4E-8585-175DA5CCFE61}" dt="2024-07-31T08:38:03.723" v="417"/>
          <ac:spMkLst>
            <pc:docMk/>
            <pc:sldMk cId="0" sldId="274"/>
            <ac:spMk id="12" creationId="{5C760BA1-969A-3D69-55A0-E0D755090D14}"/>
          </ac:spMkLst>
        </pc:spChg>
        <pc:grpChg chg="mod">
          <ac:chgData name="Myroslava Makhynia" userId="7bb0f5b9-dfee-454e-9f70-e4fa02f019ef" providerId="ADAL" clId="{4080F183-4AB4-4E4E-8585-175DA5CCFE61}" dt="2024-07-31T08:53:27.659" v="537" actId="14100"/>
          <ac:grpSpMkLst>
            <pc:docMk/>
            <pc:sldMk cId="0" sldId="274"/>
            <ac:grpSpMk id="2" creationId="{00000000-0000-0000-0000-000000000000}"/>
          </ac:grpSpMkLst>
        </pc:grpChg>
        <pc:picChg chg="add mod">
          <ac:chgData name="Myroslava Makhynia" userId="7bb0f5b9-dfee-454e-9f70-e4fa02f019ef" providerId="ADAL" clId="{4080F183-4AB4-4E4E-8585-175DA5CCFE61}" dt="2024-07-31T08:54:12.565" v="546" actId="1076"/>
          <ac:picMkLst>
            <pc:docMk/>
            <pc:sldMk cId="0" sldId="274"/>
            <ac:picMk id="14" creationId="{D2A6A015-8E94-9843-23FC-2AE174088AFE}"/>
          </ac:picMkLst>
        </pc:picChg>
      </pc:sldChg>
      <pc:sldChg chg="addSp delSp modSp mod">
        <pc:chgData name="Myroslava Makhynia" userId="7bb0f5b9-dfee-454e-9f70-e4fa02f019ef" providerId="ADAL" clId="{4080F183-4AB4-4E4E-8585-175DA5CCFE61}" dt="2024-07-31T11:07:12.454" v="1302" actId="1035"/>
        <pc:sldMkLst>
          <pc:docMk/>
          <pc:sldMk cId="0" sldId="275"/>
        </pc:sldMkLst>
        <pc:spChg chg="mod">
          <ac:chgData name="Myroslava Makhynia" userId="7bb0f5b9-dfee-454e-9f70-e4fa02f019ef" providerId="ADAL" clId="{4080F183-4AB4-4E4E-8585-175DA5CCFE61}" dt="2024-07-31T08:54:23.869" v="547" actId="207"/>
          <ac:spMkLst>
            <pc:docMk/>
            <pc:sldMk cId="0" sldId="275"/>
            <ac:spMk id="3" creationId="{00000000-0000-0000-0000-000000000000}"/>
          </ac:spMkLst>
        </pc:spChg>
        <pc:spChg chg="mod">
          <ac:chgData name="Myroslava Makhynia" userId="7bb0f5b9-dfee-454e-9f70-e4fa02f019ef" providerId="ADAL" clId="{4080F183-4AB4-4E4E-8585-175DA5CCFE61}" dt="2024-07-31T08:54:23.869" v="547" actId="207"/>
          <ac:spMkLst>
            <pc:docMk/>
            <pc:sldMk cId="0" sldId="275"/>
            <ac:spMk id="4" creationId="{00000000-0000-0000-0000-000000000000}"/>
          </ac:spMkLst>
        </pc:spChg>
        <pc:spChg chg="mod">
          <ac:chgData name="Myroslava Makhynia" userId="7bb0f5b9-dfee-454e-9f70-e4fa02f019ef" providerId="ADAL" clId="{4080F183-4AB4-4E4E-8585-175DA5CCFE61}" dt="2024-07-31T08:54:32.465" v="549" actId="207"/>
          <ac:spMkLst>
            <pc:docMk/>
            <pc:sldMk cId="0" sldId="275"/>
            <ac:spMk id="6" creationId="{00000000-0000-0000-0000-000000000000}"/>
          </ac:spMkLst>
        </pc:spChg>
        <pc:spChg chg="mod">
          <ac:chgData name="Myroslava Makhynia" userId="7bb0f5b9-dfee-454e-9f70-e4fa02f019ef" providerId="ADAL" clId="{4080F183-4AB4-4E4E-8585-175DA5CCFE61}" dt="2024-07-31T08:54:32.465" v="549" actId="207"/>
          <ac:spMkLst>
            <pc:docMk/>
            <pc:sldMk cId="0" sldId="275"/>
            <ac:spMk id="7" creationId="{00000000-0000-0000-0000-000000000000}"/>
          </ac:spMkLst>
        </pc:spChg>
        <pc:spChg chg="mod">
          <ac:chgData name="Myroslava Makhynia" userId="7bb0f5b9-dfee-454e-9f70-e4fa02f019ef" providerId="ADAL" clId="{4080F183-4AB4-4E4E-8585-175DA5CCFE61}" dt="2024-07-31T08:55:05.090" v="558" actId="1076"/>
          <ac:spMkLst>
            <pc:docMk/>
            <pc:sldMk cId="0" sldId="275"/>
            <ac:spMk id="14" creationId="{00000000-0000-0000-0000-000000000000}"/>
          </ac:spMkLst>
        </pc:spChg>
        <pc:spChg chg="del">
          <ac:chgData name="Myroslava Makhynia" userId="7bb0f5b9-dfee-454e-9f70-e4fa02f019ef" providerId="ADAL" clId="{4080F183-4AB4-4E4E-8585-175DA5CCFE61}" dt="2024-07-31T08:38:06.700" v="418" actId="478"/>
          <ac:spMkLst>
            <pc:docMk/>
            <pc:sldMk cId="0" sldId="275"/>
            <ac:spMk id="15" creationId="{00000000-0000-0000-0000-000000000000}"/>
          </ac:spMkLst>
        </pc:spChg>
        <pc:spChg chg="del">
          <ac:chgData name="Myroslava Makhynia" userId="7bb0f5b9-dfee-454e-9f70-e4fa02f019ef" providerId="ADAL" clId="{4080F183-4AB4-4E4E-8585-175DA5CCFE61}" dt="2024-07-31T08:38:07.161" v="419" actId="478"/>
          <ac:spMkLst>
            <pc:docMk/>
            <pc:sldMk cId="0" sldId="275"/>
            <ac:spMk id="16" creationId="{00000000-0000-0000-0000-000000000000}"/>
          </ac:spMkLst>
        </pc:spChg>
        <pc:spChg chg="mod">
          <ac:chgData name="Myroslava Makhynia" userId="7bb0f5b9-dfee-454e-9f70-e4fa02f019ef" providerId="ADAL" clId="{4080F183-4AB4-4E4E-8585-175DA5CCFE61}" dt="2024-07-31T08:54:34.865" v="550" actId="207"/>
          <ac:spMkLst>
            <pc:docMk/>
            <pc:sldMk cId="0" sldId="275"/>
            <ac:spMk id="18" creationId="{00000000-0000-0000-0000-000000000000}"/>
          </ac:spMkLst>
        </pc:spChg>
        <pc:spChg chg="mod">
          <ac:chgData name="Myroslava Makhynia" userId="7bb0f5b9-dfee-454e-9f70-e4fa02f019ef" providerId="ADAL" clId="{4080F183-4AB4-4E4E-8585-175DA5CCFE61}" dt="2024-07-31T08:54:34.865" v="550" actId="207"/>
          <ac:spMkLst>
            <pc:docMk/>
            <pc:sldMk cId="0" sldId="275"/>
            <ac:spMk id="19" creationId="{00000000-0000-0000-0000-000000000000}"/>
          </ac:spMkLst>
        </pc:spChg>
        <pc:spChg chg="mod topLvl">
          <ac:chgData name="Myroslava Makhynia" userId="7bb0f5b9-dfee-454e-9f70-e4fa02f019ef" providerId="ADAL" clId="{4080F183-4AB4-4E4E-8585-175DA5CCFE61}" dt="2024-07-31T08:56:30.117" v="581" actId="207"/>
          <ac:spMkLst>
            <pc:docMk/>
            <pc:sldMk cId="0" sldId="275"/>
            <ac:spMk id="21" creationId="{00000000-0000-0000-0000-000000000000}"/>
          </ac:spMkLst>
        </pc:spChg>
        <pc:spChg chg="del mod topLvl">
          <ac:chgData name="Myroslava Makhynia" userId="7bb0f5b9-dfee-454e-9f70-e4fa02f019ef" providerId="ADAL" clId="{4080F183-4AB4-4E4E-8585-175DA5CCFE61}" dt="2024-07-31T08:56:17.294" v="575" actId="478"/>
          <ac:spMkLst>
            <pc:docMk/>
            <pc:sldMk cId="0" sldId="275"/>
            <ac:spMk id="22" creationId="{00000000-0000-0000-0000-000000000000}"/>
          </ac:spMkLst>
        </pc:spChg>
        <pc:spChg chg="mod">
          <ac:chgData name="Myroslava Makhynia" userId="7bb0f5b9-dfee-454e-9f70-e4fa02f019ef" providerId="ADAL" clId="{4080F183-4AB4-4E4E-8585-175DA5CCFE61}" dt="2024-07-31T08:54:26.637" v="548" actId="207"/>
          <ac:spMkLst>
            <pc:docMk/>
            <pc:sldMk cId="0" sldId="275"/>
            <ac:spMk id="23" creationId="{00000000-0000-0000-0000-000000000000}"/>
          </ac:spMkLst>
        </pc:spChg>
        <pc:spChg chg="mod">
          <ac:chgData name="Myroslava Makhynia" userId="7bb0f5b9-dfee-454e-9f70-e4fa02f019ef" providerId="ADAL" clId="{4080F183-4AB4-4E4E-8585-175DA5CCFE61}" dt="2024-07-31T08:55:45.876" v="566" actId="1076"/>
          <ac:spMkLst>
            <pc:docMk/>
            <pc:sldMk cId="0" sldId="275"/>
            <ac:spMk id="24" creationId="{00000000-0000-0000-0000-000000000000}"/>
          </ac:spMkLst>
        </pc:spChg>
        <pc:spChg chg="mod">
          <ac:chgData name="Myroslava Makhynia" userId="7bb0f5b9-dfee-454e-9f70-e4fa02f019ef" providerId="ADAL" clId="{4080F183-4AB4-4E4E-8585-175DA5CCFE61}" dt="2024-07-31T08:55:54.699" v="569" actId="1076"/>
          <ac:spMkLst>
            <pc:docMk/>
            <pc:sldMk cId="0" sldId="275"/>
            <ac:spMk id="25" creationId="{00000000-0000-0000-0000-000000000000}"/>
          </ac:spMkLst>
        </pc:spChg>
        <pc:spChg chg="add del mod">
          <ac:chgData name="Myroslava Makhynia" userId="7bb0f5b9-dfee-454e-9f70-e4fa02f019ef" providerId="ADAL" clId="{4080F183-4AB4-4E4E-8585-175DA5CCFE61}" dt="2024-07-31T08:44:05.393" v="425" actId="478"/>
          <ac:spMkLst>
            <pc:docMk/>
            <pc:sldMk cId="0" sldId="275"/>
            <ac:spMk id="26" creationId="{E54DEA34-595B-56AA-4AB4-965D007D152E}"/>
          </ac:spMkLst>
        </pc:spChg>
        <pc:spChg chg="add del mod">
          <ac:chgData name="Myroslava Makhynia" userId="7bb0f5b9-dfee-454e-9f70-e4fa02f019ef" providerId="ADAL" clId="{4080F183-4AB4-4E4E-8585-175DA5CCFE61}" dt="2024-07-31T08:44:05.975" v="426" actId="478"/>
          <ac:spMkLst>
            <pc:docMk/>
            <pc:sldMk cId="0" sldId="275"/>
            <ac:spMk id="27" creationId="{2495FB38-7E83-6DB6-903D-BDEBA1C818EE}"/>
          </ac:spMkLst>
        </pc:spChg>
        <pc:spChg chg="add mod">
          <ac:chgData name="Myroslava Makhynia" userId="7bb0f5b9-dfee-454e-9f70-e4fa02f019ef" providerId="ADAL" clId="{4080F183-4AB4-4E4E-8585-175DA5CCFE61}" dt="2024-07-31T08:44:07.581" v="427"/>
          <ac:spMkLst>
            <pc:docMk/>
            <pc:sldMk cId="0" sldId="275"/>
            <ac:spMk id="28" creationId="{43F2977C-C5C8-C025-8054-5852F780B619}"/>
          </ac:spMkLst>
        </pc:spChg>
        <pc:spChg chg="add mod">
          <ac:chgData name="Myroslava Makhynia" userId="7bb0f5b9-dfee-454e-9f70-e4fa02f019ef" providerId="ADAL" clId="{4080F183-4AB4-4E4E-8585-175DA5CCFE61}" dt="2024-07-31T08:44:07.581" v="427"/>
          <ac:spMkLst>
            <pc:docMk/>
            <pc:sldMk cId="0" sldId="275"/>
            <ac:spMk id="29" creationId="{3C58E191-4171-5A5E-D42A-3EB994E9280A}"/>
          </ac:spMkLst>
        </pc:spChg>
        <pc:grpChg chg="mod">
          <ac:chgData name="Myroslava Makhynia" userId="7bb0f5b9-dfee-454e-9f70-e4fa02f019ef" providerId="ADAL" clId="{4080F183-4AB4-4E4E-8585-175DA5CCFE61}" dt="2024-07-31T11:07:12.454" v="1302" actId="1035"/>
          <ac:grpSpMkLst>
            <pc:docMk/>
            <pc:sldMk cId="0" sldId="275"/>
            <ac:grpSpMk id="2" creationId="{00000000-0000-0000-0000-000000000000}"/>
          </ac:grpSpMkLst>
        </pc:grpChg>
        <pc:grpChg chg="add del mod">
          <ac:chgData name="Myroslava Makhynia" userId="7bb0f5b9-dfee-454e-9f70-e4fa02f019ef" providerId="ADAL" clId="{4080F183-4AB4-4E4E-8585-175DA5CCFE61}" dt="2024-07-31T08:55:57.258" v="570" actId="14100"/>
          <ac:grpSpMkLst>
            <pc:docMk/>
            <pc:sldMk cId="0" sldId="275"/>
            <ac:grpSpMk id="5" creationId="{00000000-0000-0000-0000-000000000000}"/>
          </ac:grpSpMkLst>
        </pc:grpChg>
        <pc:grpChg chg="del">
          <ac:chgData name="Myroslava Makhynia" userId="7bb0f5b9-dfee-454e-9f70-e4fa02f019ef" providerId="ADAL" clId="{4080F183-4AB4-4E4E-8585-175DA5CCFE61}" dt="2024-07-31T08:54:53.286" v="556" actId="478"/>
          <ac:grpSpMkLst>
            <pc:docMk/>
            <pc:sldMk cId="0" sldId="275"/>
            <ac:grpSpMk id="8" creationId="{00000000-0000-0000-0000-000000000000}"/>
          </ac:grpSpMkLst>
        </pc:grpChg>
        <pc:grpChg chg="del">
          <ac:chgData name="Myroslava Makhynia" userId="7bb0f5b9-dfee-454e-9f70-e4fa02f019ef" providerId="ADAL" clId="{4080F183-4AB4-4E4E-8585-175DA5CCFE61}" dt="2024-07-31T08:54:55.114" v="557" actId="478"/>
          <ac:grpSpMkLst>
            <pc:docMk/>
            <pc:sldMk cId="0" sldId="275"/>
            <ac:grpSpMk id="11" creationId="{00000000-0000-0000-0000-000000000000}"/>
          </ac:grpSpMkLst>
        </pc:grpChg>
        <pc:grpChg chg="mod">
          <ac:chgData name="Myroslava Makhynia" userId="7bb0f5b9-dfee-454e-9f70-e4fa02f019ef" providerId="ADAL" clId="{4080F183-4AB4-4E4E-8585-175DA5CCFE61}" dt="2024-07-31T08:56:00.124" v="571" actId="14100"/>
          <ac:grpSpMkLst>
            <pc:docMk/>
            <pc:sldMk cId="0" sldId="275"/>
            <ac:grpSpMk id="17" creationId="{00000000-0000-0000-0000-000000000000}"/>
          </ac:grpSpMkLst>
        </pc:grpChg>
        <pc:grpChg chg="del mod">
          <ac:chgData name="Myroslava Makhynia" userId="7bb0f5b9-dfee-454e-9f70-e4fa02f019ef" providerId="ADAL" clId="{4080F183-4AB4-4E4E-8585-175DA5CCFE61}" dt="2024-07-31T08:56:17.294" v="575" actId="478"/>
          <ac:grpSpMkLst>
            <pc:docMk/>
            <pc:sldMk cId="0" sldId="275"/>
            <ac:grpSpMk id="20" creationId="{00000000-0000-0000-0000-000000000000}"/>
          </ac:grpSpMkLst>
        </pc:grpChg>
      </pc:sldChg>
      <pc:sldChg chg="addSp delSp modSp mod">
        <pc:chgData name="Myroslava Makhynia" userId="7bb0f5b9-dfee-454e-9f70-e4fa02f019ef" providerId="ADAL" clId="{4080F183-4AB4-4E4E-8585-175DA5CCFE61}" dt="2024-07-31T08:58:37.762" v="603" actId="14100"/>
        <pc:sldMkLst>
          <pc:docMk/>
          <pc:sldMk cId="0" sldId="276"/>
        </pc:sldMkLst>
        <pc:spChg chg="mod">
          <ac:chgData name="Myroslava Makhynia" userId="7bb0f5b9-dfee-454e-9f70-e4fa02f019ef" providerId="ADAL" clId="{4080F183-4AB4-4E4E-8585-175DA5CCFE61}" dt="2024-07-31T08:58:14.012" v="597" actId="207"/>
          <ac:spMkLst>
            <pc:docMk/>
            <pc:sldMk cId="0" sldId="276"/>
            <ac:spMk id="6" creationId="{00000000-0000-0000-0000-000000000000}"/>
          </ac:spMkLst>
        </pc:spChg>
        <pc:spChg chg="mod">
          <ac:chgData name="Myroslava Makhynia" userId="7bb0f5b9-dfee-454e-9f70-e4fa02f019ef" providerId="ADAL" clId="{4080F183-4AB4-4E4E-8585-175DA5CCFE61}" dt="2024-07-31T08:58:14.012" v="597" actId="207"/>
          <ac:spMkLst>
            <pc:docMk/>
            <pc:sldMk cId="0" sldId="276"/>
            <ac:spMk id="7" creationId="{00000000-0000-0000-0000-000000000000}"/>
          </ac:spMkLst>
        </pc:spChg>
        <pc:spChg chg="mod">
          <ac:chgData name="Myroslava Makhynia" userId="7bb0f5b9-dfee-454e-9f70-e4fa02f019ef" providerId="ADAL" clId="{4080F183-4AB4-4E4E-8585-175DA5CCFE61}" dt="2024-07-31T08:56:53.837" v="588" actId="1076"/>
          <ac:spMkLst>
            <pc:docMk/>
            <pc:sldMk cId="0" sldId="276"/>
            <ac:spMk id="14" creationId="{00000000-0000-0000-0000-000000000000}"/>
          </ac:spMkLst>
        </pc:spChg>
        <pc:spChg chg="del">
          <ac:chgData name="Myroslava Makhynia" userId="7bb0f5b9-dfee-454e-9f70-e4fa02f019ef" providerId="ADAL" clId="{4080F183-4AB4-4E4E-8585-175DA5CCFE61}" dt="2024-07-31T08:43:46.305" v="422" actId="478"/>
          <ac:spMkLst>
            <pc:docMk/>
            <pc:sldMk cId="0" sldId="276"/>
            <ac:spMk id="15" creationId="{00000000-0000-0000-0000-000000000000}"/>
          </ac:spMkLst>
        </pc:spChg>
        <pc:spChg chg="del">
          <ac:chgData name="Myroslava Makhynia" userId="7bb0f5b9-dfee-454e-9f70-e4fa02f019ef" providerId="ADAL" clId="{4080F183-4AB4-4E4E-8585-175DA5CCFE61}" dt="2024-07-31T08:43:46.907" v="423" actId="478"/>
          <ac:spMkLst>
            <pc:docMk/>
            <pc:sldMk cId="0" sldId="276"/>
            <ac:spMk id="16" creationId="{00000000-0000-0000-0000-000000000000}"/>
          </ac:spMkLst>
        </pc:spChg>
        <pc:spChg chg="mod">
          <ac:chgData name="Myroslava Makhynia" userId="7bb0f5b9-dfee-454e-9f70-e4fa02f019ef" providerId="ADAL" clId="{4080F183-4AB4-4E4E-8585-175DA5CCFE61}" dt="2024-07-31T08:58:14.012" v="597" actId="207"/>
          <ac:spMkLst>
            <pc:docMk/>
            <pc:sldMk cId="0" sldId="276"/>
            <ac:spMk id="18" creationId="{00000000-0000-0000-0000-000000000000}"/>
          </ac:spMkLst>
        </pc:spChg>
        <pc:spChg chg="mod">
          <ac:chgData name="Myroslava Makhynia" userId="7bb0f5b9-dfee-454e-9f70-e4fa02f019ef" providerId="ADAL" clId="{4080F183-4AB4-4E4E-8585-175DA5CCFE61}" dt="2024-07-31T08:58:14.012" v="597" actId="207"/>
          <ac:spMkLst>
            <pc:docMk/>
            <pc:sldMk cId="0" sldId="276"/>
            <ac:spMk id="19" creationId="{00000000-0000-0000-0000-000000000000}"/>
          </ac:spMkLst>
        </pc:spChg>
        <pc:spChg chg="mod topLvl">
          <ac:chgData name="Myroslava Makhynia" userId="7bb0f5b9-dfee-454e-9f70-e4fa02f019ef" providerId="ADAL" clId="{4080F183-4AB4-4E4E-8585-175DA5CCFE61}" dt="2024-07-31T08:57:42.187" v="592" actId="478"/>
          <ac:spMkLst>
            <pc:docMk/>
            <pc:sldMk cId="0" sldId="276"/>
            <ac:spMk id="21" creationId="{00000000-0000-0000-0000-000000000000}"/>
          </ac:spMkLst>
        </pc:spChg>
        <pc:spChg chg="del mod topLvl">
          <ac:chgData name="Myroslava Makhynia" userId="7bb0f5b9-dfee-454e-9f70-e4fa02f019ef" providerId="ADAL" clId="{4080F183-4AB4-4E4E-8585-175DA5CCFE61}" dt="2024-07-31T08:57:42.187" v="592" actId="478"/>
          <ac:spMkLst>
            <pc:docMk/>
            <pc:sldMk cId="0" sldId="276"/>
            <ac:spMk id="22" creationId="{00000000-0000-0000-0000-000000000000}"/>
          </ac:spMkLst>
        </pc:spChg>
        <pc:spChg chg="mod">
          <ac:chgData name="Myroslava Makhynia" userId="7bb0f5b9-dfee-454e-9f70-e4fa02f019ef" providerId="ADAL" clId="{4080F183-4AB4-4E4E-8585-175DA5CCFE61}" dt="2024-07-31T08:56:48.547" v="586" actId="207"/>
          <ac:spMkLst>
            <pc:docMk/>
            <pc:sldMk cId="0" sldId="276"/>
            <ac:spMk id="23" creationId="{00000000-0000-0000-0000-000000000000}"/>
          </ac:spMkLst>
        </pc:spChg>
        <pc:spChg chg="mod">
          <ac:chgData name="Myroslava Makhynia" userId="7bb0f5b9-dfee-454e-9f70-e4fa02f019ef" providerId="ADAL" clId="{4080F183-4AB4-4E4E-8585-175DA5CCFE61}" dt="2024-07-31T08:58:25.664" v="600" actId="1076"/>
          <ac:spMkLst>
            <pc:docMk/>
            <pc:sldMk cId="0" sldId="276"/>
            <ac:spMk id="24" creationId="{00000000-0000-0000-0000-000000000000}"/>
          </ac:spMkLst>
        </pc:spChg>
        <pc:spChg chg="mod">
          <ac:chgData name="Myroslava Makhynia" userId="7bb0f5b9-dfee-454e-9f70-e4fa02f019ef" providerId="ADAL" clId="{4080F183-4AB4-4E4E-8585-175DA5CCFE61}" dt="2024-07-31T08:58:32.173" v="601" actId="1076"/>
          <ac:spMkLst>
            <pc:docMk/>
            <pc:sldMk cId="0" sldId="276"/>
            <ac:spMk id="25" creationId="{00000000-0000-0000-0000-000000000000}"/>
          </ac:spMkLst>
        </pc:spChg>
        <pc:spChg chg="add del mod">
          <ac:chgData name="Myroslava Makhynia" userId="7bb0f5b9-dfee-454e-9f70-e4fa02f019ef" providerId="ADAL" clId="{4080F183-4AB4-4E4E-8585-175DA5CCFE61}" dt="2024-07-31T08:44:14.249" v="429" actId="478"/>
          <ac:spMkLst>
            <pc:docMk/>
            <pc:sldMk cId="0" sldId="276"/>
            <ac:spMk id="26" creationId="{A57877BA-47CA-B398-813E-F9FCA6E802C9}"/>
          </ac:spMkLst>
        </pc:spChg>
        <pc:spChg chg="add del mod">
          <ac:chgData name="Myroslava Makhynia" userId="7bb0f5b9-dfee-454e-9f70-e4fa02f019ef" providerId="ADAL" clId="{4080F183-4AB4-4E4E-8585-175DA5CCFE61}" dt="2024-07-31T08:44:13.521" v="428" actId="478"/>
          <ac:spMkLst>
            <pc:docMk/>
            <pc:sldMk cId="0" sldId="276"/>
            <ac:spMk id="27" creationId="{B77C382C-83B3-08B4-4ADB-458ACAC7636F}"/>
          </ac:spMkLst>
        </pc:spChg>
        <pc:spChg chg="add mod">
          <ac:chgData name="Myroslava Makhynia" userId="7bb0f5b9-dfee-454e-9f70-e4fa02f019ef" providerId="ADAL" clId="{4080F183-4AB4-4E4E-8585-175DA5CCFE61}" dt="2024-07-31T08:44:27.106" v="432" actId="1076"/>
          <ac:spMkLst>
            <pc:docMk/>
            <pc:sldMk cId="0" sldId="276"/>
            <ac:spMk id="28" creationId="{D4C3A8F0-BD43-1751-55EE-A6C4606582E4}"/>
          </ac:spMkLst>
        </pc:spChg>
        <pc:spChg chg="add mod">
          <ac:chgData name="Myroslava Makhynia" userId="7bb0f5b9-dfee-454e-9f70-e4fa02f019ef" providerId="ADAL" clId="{4080F183-4AB4-4E4E-8585-175DA5CCFE61}" dt="2024-07-31T08:44:15.498" v="430"/>
          <ac:spMkLst>
            <pc:docMk/>
            <pc:sldMk cId="0" sldId="276"/>
            <ac:spMk id="29" creationId="{73D7EE15-66D9-6255-E795-29C7E44B6DBC}"/>
          </ac:spMkLst>
        </pc:spChg>
        <pc:spChg chg="mod">
          <ac:chgData name="Myroslava Makhynia" userId="7bb0f5b9-dfee-454e-9f70-e4fa02f019ef" providerId="ADAL" clId="{4080F183-4AB4-4E4E-8585-175DA5CCFE61}" dt="2024-07-31T08:56:39.291" v="583"/>
          <ac:spMkLst>
            <pc:docMk/>
            <pc:sldMk cId="0" sldId="276"/>
            <ac:spMk id="31" creationId="{5A430F11-194A-ED76-3695-DB178E8B081D}"/>
          </ac:spMkLst>
        </pc:spChg>
        <pc:spChg chg="mod">
          <ac:chgData name="Myroslava Makhynia" userId="7bb0f5b9-dfee-454e-9f70-e4fa02f019ef" providerId="ADAL" clId="{4080F183-4AB4-4E4E-8585-175DA5CCFE61}" dt="2024-07-31T08:56:39.291" v="583"/>
          <ac:spMkLst>
            <pc:docMk/>
            <pc:sldMk cId="0" sldId="276"/>
            <ac:spMk id="32" creationId="{B304A86E-54F9-A951-C84B-09EE0E67A3E7}"/>
          </ac:spMkLst>
        </pc:spChg>
        <pc:grpChg chg="del mod">
          <ac:chgData name="Myroslava Makhynia" userId="7bb0f5b9-dfee-454e-9f70-e4fa02f019ef" providerId="ADAL" clId="{4080F183-4AB4-4E4E-8585-175DA5CCFE61}" dt="2024-07-31T08:56:38.109" v="582" actId="478"/>
          <ac:grpSpMkLst>
            <pc:docMk/>
            <pc:sldMk cId="0" sldId="276"/>
            <ac:grpSpMk id="2" creationId="{00000000-0000-0000-0000-000000000000}"/>
          </ac:grpSpMkLst>
        </pc:grpChg>
        <pc:grpChg chg="mod">
          <ac:chgData name="Myroslava Makhynia" userId="7bb0f5b9-dfee-454e-9f70-e4fa02f019ef" providerId="ADAL" clId="{4080F183-4AB4-4E4E-8585-175DA5CCFE61}" dt="2024-07-31T08:58:35.103" v="602" actId="14100"/>
          <ac:grpSpMkLst>
            <pc:docMk/>
            <pc:sldMk cId="0" sldId="276"/>
            <ac:grpSpMk id="5" creationId="{00000000-0000-0000-0000-000000000000}"/>
          </ac:grpSpMkLst>
        </pc:grpChg>
        <pc:grpChg chg="del">
          <ac:chgData name="Myroslava Makhynia" userId="7bb0f5b9-dfee-454e-9f70-e4fa02f019ef" providerId="ADAL" clId="{4080F183-4AB4-4E4E-8585-175DA5CCFE61}" dt="2024-07-31T08:57:44.183" v="593" actId="478"/>
          <ac:grpSpMkLst>
            <pc:docMk/>
            <pc:sldMk cId="0" sldId="276"/>
            <ac:grpSpMk id="8" creationId="{00000000-0000-0000-0000-000000000000}"/>
          </ac:grpSpMkLst>
        </pc:grpChg>
        <pc:grpChg chg="del">
          <ac:chgData name="Myroslava Makhynia" userId="7bb0f5b9-dfee-454e-9f70-e4fa02f019ef" providerId="ADAL" clId="{4080F183-4AB4-4E4E-8585-175DA5CCFE61}" dt="2024-07-31T08:57:45.070" v="594" actId="478"/>
          <ac:grpSpMkLst>
            <pc:docMk/>
            <pc:sldMk cId="0" sldId="276"/>
            <ac:grpSpMk id="11" creationId="{00000000-0000-0000-0000-000000000000}"/>
          </ac:grpSpMkLst>
        </pc:grpChg>
        <pc:grpChg chg="mod">
          <ac:chgData name="Myroslava Makhynia" userId="7bb0f5b9-dfee-454e-9f70-e4fa02f019ef" providerId="ADAL" clId="{4080F183-4AB4-4E4E-8585-175DA5CCFE61}" dt="2024-07-31T08:58:37.762" v="603" actId="14100"/>
          <ac:grpSpMkLst>
            <pc:docMk/>
            <pc:sldMk cId="0" sldId="276"/>
            <ac:grpSpMk id="17" creationId="{00000000-0000-0000-0000-000000000000}"/>
          </ac:grpSpMkLst>
        </pc:grpChg>
        <pc:grpChg chg="del mod">
          <ac:chgData name="Myroslava Makhynia" userId="7bb0f5b9-dfee-454e-9f70-e4fa02f019ef" providerId="ADAL" clId="{4080F183-4AB4-4E4E-8585-175DA5CCFE61}" dt="2024-07-31T08:57:42.187" v="592" actId="478"/>
          <ac:grpSpMkLst>
            <pc:docMk/>
            <pc:sldMk cId="0" sldId="276"/>
            <ac:grpSpMk id="20" creationId="{00000000-0000-0000-0000-000000000000}"/>
          </ac:grpSpMkLst>
        </pc:grpChg>
        <pc:grpChg chg="add mod ord">
          <ac:chgData name="Myroslava Makhynia" userId="7bb0f5b9-dfee-454e-9f70-e4fa02f019ef" providerId="ADAL" clId="{4080F183-4AB4-4E4E-8585-175DA5CCFE61}" dt="2024-07-31T08:57:35.089" v="590" actId="1035"/>
          <ac:grpSpMkLst>
            <pc:docMk/>
            <pc:sldMk cId="0" sldId="276"/>
            <ac:grpSpMk id="30" creationId="{713C788F-19FF-EC1B-D936-D1C59E9D933E}"/>
          </ac:grpSpMkLst>
        </pc:grpChg>
      </pc:sldChg>
      <pc:sldChg chg="addSp delSp modSp mod">
        <pc:chgData name="Myroslava Makhynia" userId="7bb0f5b9-dfee-454e-9f70-e4fa02f019ef" providerId="ADAL" clId="{4080F183-4AB4-4E4E-8585-175DA5CCFE61}" dt="2024-07-31T09:01:27.121" v="614" actId="1076"/>
        <pc:sldMkLst>
          <pc:docMk/>
          <pc:sldMk cId="0" sldId="277"/>
        </pc:sldMkLst>
        <pc:spChg chg="mod">
          <ac:chgData name="Myroslava Makhynia" userId="7bb0f5b9-dfee-454e-9f70-e4fa02f019ef" providerId="ADAL" clId="{4080F183-4AB4-4E4E-8585-175DA5CCFE61}" dt="2024-07-31T09:00:34.020" v="604" actId="207"/>
          <ac:spMkLst>
            <pc:docMk/>
            <pc:sldMk cId="0" sldId="277"/>
            <ac:spMk id="3" creationId="{00000000-0000-0000-0000-000000000000}"/>
          </ac:spMkLst>
        </pc:spChg>
        <pc:spChg chg="mod">
          <ac:chgData name="Myroslava Makhynia" userId="7bb0f5b9-dfee-454e-9f70-e4fa02f019ef" providerId="ADAL" clId="{4080F183-4AB4-4E4E-8585-175DA5CCFE61}" dt="2024-07-31T09:00:34.020" v="604" actId="207"/>
          <ac:spMkLst>
            <pc:docMk/>
            <pc:sldMk cId="0" sldId="277"/>
            <ac:spMk id="4" creationId="{00000000-0000-0000-0000-000000000000}"/>
          </ac:spMkLst>
        </pc:spChg>
        <pc:spChg chg="del">
          <ac:chgData name="Myroslava Makhynia" userId="7bb0f5b9-dfee-454e-9f70-e4fa02f019ef" providerId="ADAL" clId="{4080F183-4AB4-4E4E-8585-175DA5CCFE61}" dt="2024-07-31T08:44:35.583" v="434" actId="478"/>
          <ac:spMkLst>
            <pc:docMk/>
            <pc:sldMk cId="0" sldId="277"/>
            <ac:spMk id="6" creationId="{00000000-0000-0000-0000-000000000000}"/>
          </ac:spMkLst>
        </pc:spChg>
        <pc:spChg chg="del">
          <ac:chgData name="Myroslava Makhynia" userId="7bb0f5b9-dfee-454e-9f70-e4fa02f019ef" providerId="ADAL" clId="{4080F183-4AB4-4E4E-8585-175DA5CCFE61}" dt="2024-07-31T08:44:36.103" v="435" actId="478"/>
          <ac:spMkLst>
            <pc:docMk/>
            <pc:sldMk cId="0" sldId="277"/>
            <ac:spMk id="7" creationId="{00000000-0000-0000-0000-000000000000}"/>
          </ac:spMkLst>
        </pc:spChg>
        <pc:spChg chg="del">
          <ac:chgData name="Myroslava Makhynia" userId="7bb0f5b9-dfee-454e-9f70-e4fa02f019ef" providerId="ADAL" clId="{4080F183-4AB4-4E4E-8585-175DA5CCFE61}" dt="2024-07-31T09:00:55.774" v="609" actId="478"/>
          <ac:spMkLst>
            <pc:docMk/>
            <pc:sldMk cId="0" sldId="277"/>
            <ac:spMk id="8" creationId="{00000000-0000-0000-0000-000000000000}"/>
          </ac:spMkLst>
        </pc:spChg>
        <pc:spChg chg="mod">
          <ac:chgData name="Myroslava Makhynia" userId="7bb0f5b9-dfee-454e-9f70-e4fa02f019ef" providerId="ADAL" clId="{4080F183-4AB4-4E4E-8585-175DA5CCFE61}" dt="2024-07-31T09:00:41.600" v="606" actId="1076"/>
          <ac:spMkLst>
            <pc:docMk/>
            <pc:sldMk cId="0" sldId="277"/>
            <ac:spMk id="9" creationId="{00000000-0000-0000-0000-000000000000}"/>
          </ac:spMkLst>
        </pc:spChg>
        <pc:spChg chg="mod">
          <ac:chgData name="Myroslava Makhynia" userId="7bb0f5b9-dfee-454e-9f70-e4fa02f019ef" providerId="ADAL" clId="{4080F183-4AB4-4E4E-8585-175DA5CCFE61}" dt="2024-07-31T09:00:50.677" v="608" actId="1076"/>
          <ac:spMkLst>
            <pc:docMk/>
            <pc:sldMk cId="0" sldId="277"/>
            <ac:spMk id="10" creationId="{00000000-0000-0000-0000-000000000000}"/>
          </ac:spMkLst>
        </pc:spChg>
        <pc:spChg chg="add mod">
          <ac:chgData name="Myroslava Makhynia" userId="7bb0f5b9-dfee-454e-9f70-e4fa02f019ef" providerId="ADAL" clId="{4080F183-4AB4-4E4E-8585-175DA5CCFE61}" dt="2024-07-31T08:44:37.226" v="436"/>
          <ac:spMkLst>
            <pc:docMk/>
            <pc:sldMk cId="0" sldId="277"/>
            <ac:spMk id="11" creationId="{5A2304B6-D36F-5EBC-99F4-B46F7C2CBEFA}"/>
          </ac:spMkLst>
        </pc:spChg>
        <pc:spChg chg="add mod">
          <ac:chgData name="Myroslava Makhynia" userId="7bb0f5b9-dfee-454e-9f70-e4fa02f019ef" providerId="ADAL" clId="{4080F183-4AB4-4E4E-8585-175DA5CCFE61}" dt="2024-07-31T08:44:37.226" v="436"/>
          <ac:spMkLst>
            <pc:docMk/>
            <pc:sldMk cId="0" sldId="277"/>
            <ac:spMk id="12" creationId="{AA8C69C2-4487-079A-3588-23C79E3099BB}"/>
          </ac:spMkLst>
        </pc:spChg>
        <pc:grpChg chg="mod">
          <ac:chgData name="Myroslava Makhynia" userId="7bb0f5b9-dfee-454e-9f70-e4fa02f019ef" providerId="ADAL" clId="{4080F183-4AB4-4E4E-8585-175DA5CCFE61}" dt="2024-07-31T09:00:34.020" v="604" actId="207"/>
          <ac:grpSpMkLst>
            <pc:docMk/>
            <pc:sldMk cId="0" sldId="277"/>
            <ac:grpSpMk id="2" creationId="{00000000-0000-0000-0000-000000000000}"/>
          </ac:grpSpMkLst>
        </pc:grpChg>
        <pc:picChg chg="add mod">
          <ac:chgData name="Myroslava Makhynia" userId="7bb0f5b9-dfee-454e-9f70-e4fa02f019ef" providerId="ADAL" clId="{4080F183-4AB4-4E4E-8585-175DA5CCFE61}" dt="2024-07-31T09:01:27.121" v="614" actId="1076"/>
          <ac:picMkLst>
            <pc:docMk/>
            <pc:sldMk cId="0" sldId="277"/>
            <ac:picMk id="14" creationId="{57C797E7-A9F2-BA0D-6D0A-5954622CDA97}"/>
          </ac:picMkLst>
        </pc:picChg>
      </pc:sldChg>
      <pc:sldChg chg="addSp delSp modSp mod">
        <pc:chgData name="Myroslava Makhynia" userId="7bb0f5b9-dfee-454e-9f70-e4fa02f019ef" providerId="ADAL" clId="{4080F183-4AB4-4E4E-8585-175DA5CCFE61}" dt="2024-07-31T09:03:50.249" v="633" actId="14100"/>
        <pc:sldMkLst>
          <pc:docMk/>
          <pc:sldMk cId="0" sldId="278"/>
        </pc:sldMkLst>
        <pc:spChg chg="mod">
          <ac:chgData name="Myroslava Makhynia" userId="7bb0f5b9-dfee-454e-9f70-e4fa02f019ef" providerId="ADAL" clId="{4080F183-4AB4-4E4E-8585-175DA5CCFE61}" dt="2024-07-31T09:01:38.066" v="615" actId="207"/>
          <ac:spMkLst>
            <pc:docMk/>
            <pc:sldMk cId="0" sldId="278"/>
            <ac:spMk id="6" creationId="{00000000-0000-0000-0000-000000000000}"/>
          </ac:spMkLst>
        </pc:spChg>
        <pc:spChg chg="mod">
          <ac:chgData name="Myroslava Makhynia" userId="7bb0f5b9-dfee-454e-9f70-e4fa02f019ef" providerId="ADAL" clId="{4080F183-4AB4-4E4E-8585-175DA5CCFE61}" dt="2024-07-31T09:01:38.066" v="615" actId="207"/>
          <ac:spMkLst>
            <pc:docMk/>
            <pc:sldMk cId="0" sldId="278"/>
            <ac:spMk id="7" creationId="{00000000-0000-0000-0000-000000000000}"/>
          </ac:spMkLst>
        </pc:spChg>
        <pc:spChg chg="del">
          <ac:chgData name="Myroslava Makhynia" userId="7bb0f5b9-dfee-454e-9f70-e4fa02f019ef" providerId="ADAL" clId="{4080F183-4AB4-4E4E-8585-175DA5CCFE61}" dt="2024-07-31T08:44:40.442" v="437" actId="478"/>
          <ac:spMkLst>
            <pc:docMk/>
            <pc:sldMk cId="0" sldId="278"/>
            <ac:spMk id="15" creationId="{00000000-0000-0000-0000-000000000000}"/>
          </ac:spMkLst>
        </pc:spChg>
        <pc:spChg chg="del">
          <ac:chgData name="Myroslava Makhynia" userId="7bb0f5b9-dfee-454e-9f70-e4fa02f019ef" providerId="ADAL" clId="{4080F183-4AB4-4E4E-8585-175DA5CCFE61}" dt="2024-07-31T08:44:40.956" v="438" actId="478"/>
          <ac:spMkLst>
            <pc:docMk/>
            <pc:sldMk cId="0" sldId="278"/>
            <ac:spMk id="16" creationId="{00000000-0000-0000-0000-000000000000}"/>
          </ac:spMkLst>
        </pc:spChg>
        <pc:spChg chg="mod">
          <ac:chgData name="Myroslava Makhynia" userId="7bb0f5b9-dfee-454e-9f70-e4fa02f019ef" providerId="ADAL" clId="{4080F183-4AB4-4E4E-8585-175DA5CCFE61}" dt="2024-07-31T09:01:38.066" v="615" actId="207"/>
          <ac:spMkLst>
            <pc:docMk/>
            <pc:sldMk cId="0" sldId="278"/>
            <ac:spMk id="18" creationId="{00000000-0000-0000-0000-000000000000}"/>
          </ac:spMkLst>
        </pc:spChg>
        <pc:spChg chg="mod">
          <ac:chgData name="Myroslava Makhynia" userId="7bb0f5b9-dfee-454e-9f70-e4fa02f019ef" providerId="ADAL" clId="{4080F183-4AB4-4E4E-8585-175DA5CCFE61}" dt="2024-07-31T09:01:38.066" v="615" actId="207"/>
          <ac:spMkLst>
            <pc:docMk/>
            <pc:sldMk cId="0" sldId="278"/>
            <ac:spMk id="19" creationId="{00000000-0000-0000-0000-000000000000}"/>
          </ac:spMkLst>
        </pc:spChg>
        <pc:spChg chg="mod topLvl">
          <ac:chgData name="Myroslava Makhynia" userId="7bb0f5b9-dfee-454e-9f70-e4fa02f019ef" providerId="ADAL" clId="{4080F183-4AB4-4E4E-8585-175DA5CCFE61}" dt="2024-07-31T09:01:56.269" v="620" actId="207"/>
          <ac:spMkLst>
            <pc:docMk/>
            <pc:sldMk cId="0" sldId="278"/>
            <ac:spMk id="21" creationId="{00000000-0000-0000-0000-000000000000}"/>
          </ac:spMkLst>
        </pc:spChg>
        <pc:spChg chg="del mod topLvl">
          <ac:chgData name="Myroslava Makhynia" userId="7bb0f5b9-dfee-454e-9f70-e4fa02f019ef" providerId="ADAL" clId="{4080F183-4AB4-4E4E-8585-175DA5CCFE61}" dt="2024-07-31T09:01:49.690" v="619" actId="478"/>
          <ac:spMkLst>
            <pc:docMk/>
            <pc:sldMk cId="0" sldId="278"/>
            <ac:spMk id="22" creationId="{00000000-0000-0000-0000-000000000000}"/>
          </ac:spMkLst>
        </pc:spChg>
        <pc:spChg chg="mod">
          <ac:chgData name="Myroslava Makhynia" userId="7bb0f5b9-dfee-454e-9f70-e4fa02f019ef" providerId="ADAL" clId="{4080F183-4AB4-4E4E-8585-175DA5CCFE61}" dt="2024-07-31T09:03:10.140" v="625" actId="1076"/>
          <ac:spMkLst>
            <pc:docMk/>
            <pc:sldMk cId="0" sldId="278"/>
            <ac:spMk id="23" creationId="{00000000-0000-0000-0000-000000000000}"/>
          </ac:spMkLst>
        </pc:spChg>
        <pc:spChg chg="mod">
          <ac:chgData name="Myroslava Makhynia" userId="7bb0f5b9-dfee-454e-9f70-e4fa02f019ef" providerId="ADAL" clId="{4080F183-4AB4-4E4E-8585-175DA5CCFE61}" dt="2024-07-31T09:03:40.246" v="630" actId="1076"/>
          <ac:spMkLst>
            <pc:docMk/>
            <pc:sldMk cId="0" sldId="278"/>
            <ac:spMk id="24" creationId="{00000000-0000-0000-0000-000000000000}"/>
          </ac:spMkLst>
        </pc:spChg>
        <pc:spChg chg="mod">
          <ac:chgData name="Myroslava Makhynia" userId="7bb0f5b9-dfee-454e-9f70-e4fa02f019ef" providerId="ADAL" clId="{4080F183-4AB4-4E4E-8585-175DA5CCFE61}" dt="2024-07-31T09:03:44.025" v="631" actId="1076"/>
          <ac:spMkLst>
            <pc:docMk/>
            <pc:sldMk cId="0" sldId="278"/>
            <ac:spMk id="25" creationId="{00000000-0000-0000-0000-000000000000}"/>
          </ac:spMkLst>
        </pc:spChg>
        <pc:spChg chg="add mod">
          <ac:chgData name="Myroslava Makhynia" userId="7bb0f5b9-dfee-454e-9f70-e4fa02f019ef" providerId="ADAL" clId="{4080F183-4AB4-4E4E-8585-175DA5CCFE61}" dt="2024-07-31T08:44:42.668" v="439"/>
          <ac:spMkLst>
            <pc:docMk/>
            <pc:sldMk cId="0" sldId="278"/>
            <ac:spMk id="26" creationId="{43643675-CD2D-28EA-9554-5E853A9449C9}"/>
          </ac:spMkLst>
        </pc:spChg>
        <pc:spChg chg="add mod">
          <ac:chgData name="Myroslava Makhynia" userId="7bb0f5b9-dfee-454e-9f70-e4fa02f019ef" providerId="ADAL" clId="{4080F183-4AB4-4E4E-8585-175DA5CCFE61}" dt="2024-07-31T08:44:42.668" v="439"/>
          <ac:spMkLst>
            <pc:docMk/>
            <pc:sldMk cId="0" sldId="278"/>
            <ac:spMk id="27" creationId="{458D6BE1-6805-2A39-CB77-B5137244AFF2}"/>
          </ac:spMkLst>
        </pc:spChg>
        <pc:spChg chg="mod">
          <ac:chgData name="Myroslava Makhynia" userId="7bb0f5b9-dfee-454e-9f70-e4fa02f019ef" providerId="ADAL" clId="{4080F183-4AB4-4E4E-8585-175DA5CCFE61}" dt="2024-07-31T09:03:00.301" v="622"/>
          <ac:spMkLst>
            <pc:docMk/>
            <pc:sldMk cId="0" sldId="278"/>
            <ac:spMk id="29" creationId="{A1B70315-592B-EE80-1169-3E9D7BC55FB4}"/>
          </ac:spMkLst>
        </pc:spChg>
        <pc:spChg chg="mod">
          <ac:chgData name="Myroslava Makhynia" userId="7bb0f5b9-dfee-454e-9f70-e4fa02f019ef" providerId="ADAL" clId="{4080F183-4AB4-4E4E-8585-175DA5CCFE61}" dt="2024-07-31T09:03:00.301" v="622"/>
          <ac:spMkLst>
            <pc:docMk/>
            <pc:sldMk cId="0" sldId="278"/>
            <ac:spMk id="30" creationId="{F1BBB9F3-1BE0-8263-EB94-EC78EBF1108A}"/>
          </ac:spMkLst>
        </pc:spChg>
        <pc:grpChg chg="del mod">
          <ac:chgData name="Myroslava Makhynia" userId="7bb0f5b9-dfee-454e-9f70-e4fa02f019ef" providerId="ADAL" clId="{4080F183-4AB4-4E4E-8585-175DA5CCFE61}" dt="2024-07-31T09:02:59.420" v="621" actId="478"/>
          <ac:grpSpMkLst>
            <pc:docMk/>
            <pc:sldMk cId="0" sldId="278"/>
            <ac:grpSpMk id="2" creationId="{00000000-0000-0000-0000-000000000000}"/>
          </ac:grpSpMkLst>
        </pc:grpChg>
        <pc:grpChg chg="mod">
          <ac:chgData name="Myroslava Makhynia" userId="7bb0f5b9-dfee-454e-9f70-e4fa02f019ef" providerId="ADAL" clId="{4080F183-4AB4-4E4E-8585-175DA5CCFE61}" dt="2024-07-31T09:03:50.249" v="633" actId="14100"/>
          <ac:grpSpMkLst>
            <pc:docMk/>
            <pc:sldMk cId="0" sldId="278"/>
            <ac:grpSpMk id="5" creationId="{00000000-0000-0000-0000-000000000000}"/>
          </ac:grpSpMkLst>
        </pc:grpChg>
        <pc:grpChg chg="del">
          <ac:chgData name="Myroslava Makhynia" userId="7bb0f5b9-dfee-454e-9f70-e4fa02f019ef" providerId="ADAL" clId="{4080F183-4AB4-4E4E-8585-175DA5CCFE61}" dt="2024-07-31T09:01:39.547" v="616" actId="478"/>
          <ac:grpSpMkLst>
            <pc:docMk/>
            <pc:sldMk cId="0" sldId="278"/>
            <ac:grpSpMk id="8" creationId="{00000000-0000-0000-0000-000000000000}"/>
          </ac:grpSpMkLst>
        </pc:grpChg>
        <pc:grpChg chg="del">
          <ac:chgData name="Myroslava Makhynia" userId="7bb0f5b9-dfee-454e-9f70-e4fa02f019ef" providerId="ADAL" clId="{4080F183-4AB4-4E4E-8585-175DA5CCFE61}" dt="2024-07-31T09:01:41.638" v="617" actId="478"/>
          <ac:grpSpMkLst>
            <pc:docMk/>
            <pc:sldMk cId="0" sldId="278"/>
            <ac:grpSpMk id="11" creationId="{00000000-0000-0000-0000-000000000000}"/>
          </ac:grpSpMkLst>
        </pc:grpChg>
        <pc:grpChg chg="mod">
          <ac:chgData name="Myroslava Makhynia" userId="7bb0f5b9-dfee-454e-9f70-e4fa02f019ef" providerId="ADAL" clId="{4080F183-4AB4-4E4E-8585-175DA5CCFE61}" dt="2024-07-31T09:03:46.746" v="632" actId="14100"/>
          <ac:grpSpMkLst>
            <pc:docMk/>
            <pc:sldMk cId="0" sldId="278"/>
            <ac:grpSpMk id="17" creationId="{00000000-0000-0000-0000-000000000000}"/>
          </ac:grpSpMkLst>
        </pc:grpChg>
        <pc:grpChg chg="del mod">
          <ac:chgData name="Myroslava Makhynia" userId="7bb0f5b9-dfee-454e-9f70-e4fa02f019ef" providerId="ADAL" clId="{4080F183-4AB4-4E4E-8585-175DA5CCFE61}" dt="2024-07-31T09:01:49.690" v="619" actId="478"/>
          <ac:grpSpMkLst>
            <pc:docMk/>
            <pc:sldMk cId="0" sldId="278"/>
            <ac:grpSpMk id="20" creationId="{00000000-0000-0000-0000-000000000000}"/>
          </ac:grpSpMkLst>
        </pc:grpChg>
        <pc:grpChg chg="add mod ord">
          <ac:chgData name="Myroslava Makhynia" userId="7bb0f5b9-dfee-454e-9f70-e4fa02f019ef" providerId="ADAL" clId="{4080F183-4AB4-4E4E-8585-175DA5CCFE61}" dt="2024-07-31T09:03:03.854" v="623" actId="167"/>
          <ac:grpSpMkLst>
            <pc:docMk/>
            <pc:sldMk cId="0" sldId="278"/>
            <ac:grpSpMk id="28" creationId="{3C4448AE-6021-7A55-2CE7-B0282BB7119C}"/>
          </ac:grpSpMkLst>
        </pc:grpChg>
      </pc:sldChg>
      <pc:sldChg chg="addSp delSp modSp mod">
        <pc:chgData name="Myroslava Makhynia" userId="7bb0f5b9-dfee-454e-9f70-e4fa02f019ef" providerId="ADAL" clId="{4080F183-4AB4-4E4E-8585-175DA5CCFE61}" dt="2024-07-31T09:05:32.788" v="668" actId="478"/>
        <pc:sldMkLst>
          <pc:docMk/>
          <pc:sldMk cId="0" sldId="279"/>
        </pc:sldMkLst>
        <pc:spChg chg="mod">
          <ac:chgData name="Myroslava Makhynia" userId="7bb0f5b9-dfee-454e-9f70-e4fa02f019ef" providerId="ADAL" clId="{4080F183-4AB4-4E4E-8585-175DA5CCFE61}" dt="2024-07-31T09:04:55.783" v="657" actId="207"/>
          <ac:spMkLst>
            <pc:docMk/>
            <pc:sldMk cId="0" sldId="279"/>
            <ac:spMk id="6" creationId="{00000000-0000-0000-0000-000000000000}"/>
          </ac:spMkLst>
        </pc:spChg>
        <pc:spChg chg="mod">
          <ac:chgData name="Myroslava Makhynia" userId="7bb0f5b9-dfee-454e-9f70-e4fa02f019ef" providerId="ADAL" clId="{4080F183-4AB4-4E4E-8585-175DA5CCFE61}" dt="2024-07-31T09:04:55.783" v="657" actId="207"/>
          <ac:spMkLst>
            <pc:docMk/>
            <pc:sldMk cId="0" sldId="279"/>
            <ac:spMk id="7" creationId="{00000000-0000-0000-0000-000000000000}"/>
          </ac:spMkLst>
        </pc:spChg>
        <pc:spChg chg="del">
          <ac:chgData name="Myroslava Makhynia" userId="7bb0f5b9-dfee-454e-9f70-e4fa02f019ef" providerId="ADAL" clId="{4080F183-4AB4-4E4E-8585-175DA5CCFE61}" dt="2024-07-31T08:44:47.575" v="442" actId="478"/>
          <ac:spMkLst>
            <pc:docMk/>
            <pc:sldMk cId="0" sldId="279"/>
            <ac:spMk id="15" creationId="{00000000-0000-0000-0000-000000000000}"/>
          </ac:spMkLst>
        </pc:spChg>
        <pc:spChg chg="del">
          <ac:chgData name="Myroslava Makhynia" userId="7bb0f5b9-dfee-454e-9f70-e4fa02f019ef" providerId="ADAL" clId="{4080F183-4AB4-4E4E-8585-175DA5CCFE61}" dt="2024-07-31T08:44:47.062" v="441" actId="478"/>
          <ac:spMkLst>
            <pc:docMk/>
            <pc:sldMk cId="0" sldId="279"/>
            <ac:spMk id="16" creationId="{00000000-0000-0000-0000-000000000000}"/>
          </ac:spMkLst>
        </pc:spChg>
        <pc:spChg chg="mod">
          <ac:chgData name="Myroslava Makhynia" userId="7bb0f5b9-dfee-454e-9f70-e4fa02f019ef" providerId="ADAL" clId="{4080F183-4AB4-4E4E-8585-175DA5CCFE61}" dt="2024-07-31T09:04:55.783" v="657" actId="207"/>
          <ac:spMkLst>
            <pc:docMk/>
            <pc:sldMk cId="0" sldId="279"/>
            <ac:spMk id="18" creationId="{00000000-0000-0000-0000-000000000000}"/>
          </ac:spMkLst>
        </pc:spChg>
        <pc:spChg chg="mod">
          <ac:chgData name="Myroslava Makhynia" userId="7bb0f5b9-dfee-454e-9f70-e4fa02f019ef" providerId="ADAL" clId="{4080F183-4AB4-4E4E-8585-175DA5CCFE61}" dt="2024-07-31T09:04:55.783" v="657" actId="207"/>
          <ac:spMkLst>
            <pc:docMk/>
            <pc:sldMk cId="0" sldId="279"/>
            <ac:spMk id="19" creationId="{00000000-0000-0000-0000-000000000000}"/>
          </ac:spMkLst>
        </pc:spChg>
        <pc:spChg chg="mod topLvl">
          <ac:chgData name="Myroslava Makhynia" userId="7bb0f5b9-dfee-454e-9f70-e4fa02f019ef" providerId="ADAL" clId="{4080F183-4AB4-4E4E-8585-175DA5CCFE61}" dt="2024-07-31T09:05:32.788" v="668" actId="478"/>
          <ac:spMkLst>
            <pc:docMk/>
            <pc:sldMk cId="0" sldId="279"/>
            <ac:spMk id="21" creationId="{00000000-0000-0000-0000-000000000000}"/>
          </ac:spMkLst>
        </pc:spChg>
        <pc:spChg chg="del mod topLvl">
          <ac:chgData name="Myroslava Makhynia" userId="7bb0f5b9-dfee-454e-9f70-e4fa02f019ef" providerId="ADAL" clId="{4080F183-4AB4-4E4E-8585-175DA5CCFE61}" dt="2024-07-31T09:05:32.788" v="668" actId="478"/>
          <ac:spMkLst>
            <pc:docMk/>
            <pc:sldMk cId="0" sldId="279"/>
            <ac:spMk id="22" creationId="{00000000-0000-0000-0000-000000000000}"/>
          </ac:spMkLst>
        </pc:spChg>
        <pc:spChg chg="mod">
          <ac:chgData name="Myroslava Makhynia" userId="7bb0f5b9-dfee-454e-9f70-e4fa02f019ef" providerId="ADAL" clId="{4080F183-4AB4-4E4E-8585-175DA5CCFE61}" dt="2024-07-31T09:04:52.798" v="656" actId="1076"/>
          <ac:spMkLst>
            <pc:docMk/>
            <pc:sldMk cId="0" sldId="279"/>
            <ac:spMk id="23" creationId="{00000000-0000-0000-0000-000000000000}"/>
          </ac:spMkLst>
        </pc:spChg>
        <pc:spChg chg="mod">
          <ac:chgData name="Myroslava Makhynia" userId="7bb0f5b9-dfee-454e-9f70-e4fa02f019ef" providerId="ADAL" clId="{4080F183-4AB4-4E4E-8585-175DA5CCFE61}" dt="2024-07-31T09:05:24.033" v="664" actId="1076"/>
          <ac:spMkLst>
            <pc:docMk/>
            <pc:sldMk cId="0" sldId="279"/>
            <ac:spMk id="24" creationId="{00000000-0000-0000-0000-000000000000}"/>
          </ac:spMkLst>
        </pc:spChg>
        <pc:spChg chg="mod">
          <ac:chgData name="Myroslava Makhynia" userId="7bb0f5b9-dfee-454e-9f70-e4fa02f019ef" providerId="ADAL" clId="{4080F183-4AB4-4E4E-8585-175DA5CCFE61}" dt="2024-07-31T09:05:20.766" v="663" actId="1076"/>
          <ac:spMkLst>
            <pc:docMk/>
            <pc:sldMk cId="0" sldId="279"/>
            <ac:spMk id="25" creationId="{00000000-0000-0000-0000-000000000000}"/>
          </ac:spMkLst>
        </pc:spChg>
        <pc:spChg chg="add mod">
          <ac:chgData name="Myroslava Makhynia" userId="7bb0f5b9-dfee-454e-9f70-e4fa02f019ef" providerId="ADAL" clId="{4080F183-4AB4-4E4E-8585-175DA5CCFE61}" dt="2024-07-31T08:44:48.483" v="443"/>
          <ac:spMkLst>
            <pc:docMk/>
            <pc:sldMk cId="0" sldId="279"/>
            <ac:spMk id="26" creationId="{3F4A82E2-666B-3324-74BE-1836D76AC12B}"/>
          </ac:spMkLst>
        </pc:spChg>
        <pc:spChg chg="add mod">
          <ac:chgData name="Myroslava Makhynia" userId="7bb0f5b9-dfee-454e-9f70-e4fa02f019ef" providerId="ADAL" clId="{4080F183-4AB4-4E4E-8585-175DA5CCFE61}" dt="2024-07-31T08:44:48.483" v="443"/>
          <ac:spMkLst>
            <pc:docMk/>
            <pc:sldMk cId="0" sldId="279"/>
            <ac:spMk id="27" creationId="{B5C46BF0-F52F-E256-C46C-AD61044C0A90}"/>
          </ac:spMkLst>
        </pc:spChg>
        <pc:spChg chg="mod">
          <ac:chgData name="Myroslava Makhynia" userId="7bb0f5b9-dfee-454e-9f70-e4fa02f019ef" providerId="ADAL" clId="{4080F183-4AB4-4E4E-8585-175DA5CCFE61}" dt="2024-07-31T09:03:55.248" v="635"/>
          <ac:spMkLst>
            <pc:docMk/>
            <pc:sldMk cId="0" sldId="279"/>
            <ac:spMk id="29" creationId="{3F77BC07-7069-D1E3-8F90-7CC03145D3E5}"/>
          </ac:spMkLst>
        </pc:spChg>
        <pc:spChg chg="mod">
          <ac:chgData name="Myroslava Makhynia" userId="7bb0f5b9-dfee-454e-9f70-e4fa02f019ef" providerId="ADAL" clId="{4080F183-4AB4-4E4E-8585-175DA5CCFE61}" dt="2024-07-31T09:03:55.248" v="635"/>
          <ac:spMkLst>
            <pc:docMk/>
            <pc:sldMk cId="0" sldId="279"/>
            <ac:spMk id="30" creationId="{EC844EE3-74A7-6655-F085-030C68A7C76B}"/>
          </ac:spMkLst>
        </pc:spChg>
        <pc:grpChg chg="del mod">
          <ac:chgData name="Myroslava Makhynia" userId="7bb0f5b9-dfee-454e-9f70-e4fa02f019ef" providerId="ADAL" clId="{4080F183-4AB4-4E4E-8585-175DA5CCFE61}" dt="2024-07-31T09:03:54.578" v="634" actId="478"/>
          <ac:grpSpMkLst>
            <pc:docMk/>
            <pc:sldMk cId="0" sldId="279"/>
            <ac:grpSpMk id="2" creationId="{00000000-0000-0000-0000-000000000000}"/>
          </ac:grpSpMkLst>
        </pc:grpChg>
        <pc:grpChg chg="mod">
          <ac:chgData name="Myroslava Makhynia" userId="7bb0f5b9-dfee-454e-9f70-e4fa02f019ef" providerId="ADAL" clId="{4080F183-4AB4-4E4E-8585-175DA5CCFE61}" dt="2024-07-31T09:05:28.886" v="666" actId="14100"/>
          <ac:grpSpMkLst>
            <pc:docMk/>
            <pc:sldMk cId="0" sldId="279"/>
            <ac:grpSpMk id="5" creationId="{00000000-0000-0000-0000-000000000000}"/>
          </ac:grpSpMkLst>
        </pc:grpChg>
        <pc:grpChg chg="del">
          <ac:chgData name="Myroslava Makhynia" userId="7bb0f5b9-dfee-454e-9f70-e4fa02f019ef" providerId="ADAL" clId="{4080F183-4AB4-4E4E-8585-175DA5CCFE61}" dt="2024-07-31T09:04:43.323" v="652" actId="478"/>
          <ac:grpSpMkLst>
            <pc:docMk/>
            <pc:sldMk cId="0" sldId="279"/>
            <ac:grpSpMk id="8" creationId="{00000000-0000-0000-0000-000000000000}"/>
          </ac:grpSpMkLst>
        </pc:grpChg>
        <pc:grpChg chg="del">
          <ac:chgData name="Myroslava Makhynia" userId="7bb0f5b9-dfee-454e-9f70-e4fa02f019ef" providerId="ADAL" clId="{4080F183-4AB4-4E4E-8585-175DA5CCFE61}" dt="2024-07-31T09:04:43.952" v="653" actId="478"/>
          <ac:grpSpMkLst>
            <pc:docMk/>
            <pc:sldMk cId="0" sldId="279"/>
            <ac:grpSpMk id="11" creationId="{00000000-0000-0000-0000-000000000000}"/>
          </ac:grpSpMkLst>
        </pc:grpChg>
        <pc:grpChg chg="mod">
          <ac:chgData name="Myroslava Makhynia" userId="7bb0f5b9-dfee-454e-9f70-e4fa02f019ef" providerId="ADAL" clId="{4080F183-4AB4-4E4E-8585-175DA5CCFE61}" dt="2024-07-31T09:05:26.474" v="665" actId="14100"/>
          <ac:grpSpMkLst>
            <pc:docMk/>
            <pc:sldMk cId="0" sldId="279"/>
            <ac:grpSpMk id="17" creationId="{00000000-0000-0000-0000-000000000000}"/>
          </ac:grpSpMkLst>
        </pc:grpChg>
        <pc:grpChg chg="del mod">
          <ac:chgData name="Myroslava Makhynia" userId="7bb0f5b9-dfee-454e-9f70-e4fa02f019ef" providerId="ADAL" clId="{4080F183-4AB4-4E4E-8585-175DA5CCFE61}" dt="2024-07-31T09:05:32.788" v="668" actId="478"/>
          <ac:grpSpMkLst>
            <pc:docMk/>
            <pc:sldMk cId="0" sldId="279"/>
            <ac:grpSpMk id="20" creationId="{00000000-0000-0000-0000-000000000000}"/>
          </ac:grpSpMkLst>
        </pc:grpChg>
        <pc:grpChg chg="add mod ord">
          <ac:chgData name="Myroslava Makhynia" userId="7bb0f5b9-dfee-454e-9f70-e4fa02f019ef" providerId="ADAL" clId="{4080F183-4AB4-4E4E-8585-175DA5CCFE61}" dt="2024-07-31T09:04:47.187" v="654" actId="167"/>
          <ac:grpSpMkLst>
            <pc:docMk/>
            <pc:sldMk cId="0" sldId="279"/>
            <ac:grpSpMk id="28" creationId="{555D1FF1-A09F-2D35-ECC3-2648FAD986B1}"/>
          </ac:grpSpMkLst>
        </pc:grpChg>
      </pc:sldChg>
      <pc:sldChg chg="addSp delSp modSp mod">
        <pc:chgData name="Myroslava Makhynia" userId="7bb0f5b9-dfee-454e-9f70-e4fa02f019ef" providerId="ADAL" clId="{4080F183-4AB4-4E4E-8585-175DA5CCFE61}" dt="2024-07-31T09:06:43.739" v="699" actId="790"/>
        <pc:sldMkLst>
          <pc:docMk/>
          <pc:sldMk cId="0" sldId="280"/>
        </pc:sldMkLst>
        <pc:spChg chg="del">
          <ac:chgData name="Myroslava Makhynia" userId="7bb0f5b9-dfee-454e-9f70-e4fa02f019ef" providerId="ADAL" clId="{4080F183-4AB4-4E4E-8585-175DA5CCFE61}" dt="2024-07-31T08:44:54.633" v="446" actId="478"/>
          <ac:spMkLst>
            <pc:docMk/>
            <pc:sldMk cId="0" sldId="280"/>
            <ac:spMk id="2" creationId="{00000000-0000-0000-0000-000000000000}"/>
          </ac:spMkLst>
        </pc:spChg>
        <pc:spChg chg="del">
          <ac:chgData name="Myroslava Makhynia" userId="7bb0f5b9-dfee-454e-9f70-e4fa02f019ef" providerId="ADAL" clId="{4080F183-4AB4-4E4E-8585-175DA5CCFE61}" dt="2024-07-31T08:44:54.143" v="445" actId="478"/>
          <ac:spMkLst>
            <pc:docMk/>
            <pc:sldMk cId="0" sldId="280"/>
            <ac:spMk id="3" creationId="{00000000-0000-0000-0000-000000000000}"/>
          </ac:spMkLst>
        </pc:spChg>
        <pc:spChg chg="mod">
          <ac:chgData name="Myroslava Makhynia" userId="7bb0f5b9-dfee-454e-9f70-e4fa02f019ef" providerId="ADAL" clId="{4080F183-4AB4-4E4E-8585-175DA5CCFE61}" dt="2024-07-31T09:05:58.560" v="672" actId="1076"/>
          <ac:spMkLst>
            <pc:docMk/>
            <pc:sldMk cId="0" sldId="280"/>
            <ac:spMk id="7" creationId="{00000000-0000-0000-0000-000000000000}"/>
          </ac:spMkLst>
        </pc:spChg>
        <pc:spChg chg="mod">
          <ac:chgData name="Myroslava Makhynia" userId="7bb0f5b9-dfee-454e-9f70-e4fa02f019ef" providerId="ADAL" clId="{4080F183-4AB4-4E4E-8585-175DA5CCFE61}" dt="2024-07-31T09:05:48.046" v="669" actId="207"/>
          <ac:spMkLst>
            <pc:docMk/>
            <pc:sldMk cId="0" sldId="280"/>
            <ac:spMk id="9" creationId="{00000000-0000-0000-0000-000000000000}"/>
          </ac:spMkLst>
        </pc:spChg>
        <pc:spChg chg="mod">
          <ac:chgData name="Myroslava Makhynia" userId="7bb0f5b9-dfee-454e-9f70-e4fa02f019ef" providerId="ADAL" clId="{4080F183-4AB4-4E4E-8585-175DA5CCFE61}" dt="2024-07-31T09:05:48.046" v="669" actId="207"/>
          <ac:spMkLst>
            <pc:docMk/>
            <pc:sldMk cId="0" sldId="280"/>
            <ac:spMk id="10" creationId="{00000000-0000-0000-0000-000000000000}"/>
          </ac:spMkLst>
        </pc:spChg>
        <pc:spChg chg="mod">
          <ac:chgData name="Myroslava Makhynia" userId="7bb0f5b9-dfee-454e-9f70-e4fa02f019ef" providerId="ADAL" clId="{4080F183-4AB4-4E4E-8585-175DA5CCFE61}" dt="2024-07-31T09:06:43.739" v="699" actId="790"/>
          <ac:spMkLst>
            <pc:docMk/>
            <pc:sldMk cId="0" sldId="280"/>
            <ac:spMk id="11" creationId="{00000000-0000-0000-0000-000000000000}"/>
          </ac:spMkLst>
        </pc:spChg>
        <pc:spChg chg="mod">
          <ac:chgData name="Myroslava Makhynia" userId="7bb0f5b9-dfee-454e-9f70-e4fa02f019ef" providerId="ADAL" clId="{4080F183-4AB4-4E4E-8585-175DA5CCFE61}" dt="2024-07-31T09:06:02.179" v="673" actId="1076"/>
          <ac:spMkLst>
            <pc:docMk/>
            <pc:sldMk cId="0" sldId="280"/>
            <ac:spMk id="12" creationId="{00000000-0000-0000-0000-000000000000}"/>
          </ac:spMkLst>
        </pc:spChg>
        <pc:spChg chg="add mod">
          <ac:chgData name="Myroslava Makhynia" userId="7bb0f5b9-dfee-454e-9f70-e4fa02f019ef" providerId="ADAL" clId="{4080F183-4AB4-4E4E-8585-175DA5CCFE61}" dt="2024-07-31T08:44:55.589" v="447"/>
          <ac:spMkLst>
            <pc:docMk/>
            <pc:sldMk cId="0" sldId="280"/>
            <ac:spMk id="13" creationId="{6935B1A0-A1CD-344E-7BE1-1E788343533E}"/>
          </ac:spMkLst>
        </pc:spChg>
        <pc:spChg chg="add mod">
          <ac:chgData name="Myroslava Makhynia" userId="7bb0f5b9-dfee-454e-9f70-e4fa02f019ef" providerId="ADAL" clId="{4080F183-4AB4-4E4E-8585-175DA5CCFE61}" dt="2024-07-31T08:44:55.589" v="447"/>
          <ac:spMkLst>
            <pc:docMk/>
            <pc:sldMk cId="0" sldId="280"/>
            <ac:spMk id="14" creationId="{A83CEE4A-0F94-A15D-8323-C1CC9D9710E4}"/>
          </ac:spMkLst>
        </pc:spChg>
        <pc:spChg chg="mod">
          <ac:chgData name="Myroslava Makhynia" userId="7bb0f5b9-dfee-454e-9f70-e4fa02f019ef" providerId="ADAL" clId="{4080F183-4AB4-4E4E-8585-175DA5CCFE61}" dt="2024-07-31T09:04:03.450" v="639"/>
          <ac:spMkLst>
            <pc:docMk/>
            <pc:sldMk cId="0" sldId="280"/>
            <ac:spMk id="16" creationId="{E70B5E85-0DE7-521D-9370-7BE449311CB8}"/>
          </ac:spMkLst>
        </pc:spChg>
        <pc:spChg chg="mod">
          <ac:chgData name="Myroslava Makhynia" userId="7bb0f5b9-dfee-454e-9f70-e4fa02f019ef" providerId="ADAL" clId="{4080F183-4AB4-4E4E-8585-175DA5CCFE61}" dt="2024-07-31T09:04:03.450" v="639"/>
          <ac:spMkLst>
            <pc:docMk/>
            <pc:sldMk cId="0" sldId="280"/>
            <ac:spMk id="17" creationId="{8ED4FADB-C7A4-AB24-724C-0497163D14C7}"/>
          </ac:spMkLst>
        </pc:spChg>
        <pc:grpChg chg="del mod">
          <ac:chgData name="Myroslava Makhynia" userId="7bb0f5b9-dfee-454e-9f70-e4fa02f019ef" providerId="ADAL" clId="{4080F183-4AB4-4E4E-8585-175DA5CCFE61}" dt="2024-07-31T09:04:02.798" v="638" actId="478"/>
          <ac:grpSpMkLst>
            <pc:docMk/>
            <pc:sldMk cId="0" sldId="280"/>
            <ac:grpSpMk id="4" creationId="{00000000-0000-0000-0000-000000000000}"/>
          </ac:grpSpMkLst>
        </pc:grpChg>
        <pc:grpChg chg="mod">
          <ac:chgData name="Myroslava Makhynia" userId="7bb0f5b9-dfee-454e-9f70-e4fa02f019ef" providerId="ADAL" clId="{4080F183-4AB4-4E4E-8585-175DA5CCFE61}" dt="2024-07-31T09:06:09.922" v="676" actId="1076"/>
          <ac:grpSpMkLst>
            <pc:docMk/>
            <pc:sldMk cId="0" sldId="280"/>
            <ac:grpSpMk id="8" creationId="{00000000-0000-0000-0000-000000000000}"/>
          </ac:grpSpMkLst>
        </pc:grpChg>
        <pc:grpChg chg="add mod ord">
          <ac:chgData name="Myroslava Makhynia" userId="7bb0f5b9-dfee-454e-9f70-e4fa02f019ef" providerId="ADAL" clId="{4080F183-4AB4-4E4E-8585-175DA5CCFE61}" dt="2024-07-31T09:05:51.280" v="670" actId="167"/>
          <ac:grpSpMkLst>
            <pc:docMk/>
            <pc:sldMk cId="0" sldId="280"/>
            <ac:grpSpMk id="15" creationId="{64185947-3B16-096C-8C6F-9E7607D14121}"/>
          </ac:grpSpMkLst>
        </pc:grpChg>
      </pc:sldChg>
      <pc:sldChg chg="addSp delSp modSp mod">
        <pc:chgData name="Myroslava Makhynia" userId="7bb0f5b9-dfee-454e-9f70-e4fa02f019ef" providerId="ADAL" clId="{4080F183-4AB4-4E4E-8585-175DA5CCFE61}" dt="2024-07-31T09:16:51.540" v="715" actId="1076"/>
        <pc:sldMkLst>
          <pc:docMk/>
          <pc:sldMk cId="0" sldId="281"/>
        </pc:sldMkLst>
        <pc:spChg chg="del">
          <ac:chgData name="Myroslava Makhynia" userId="7bb0f5b9-dfee-454e-9f70-e4fa02f019ef" providerId="ADAL" clId="{4080F183-4AB4-4E4E-8585-175DA5CCFE61}" dt="2024-07-31T08:45:01.256" v="449" actId="478"/>
          <ac:spMkLst>
            <pc:docMk/>
            <pc:sldMk cId="0" sldId="281"/>
            <ac:spMk id="2" creationId="{00000000-0000-0000-0000-000000000000}"/>
          </ac:spMkLst>
        </pc:spChg>
        <pc:spChg chg="del">
          <ac:chgData name="Myroslava Makhynia" userId="7bb0f5b9-dfee-454e-9f70-e4fa02f019ef" providerId="ADAL" clId="{4080F183-4AB4-4E4E-8585-175DA5CCFE61}" dt="2024-07-31T08:45:01.701" v="450" actId="478"/>
          <ac:spMkLst>
            <pc:docMk/>
            <pc:sldMk cId="0" sldId="281"/>
            <ac:spMk id="3" creationId="{00000000-0000-0000-0000-000000000000}"/>
          </ac:spMkLst>
        </pc:spChg>
        <pc:spChg chg="mod">
          <ac:chgData name="Myroslava Makhynia" userId="7bb0f5b9-dfee-454e-9f70-e4fa02f019ef" providerId="ADAL" clId="{4080F183-4AB4-4E4E-8585-175DA5CCFE61}" dt="2024-07-31T09:16:09.024" v="704" actId="1076"/>
          <ac:spMkLst>
            <pc:docMk/>
            <pc:sldMk cId="0" sldId="281"/>
            <ac:spMk id="7" creationId="{00000000-0000-0000-0000-000000000000}"/>
          </ac:spMkLst>
        </pc:spChg>
        <pc:spChg chg="mod">
          <ac:chgData name="Myroslava Makhynia" userId="7bb0f5b9-dfee-454e-9f70-e4fa02f019ef" providerId="ADAL" clId="{4080F183-4AB4-4E4E-8585-175DA5CCFE61}" dt="2024-07-31T09:16:20.487" v="709" actId="207"/>
          <ac:spMkLst>
            <pc:docMk/>
            <pc:sldMk cId="0" sldId="281"/>
            <ac:spMk id="9" creationId="{00000000-0000-0000-0000-000000000000}"/>
          </ac:spMkLst>
        </pc:spChg>
        <pc:spChg chg="mod">
          <ac:chgData name="Myroslava Makhynia" userId="7bb0f5b9-dfee-454e-9f70-e4fa02f019ef" providerId="ADAL" clId="{4080F183-4AB4-4E4E-8585-175DA5CCFE61}" dt="2024-07-31T09:16:20.487" v="709" actId="207"/>
          <ac:spMkLst>
            <pc:docMk/>
            <pc:sldMk cId="0" sldId="281"/>
            <ac:spMk id="10" creationId="{00000000-0000-0000-0000-000000000000}"/>
          </ac:spMkLst>
        </pc:spChg>
        <pc:spChg chg="mod">
          <ac:chgData name="Myroslava Makhynia" userId="7bb0f5b9-dfee-454e-9f70-e4fa02f019ef" providerId="ADAL" clId="{4080F183-4AB4-4E4E-8585-175DA5CCFE61}" dt="2024-07-31T09:16:51.540" v="715" actId="1076"/>
          <ac:spMkLst>
            <pc:docMk/>
            <pc:sldMk cId="0" sldId="281"/>
            <ac:spMk id="11" creationId="{00000000-0000-0000-0000-000000000000}"/>
          </ac:spMkLst>
        </pc:spChg>
        <pc:spChg chg="mod">
          <ac:chgData name="Myroslava Makhynia" userId="7bb0f5b9-dfee-454e-9f70-e4fa02f019ef" providerId="ADAL" clId="{4080F183-4AB4-4E4E-8585-175DA5CCFE61}" dt="2024-07-31T09:16:17.214" v="708" actId="1035"/>
          <ac:spMkLst>
            <pc:docMk/>
            <pc:sldMk cId="0" sldId="281"/>
            <ac:spMk id="12" creationId="{00000000-0000-0000-0000-000000000000}"/>
          </ac:spMkLst>
        </pc:spChg>
        <pc:spChg chg="add mod">
          <ac:chgData name="Myroslava Makhynia" userId="7bb0f5b9-dfee-454e-9f70-e4fa02f019ef" providerId="ADAL" clId="{4080F183-4AB4-4E4E-8585-175DA5CCFE61}" dt="2024-07-31T08:45:03.469" v="451"/>
          <ac:spMkLst>
            <pc:docMk/>
            <pc:sldMk cId="0" sldId="281"/>
            <ac:spMk id="13" creationId="{B6C02C99-E139-9DF0-CA3E-7F52FE5D3CF2}"/>
          </ac:spMkLst>
        </pc:spChg>
        <pc:spChg chg="add mod">
          <ac:chgData name="Myroslava Makhynia" userId="7bb0f5b9-dfee-454e-9f70-e4fa02f019ef" providerId="ADAL" clId="{4080F183-4AB4-4E4E-8585-175DA5CCFE61}" dt="2024-07-31T08:45:03.469" v="451"/>
          <ac:spMkLst>
            <pc:docMk/>
            <pc:sldMk cId="0" sldId="281"/>
            <ac:spMk id="14" creationId="{00DB8F7F-7206-65D5-9730-1AB2EE1F639B}"/>
          </ac:spMkLst>
        </pc:spChg>
        <pc:spChg chg="mod">
          <ac:chgData name="Myroslava Makhynia" userId="7bb0f5b9-dfee-454e-9f70-e4fa02f019ef" providerId="ADAL" clId="{4080F183-4AB4-4E4E-8585-175DA5CCFE61}" dt="2024-07-31T09:04:07.925" v="641"/>
          <ac:spMkLst>
            <pc:docMk/>
            <pc:sldMk cId="0" sldId="281"/>
            <ac:spMk id="16" creationId="{A23D5D7D-7EFD-20D9-DCBF-466EE2AF7D66}"/>
          </ac:spMkLst>
        </pc:spChg>
        <pc:spChg chg="mod">
          <ac:chgData name="Myroslava Makhynia" userId="7bb0f5b9-dfee-454e-9f70-e4fa02f019ef" providerId="ADAL" clId="{4080F183-4AB4-4E4E-8585-175DA5CCFE61}" dt="2024-07-31T09:04:07.925" v="641"/>
          <ac:spMkLst>
            <pc:docMk/>
            <pc:sldMk cId="0" sldId="281"/>
            <ac:spMk id="17" creationId="{EE6227F7-1CDE-F7E7-AF5F-D24F96F79500}"/>
          </ac:spMkLst>
        </pc:spChg>
        <pc:grpChg chg="del mod">
          <ac:chgData name="Myroslava Makhynia" userId="7bb0f5b9-dfee-454e-9f70-e4fa02f019ef" providerId="ADAL" clId="{4080F183-4AB4-4E4E-8585-175DA5CCFE61}" dt="2024-07-31T09:04:07.269" v="640" actId="478"/>
          <ac:grpSpMkLst>
            <pc:docMk/>
            <pc:sldMk cId="0" sldId="281"/>
            <ac:grpSpMk id="4" creationId="{00000000-0000-0000-0000-000000000000}"/>
          </ac:grpSpMkLst>
        </pc:grpChg>
        <pc:grpChg chg="mod">
          <ac:chgData name="Myroslava Makhynia" userId="7bb0f5b9-dfee-454e-9f70-e4fa02f019ef" providerId="ADAL" clId="{4080F183-4AB4-4E4E-8585-175DA5CCFE61}" dt="2024-07-31T09:16:33.508" v="712" actId="14100"/>
          <ac:grpSpMkLst>
            <pc:docMk/>
            <pc:sldMk cId="0" sldId="281"/>
            <ac:grpSpMk id="8" creationId="{00000000-0000-0000-0000-000000000000}"/>
          </ac:grpSpMkLst>
        </pc:grpChg>
        <pc:grpChg chg="add mod ord">
          <ac:chgData name="Myroslava Makhynia" userId="7bb0f5b9-dfee-454e-9f70-e4fa02f019ef" providerId="ADAL" clId="{4080F183-4AB4-4E4E-8585-175DA5CCFE61}" dt="2024-07-31T09:15:54.329" v="700" actId="167"/>
          <ac:grpSpMkLst>
            <pc:docMk/>
            <pc:sldMk cId="0" sldId="281"/>
            <ac:grpSpMk id="15" creationId="{5BD2025C-94C6-94BC-6B66-FFCD0996EB72}"/>
          </ac:grpSpMkLst>
        </pc:grpChg>
      </pc:sldChg>
      <pc:sldChg chg="addSp delSp modSp mod">
        <pc:chgData name="Myroslava Makhynia" userId="7bb0f5b9-dfee-454e-9f70-e4fa02f019ef" providerId="ADAL" clId="{4080F183-4AB4-4E4E-8585-175DA5CCFE61}" dt="2024-07-31T09:18:59.634" v="725" actId="1076"/>
        <pc:sldMkLst>
          <pc:docMk/>
          <pc:sldMk cId="0" sldId="282"/>
        </pc:sldMkLst>
        <pc:spChg chg="del">
          <ac:chgData name="Myroslava Makhynia" userId="7bb0f5b9-dfee-454e-9f70-e4fa02f019ef" providerId="ADAL" clId="{4080F183-4AB4-4E4E-8585-175DA5CCFE61}" dt="2024-07-31T08:45:10.082" v="454" actId="478"/>
          <ac:spMkLst>
            <pc:docMk/>
            <pc:sldMk cId="0" sldId="282"/>
            <ac:spMk id="2" creationId="{00000000-0000-0000-0000-000000000000}"/>
          </ac:spMkLst>
        </pc:spChg>
        <pc:spChg chg="del">
          <ac:chgData name="Myroslava Makhynia" userId="7bb0f5b9-dfee-454e-9f70-e4fa02f019ef" providerId="ADAL" clId="{4080F183-4AB4-4E4E-8585-175DA5CCFE61}" dt="2024-07-31T08:45:09.641" v="453" actId="478"/>
          <ac:spMkLst>
            <pc:docMk/>
            <pc:sldMk cId="0" sldId="282"/>
            <ac:spMk id="3" creationId="{00000000-0000-0000-0000-000000000000}"/>
          </ac:spMkLst>
        </pc:spChg>
        <pc:spChg chg="mod">
          <ac:chgData name="Myroslava Makhynia" userId="7bb0f5b9-dfee-454e-9f70-e4fa02f019ef" providerId="ADAL" clId="{4080F183-4AB4-4E4E-8585-175DA5CCFE61}" dt="2024-07-31T09:17:08.624" v="718" actId="1076"/>
          <ac:spMkLst>
            <pc:docMk/>
            <pc:sldMk cId="0" sldId="282"/>
            <ac:spMk id="7" creationId="{00000000-0000-0000-0000-000000000000}"/>
          </ac:spMkLst>
        </pc:spChg>
        <pc:spChg chg="mod">
          <ac:chgData name="Myroslava Makhynia" userId="7bb0f5b9-dfee-454e-9f70-e4fa02f019ef" providerId="ADAL" clId="{4080F183-4AB4-4E4E-8585-175DA5CCFE61}" dt="2024-07-31T09:17:13.782" v="721" actId="207"/>
          <ac:spMkLst>
            <pc:docMk/>
            <pc:sldMk cId="0" sldId="282"/>
            <ac:spMk id="9" creationId="{00000000-0000-0000-0000-000000000000}"/>
          </ac:spMkLst>
        </pc:spChg>
        <pc:spChg chg="mod">
          <ac:chgData name="Myroslava Makhynia" userId="7bb0f5b9-dfee-454e-9f70-e4fa02f019ef" providerId="ADAL" clId="{4080F183-4AB4-4E4E-8585-175DA5CCFE61}" dt="2024-07-31T09:17:13.782" v="721" actId="207"/>
          <ac:spMkLst>
            <pc:docMk/>
            <pc:sldMk cId="0" sldId="282"/>
            <ac:spMk id="10" creationId="{00000000-0000-0000-0000-000000000000}"/>
          </ac:spMkLst>
        </pc:spChg>
        <pc:spChg chg="mod">
          <ac:chgData name="Myroslava Makhynia" userId="7bb0f5b9-dfee-454e-9f70-e4fa02f019ef" providerId="ADAL" clId="{4080F183-4AB4-4E4E-8585-175DA5CCFE61}" dt="2024-07-31T09:18:59.634" v="725" actId="1076"/>
          <ac:spMkLst>
            <pc:docMk/>
            <pc:sldMk cId="0" sldId="282"/>
            <ac:spMk id="11" creationId="{00000000-0000-0000-0000-000000000000}"/>
          </ac:spMkLst>
        </pc:spChg>
        <pc:spChg chg="mod">
          <ac:chgData name="Myroslava Makhynia" userId="7bb0f5b9-dfee-454e-9f70-e4fa02f019ef" providerId="ADAL" clId="{4080F183-4AB4-4E4E-8585-175DA5CCFE61}" dt="2024-07-31T09:17:11.914" v="720" actId="1076"/>
          <ac:spMkLst>
            <pc:docMk/>
            <pc:sldMk cId="0" sldId="282"/>
            <ac:spMk id="12" creationId="{00000000-0000-0000-0000-000000000000}"/>
          </ac:spMkLst>
        </pc:spChg>
        <pc:spChg chg="add mod">
          <ac:chgData name="Myroslava Makhynia" userId="7bb0f5b9-dfee-454e-9f70-e4fa02f019ef" providerId="ADAL" clId="{4080F183-4AB4-4E4E-8585-175DA5CCFE61}" dt="2024-07-31T08:45:11.078" v="455"/>
          <ac:spMkLst>
            <pc:docMk/>
            <pc:sldMk cId="0" sldId="282"/>
            <ac:spMk id="13" creationId="{3083874E-BFF6-7C42-DE97-D963927DD7DB}"/>
          </ac:spMkLst>
        </pc:spChg>
        <pc:spChg chg="add mod">
          <ac:chgData name="Myroslava Makhynia" userId="7bb0f5b9-dfee-454e-9f70-e4fa02f019ef" providerId="ADAL" clId="{4080F183-4AB4-4E4E-8585-175DA5CCFE61}" dt="2024-07-31T08:45:11.078" v="455"/>
          <ac:spMkLst>
            <pc:docMk/>
            <pc:sldMk cId="0" sldId="282"/>
            <ac:spMk id="14" creationId="{A4A05C68-4259-7DB2-F205-3374F7869B4F}"/>
          </ac:spMkLst>
        </pc:spChg>
        <pc:spChg chg="mod">
          <ac:chgData name="Myroslava Makhynia" userId="7bb0f5b9-dfee-454e-9f70-e4fa02f019ef" providerId="ADAL" clId="{4080F183-4AB4-4E4E-8585-175DA5CCFE61}" dt="2024-07-31T09:04:12.119" v="643"/>
          <ac:spMkLst>
            <pc:docMk/>
            <pc:sldMk cId="0" sldId="282"/>
            <ac:spMk id="16" creationId="{840F8D92-9C6F-8CAD-010C-858C713FEE24}"/>
          </ac:spMkLst>
        </pc:spChg>
        <pc:spChg chg="mod">
          <ac:chgData name="Myroslava Makhynia" userId="7bb0f5b9-dfee-454e-9f70-e4fa02f019ef" providerId="ADAL" clId="{4080F183-4AB4-4E4E-8585-175DA5CCFE61}" dt="2024-07-31T09:04:12.119" v="643"/>
          <ac:spMkLst>
            <pc:docMk/>
            <pc:sldMk cId="0" sldId="282"/>
            <ac:spMk id="17" creationId="{A7C3FE7D-20E2-4C41-849C-B18B9220AC1D}"/>
          </ac:spMkLst>
        </pc:spChg>
        <pc:grpChg chg="del mod">
          <ac:chgData name="Myroslava Makhynia" userId="7bb0f5b9-dfee-454e-9f70-e4fa02f019ef" providerId="ADAL" clId="{4080F183-4AB4-4E4E-8585-175DA5CCFE61}" dt="2024-07-31T09:04:11.339" v="642" actId="478"/>
          <ac:grpSpMkLst>
            <pc:docMk/>
            <pc:sldMk cId="0" sldId="282"/>
            <ac:grpSpMk id="4" creationId="{00000000-0000-0000-0000-000000000000}"/>
          </ac:grpSpMkLst>
        </pc:grpChg>
        <pc:grpChg chg="mod">
          <ac:chgData name="Myroslava Makhynia" userId="7bb0f5b9-dfee-454e-9f70-e4fa02f019ef" providerId="ADAL" clId="{4080F183-4AB4-4E4E-8585-175DA5CCFE61}" dt="2024-07-31T09:17:21.970" v="723" actId="14100"/>
          <ac:grpSpMkLst>
            <pc:docMk/>
            <pc:sldMk cId="0" sldId="282"/>
            <ac:grpSpMk id="8" creationId="{00000000-0000-0000-0000-000000000000}"/>
          </ac:grpSpMkLst>
        </pc:grpChg>
        <pc:grpChg chg="add mod ord">
          <ac:chgData name="Myroslava Makhynia" userId="7bb0f5b9-dfee-454e-9f70-e4fa02f019ef" providerId="ADAL" clId="{4080F183-4AB4-4E4E-8585-175DA5CCFE61}" dt="2024-07-31T09:17:02.400" v="716" actId="167"/>
          <ac:grpSpMkLst>
            <pc:docMk/>
            <pc:sldMk cId="0" sldId="282"/>
            <ac:grpSpMk id="15" creationId="{41B0B23E-97EB-B66F-3F1A-5A224E0EC5A6}"/>
          </ac:grpSpMkLst>
        </pc:grpChg>
      </pc:sldChg>
      <pc:sldChg chg="addSp delSp modSp mod">
        <pc:chgData name="Myroslava Makhynia" userId="7bb0f5b9-dfee-454e-9f70-e4fa02f019ef" providerId="ADAL" clId="{4080F183-4AB4-4E4E-8585-175DA5CCFE61}" dt="2024-07-31T09:19:25.817" v="733" actId="14100"/>
        <pc:sldMkLst>
          <pc:docMk/>
          <pc:sldMk cId="0" sldId="283"/>
        </pc:sldMkLst>
        <pc:spChg chg="del">
          <ac:chgData name="Myroslava Makhynia" userId="7bb0f5b9-dfee-454e-9f70-e4fa02f019ef" providerId="ADAL" clId="{4080F183-4AB4-4E4E-8585-175DA5CCFE61}" dt="2024-07-31T08:45:15.958" v="458" actId="478"/>
          <ac:spMkLst>
            <pc:docMk/>
            <pc:sldMk cId="0" sldId="283"/>
            <ac:spMk id="2" creationId="{00000000-0000-0000-0000-000000000000}"/>
          </ac:spMkLst>
        </pc:spChg>
        <pc:spChg chg="del">
          <ac:chgData name="Myroslava Makhynia" userId="7bb0f5b9-dfee-454e-9f70-e4fa02f019ef" providerId="ADAL" clId="{4080F183-4AB4-4E4E-8585-175DA5CCFE61}" dt="2024-07-31T08:45:15.485" v="457" actId="478"/>
          <ac:spMkLst>
            <pc:docMk/>
            <pc:sldMk cId="0" sldId="283"/>
            <ac:spMk id="3" creationId="{00000000-0000-0000-0000-000000000000}"/>
          </ac:spMkLst>
        </pc:spChg>
        <pc:spChg chg="mod">
          <ac:chgData name="Myroslava Makhynia" userId="7bb0f5b9-dfee-454e-9f70-e4fa02f019ef" providerId="ADAL" clId="{4080F183-4AB4-4E4E-8585-175DA5CCFE61}" dt="2024-07-31T09:19:14.332" v="728" actId="1076"/>
          <ac:spMkLst>
            <pc:docMk/>
            <pc:sldMk cId="0" sldId="283"/>
            <ac:spMk id="7" creationId="{00000000-0000-0000-0000-000000000000}"/>
          </ac:spMkLst>
        </pc:spChg>
        <pc:spChg chg="mod">
          <ac:chgData name="Myroslava Makhynia" userId="7bb0f5b9-dfee-454e-9f70-e4fa02f019ef" providerId="ADAL" clId="{4080F183-4AB4-4E4E-8585-175DA5CCFE61}" dt="2024-07-31T09:19:18.788" v="730" actId="207"/>
          <ac:spMkLst>
            <pc:docMk/>
            <pc:sldMk cId="0" sldId="283"/>
            <ac:spMk id="9" creationId="{00000000-0000-0000-0000-000000000000}"/>
          </ac:spMkLst>
        </pc:spChg>
        <pc:spChg chg="mod">
          <ac:chgData name="Myroslava Makhynia" userId="7bb0f5b9-dfee-454e-9f70-e4fa02f019ef" providerId="ADAL" clId="{4080F183-4AB4-4E4E-8585-175DA5CCFE61}" dt="2024-07-31T09:19:18.788" v="730" actId="207"/>
          <ac:spMkLst>
            <pc:docMk/>
            <pc:sldMk cId="0" sldId="283"/>
            <ac:spMk id="10" creationId="{00000000-0000-0000-0000-000000000000}"/>
          </ac:spMkLst>
        </pc:spChg>
        <pc:spChg chg="mod">
          <ac:chgData name="Myroslava Makhynia" userId="7bb0f5b9-dfee-454e-9f70-e4fa02f019ef" providerId="ADAL" clId="{4080F183-4AB4-4E4E-8585-175DA5CCFE61}" dt="2024-07-31T09:19:25.817" v="733" actId="14100"/>
          <ac:spMkLst>
            <pc:docMk/>
            <pc:sldMk cId="0" sldId="283"/>
            <ac:spMk id="11" creationId="{00000000-0000-0000-0000-000000000000}"/>
          </ac:spMkLst>
        </pc:spChg>
        <pc:spChg chg="mod">
          <ac:chgData name="Myroslava Makhynia" userId="7bb0f5b9-dfee-454e-9f70-e4fa02f019ef" providerId="ADAL" clId="{4080F183-4AB4-4E4E-8585-175DA5CCFE61}" dt="2024-07-31T09:19:16.737" v="729" actId="1076"/>
          <ac:spMkLst>
            <pc:docMk/>
            <pc:sldMk cId="0" sldId="283"/>
            <ac:spMk id="12" creationId="{00000000-0000-0000-0000-000000000000}"/>
          </ac:spMkLst>
        </pc:spChg>
        <pc:spChg chg="add mod">
          <ac:chgData name="Myroslava Makhynia" userId="7bb0f5b9-dfee-454e-9f70-e4fa02f019ef" providerId="ADAL" clId="{4080F183-4AB4-4E4E-8585-175DA5CCFE61}" dt="2024-07-31T08:45:17.441" v="459"/>
          <ac:spMkLst>
            <pc:docMk/>
            <pc:sldMk cId="0" sldId="283"/>
            <ac:spMk id="13" creationId="{666A806A-49CD-781B-D45B-BC5CCC23F96B}"/>
          </ac:spMkLst>
        </pc:spChg>
        <pc:spChg chg="add mod">
          <ac:chgData name="Myroslava Makhynia" userId="7bb0f5b9-dfee-454e-9f70-e4fa02f019ef" providerId="ADAL" clId="{4080F183-4AB4-4E4E-8585-175DA5CCFE61}" dt="2024-07-31T08:45:17.441" v="459"/>
          <ac:spMkLst>
            <pc:docMk/>
            <pc:sldMk cId="0" sldId="283"/>
            <ac:spMk id="14" creationId="{7C1E1765-E149-8A8A-0C92-8CBB6EF9077A}"/>
          </ac:spMkLst>
        </pc:spChg>
        <pc:spChg chg="mod">
          <ac:chgData name="Myroslava Makhynia" userId="7bb0f5b9-dfee-454e-9f70-e4fa02f019ef" providerId="ADAL" clId="{4080F183-4AB4-4E4E-8585-175DA5CCFE61}" dt="2024-07-31T09:04:16.331" v="645"/>
          <ac:spMkLst>
            <pc:docMk/>
            <pc:sldMk cId="0" sldId="283"/>
            <ac:spMk id="16" creationId="{451E0908-E56B-9A3E-A3D5-FC770B86AE12}"/>
          </ac:spMkLst>
        </pc:spChg>
        <pc:spChg chg="mod">
          <ac:chgData name="Myroslava Makhynia" userId="7bb0f5b9-dfee-454e-9f70-e4fa02f019ef" providerId="ADAL" clId="{4080F183-4AB4-4E4E-8585-175DA5CCFE61}" dt="2024-07-31T09:04:16.331" v="645"/>
          <ac:spMkLst>
            <pc:docMk/>
            <pc:sldMk cId="0" sldId="283"/>
            <ac:spMk id="17" creationId="{849B425C-F9F8-AF58-21C7-3C52B362A264}"/>
          </ac:spMkLst>
        </pc:spChg>
        <pc:grpChg chg="del mod">
          <ac:chgData name="Myroslava Makhynia" userId="7bb0f5b9-dfee-454e-9f70-e4fa02f019ef" providerId="ADAL" clId="{4080F183-4AB4-4E4E-8585-175DA5CCFE61}" dt="2024-07-31T09:04:15.713" v="644" actId="478"/>
          <ac:grpSpMkLst>
            <pc:docMk/>
            <pc:sldMk cId="0" sldId="283"/>
            <ac:grpSpMk id="4" creationId="{00000000-0000-0000-0000-000000000000}"/>
          </ac:grpSpMkLst>
        </pc:grpChg>
        <pc:grpChg chg="mod">
          <ac:chgData name="Myroslava Makhynia" userId="7bb0f5b9-dfee-454e-9f70-e4fa02f019ef" providerId="ADAL" clId="{4080F183-4AB4-4E4E-8585-175DA5CCFE61}" dt="2024-07-31T09:19:22.583" v="732" actId="14100"/>
          <ac:grpSpMkLst>
            <pc:docMk/>
            <pc:sldMk cId="0" sldId="283"/>
            <ac:grpSpMk id="8" creationId="{00000000-0000-0000-0000-000000000000}"/>
          </ac:grpSpMkLst>
        </pc:grpChg>
        <pc:grpChg chg="add mod ord">
          <ac:chgData name="Myroslava Makhynia" userId="7bb0f5b9-dfee-454e-9f70-e4fa02f019ef" providerId="ADAL" clId="{4080F183-4AB4-4E4E-8585-175DA5CCFE61}" dt="2024-07-31T09:19:06.935" v="726" actId="167"/>
          <ac:grpSpMkLst>
            <pc:docMk/>
            <pc:sldMk cId="0" sldId="283"/>
            <ac:grpSpMk id="15" creationId="{A5E8B7BE-D260-6EA1-1CF3-BE8C75F1AFC5}"/>
          </ac:grpSpMkLst>
        </pc:grpChg>
      </pc:sldChg>
      <pc:sldChg chg="addSp delSp modSp mod">
        <pc:chgData name="Myroslava Makhynia" userId="7bb0f5b9-dfee-454e-9f70-e4fa02f019ef" providerId="ADAL" clId="{4080F183-4AB4-4E4E-8585-175DA5CCFE61}" dt="2024-07-31T09:20:54.156" v="754" actId="207"/>
        <pc:sldMkLst>
          <pc:docMk/>
          <pc:sldMk cId="0" sldId="284"/>
        </pc:sldMkLst>
        <pc:spChg chg="mod">
          <ac:chgData name="Myroslava Makhynia" userId="7bb0f5b9-dfee-454e-9f70-e4fa02f019ef" providerId="ADAL" clId="{4080F183-4AB4-4E4E-8585-175DA5CCFE61}" dt="2024-07-31T09:04:22.642" v="646" actId="207"/>
          <ac:spMkLst>
            <pc:docMk/>
            <pc:sldMk cId="0" sldId="284"/>
            <ac:spMk id="3" creationId="{00000000-0000-0000-0000-000000000000}"/>
          </ac:spMkLst>
        </pc:spChg>
        <pc:spChg chg="mod">
          <ac:chgData name="Myroslava Makhynia" userId="7bb0f5b9-dfee-454e-9f70-e4fa02f019ef" providerId="ADAL" clId="{4080F183-4AB4-4E4E-8585-175DA5CCFE61}" dt="2024-07-31T09:04:22.642" v="646" actId="207"/>
          <ac:spMkLst>
            <pc:docMk/>
            <pc:sldMk cId="0" sldId="284"/>
            <ac:spMk id="4" creationId="{00000000-0000-0000-0000-000000000000}"/>
          </ac:spMkLst>
        </pc:spChg>
        <pc:spChg chg="del">
          <ac:chgData name="Myroslava Makhynia" userId="7bb0f5b9-dfee-454e-9f70-e4fa02f019ef" providerId="ADAL" clId="{4080F183-4AB4-4E4E-8585-175DA5CCFE61}" dt="2024-07-31T08:45:25.279" v="462" actId="478"/>
          <ac:spMkLst>
            <pc:docMk/>
            <pc:sldMk cId="0" sldId="284"/>
            <ac:spMk id="6" creationId="{00000000-0000-0000-0000-000000000000}"/>
          </ac:spMkLst>
        </pc:spChg>
        <pc:spChg chg="del">
          <ac:chgData name="Myroslava Makhynia" userId="7bb0f5b9-dfee-454e-9f70-e4fa02f019ef" providerId="ADAL" clId="{4080F183-4AB4-4E4E-8585-175DA5CCFE61}" dt="2024-07-31T08:45:24.383" v="461" actId="478"/>
          <ac:spMkLst>
            <pc:docMk/>
            <pc:sldMk cId="0" sldId="284"/>
            <ac:spMk id="7" creationId="{00000000-0000-0000-0000-000000000000}"/>
          </ac:spMkLst>
        </pc:spChg>
        <pc:spChg chg="mod">
          <ac:chgData name="Myroslava Makhynia" userId="7bb0f5b9-dfee-454e-9f70-e4fa02f019ef" providerId="ADAL" clId="{4080F183-4AB4-4E4E-8585-175DA5CCFE61}" dt="2024-07-31T09:20:54.156" v="754" actId="207"/>
          <ac:spMkLst>
            <pc:docMk/>
            <pc:sldMk cId="0" sldId="284"/>
            <ac:spMk id="12" creationId="{00000000-0000-0000-0000-000000000000}"/>
          </ac:spMkLst>
        </pc:spChg>
        <pc:spChg chg="mod">
          <ac:chgData name="Myroslava Makhynia" userId="7bb0f5b9-dfee-454e-9f70-e4fa02f019ef" providerId="ADAL" clId="{4080F183-4AB4-4E4E-8585-175DA5CCFE61}" dt="2024-07-31T09:20:46.210" v="753" actId="1076"/>
          <ac:spMkLst>
            <pc:docMk/>
            <pc:sldMk cId="0" sldId="284"/>
            <ac:spMk id="13" creationId="{00000000-0000-0000-0000-000000000000}"/>
          </ac:spMkLst>
        </pc:spChg>
        <pc:spChg chg="mod">
          <ac:chgData name="Myroslava Makhynia" userId="7bb0f5b9-dfee-454e-9f70-e4fa02f019ef" providerId="ADAL" clId="{4080F183-4AB4-4E4E-8585-175DA5CCFE61}" dt="2024-07-31T09:20:46.210" v="753" actId="1076"/>
          <ac:spMkLst>
            <pc:docMk/>
            <pc:sldMk cId="0" sldId="284"/>
            <ac:spMk id="14" creationId="{00000000-0000-0000-0000-000000000000}"/>
          </ac:spMkLst>
        </pc:spChg>
        <pc:spChg chg="add mod">
          <ac:chgData name="Myroslava Makhynia" userId="7bb0f5b9-dfee-454e-9f70-e4fa02f019ef" providerId="ADAL" clId="{4080F183-4AB4-4E4E-8585-175DA5CCFE61}" dt="2024-07-31T08:45:26.692" v="463"/>
          <ac:spMkLst>
            <pc:docMk/>
            <pc:sldMk cId="0" sldId="284"/>
            <ac:spMk id="15" creationId="{E1A5991B-5F34-6109-432A-EDDF1B9F3BFF}"/>
          </ac:spMkLst>
        </pc:spChg>
        <pc:spChg chg="add mod">
          <ac:chgData name="Myroslava Makhynia" userId="7bb0f5b9-dfee-454e-9f70-e4fa02f019ef" providerId="ADAL" clId="{4080F183-4AB4-4E4E-8585-175DA5CCFE61}" dt="2024-07-31T08:45:26.692" v="463"/>
          <ac:spMkLst>
            <pc:docMk/>
            <pc:sldMk cId="0" sldId="284"/>
            <ac:spMk id="16" creationId="{AAE9B756-90EA-5C47-4361-63DCA6112F54}"/>
          </ac:spMkLst>
        </pc:spChg>
        <pc:grpChg chg="mod">
          <ac:chgData name="Myroslava Makhynia" userId="7bb0f5b9-dfee-454e-9f70-e4fa02f019ef" providerId="ADAL" clId="{4080F183-4AB4-4E4E-8585-175DA5CCFE61}" dt="2024-07-31T09:04:28.436" v="648" actId="14100"/>
          <ac:grpSpMkLst>
            <pc:docMk/>
            <pc:sldMk cId="0" sldId="284"/>
            <ac:grpSpMk id="2" creationId="{00000000-0000-0000-0000-000000000000}"/>
          </ac:grpSpMkLst>
        </pc:grpChg>
      </pc:sldChg>
      <pc:sldChg chg="addSp delSp modSp mod">
        <pc:chgData name="Myroslava Makhynia" userId="7bb0f5b9-dfee-454e-9f70-e4fa02f019ef" providerId="ADAL" clId="{4080F183-4AB4-4E4E-8585-175DA5CCFE61}" dt="2024-07-31T10:15:12.509" v="763" actId="1035"/>
        <pc:sldMkLst>
          <pc:docMk/>
          <pc:sldMk cId="0" sldId="285"/>
        </pc:sldMkLst>
        <pc:spChg chg="mod">
          <ac:chgData name="Myroslava Makhynia" userId="7bb0f5b9-dfee-454e-9f70-e4fa02f019ef" providerId="ADAL" clId="{4080F183-4AB4-4E4E-8585-175DA5CCFE61}" dt="2024-07-31T09:04:31.706" v="649" actId="207"/>
          <ac:spMkLst>
            <pc:docMk/>
            <pc:sldMk cId="0" sldId="285"/>
            <ac:spMk id="3" creationId="{00000000-0000-0000-0000-000000000000}"/>
          </ac:spMkLst>
        </pc:spChg>
        <pc:spChg chg="mod">
          <ac:chgData name="Myroslava Makhynia" userId="7bb0f5b9-dfee-454e-9f70-e4fa02f019ef" providerId="ADAL" clId="{4080F183-4AB4-4E4E-8585-175DA5CCFE61}" dt="2024-07-31T09:04:31.706" v="649" actId="207"/>
          <ac:spMkLst>
            <pc:docMk/>
            <pc:sldMk cId="0" sldId="285"/>
            <ac:spMk id="4" creationId="{00000000-0000-0000-0000-000000000000}"/>
          </ac:spMkLst>
        </pc:spChg>
        <pc:spChg chg="del">
          <ac:chgData name="Myroslava Makhynia" userId="7bb0f5b9-dfee-454e-9f70-e4fa02f019ef" providerId="ADAL" clId="{4080F183-4AB4-4E4E-8585-175DA5CCFE61}" dt="2024-07-31T08:45:42.253" v="464" actId="478"/>
          <ac:spMkLst>
            <pc:docMk/>
            <pc:sldMk cId="0" sldId="285"/>
            <ac:spMk id="6" creationId="{00000000-0000-0000-0000-000000000000}"/>
          </ac:spMkLst>
        </pc:spChg>
        <pc:spChg chg="del">
          <ac:chgData name="Myroslava Makhynia" userId="7bb0f5b9-dfee-454e-9f70-e4fa02f019ef" providerId="ADAL" clId="{4080F183-4AB4-4E4E-8585-175DA5CCFE61}" dt="2024-07-31T08:45:43.852" v="465" actId="478"/>
          <ac:spMkLst>
            <pc:docMk/>
            <pc:sldMk cId="0" sldId="285"/>
            <ac:spMk id="7" creationId="{00000000-0000-0000-0000-000000000000}"/>
          </ac:spMkLst>
        </pc:spChg>
        <pc:spChg chg="del">
          <ac:chgData name="Myroslava Makhynia" userId="7bb0f5b9-dfee-454e-9f70-e4fa02f019ef" providerId="ADAL" clId="{4080F183-4AB4-4E4E-8585-175DA5CCFE61}" dt="2024-07-31T10:14:45.361" v="756" actId="478"/>
          <ac:spMkLst>
            <pc:docMk/>
            <pc:sldMk cId="0" sldId="285"/>
            <ac:spMk id="12" creationId="{00000000-0000-0000-0000-000000000000}"/>
          </ac:spMkLst>
        </pc:spChg>
        <pc:spChg chg="mod">
          <ac:chgData name="Myroslava Makhynia" userId="7bb0f5b9-dfee-454e-9f70-e4fa02f019ef" providerId="ADAL" clId="{4080F183-4AB4-4E4E-8585-175DA5CCFE61}" dt="2024-07-31T09:21:00.029" v="755" actId="207"/>
          <ac:spMkLst>
            <pc:docMk/>
            <pc:sldMk cId="0" sldId="285"/>
            <ac:spMk id="13" creationId="{00000000-0000-0000-0000-000000000000}"/>
          </ac:spMkLst>
        </pc:spChg>
        <pc:spChg chg="add mod">
          <ac:chgData name="Myroslava Makhynia" userId="7bb0f5b9-dfee-454e-9f70-e4fa02f019ef" providerId="ADAL" clId="{4080F183-4AB4-4E4E-8585-175DA5CCFE61}" dt="2024-07-31T08:45:44.881" v="466"/>
          <ac:spMkLst>
            <pc:docMk/>
            <pc:sldMk cId="0" sldId="285"/>
            <ac:spMk id="15" creationId="{ABBCB244-FA43-131C-37BB-7A8D232D2D16}"/>
          </ac:spMkLst>
        </pc:spChg>
        <pc:spChg chg="add mod">
          <ac:chgData name="Myroslava Makhynia" userId="7bb0f5b9-dfee-454e-9f70-e4fa02f019ef" providerId="ADAL" clId="{4080F183-4AB4-4E4E-8585-175DA5CCFE61}" dt="2024-07-31T08:45:44.881" v="466"/>
          <ac:spMkLst>
            <pc:docMk/>
            <pc:sldMk cId="0" sldId="285"/>
            <ac:spMk id="16" creationId="{ACAD8159-FA5A-3303-ED35-4AEE7BF4808E}"/>
          </ac:spMkLst>
        </pc:spChg>
        <pc:grpChg chg="mod">
          <ac:chgData name="Myroslava Makhynia" userId="7bb0f5b9-dfee-454e-9f70-e4fa02f019ef" providerId="ADAL" clId="{4080F183-4AB4-4E4E-8585-175DA5CCFE61}" dt="2024-07-31T09:04:36.396" v="651" actId="14100"/>
          <ac:grpSpMkLst>
            <pc:docMk/>
            <pc:sldMk cId="0" sldId="285"/>
            <ac:grpSpMk id="2" creationId="{00000000-0000-0000-0000-000000000000}"/>
          </ac:grpSpMkLst>
        </pc:grpChg>
        <pc:picChg chg="add mod">
          <ac:chgData name="Myroslava Makhynia" userId="7bb0f5b9-dfee-454e-9f70-e4fa02f019ef" providerId="ADAL" clId="{4080F183-4AB4-4E4E-8585-175DA5CCFE61}" dt="2024-07-31T10:15:12.509" v="763" actId="1035"/>
          <ac:picMkLst>
            <pc:docMk/>
            <pc:sldMk cId="0" sldId="285"/>
            <ac:picMk id="18" creationId="{A319612C-8B2A-B614-99C0-561C1C225D6A}"/>
          </ac:picMkLst>
        </pc:picChg>
      </pc:sldChg>
      <pc:sldChg chg="add ord">
        <pc:chgData name="Myroslava Makhynia" userId="7bb0f5b9-dfee-454e-9f70-e4fa02f019ef" providerId="ADAL" clId="{4080F183-4AB4-4E4E-8585-175DA5CCFE61}" dt="2024-07-31T10:25:58.262" v="782"/>
        <pc:sldMkLst>
          <pc:docMk/>
          <pc:sldMk cId="3837631080" sldId="287"/>
        </pc:sldMkLst>
      </pc:sldChg>
      <pc:sldChg chg="add del">
        <pc:chgData name="Myroslava Makhynia" userId="7bb0f5b9-dfee-454e-9f70-e4fa02f019ef" providerId="ADAL" clId="{4080F183-4AB4-4E4E-8585-175DA5CCFE61}" dt="2024-07-31T10:31:55.885" v="784" actId="47"/>
        <pc:sldMkLst>
          <pc:docMk/>
          <pc:sldMk cId="3411930883" sldId="288"/>
        </pc:sldMkLst>
      </pc:sldChg>
      <pc:sldChg chg="delSp add del mod">
        <pc:chgData name="Myroslava Makhynia" userId="7bb0f5b9-dfee-454e-9f70-e4fa02f019ef" providerId="ADAL" clId="{4080F183-4AB4-4E4E-8585-175DA5CCFE61}" dt="2024-07-31T10:33:18.931" v="808" actId="47"/>
        <pc:sldMkLst>
          <pc:docMk/>
          <pc:sldMk cId="3581204322" sldId="288"/>
        </pc:sldMkLst>
        <pc:grpChg chg="del">
          <ac:chgData name="Myroslava Makhynia" userId="7bb0f5b9-dfee-454e-9f70-e4fa02f019ef" providerId="ADAL" clId="{4080F183-4AB4-4E4E-8585-175DA5CCFE61}" dt="2024-07-31T10:33:16.915" v="807" actId="478"/>
          <ac:grpSpMkLst>
            <pc:docMk/>
            <pc:sldMk cId="3581204322" sldId="288"/>
            <ac:grpSpMk id="11" creationId="{00000000-0000-0000-0000-000000000000}"/>
          </ac:grpSpMkLst>
        </pc:grpChg>
      </pc:sldChg>
      <pc:sldChg chg="addSp delSp modSp add mod">
        <pc:chgData name="Myroslava Makhynia" userId="7bb0f5b9-dfee-454e-9f70-e4fa02f019ef" providerId="ADAL" clId="{4080F183-4AB4-4E4E-8585-175DA5CCFE61}" dt="2024-07-31T10:45:31.946" v="1033" actId="20578"/>
        <pc:sldMkLst>
          <pc:docMk/>
          <pc:sldMk cId="1550615587" sldId="289"/>
        </pc:sldMkLst>
        <pc:spChg chg="mod">
          <ac:chgData name="Myroslava Makhynia" userId="7bb0f5b9-dfee-454e-9f70-e4fa02f019ef" providerId="ADAL" clId="{4080F183-4AB4-4E4E-8585-175DA5CCFE61}" dt="2024-07-31T10:33:50.926" v="812" actId="207"/>
          <ac:spMkLst>
            <pc:docMk/>
            <pc:sldMk cId="1550615587" sldId="289"/>
            <ac:spMk id="5" creationId="{00000000-0000-0000-0000-000000000000}"/>
          </ac:spMkLst>
        </pc:spChg>
        <pc:spChg chg="mod">
          <ac:chgData name="Myroslava Makhynia" userId="7bb0f5b9-dfee-454e-9f70-e4fa02f019ef" providerId="ADAL" clId="{4080F183-4AB4-4E4E-8585-175DA5CCFE61}" dt="2024-07-31T10:33:50.926" v="812" actId="207"/>
          <ac:spMkLst>
            <pc:docMk/>
            <pc:sldMk cId="1550615587" sldId="289"/>
            <ac:spMk id="6" creationId="{00000000-0000-0000-0000-000000000000}"/>
          </ac:spMkLst>
        </pc:spChg>
        <pc:spChg chg="mod">
          <ac:chgData name="Myroslava Makhynia" userId="7bb0f5b9-dfee-454e-9f70-e4fa02f019ef" providerId="ADAL" clId="{4080F183-4AB4-4E4E-8585-175DA5CCFE61}" dt="2024-07-31T10:34:01.291" v="816" actId="207"/>
          <ac:spMkLst>
            <pc:docMk/>
            <pc:sldMk cId="1550615587" sldId="289"/>
            <ac:spMk id="8" creationId="{00000000-0000-0000-0000-000000000000}"/>
          </ac:spMkLst>
        </pc:spChg>
        <pc:spChg chg="mod">
          <ac:chgData name="Myroslava Makhynia" userId="7bb0f5b9-dfee-454e-9f70-e4fa02f019ef" providerId="ADAL" clId="{4080F183-4AB4-4E4E-8585-175DA5CCFE61}" dt="2024-07-31T10:34:01.291" v="816" actId="207"/>
          <ac:spMkLst>
            <pc:docMk/>
            <pc:sldMk cId="1550615587" sldId="289"/>
            <ac:spMk id="9" creationId="{00000000-0000-0000-0000-000000000000}"/>
          </ac:spMkLst>
        </pc:spChg>
        <pc:spChg chg="mod">
          <ac:chgData name="Myroslava Makhynia" userId="7bb0f5b9-dfee-454e-9f70-e4fa02f019ef" providerId="ADAL" clId="{4080F183-4AB4-4E4E-8585-175DA5CCFE61}" dt="2024-07-31T10:33:56.041" v="814" actId="207"/>
          <ac:spMkLst>
            <pc:docMk/>
            <pc:sldMk cId="1550615587" sldId="289"/>
            <ac:spMk id="11" creationId="{00000000-0000-0000-0000-000000000000}"/>
          </ac:spMkLst>
        </pc:spChg>
        <pc:spChg chg="mod">
          <ac:chgData name="Myroslava Makhynia" userId="7bb0f5b9-dfee-454e-9f70-e4fa02f019ef" providerId="ADAL" clId="{4080F183-4AB4-4E4E-8585-175DA5CCFE61}" dt="2024-07-31T10:33:56.041" v="814" actId="207"/>
          <ac:spMkLst>
            <pc:docMk/>
            <pc:sldMk cId="1550615587" sldId="289"/>
            <ac:spMk id="12" creationId="{00000000-0000-0000-0000-000000000000}"/>
          </ac:spMkLst>
        </pc:spChg>
        <pc:spChg chg="mod topLvl">
          <ac:chgData name="Myroslava Makhynia" userId="7bb0f5b9-dfee-454e-9f70-e4fa02f019ef" providerId="ADAL" clId="{4080F183-4AB4-4E4E-8585-175DA5CCFE61}" dt="2024-07-31T10:35:17.924" v="831" actId="478"/>
          <ac:spMkLst>
            <pc:docMk/>
            <pc:sldMk cId="1550615587" sldId="289"/>
            <ac:spMk id="14" creationId="{00000000-0000-0000-0000-000000000000}"/>
          </ac:spMkLst>
        </pc:spChg>
        <pc:spChg chg="add del mod topLvl">
          <ac:chgData name="Myroslava Makhynia" userId="7bb0f5b9-dfee-454e-9f70-e4fa02f019ef" providerId="ADAL" clId="{4080F183-4AB4-4E4E-8585-175DA5CCFE61}" dt="2024-07-31T10:35:17.924" v="831" actId="478"/>
          <ac:spMkLst>
            <pc:docMk/>
            <pc:sldMk cId="1550615587" sldId="289"/>
            <ac:spMk id="15" creationId="{00000000-0000-0000-0000-000000000000}"/>
          </ac:spMkLst>
        </pc:spChg>
        <pc:spChg chg="mod">
          <ac:chgData name="Myroslava Makhynia" userId="7bb0f5b9-dfee-454e-9f70-e4fa02f019ef" providerId="ADAL" clId="{4080F183-4AB4-4E4E-8585-175DA5CCFE61}" dt="2024-07-31T10:35:07.163" v="829" actId="207"/>
          <ac:spMkLst>
            <pc:docMk/>
            <pc:sldMk cId="1550615587" sldId="289"/>
            <ac:spMk id="17" creationId="{00000000-0000-0000-0000-000000000000}"/>
          </ac:spMkLst>
        </pc:spChg>
        <pc:spChg chg="mod">
          <ac:chgData name="Myroslava Makhynia" userId="7bb0f5b9-dfee-454e-9f70-e4fa02f019ef" providerId="ADAL" clId="{4080F183-4AB4-4E4E-8585-175DA5CCFE61}" dt="2024-07-31T10:35:07.163" v="829" actId="207"/>
          <ac:spMkLst>
            <pc:docMk/>
            <pc:sldMk cId="1550615587" sldId="289"/>
            <ac:spMk id="18" creationId="{00000000-0000-0000-0000-000000000000}"/>
          </ac:spMkLst>
        </pc:spChg>
        <pc:spChg chg="mod">
          <ac:chgData name="Myroslava Makhynia" userId="7bb0f5b9-dfee-454e-9f70-e4fa02f019ef" providerId="ADAL" clId="{4080F183-4AB4-4E4E-8585-175DA5CCFE61}" dt="2024-07-31T10:35:07.163" v="829" actId="207"/>
          <ac:spMkLst>
            <pc:docMk/>
            <pc:sldMk cId="1550615587" sldId="289"/>
            <ac:spMk id="20" creationId="{00000000-0000-0000-0000-000000000000}"/>
          </ac:spMkLst>
        </pc:spChg>
        <pc:spChg chg="mod">
          <ac:chgData name="Myroslava Makhynia" userId="7bb0f5b9-dfee-454e-9f70-e4fa02f019ef" providerId="ADAL" clId="{4080F183-4AB4-4E4E-8585-175DA5CCFE61}" dt="2024-07-31T10:35:07.163" v="829" actId="207"/>
          <ac:spMkLst>
            <pc:docMk/>
            <pc:sldMk cId="1550615587" sldId="289"/>
            <ac:spMk id="21" creationId="{00000000-0000-0000-0000-000000000000}"/>
          </ac:spMkLst>
        </pc:spChg>
        <pc:spChg chg="mod">
          <ac:chgData name="Myroslava Makhynia" userId="7bb0f5b9-dfee-454e-9f70-e4fa02f019ef" providerId="ADAL" clId="{4080F183-4AB4-4E4E-8585-175DA5CCFE61}" dt="2024-07-31T10:35:07.163" v="829" actId="207"/>
          <ac:spMkLst>
            <pc:docMk/>
            <pc:sldMk cId="1550615587" sldId="289"/>
            <ac:spMk id="23" creationId="{00000000-0000-0000-0000-000000000000}"/>
          </ac:spMkLst>
        </pc:spChg>
        <pc:spChg chg="mod">
          <ac:chgData name="Myroslava Makhynia" userId="7bb0f5b9-dfee-454e-9f70-e4fa02f019ef" providerId="ADAL" clId="{4080F183-4AB4-4E4E-8585-175DA5CCFE61}" dt="2024-07-31T10:35:07.163" v="829" actId="207"/>
          <ac:spMkLst>
            <pc:docMk/>
            <pc:sldMk cId="1550615587" sldId="289"/>
            <ac:spMk id="24" creationId="{00000000-0000-0000-0000-000000000000}"/>
          </ac:spMkLst>
        </pc:spChg>
        <pc:spChg chg="mod">
          <ac:chgData name="Myroslava Makhynia" userId="7bb0f5b9-dfee-454e-9f70-e4fa02f019ef" providerId="ADAL" clId="{4080F183-4AB4-4E4E-8585-175DA5CCFE61}" dt="2024-07-31T10:35:07.163" v="829" actId="207"/>
          <ac:spMkLst>
            <pc:docMk/>
            <pc:sldMk cId="1550615587" sldId="289"/>
            <ac:spMk id="26" creationId="{00000000-0000-0000-0000-000000000000}"/>
          </ac:spMkLst>
        </pc:spChg>
        <pc:spChg chg="mod">
          <ac:chgData name="Myroslava Makhynia" userId="7bb0f5b9-dfee-454e-9f70-e4fa02f019ef" providerId="ADAL" clId="{4080F183-4AB4-4E4E-8585-175DA5CCFE61}" dt="2024-07-31T10:35:07.163" v="829" actId="207"/>
          <ac:spMkLst>
            <pc:docMk/>
            <pc:sldMk cId="1550615587" sldId="289"/>
            <ac:spMk id="27" creationId="{00000000-0000-0000-0000-000000000000}"/>
          </ac:spMkLst>
        </pc:spChg>
        <pc:spChg chg="mod">
          <ac:chgData name="Myroslava Makhynia" userId="7bb0f5b9-dfee-454e-9f70-e4fa02f019ef" providerId="ADAL" clId="{4080F183-4AB4-4E4E-8585-175DA5CCFE61}" dt="2024-07-31T10:35:07.163" v="829" actId="207"/>
          <ac:spMkLst>
            <pc:docMk/>
            <pc:sldMk cId="1550615587" sldId="289"/>
            <ac:spMk id="29" creationId="{00000000-0000-0000-0000-000000000000}"/>
          </ac:spMkLst>
        </pc:spChg>
        <pc:spChg chg="mod">
          <ac:chgData name="Myroslava Makhynia" userId="7bb0f5b9-dfee-454e-9f70-e4fa02f019ef" providerId="ADAL" clId="{4080F183-4AB4-4E4E-8585-175DA5CCFE61}" dt="2024-07-31T10:35:07.163" v="829" actId="207"/>
          <ac:spMkLst>
            <pc:docMk/>
            <pc:sldMk cId="1550615587" sldId="289"/>
            <ac:spMk id="30" creationId="{00000000-0000-0000-0000-000000000000}"/>
          </ac:spMkLst>
        </pc:spChg>
        <pc:spChg chg="add del mod topLvl">
          <ac:chgData name="Myroslava Makhynia" userId="7bb0f5b9-dfee-454e-9f70-e4fa02f019ef" providerId="ADAL" clId="{4080F183-4AB4-4E4E-8585-175DA5CCFE61}" dt="2024-07-31T10:38:36.716" v="892" actId="478"/>
          <ac:spMkLst>
            <pc:docMk/>
            <pc:sldMk cId="1550615587" sldId="289"/>
            <ac:spMk id="38" creationId="{00000000-0000-0000-0000-000000000000}"/>
          </ac:spMkLst>
        </pc:spChg>
        <pc:spChg chg="del mod topLvl">
          <ac:chgData name="Myroslava Makhynia" userId="7bb0f5b9-dfee-454e-9f70-e4fa02f019ef" providerId="ADAL" clId="{4080F183-4AB4-4E4E-8585-175DA5CCFE61}" dt="2024-07-31T10:34:48.313" v="827" actId="478"/>
          <ac:spMkLst>
            <pc:docMk/>
            <pc:sldMk cId="1550615587" sldId="289"/>
            <ac:spMk id="39" creationId="{00000000-0000-0000-0000-000000000000}"/>
          </ac:spMkLst>
        </pc:spChg>
        <pc:spChg chg="mod">
          <ac:chgData name="Myroslava Makhynia" userId="7bb0f5b9-dfee-454e-9f70-e4fa02f019ef" providerId="ADAL" clId="{4080F183-4AB4-4E4E-8585-175DA5CCFE61}" dt="2024-07-31T10:35:07.163" v="829" actId="207"/>
          <ac:spMkLst>
            <pc:docMk/>
            <pc:sldMk cId="1550615587" sldId="289"/>
            <ac:spMk id="41" creationId="{00000000-0000-0000-0000-000000000000}"/>
          </ac:spMkLst>
        </pc:spChg>
        <pc:spChg chg="mod">
          <ac:chgData name="Myroslava Makhynia" userId="7bb0f5b9-dfee-454e-9f70-e4fa02f019ef" providerId="ADAL" clId="{4080F183-4AB4-4E4E-8585-175DA5CCFE61}" dt="2024-07-31T10:35:07.163" v="829" actId="207"/>
          <ac:spMkLst>
            <pc:docMk/>
            <pc:sldMk cId="1550615587" sldId="289"/>
            <ac:spMk id="42" creationId="{00000000-0000-0000-0000-000000000000}"/>
          </ac:spMkLst>
        </pc:spChg>
        <pc:spChg chg="mod">
          <ac:chgData name="Myroslava Makhynia" userId="7bb0f5b9-dfee-454e-9f70-e4fa02f019ef" providerId="ADAL" clId="{4080F183-4AB4-4E4E-8585-175DA5CCFE61}" dt="2024-07-31T10:35:07.163" v="829" actId="207"/>
          <ac:spMkLst>
            <pc:docMk/>
            <pc:sldMk cId="1550615587" sldId="289"/>
            <ac:spMk id="44" creationId="{00000000-0000-0000-0000-000000000000}"/>
          </ac:spMkLst>
        </pc:spChg>
        <pc:spChg chg="mod">
          <ac:chgData name="Myroslava Makhynia" userId="7bb0f5b9-dfee-454e-9f70-e4fa02f019ef" providerId="ADAL" clId="{4080F183-4AB4-4E4E-8585-175DA5CCFE61}" dt="2024-07-31T10:35:07.163" v="829" actId="207"/>
          <ac:spMkLst>
            <pc:docMk/>
            <pc:sldMk cId="1550615587" sldId="289"/>
            <ac:spMk id="45" creationId="{00000000-0000-0000-0000-000000000000}"/>
          </ac:spMkLst>
        </pc:spChg>
        <pc:spChg chg="del">
          <ac:chgData name="Myroslava Makhynia" userId="7bb0f5b9-dfee-454e-9f70-e4fa02f019ef" providerId="ADAL" clId="{4080F183-4AB4-4E4E-8585-175DA5CCFE61}" dt="2024-07-31T10:33:35.533" v="810" actId="478"/>
          <ac:spMkLst>
            <pc:docMk/>
            <pc:sldMk cId="1550615587" sldId="289"/>
            <ac:spMk id="46" creationId="{00000000-0000-0000-0000-000000000000}"/>
          </ac:spMkLst>
        </pc:spChg>
        <pc:spChg chg="del">
          <ac:chgData name="Myroslava Makhynia" userId="7bb0f5b9-dfee-454e-9f70-e4fa02f019ef" providerId="ADAL" clId="{4080F183-4AB4-4E4E-8585-175DA5CCFE61}" dt="2024-07-31T10:33:34.867" v="809" actId="478"/>
          <ac:spMkLst>
            <pc:docMk/>
            <pc:sldMk cId="1550615587" sldId="289"/>
            <ac:spMk id="47" creationId="{00000000-0000-0000-0000-000000000000}"/>
          </ac:spMkLst>
        </pc:spChg>
        <pc:spChg chg="mod">
          <ac:chgData name="Myroslava Makhynia" userId="7bb0f5b9-dfee-454e-9f70-e4fa02f019ef" providerId="ADAL" clId="{4080F183-4AB4-4E4E-8585-175DA5CCFE61}" dt="2024-07-31T10:36:21.029" v="842" actId="1076"/>
          <ac:spMkLst>
            <pc:docMk/>
            <pc:sldMk cId="1550615587" sldId="289"/>
            <ac:spMk id="48" creationId="{00000000-0000-0000-0000-000000000000}"/>
          </ac:spMkLst>
        </pc:spChg>
        <pc:spChg chg="mod">
          <ac:chgData name="Myroslava Makhynia" userId="7bb0f5b9-dfee-454e-9f70-e4fa02f019ef" providerId="ADAL" clId="{4080F183-4AB4-4E4E-8585-175DA5CCFE61}" dt="2024-07-31T10:45:31.946" v="1033" actId="20578"/>
          <ac:spMkLst>
            <pc:docMk/>
            <pc:sldMk cId="1550615587" sldId="289"/>
            <ac:spMk id="49" creationId="{00000000-0000-0000-0000-000000000000}"/>
          </ac:spMkLst>
        </pc:spChg>
        <pc:spChg chg="mod">
          <ac:chgData name="Myroslava Makhynia" userId="7bb0f5b9-dfee-454e-9f70-e4fa02f019ef" providerId="ADAL" clId="{4080F183-4AB4-4E4E-8585-175DA5CCFE61}" dt="2024-07-31T10:36:59.859" v="860" actId="1076"/>
          <ac:spMkLst>
            <pc:docMk/>
            <pc:sldMk cId="1550615587" sldId="289"/>
            <ac:spMk id="51" creationId="{00000000-0000-0000-0000-000000000000}"/>
          </ac:spMkLst>
        </pc:spChg>
        <pc:spChg chg="mod">
          <ac:chgData name="Myroslava Makhynia" userId="7bb0f5b9-dfee-454e-9f70-e4fa02f019ef" providerId="ADAL" clId="{4080F183-4AB4-4E4E-8585-175DA5CCFE61}" dt="2024-07-31T10:37:19.146" v="878" actId="1076"/>
          <ac:spMkLst>
            <pc:docMk/>
            <pc:sldMk cId="1550615587" sldId="289"/>
            <ac:spMk id="52" creationId="{00000000-0000-0000-0000-000000000000}"/>
          </ac:spMkLst>
        </pc:spChg>
        <pc:spChg chg="mod">
          <ac:chgData name="Myroslava Makhynia" userId="7bb0f5b9-dfee-454e-9f70-e4fa02f019ef" providerId="ADAL" clId="{4080F183-4AB4-4E4E-8585-175DA5CCFE61}" dt="2024-07-31T10:37:24.441" v="879" actId="1076"/>
          <ac:spMkLst>
            <pc:docMk/>
            <pc:sldMk cId="1550615587" sldId="289"/>
            <ac:spMk id="53" creationId="{00000000-0000-0000-0000-000000000000}"/>
          </ac:spMkLst>
        </pc:spChg>
        <pc:spChg chg="mod">
          <ac:chgData name="Myroslava Makhynia" userId="7bb0f5b9-dfee-454e-9f70-e4fa02f019ef" providerId="ADAL" clId="{4080F183-4AB4-4E4E-8585-175DA5CCFE61}" dt="2024-07-31T10:37:26.689" v="880" actId="1076"/>
          <ac:spMkLst>
            <pc:docMk/>
            <pc:sldMk cId="1550615587" sldId="289"/>
            <ac:spMk id="54" creationId="{00000000-0000-0000-0000-000000000000}"/>
          </ac:spMkLst>
        </pc:spChg>
        <pc:spChg chg="mod">
          <ac:chgData name="Myroslava Makhynia" userId="7bb0f5b9-dfee-454e-9f70-e4fa02f019ef" providerId="ADAL" clId="{4080F183-4AB4-4E4E-8585-175DA5CCFE61}" dt="2024-07-31T10:37:34.503" v="881" actId="1076"/>
          <ac:spMkLst>
            <pc:docMk/>
            <pc:sldMk cId="1550615587" sldId="289"/>
            <ac:spMk id="55" creationId="{00000000-0000-0000-0000-000000000000}"/>
          </ac:spMkLst>
        </pc:spChg>
        <pc:spChg chg="mod">
          <ac:chgData name="Myroslava Makhynia" userId="7bb0f5b9-dfee-454e-9f70-e4fa02f019ef" providerId="ADAL" clId="{4080F183-4AB4-4E4E-8585-175DA5CCFE61}" dt="2024-07-31T10:37:44.657" v="883" actId="1076"/>
          <ac:spMkLst>
            <pc:docMk/>
            <pc:sldMk cId="1550615587" sldId="289"/>
            <ac:spMk id="56" creationId="{00000000-0000-0000-0000-000000000000}"/>
          </ac:spMkLst>
        </pc:spChg>
        <pc:spChg chg="add mod">
          <ac:chgData name="Myroslava Makhynia" userId="7bb0f5b9-dfee-454e-9f70-e4fa02f019ef" providerId="ADAL" clId="{4080F183-4AB4-4E4E-8585-175DA5CCFE61}" dt="2024-07-31T10:33:37.059" v="811"/>
          <ac:spMkLst>
            <pc:docMk/>
            <pc:sldMk cId="1550615587" sldId="289"/>
            <ac:spMk id="57" creationId="{3A324C5E-FAC7-7961-7E15-9E691248927E}"/>
          </ac:spMkLst>
        </pc:spChg>
        <pc:spChg chg="add mod">
          <ac:chgData name="Myroslava Makhynia" userId="7bb0f5b9-dfee-454e-9f70-e4fa02f019ef" providerId="ADAL" clId="{4080F183-4AB4-4E4E-8585-175DA5CCFE61}" dt="2024-07-31T10:33:37.059" v="811"/>
          <ac:spMkLst>
            <pc:docMk/>
            <pc:sldMk cId="1550615587" sldId="289"/>
            <ac:spMk id="58" creationId="{3B17A1EE-1CC8-A5BF-5849-EE79A7A4258B}"/>
          </ac:spMkLst>
        </pc:spChg>
        <pc:spChg chg="add mod">
          <ac:chgData name="Myroslava Makhynia" userId="7bb0f5b9-dfee-454e-9f70-e4fa02f019ef" providerId="ADAL" clId="{4080F183-4AB4-4E4E-8585-175DA5CCFE61}" dt="2024-07-31T10:38:29.717" v="891"/>
          <ac:spMkLst>
            <pc:docMk/>
            <pc:sldMk cId="1550615587" sldId="289"/>
            <ac:spMk id="59" creationId="{7A63D0F5-75AC-8570-2070-0D5450560F53}"/>
          </ac:spMkLst>
        </pc:spChg>
        <pc:spChg chg="add mod">
          <ac:chgData name="Myroslava Makhynia" userId="7bb0f5b9-dfee-454e-9f70-e4fa02f019ef" providerId="ADAL" clId="{4080F183-4AB4-4E4E-8585-175DA5CCFE61}" dt="2024-07-31T10:38:29.717" v="891"/>
          <ac:spMkLst>
            <pc:docMk/>
            <pc:sldMk cId="1550615587" sldId="289"/>
            <ac:spMk id="60" creationId="{427686B2-1CBA-93DC-6274-45CF2C90E835}"/>
          </ac:spMkLst>
        </pc:spChg>
        <pc:grpChg chg="mod">
          <ac:chgData name="Myroslava Makhynia" userId="7bb0f5b9-dfee-454e-9f70-e4fa02f019ef" providerId="ADAL" clId="{4080F183-4AB4-4E4E-8585-175DA5CCFE61}" dt="2024-07-31T10:34:19.864" v="823" actId="14100"/>
          <ac:grpSpMkLst>
            <pc:docMk/>
            <pc:sldMk cId="1550615587" sldId="289"/>
            <ac:grpSpMk id="2" creationId="{00000000-0000-0000-0000-000000000000}"/>
          </ac:grpSpMkLst>
        </pc:grpChg>
        <pc:grpChg chg="mod">
          <ac:chgData name="Myroslava Makhynia" userId="7bb0f5b9-dfee-454e-9f70-e4fa02f019ef" providerId="ADAL" clId="{4080F183-4AB4-4E4E-8585-175DA5CCFE61}" dt="2024-07-31T10:33:53.060" v="813" actId="14100"/>
          <ac:grpSpMkLst>
            <pc:docMk/>
            <pc:sldMk cId="1550615587" sldId="289"/>
            <ac:grpSpMk id="4" creationId="{00000000-0000-0000-0000-000000000000}"/>
          </ac:grpSpMkLst>
        </pc:grpChg>
        <pc:grpChg chg="mod">
          <ac:chgData name="Myroslava Makhynia" userId="7bb0f5b9-dfee-454e-9f70-e4fa02f019ef" providerId="ADAL" clId="{4080F183-4AB4-4E4E-8585-175DA5CCFE61}" dt="2024-07-31T10:34:01.291" v="816" actId="207"/>
          <ac:grpSpMkLst>
            <pc:docMk/>
            <pc:sldMk cId="1550615587" sldId="289"/>
            <ac:grpSpMk id="7" creationId="{00000000-0000-0000-0000-000000000000}"/>
          </ac:grpSpMkLst>
        </pc:grpChg>
        <pc:grpChg chg="mod">
          <ac:chgData name="Myroslava Makhynia" userId="7bb0f5b9-dfee-454e-9f70-e4fa02f019ef" providerId="ADAL" clId="{4080F183-4AB4-4E4E-8585-175DA5CCFE61}" dt="2024-07-31T10:34:04.948" v="818" actId="1035"/>
          <ac:grpSpMkLst>
            <pc:docMk/>
            <pc:sldMk cId="1550615587" sldId="289"/>
            <ac:grpSpMk id="10" creationId="{00000000-0000-0000-0000-000000000000}"/>
          </ac:grpSpMkLst>
        </pc:grpChg>
        <pc:grpChg chg="add del mod">
          <ac:chgData name="Myroslava Makhynia" userId="7bb0f5b9-dfee-454e-9f70-e4fa02f019ef" providerId="ADAL" clId="{4080F183-4AB4-4E4E-8585-175DA5CCFE61}" dt="2024-07-31T10:35:36.428" v="840" actId="1036"/>
          <ac:grpSpMkLst>
            <pc:docMk/>
            <pc:sldMk cId="1550615587" sldId="289"/>
            <ac:grpSpMk id="13" creationId="{00000000-0000-0000-0000-000000000000}"/>
          </ac:grpSpMkLst>
        </pc:grpChg>
        <pc:grpChg chg="mod">
          <ac:chgData name="Myroslava Makhynia" userId="7bb0f5b9-dfee-454e-9f70-e4fa02f019ef" providerId="ADAL" clId="{4080F183-4AB4-4E4E-8585-175DA5CCFE61}" dt="2024-07-31T10:35:33.545" v="836" actId="1036"/>
          <ac:grpSpMkLst>
            <pc:docMk/>
            <pc:sldMk cId="1550615587" sldId="289"/>
            <ac:grpSpMk id="16" creationId="{00000000-0000-0000-0000-000000000000}"/>
          </ac:grpSpMkLst>
        </pc:grpChg>
        <pc:grpChg chg="mod">
          <ac:chgData name="Myroslava Makhynia" userId="7bb0f5b9-dfee-454e-9f70-e4fa02f019ef" providerId="ADAL" clId="{4080F183-4AB4-4E4E-8585-175DA5CCFE61}" dt="2024-07-31T10:35:07.163" v="829" actId="207"/>
          <ac:grpSpMkLst>
            <pc:docMk/>
            <pc:sldMk cId="1550615587" sldId="289"/>
            <ac:grpSpMk id="19" creationId="{00000000-0000-0000-0000-000000000000}"/>
          </ac:grpSpMkLst>
        </pc:grpChg>
        <pc:grpChg chg="mod">
          <ac:chgData name="Myroslava Makhynia" userId="7bb0f5b9-dfee-454e-9f70-e4fa02f019ef" providerId="ADAL" clId="{4080F183-4AB4-4E4E-8585-175DA5CCFE61}" dt="2024-07-31T10:35:07.163" v="829" actId="207"/>
          <ac:grpSpMkLst>
            <pc:docMk/>
            <pc:sldMk cId="1550615587" sldId="289"/>
            <ac:grpSpMk id="22" creationId="{00000000-0000-0000-0000-000000000000}"/>
          </ac:grpSpMkLst>
        </pc:grpChg>
        <pc:grpChg chg="mod">
          <ac:chgData name="Myroslava Makhynia" userId="7bb0f5b9-dfee-454e-9f70-e4fa02f019ef" providerId="ADAL" clId="{4080F183-4AB4-4E4E-8585-175DA5CCFE61}" dt="2024-07-31T10:35:29.142" v="834" actId="1036"/>
          <ac:grpSpMkLst>
            <pc:docMk/>
            <pc:sldMk cId="1550615587" sldId="289"/>
            <ac:grpSpMk id="25" creationId="{00000000-0000-0000-0000-000000000000}"/>
          </ac:grpSpMkLst>
        </pc:grpChg>
        <pc:grpChg chg="mod">
          <ac:chgData name="Myroslava Makhynia" userId="7bb0f5b9-dfee-454e-9f70-e4fa02f019ef" providerId="ADAL" clId="{4080F183-4AB4-4E4E-8585-175DA5CCFE61}" dt="2024-07-31T10:35:27.052" v="833" actId="1036"/>
          <ac:grpSpMkLst>
            <pc:docMk/>
            <pc:sldMk cId="1550615587" sldId="289"/>
            <ac:grpSpMk id="28" creationId="{00000000-0000-0000-0000-000000000000}"/>
          </ac:grpSpMkLst>
        </pc:grpChg>
        <pc:grpChg chg="del">
          <ac:chgData name="Myroslava Makhynia" userId="7bb0f5b9-dfee-454e-9f70-e4fa02f019ef" providerId="ADAL" clId="{4080F183-4AB4-4E4E-8585-175DA5CCFE61}" dt="2024-07-31T10:34:43.736" v="824" actId="478"/>
          <ac:grpSpMkLst>
            <pc:docMk/>
            <pc:sldMk cId="1550615587" sldId="289"/>
            <ac:grpSpMk id="31" creationId="{00000000-0000-0000-0000-000000000000}"/>
          </ac:grpSpMkLst>
        </pc:grpChg>
        <pc:grpChg chg="del">
          <ac:chgData name="Myroslava Makhynia" userId="7bb0f5b9-dfee-454e-9f70-e4fa02f019ef" providerId="ADAL" clId="{4080F183-4AB4-4E4E-8585-175DA5CCFE61}" dt="2024-07-31T10:34:44.512" v="825" actId="478"/>
          <ac:grpSpMkLst>
            <pc:docMk/>
            <pc:sldMk cId="1550615587" sldId="289"/>
            <ac:grpSpMk id="34" creationId="{00000000-0000-0000-0000-000000000000}"/>
          </ac:grpSpMkLst>
        </pc:grpChg>
        <pc:grpChg chg="del mod">
          <ac:chgData name="Myroslava Makhynia" userId="7bb0f5b9-dfee-454e-9f70-e4fa02f019ef" providerId="ADAL" clId="{4080F183-4AB4-4E4E-8585-175DA5CCFE61}" dt="2024-07-31T10:34:48.313" v="827" actId="478"/>
          <ac:grpSpMkLst>
            <pc:docMk/>
            <pc:sldMk cId="1550615587" sldId="289"/>
            <ac:grpSpMk id="37" creationId="{00000000-0000-0000-0000-000000000000}"/>
          </ac:grpSpMkLst>
        </pc:grpChg>
        <pc:grpChg chg="mod">
          <ac:chgData name="Myroslava Makhynia" userId="7bb0f5b9-dfee-454e-9f70-e4fa02f019ef" providerId="ADAL" clId="{4080F183-4AB4-4E4E-8585-175DA5CCFE61}" dt="2024-07-31T10:35:24.192" v="832" actId="1036"/>
          <ac:grpSpMkLst>
            <pc:docMk/>
            <pc:sldMk cId="1550615587" sldId="289"/>
            <ac:grpSpMk id="40" creationId="{00000000-0000-0000-0000-000000000000}"/>
          </ac:grpSpMkLst>
        </pc:grpChg>
        <pc:grpChg chg="mod">
          <ac:chgData name="Myroslava Makhynia" userId="7bb0f5b9-dfee-454e-9f70-e4fa02f019ef" providerId="ADAL" clId="{4080F183-4AB4-4E4E-8585-175DA5CCFE61}" dt="2024-07-31T10:35:07.163" v="829" actId="207"/>
          <ac:grpSpMkLst>
            <pc:docMk/>
            <pc:sldMk cId="1550615587" sldId="289"/>
            <ac:grpSpMk id="43" creationId="{00000000-0000-0000-0000-000000000000}"/>
          </ac:grpSpMkLst>
        </pc:grpChg>
      </pc:sldChg>
      <pc:sldChg chg="addSp delSp modSp add mod">
        <pc:chgData name="Myroslava Makhynia" userId="7bb0f5b9-dfee-454e-9f70-e4fa02f019ef" providerId="ADAL" clId="{4080F183-4AB4-4E4E-8585-175DA5CCFE61}" dt="2024-07-31T10:42:40.850" v="951"/>
        <pc:sldMkLst>
          <pc:docMk/>
          <pc:sldMk cId="2771166674" sldId="290"/>
        </pc:sldMkLst>
        <pc:spChg chg="mod">
          <ac:chgData name="Myroslava Makhynia" userId="7bb0f5b9-dfee-454e-9f70-e4fa02f019ef" providerId="ADAL" clId="{4080F183-4AB4-4E4E-8585-175DA5CCFE61}" dt="2024-07-31T10:37:53.620" v="884" actId="207"/>
          <ac:spMkLst>
            <pc:docMk/>
            <pc:sldMk cId="2771166674" sldId="290"/>
            <ac:spMk id="3" creationId="{00000000-0000-0000-0000-000000000000}"/>
          </ac:spMkLst>
        </pc:spChg>
        <pc:spChg chg="mod">
          <ac:chgData name="Myroslava Makhynia" userId="7bb0f5b9-dfee-454e-9f70-e4fa02f019ef" providerId="ADAL" clId="{4080F183-4AB4-4E4E-8585-175DA5CCFE61}" dt="2024-07-31T10:37:53.620" v="884" actId="207"/>
          <ac:spMkLst>
            <pc:docMk/>
            <pc:sldMk cId="2771166674" sldId="290"/>
            <ac:spMk id="4" creationId="{00000000-0000-0000-0000-000000000000}"/>
          </ac:spMkLst>
        </pc:spChg>
        <pc:spChg chg="mod">
          <ac:chgData name="Myroslava Makhynia" userId="7bb0f5b9-dfee-454e-9f70-e4fa02f019ef" providerId="ADAL" clId="{4080F183-4AB4-4E4E-8585-175DA5CCFE61}" dt="2024-07-31T10:39:40.868" v="901" actId="1076"/>
          <ac:spMkLst>
            <pc:docMk/>
            <pc:sldMk cId="2771166674" sldId="290"/>
            <ac:spMk id="5" creationId="{00000000-0000-0000-0000-000000000000}"/>
          </ac:spMkLst>
        </pc:spChg>
        <pc:spChg chg="del mod topLvl">
          <ac:chgData name="Myroslava Makhynia" userId="7bb0f5b9-dfee-454e-9f70-e4fa02f019ef" providerId="ADAL" clId="{4080F183-4AB4-4E4E-8585-175DA5CCFE61}" dt="2024-07-31T10:38:39.537" v="893" actId="478"/>
          <ac:spMkLst>
            <pc:docMk/>
            <pc:sldMk cId="2771166674" sldId="290"/>
            <ac:spMk id="7" creationId="{00000000-0000-0000-0000-000000000000}"/>
          </ac:spMkLst>
        </pc:spChg>
        <pc:spChg chg="del mod topLvl">
          <ac:chgData name="Myroslava Makhynia" userId="7bb0f5b9-dfee-454e-9f70-e4fa02f019ef" providerId="ADAL" clId="{4080F183-4AB4-4E4E-8585-175DA5CCFE61}" dt="2024-07-31T10:38:05.972" v="887" actId="478"/>
          <ac:spMkLst>
            <pc:docMk/>
            <pc:sldMk cId="2771166674" sldId="290"/>
            <ac:spMk id="8" creationId="{00000000-0000-0000-0000-000000000000}"/>
          </ac:spMkLst>
        </pc:spChg>
        <pc:spChg chg="mod">
          <ac:chgData name="Myroslava Makhynia" userId="7bb0f5b9-dfee-454e-9f70-e4fa02f019ef" providerId="ADAL" clId="{4080F183-4AB4-4E4E-8585-175DA5CCFE61}" dt="2024-07-31T10:37:59.373" v="885" actId="255"/>
          <ac:spMkLst>
            <pc:docMk/>
            <pc:sldMk cId="2771166674" sldId="290"/>
            <ac:spMk id="9" creationId="{00000000-0000-0000-0000-000000000000}"/>
          </ac:spMkLst>
        </pc:spChg>
        <pc:spChg chg="mod">
          <ac:chgData name="Myroslava Makhynia" userId="7bb0f5b9-dfee-454e-9f70-e4fa02f019ef" providerId="ADAL" clId="{4080F183-4AB4-4E4E-8585-175DA5CCFE61}" dt="2024-07-31T10:39:44.388" v="902" actId="1076"/>
          <ac:spMkLst>
            <pc:docMk/>
            <pc:sldMk cId="2771166674" sldId="290"/>
            <ac:spMk id="16" creationId="{00000000-0000-0000-0000-000000000000}"/>
          </ac:spMkLst>
        </pc:spChg>
        <pc:spChg chg="del">
          <ac:chgData name="Myroslava Makhynia" userId="7bb0f5b9-dfee-454e-9f70-e4fa02f019ef" providerId="ADAL" clId="{4080F183-4AB4-4E4E-8585-175DA5CCFE61}" dt="2024-07-31T10:42:39.764" v="950" actId="478"/>
          <ac:spMkLst>
            <pc:docMk/>
            <pc:sldMk cId="2771166674" sldId="290"/>
            <ac:spMk id="17" creationId="{00000000-0000-0000-0000-000000000000}"/>
          </ac:spMkLst>
        </pc:spChg>
        <pc:spChg chg="del">
          <ac:chgData name="Myroslava Makhynia" userId="7bb0f5b9-dfee-454e-9f70-e4fa02f019ef" providerId="ADAL" clId="{4080F183-4AB4-4E4E-8585-175DA5CCFE61}" dt="2024-07-31T10:42:39.211" v="949" actId="478"/>
          <ac:spMkLst>
            <pc:docMk/>
            <pc:sldMk cId="2771166674" sldId="290"/>
            <ac:spMk id="18" creationId="{00000000-0000-0000-0000-000000000000}"/>
          </ac:spMkLst>
        </pc:spChg>
        <pc:spChg chg="mod">
          <ac:chgData name="Myroslava Makhynia" userId="7bb0f5b9-dfee-454e-9f70-e4fa02f019ef" providerId="ADAL" clId="{4080F183-4AB4-4E4E-8585-175DA5CCFE61}" dt="2024-07-31T10:42:15.100" v="946" actId="1037"/>
          <ac:spMkLst>
            <pc:docMk/>
            <pc:sldMk cId="2771166674" sldId="290"/>
            <ac:spMk id="19" creationId="{00000000-0000-0000-0000-000000000000}"/>
          </ac:spMkLst>
        </pc:spChg>
        <pc:spChg chg="mod">
          <ac:chgData name="Myroslava Makhynia" userId="7bb0f5b9-dfee-454e-9f70-e4fa02f019ef" providerId="ADAL" clId="{4080F183-4AB4-4E4E-8585-175DA5CCFE61}" dt="2024-07-31T10:40:54.098" v="940" actId="1035"/>
          <ac:spMkLst>
            <pc:docMk/>
            <pc:sldMk cId="2771166674" sldId="290"/>
            <ac:spMk id="20" creationId="{00000000-0000-0000-0000-000000000000}"/>
          </ac:spMkLst>
        </pc:spChg>
        <pc:spChg chg="mod">
          <ac:chgData name="Myroslava Makhynia" userId="7bb0f5b9-dfee-454e-9f70-e4fa02f019ef" providerId="ADAL" clId="{4080F183-4AB4-4E4E-8585-175DA5CCFE61}" dt="2024-07-31T10:40:34.612" v="937" actId="1037"/>
          <ac:spMkLst>
            <pc:docMk/>
            <pc:sldMk cId="2771166674" sldId="290"/>
            <ac:spMk id="21" creationId="{00000000-0000-0000-0000-000000000000}"/>
          </ac:spMkLst>
        </pc:spChg>
        <pc:spChg chg="mod">
          <ac:chgData name="Myroslava Makhynia" userId="7bb0f5b9-dfee-454e-9f70-e4fa02f019ef" providerId="ADAL" clId="{4080F183-4AB4-4E4E-8585-175DA5CCFE61}" dt="2024-07-31T10:40:34.612" v="937" actId="1037"/>
          <ac:spMkLst>
            <pc:docMk/>
            <pc:sldMk cId="2771166674" sldId="290"/>
            <ac:spMk id="22" creationId="{00000000-0000-0000-0000-000000000000}"/>
          </ac:spMkLst>
        </pc:spChg>
        <pc:spChg chg="mod">
          <ac:chgData name="Myroslava Makhynia" userId="7bb0f5b9-dfee-454e-9f70-e4fa02f019ef" providerId="ADAL" clId="{4080F183-4AB4-4E4E-8585-175DA5CCFE61}" dt="2024-07-31T10:40:44.631" v="939" actId="1036"/>
          <ac:spMkLst>
            <pc:docMk/>
            <pc:sldMk cId="2771166674" sldId="290"/>
            <ac:spMk id="23" creationId="{00000000-0000-0000-0000-000000000000}"/>
          </ac:spMkLst>
        </pc:spChg>
        <pc:spChg chg="mod">
          <ac:chgData name="Myroslava Makhynia" userId="7bb0f5b9-dfee-454e-9f70-e4fa02f019ef" providerId="ADAL" clId="{4080F183-4AB4-4E4E-8585-175DA5CCFE61}" dt="2024-07-31T10:40:34.612" v="937" actId="1037"/>
          <ac:spMkLst>
            <pc:docMk/>
            <pc:sldMk cId="2771166674" sldId="290"/>
            <ac:spMk id="24" creationId="{00000000-0000-0000-0000-000000000000}"/>
          </ac:spMkLst>
        </pc:spChg>
        <pc:spChg chg="mod">
          <ac:chgData name="Myroslava Makhynia" userId="7bb0f5b9-dfee-454e-9f70-e4fa02f019ef" providerId="ADAL" clId="{4080F183-4AB4-4E4E-8585-175DA5CCFE61}" dt="2024-07-31T10:40:34.612" v="937" actId="1037"/>
          <ac:spMkLst>
            <pc:docMk/>
            <pc:sldMk cId="2771166674" sldId="290"/>
            <ac:spMk id="25" creationId="{00000000-0000-0000-0000-000000000000}"/>
          </ac:spMkLst>
        </pc:spChg>
        <pc:spChg chg="mod">
          <ac:chgData name="Myroslava Makhynia" userId="7bb0f5b9-dfee-454e-9f70-e4fa02f019ef" providerId="ADAL" clId="{4080F183-4AB4-4E4E-8585-175DA5CCFE61}" dt="2024-07-31T10:40:34.612" v="937" actId="1037"/>
          <ac:spMkLst>
            <pc:docMk/>
            <pc:sldMk cId="2771166674" sldId="290"/>
            <ac:spMk id="26" creationId="{00000000-0000-0000-0000-000000000000}"/>
          </ac:spMkLst>
        </pc:spChg>
        <pc:spChg chg="mod">
          <ac:chgData name="Myroslava Makhynia" userId="7bb0f5b9-dfee-454e-9f70-e4fa02f019ef" providerId="ADAL" clId="{4080F183-4AB4-4E4E-8585-175DA5CCFE61}" dt="2024-07-31T10:40:34.612" v="937" actId="1037"/>
          <ac:spMkLst>
            <pc:docMk/>
            <pc:sldMk cId="2771166674" sldId="290"/>
            <ac:spMk id="27" creationId="{00000000-0000-0000-0000-000000000000}"/>
          </ac:spMkLst>
        </pc:spChg>
        <pc:spChg chg="mod">
          <ac:chgData name="Myroslava Makhynia" userId="7bb0f5b9-dfee-454e-9f70-e4fa02f019ef" providerId="ADAL" clId="{4080F183-4AB4-4E4E-8585-175DA5CCFE61}" dt="2024-07-31T10:40:34.612" v="937" actId="1037"/>
          <ac:spMkLst>
            <pc:docMk/>
            <pc:sldMk cId="2771166674" sldId="290"/>
            <ac:spMk id="28" creationId="{00000000-0000-0000-0000-000000000000}"/>
          </ac:spMkLst>
        </pc:spChg>
        <pc:spChg chg="mod">
          <ac:chgData name="Myroslava Makhynia" userId="7bb0f5b9-dfee-454e-9f70-e4fa02f019ef" providerId="ADAL" clId="{4080F183-4AB4-4E4E-8585-175DA5CCFE61}" dt="2024-07-31T10:41:12.202" v="945" actId="1035"/>
          <ac:spMkLst>
            <pc:docMk/>
            <pc:sldMk cId="2771166674" sldId="290"/>
            <ac:spMk id="29" creationId="{00000000-0000-0000-0000-000000000000}"/>
          </ac:spMkLst>
        </pc:spChg>
        <pc:spChg chg="mod">
          <ac:chgData name="Myroslava Makhynia" userId="7bb0f5b9-dfee-454e-9f70-e4fa02f019ef" providerId="ADAL" clId="{4080F183-4AB4-4E4E-8585-175DA5CCFE61}" dt="2024-07-31T10:40:34.612" v="937" actId="1037"/>
          <ac:spMkLst>
            <pc:docMk/>
            <pc:sldMk cId="2771166674" sldId="290"/>
            <ac:spMk id="30" creationId="{00000000-0000-0000-0000-000000000000}"/>
          </ac:spMkLst>
        </pc:spChg>
        <pc:spChg chg="add mod">
          <ac:chgData name="Myroslava Makhynia" userId="7bb0f5b9-dfee-454e-9f70-e4fa02f019ef" providerId="ADAL" clId="{4080F183-4AB4-4E4E-8585-175DA5CCFE61}" dt="2024-07-31T10:38:41.139" v="894"/>
          <ac:spMkLst>
            <pc:docMk/>
            <pc:sldMk cId="2771166674" sldId="290"/>
            <ac:spMk id="31" creationId="{1835D910-A7AF-9E8C-21B9-C86D65E09CFC}"/>
          </ac:spMkLst>
        </pc:spChg>
        <pc:spChg chg="add mod">
          <ac:chgData name="Myroslava Makhynia" userId="7bb0f5b9-dfee-454e-9f70-e4fa02f019ef" providerId="ADAL" clId="{4080F183-4AB4-4E4E-8585-175DA5CCFE61}" dt="2024-07-31T10:38:41.139" v="894"/>
          <ac:spMkLst>
            <pc:docMk/>
            <pc:sldMk cId="2771166674" sldId="290"/>
            <ac:spMk id="32" creationId="{86A7101D-8B04-C639-080B-5A2E68681D7C}"/>
          </ac:spMkLst>
        </pc:spChg>
        <pc:spChg chg="add mod">
          <ac:chgData name="Myroslava Makhynia" userId="7bb0f5b9-dfee-454e-9f70-e4fa02f019ef" providerId="ADAL" clId="{4080F183-4AB4-4E4E-8585-175DA5CCFE61}" dt="2024-07-31T10:42:40.850" v="951"/>
          <ac:spMkLst>
            <pc:docMk/>
            <pc:sldMk cId="2771166674" sldId="290"/>
            <ac:spMk id="33" creationId="{6E2D6530-2F50-852A-F1E2-08FDDEFF3A59}"/>
          </ac:spMkLst>
        </pc:spChg>
        <pc:spChg chg="add mod">
          <ac:chgData name="Myroslava Makhynia" userId="7bb0f5b9-dfee-454e-9f70-e4fa02f019ef" providerId="ADAL" clId="{4080F183-4AB4-4E4E-8585-175DA5CCFE61}" dt="2024-07-31T10:42:40.850" v="951"/>
          <ac:spMkLst>
            <pc:docMk/>
            <pc:sldMk cId="2771166674" sldId="290"/>
            <ac:spMk id="34" creationId="{4C8F52F0-AE97-D845-6A1D-28208EFBCAB8}"/>
          </ac:spMkLst>
        </pc:spChg>
        <pc:grpChg chg="mod">
          <ac:chgData name="Myroslava Makhynia" userId="7bb0f5b9-dfee-454e-9f70-e4fa02f019ef" providerId="ADAL" clId="{4080F183-4AB4-4E4E-8585-175DA5CCFE61}" dt="2024-07-31T10:42:29.510" v="948" actId="14100"/>
          <ac:grpSpMkLst>
            <pc:docMk/>
            <pc:sldMk cId="2771166674" sldId="290"/>
            <ac:grpSpMk id="2" creationId="{00000000-0000-0000-0000-000000000000}"/>
          </ac:grpSpMkLst>
        </pc:grpChg>
        <pc:grpChg chg="del mod">
          <ac:chgData name="Myroslava Makhynia" userId="7bb0f5b9-dfee-454e-9f70-e4fa02f019ef" providerId="ADAL" clId="{4080F183-4AB4-4E4E-8585-175DA5CCFE61}" dt="2024-07-31T10:38:05.972" v="887" actId="478"/>
          <ac:grpSpMkLst>
            <pc:docMk/>
            <pc:sldMk cId="2771166674" sldId="290"/>
            <ac:grpSpMk id="6" creationId="{00000000-0000-0000-0000-000000000000}"/>
          </ac:grpSpMkLst>
        </pc:grpChg>
        <pc:grpChg chg="del">
          <ac:chgData name="Myroslava Makhynia" userId="7bb0f5b9-dfee-454e-9f70-e4fa02f019ef" providerId="ADAL" clId="{4080F183-4AB4-4E4E-8585-175DA5CCFE61}" dt="2024-07-31T10:38:07.803" v="888" actId="478"/>
          <ac:grpSpMkLst>
            <pc:docMk/>
            <pc:sldMk cId="2771166674" sldId="290"/>
            <ac:grpSpMk id="10" creationId="{00000000-0000-0000-0000-000000000000}"/>
          </ac:grpSpMkLst>
        </pc:grpChg>
        <pc:grpChg chg="del">
          <ac:chgData name="Myroslava Makhynia" userId="7bb0f5b9-dfee-454e-9f70-e4fa02f019ef" providerId="ADAL" clId="{4080F183-4AB4-4E4E-8585-175DA5CCFE61}" dt="2024-07-31T10:38:09.145" v="889" actId="478"/>
          <ac:grpSpMkLst>
            <pc:docMk/>
            <pc:sldMk cId="2771166674" sldId="290"/>
            <ac:grpSpMk id="13" creationId="{00000000-0000-0000-0000-000000000000}"/>
          </ac:grpSpMkLst>
        </pc:grpChg>
      </pc:sldChg>
      <pc:sldChg chg="addSp delSp modSp add mod">
        <pc:chgData name="Myroslava Makhynia" userId="7bb0f5b9-dfee-454e-9f70-e4fa02f019ef" providerId="ADAL" clId="{4080F183-4AB4-4E4E-8585-175DA5CCFE61}" dt="2024-07-31T10:49:46.043" v="1124" actId="1076"/>
        <pc:sldMkLst>
          <pc:docMk/>
          <pc:sldMk cId="879012457" sldId="291"/>
        </pc:sldMkLst>
        <pc:spChg chg="mod">
          <ac:chgData name="Myroslava Makhynia" userId="7bb0f5b9-dfee-454e-9f70-e4fa02f019ef" providerId="ADAL" clId="{4080F183-4AB4-4E4E-8585-175DA5CCFE61}" dt="2024-07-31T10:46:31.545" v="1064" actId="207"/>
          <ac:spMkLst>
            <pc:docMk/>
            <pc:sldMk cId="879012457" sldId="291"/>
            <ac:spMk id="3" creationId="{00000000-0000-0000-0000-000000000000}"/>
          </ac:spMkLst>
        </pc:spChg>
        <pc:spChg chg="mod">
          <ac:chgData name="Myroslava Makhynia" userId="7bb0f5b9-dfee-454e-9f70-e4fa02f019ef" providerId="ADAL" clId="{4080F183-4AB4-4E4E-8585-175DA5CCFE61}" dt="2024-07-31T10:46:31.545" v="1064" actId="207"/>
          <ac:spMkLst>
            <pc:docMk/>
            <pc:sldMk cId="879012457" sldId="291"/>
            <ac:spMk id="4" creationId="{00000000-0000-0000-0000-000000000000}"/>
          </ac:spMkLst>
        </pc:spChg>
        <pc:spChg chg="mod">
          <ac:chgData name="Myroslava Makhynia" userId="7bb0f5b9-dfee-454e-9f70-e4fa02f019ef" providerId="ADAL" clId="{4080F183-4AB4-4E4E-8585-175DA5CCFE61}" dt="2024-07-31T10:46:31.545" v="1064" actId="207"/>
          <ac:spMkLst>
            <pc:docMk/>
            <pc:sldMk cId="879012457" sldId="291"/>
            <ac:spMk id="6" creationId="{00000000-0000-0000-0000-000000000000}"/>
          </ac:spMkLst>
        </pc:spChg>
        <pc:spChg chg="mod">
          <ac:chgData name="Myroslava Makhynia" userId="7bb0f5b9-dfee-454e-9f70-e4fa02f019ef" providerId="ADAL" clId="{4080F183-4AB4-4E4E-8585-175DA5CCFE61}" dt="2024-07-31T10:46:31.545" v="1064" actId="207"/>
          <ac:spMkLst>
            <pc:docMk/>
            <pc:sldMk cId="879012457" sldId="291"/>
            <ac:spMk id="7" creationId="{00000000-0000-0000-0000-000000000000}"/>
          </ac:spMkLst>
        </pc:spChg>
        <pc:spChg chg="mod">
          <ac:chgData name="Myroslava Makhynia" userId="7bb0f5b9-dfee-454e-9f70-e4fa02f019ef" providerId="ADAL" clId="{4080F183-4AB4-4E4E-8585-175DA5CCFE61}" dt="2024-07-31T10:46:31.545" v="1064" actId="207"/>
          <ac:spMkLst>
            <pc:docMk/>
            <pc:sldMk cId="879012457" sldId="291"/>
            <ac:spMk id="9" creationId="{00000000-0000-0000-0000-000000000000}"/>
          </ac:spMkLst>
        </pc:spChg>
        <pc:spChg chg="mod">
          <ac:chgData name="Myroslava Makhynia" userId="7bb0f5b9-dfee-454e-9f70-e4fa02f019ef" providerId="ADAL" clId="{4080F183-4AB4-4E4E-8585-175DA5CCFE61}" dt="2024-07-31T10:46:31.545" v="1064" actId="207"/>
          <ac:spMkLst>
            <pc:docMk/>
            <pc:sldMk cId="879012457" sldId="291"/>
            <ac:spMk id="10" creationId="{00000000-0000-0000-0000-000000000000}"/>
          </ac:spMkLst>
        </pc:spChg>
        <pc:spChg chg="del">
          <ac:chgData name="Myroslava Makhynia" userId="7bb0f5b9-dfee-454e-9f70-e4fa02f019ef" providerId="ADAL" clId="{4080F183-4AB4-4E4E-8585-175DA5CCFE61}" dt="2024-07-31T10:42:45.008" v="953" actId="478"/>
          <ac:spMkLst>
            <pc:docMk/>
            <pc:sldMk cId="879012457" sldId="291"/>
            <ac:spMk id="14" creationId="{00000000-0000-0000-0000-000000000000}"/>
          </ac:spMkLst>
        </pc:spChg>
        <pc:spChg chg="del">
          <ac:chgData name="Myroslava Makhynia" userId="7bb0f5b9-dfee-454e-9f70-e4fa02f019ef" providerId="ADAL" clId="{4080F183-4AB4-4E4E-8585-175DA5CCFE61}" dt="2024-07-31T10:42:44.090" v="952" actId="478"/>
          <ac:spMkLst>
            <pc:docMk/>
            <pc:sldMk cId="879012457" sldId="291"/>
            <ac:spMk id="15" creationId="{00000000-0000-0000-0000-000000000000}"/>
          </ac:spMkLst>
        </pc:spChg>
        <pc:spChg chg="mod">
          <ac:chgData name="Myroslava Makhynia" userId="7bb0f5b9-dfee-454e-9f70-e4fa02f019ef" providerId="ADAL" clId="{4080F183-4AB4-4E4E-8585-175DA5CCFE61}" dt="2024-07-31T10:46:06.745" v="1062" actId="20577"/>
          <ac:spMkLst>
            <pc:docMk/>
            <pc:sldMk cId="879012457" sldId="291"/>
            <ac:spMk id="16" creationId="{00000000-0000-0000-0000-000000000000}"/>
          </ac:spMkLst>
        </pc:spChg>
        <pc:spChg chg="mod">
          <ac:chgData name="Myroslava Makhynia" userId="7bb0f5b9-dfee-454e-9f70-e4fa02f019ef" providerId="ADAL" clId="{4080F183-4AB4-4E4E-8585-175DA5CCFE61}" dt="2024-07-31T10:49:27.278" v="1122" actId="14100"/>
          <ac:spMkLst>
            <pc:docMk/>
            <pc:sldMk cId="879012457" sldId="291"/>
            <ac:spMk id="17" creationId="{00000000-0000-0000-0000-000000000000}"/>
          </ac:spMkLst>
        </pc:spChg>
        <pc:spChg chg="mod">
          <ac:chgData name="Myroslava Makhynia" userId="7bb0f5b9-dfee-454e-9f70-e4fa02f019ef" providerId="ADAL" clId="{4080F183-4AB4-4E4E-8585-175DA5CCFE61}" dt="2024-07-31T10:49:39.139" v="1123" actId="1076"/>
          <ac:spMkLst>
            <pc:docMk/>
            <pc:sldMk cId="879012457" sldId="291"/>
            <ac:spMk id="18" creationId="{00000000-0000-0000-0000-000000000000}"/>
          </ac:spMkLst>
        </pc:spChg>
        <pc:spChg chg="mod">
          <ac:chgData name="Myroslava Makhynia" userId="7bb0f5b9-dfee-454e-9f70-e4fa02f019ef" providerId="ADAL" clId="{4080F183-4AB4-4E4E-8585-175DA5CCFE61}" dt="2024-07-31T10:49:46.043" v="1124" actId="1076"/>
          <ac:spMkLst>
            <pc:docMk/>
            <pc:sldMk cId="879012457" sldId="291"/>
            <ac:spMk id="19" creationId="{00000000-0000-0000-0000-000000000000}"/>
          </ac:spMkLst>
        </pc:spChg>
        <pc:spChg chg="add del mod">
          <ac:chgData name="Myroslava Makhynia" userId="7bb0f5b9-dfee-454e-9f70-e4fa02f019ef" providerId="ADAL" clId="{4080F183-4AB4-4E4E-8585-175DA5CCFE61}" dt="2024-07-31T10:46:55.656" v="1066" actId="478"/>
          <ac:spMkLst>
            <pc:docMk/>
            <pc:sldMk cId="879012457" sldId="291"/>
            <ac:spMk id="20" creationId="{7132EB63-5F61-C974-BD65-63E510018940}"/>
          </ac:spMkLst>
        </pc:spChg>
        <pc:spChg chg="add del mod">
          <ac:chgData name="Myroslava Makhynia" userId="7bb0f5b9-dfee-454e-9f70-e4fa02f019ef" providerId="ADAL" clId="{4080F183-4AB4-4E4E-8585-175DA5CCFE61}" dt="2024-07-31T10:46:54.194" v="1065" actId="478"/>
          <ac:spMkLst>
            <pc:docMk/>
            <pc:sldMk cId="879012457" sldId="291"/>
            <ac:spMk id="21" creationId="{8823F599-00E4-A8A1-8E38-6A6EBC0178AC}"/>
          </ac:spMkLst>
        </pc:spChg>
        <pc:spChg chg="mod">
          <ac:chgData name="Myroslava Makhynia" userId="7bb0f5b9-dfee-454e-9f70-e4fa02f019ef" providerId="ADAL" clId="{4080F183-4AB4-4E4E-8585-175DA5CCFE61}" dt="2024-07-31T10:45:04.594" v="1011"/>
          <ac:spMkLst>
            <pc:docMk/>
            <pc:sldMk cId="879012457" sldId="291"/>
            <ac:spMk id="23" creationId="{98CEBEFF-E0A0-B6B2-2E44-80929E58201E}"/>
          </ac:spMkLst>
        </pc:spChg>
        <pc:spChg chg="mod">
          <ac:chgData name="Myroslava Makhynia" userId="7bb0f5b9-dfee-454e-9f70-e4fa02f019ef" providerId="ADAL" clId="{4080F183-4AB4-4E4E-8585-175DA5CCFE61}" dt="2024-07-31T10:45:04.594" v="1011"/>
          <ac:spMkLst>
            <pc:docMk/>
            <pc:sldMk cId="879012457" sldId="291"/>
            <ac:spMk id="24" creationId="{333F7147-DA54-79CF-0C9B-0BDB621607EE}"/>
          </ac:spMkLst>
        </pc:spChg>
        <pc:spChg chg="add mod">
          <ac:chgData name="Myroslava Makhynia" userId="7bb0f5b9-dfee-454e-9f70-e4fa02f019ef" providerId="ADAL" clId="{4080F183-4AB4-4E4E-8585-175DA5CCFE61}" dt="2024-07-31T10:46:56.326" v="1067"/>
          <ac:spMkLst>
            <pc:docMk/>
            <pc:sldMk cId="879012457" sldId="291"/>
            <ac:spMk id="25" creationId="{47C1D663-4ED0-137C-DEDA-DE4A5623D56D}"/>
          </ac:spMkLst>
        </pc:spChg>
        <pc:spChg chg="add mod">
          <ac:chgData name="Myroslava Makhynia" userId="7bb0f5b9-dfee-454e-9f70-e4fa02f019ef" providerId="ADAL" clId="{4080F183-4AB4-4E4E-8585-175DA5CCFE61}" dt="2024-07-31T10:46:56.326" v="1067"/>
          <ac:spMkLst>
            <pc:docMk/>
            <pc:sldMk cId="879012457" sldId="291"/>
            <ac:spMk id="26" creationId="{D66651E5-94B4-34B9-E912-CD03C6BA4E1F}"/>
          </ac:spMkLst>
        </pc:spChg>
        <pc:grpChg chg="mod">
          <ac:chgData name="Myroslava Makhynia" userId="7bb0f5b9-dfee-454e-9f70-e4fa02f019ef" providerId="ADAL" clId="{4080F183-4AB4-4E4E-8585-175DA5CCFE61}" dt="2024-07-31T10:46:31.545" v="1064" actId="207"/>
          <ac:grpSpMkLst>
            <pc:docMk/>
            <pc:sldMk cId="879012457" sldId="291"/>
            <ac:grpSpMk id="2" creationId="{00000000-0000-0000-0000-000000000000}"/>
          </ac:grpSpMkLst>
        </pc:grpChg>
        <pc:grpChg chg="mod">
          <ac:chgData name="Myroslava Makhynia" userId="7bb0f5b9-dfee-454e-9f70-e4fa02f019ef" providerId="ADAL" clId="{4080F183-4AB4-4E4E-8585-175DA5CCFE61}" dt="2024-07-31T10:46:31.545" v="1064" actId="207"/>
          <ac:grpSpMkLst>
            <pc:docMk/>
            <pc:sldMk cId="879012457" sldId="291"/>
            <ac:grpSpMk id="5" creationId="{00000000-0000-0000-0000-000000000000}"/>
          </ac:grpSpMkLst>
        </pc:grpChg>
        <pc:grpChg chg="mod">
          <ac:chgData name="Myroslava Makhynia" userId="7bb0f5b9-dfee-454e-9f70-e4fa02f019ef" providerId="ADAL" clId="{4080F183-4AB4-4E4E-8585-175DA5CCFE61}" dt="2024-07-31T10:46:31.545" v="1064" actId="207"/>
          <ac:grpSpMkLst>
            <pc:docMk/>
            <pc:sldMk cId="879012457" sldId="291"/>
            <ac:grpSpMk id="8" creationId="{00000000-0000-0000-0000-000000000000}"/>
          </ac:grpSpMkLst>
        </pc:grpChg>
        <pc:grpChg chg="del">
          <ac:chgData name="Myroslava Makhynia" userId="7bb0f5b9-dfee-454e-9f70-e4fa02f019ef" providerId="ADAL" clId="{4080F183-4AB4-4E4E-8585-175DA5CCFE61}" dt="2024-07-31T10:45:03.569" v="1010" actId="478"/>
          <ac:grpSpMkLst>
            <pc:docMk/>
            <pc:sldMk cId="879012457" sldId="291"/>
            <ac:grpSpMk id="11" creationId="{00000000-0000-0000-0000-000000000000}"/>
          </ac:grpSpMkLst>
        </pc:grpChg>
        <pc:grpChg chg="add mod ord">
          <ac:chgData name="Myroslava Makhynia" userId="7bb0f5b9-dfee-454e-9f70-e4fa02f019ef" providerId="ADAL" clId="{4080F183-4AB4-4E4E-8585-175DA5CCFE61}" dt="2024-07-31T10:45:07.545" v="1012" actId="167"/>
          <ac:grpSpMkLst>
            <pc:docMk/>
            <pc:sldMk cId="879012457" sldId="291"/>
            <ac:grpSpMk id="22" creationId="{1E8F3679-0876-193B-1DED-A1FE2065D320}"/>
          </ac:grpSpMkLst>
        </pc:grpChg>
      </pc:sldChg>
      <pc:sldChg chg="addSp delSp modSp add mod">
        <pc:chgData name="Myroslava Makhynia" userId="7bb0f5b9-dfee-454e-9f70-e4fa02f019ef" providerId="ADAL" clId="{4080F183-4AB4-4E4E-8585-175DA5CCFE61}" dt="2024-07-31T10:50:37.306" v="1141" actId="255"/>
        <pc:sldMkLst>
          <pc:docMk/>
          <pc:sldMk cId="3074357152" sldId="292"/>
        </pc:sldMkLst>
        <pc:spChg chg="mod">
          <ac:chgData name="Myroslava Makhynia" userId="7bb0f5b9-dfee-454e-9f70-e4fa02f019ef" providerId="ADAL" clId="{4080F183-4AB4-4E4E-8585-175DA5CCFE61}" dt="2024-07-31T10:49:51.720" v="1125" actId="207"/>
          <ac:spMkLst>
            <pc:docMk/>
            <pc:sldMk cId="3074357152" sldId="292"/>
            <ac:spMk id="3" creationId="{00000000-0000-0000-0000-000000000000}"/>
          </ac:spMkLst>
        </pc:spChg>
        <pc:spChg chg="mod">
          <ac:chgData name="Myroslava Makhynia" userId="7bb0f5b9-dfee-454e-9f70-e4fa02f019ef" providerId="ADAL" clId="{4080F183-4AB4-4E4E-8585-175DA5CCFE61}" dt="2024-07-31T10:49:51.720" v="1125" actId="207"/>
          <ac:spMkLst>
            <pc:docMk/>
            <pc:sldMk cId="3074357152" sldId="292"/>
            <ac:spMk id="4" creationId="{00000000-0000-0000-0000-000000000000}"/>
          </ac:spMkLst>
        </pc:spChg>
        <pc:spChg chg="del">
          <ac:chgData name="Myroslava Makhynia" userId="7bb0f5b9-dfee-454e-9f70-e4fa02f019ef" providerId="ADAL" clId="{4080F183-4AB4-4E4E-8585-175DA5CCFE61}" dt="2024-07-31T10:42:49.108" v="955" actId="478"/>
          <ac:spMkLst>
            <pc:docMk/>
            <pc:sldMk cId="3074357152" sldId="292"/>
            <ac:spMk id="6" creationId="{00000000-0000-0000-0000-000000000000}"/>
          </ac:spMkLst>
        </pc:spChg>
        <pc:spChg chg="del">
          <ac:chgData name="Myroslava Makhynia" userId="7bb0f5b9-dfee-454e-9f70-e4fa02f019ef" providerId="ADAL" clId="{4080F183-4AB4-4E4E-8585-175DA5CCFE61}" dt="2024-07-31T10:42:49.621" v="956" actId="478"/>
          <ac:spMkLst>
            <pc:docMk/>
            <pc:sldMk cId="3074357152" sldId="292"/>
            <ac:spMk id="7" creationId="{00000000-0000-0000-0000-000000000000}"/>
          </ac:spMkLst>
        </pc:spChg>
        <pc:spChg chg="mod topLvl">
          <ac:chgData name="Myroslava Makhynia" userId="7bb0f5b9-dfee-454e-9f70-e4fa02f019ef" providerId="ADAL" clId="{4080F183-4AB4-4E4E-8585-175DA5CCFE61}" dt="2024-07-31T10:49:58.206" v="1127" actId="478"/>
          <ac:spMkLst>
            <pc:docMk/>
            <pc:sldMk cId="3074357152" sldId="292"/>
            <ac:spMk id="9" creationId="{00000000-0000-0000-0000-000000000000}"/>
          </ac:spMkLst>
        </pc:spChg>
        <pc:spChg chg="del mod topLvl">
          <ac:chgData name="Myroslava Makhynia" userId="7bb0f5b9-dfee-454e-9f70-e4fa02f019ef" providerId="ADAL" clId="{4080F183-4AB4-4E4E-8585-175DA5CCFE61}" dt="2024-07-31T10:49:58.206" v="1127" actId="478"/>
          <ac:spMkLst>
            <pc:docMk/>
            <pc:sldMk cId="3074357152" sldId="292"/>
            <ac:spMk id="10" creationId="{00000000-0000-0000-0000-000000000000}"/>
          </ac:spMkLst>
        </pc:spChg>
        <pc:spChg chg="mod">
          <ac:chgData name="Myroslava Makhynia" userId="7bb0f5b9-dfee-454e-9f70-e4fa02f019ef" providerId="ADAL" clId="{4080F183-4AB4-4E4E-8585-175DA5CCFE61}" dt="2024-07-31T10:50:28.088" v="1140" actId="207"/>
          <ac:spMkLst>
            <pc:docMk/>
            <pc:sldMk cId="3074357152" sldId="292"/>
            <ac:spMk id="11" creationId="{00000000-0000-0000-0000-000000000000}"/>
          </ac:spMkLst>
        </pc:spChg>
        <pc:spChg chg="mod">
          <ac:chgData name="Myroslava Makhynia" userId="7bb0f5b9-dfee-454e-9f70-e4fa02f019ef" providerId="ADAL" clId="{4080F183-4AB4-4E4E-8585-175DA5CCFE61}" dt="2024-07-31T10:50:37.306" v="1141" actId="255"/>
          <ac:spMkLst>
            <pc:docMk/>
            <pc:sldMk cId="3074357152" sldId="292"/>
            <ac:spMk id="12" creationId="{00000000-0000-0000-0000-000000000000}"/>
          </ac:spMkLst>
        </pc:spChg>
        <pc:spChg chg="mod topLvl">
          <ac:chgData name="Myroslava Makhynia" userId="7bb0f5b9-dfee-454e-9f70-e4fa02f019ef" providerId="ADAL" clId="{4080F183-4AB4-4E4E-8585-175DA5CCFE61}" dt="2024-07-31T10:50:10.859" v="1132" actId="478"/>
          <ac:spMkLst>
            <pc:docMk/>
            <pc:sldMk cId="3074357152" sldId="292"/>
            <ac:spMk id="14" creationId="{00000000-0000-0000-0000-000000000000}"/>
          </ac:spMkLst>
        </pc:spChg>
        <pc:spChg chg="del mod topLvl">
          <ac:chgData name="Myroslava Makhynia" userId="7bb0f5b9-dfee-454e-9f70-e4fa02f019ef" providerId="ADAL" clId="{4080F183-4AB4-4E4E-8585-175DA5CCFE61}" dt="2024-07-31T10:50:10.859" v="1132" actId="478"/>
          <ac:spMkLst>
            <pc:docMk/>
            <pc:sldMk cId="3074357152" sldId="292"/>
            <ac:spMk id="15" creationId="{00000000-0000-0000-0000-000000000000}"/>
          </ac:spMkLst>
        </pc:spChg>
        <pc:spChg chg="mod">
          <ac:chgData name="Myroslava Makhynia" userId="7bb0f5b9-dfee-454e-9f70-e4fa02f019ef" providerId="ADAL" clId="{4080F183-4AB4-4E4E-8585-175DA5CCFE61}" dt="2024-07-31T10:50:37.306" v="1141" actId="255"/>
          <ac:spMkLst>
            <pc:docMk/>
            <pc:sldMk cId="3074357152" sldId="292"/>
            <ac:spMk id="16" creationId="{00000000-0000-0000-0000-000000000000}"/>
          </ac:spMkLst>
        </pc:spChg>
        <pc:spChg chg="mod topLvl">
          <ac:chgData name="Myroslava Makhynia" userId="7bb0f5b9-dfee-454e-9f70-e4fa02f019ef" providerId="ADAL" clId="{4080F183-4AB4-4E4E-8585-175DA5CCFE61}" dt="2024-07-31T10:50:18.386" v="1137" actId="478"/>
          <ac:spMkLst>
            <pc:docMk/>
            <pc:sldMk cId="3074357152" sldId="292"/>
            <ac:spMk id="18" creationId="{00000000-0000-0000-0000-000000000000}"/>
          </ac:spMkLst>
        </pc:spChg>
        <pc:spChg chg="del mod topLvl">
          <ac:chgData name="Myroslava Makhynia" userId="7bb0f5b9-dfee-454e-9f70-e4fa02f019ef" providerId="ADAL" clId="{4080F183-4AB4-4E4E-8585-175DA5CCFE61}" dt="2024-07-31T10:50:18.386" v="1137" actId="478"/>
          <ac:spMkLst>
            <pc:docMk/>
            <pc:sldMk cId="3074357152" sldId="292"/>
            <ac:spMk id="19" creationId="{00000000-0000-0000-0000-000000000000}"/>
          </ac:spMkLst>
        </pc:spChg>
        <pc:spChg chg="mod">
          <ac:chgData name="Myroslava Makhynia" userId="7bb0f5b9-dfee-454e-9f70-e4fa02f019ef" providerId="ADAL" clId="{4080F183-4AB4-4E4E-8585-175DA5CCFE61}" dt="2024-07-31T10:50:37.306" v="1141" actId="255"/>
          <ac:spMkLst>
            <pc:docMk/>
            <pc:sldMk cId="3074357152" sldId="292"/>
            <ac:spMk id="20" creationId="{00000000-0000-0000-0000-000000000000}"/>
          </ac:spMkLst>
        </pc:spChg>
        <pc:spChg chg="mod topLvl">
          <ac:chgData name="Myroslava Makhynia" userId="7bb0f5b9-dfee-454e-9f70-e4fa02f019ef" providerId="ADAL" clId="{4080F183-4AB4-4E4E-8585-175DA5CCFE61}" dt="2024-07-31T10:50:20.155" v="1138" actId="478"/>
          <ac:spMkLst>
            <pc:docMk/>
            <pc:sldMk cId="3074357152" sldId="292"/>
            <ac:spMk id="22" creationId="{00000000-0000-0000-0000-000000000000}"/>
          </ac:spMkLst>
        </pc:spChg>
        <pc:spChg chg="del mod topLvl">
          <ac:chgData name="Myroslava Makhynia" userId="7bb0f5b9-dfee-454e-9f70-e4fa02f019ef" providerId="ADAL" clId="{4080F183-4AB4-4E4E-8585-175DA5CCFE61}" dt="2024-07-31T10:50:20.155" v="1138" actId="478"/>
          <ac:spMkLst>
            <pc:docMk/>
            <pc:sldMk cId="3074357152" sldId="292"/>
            <ac:spMk id="23" creationId="{00000000-0000-0000-0000-000000000000}"/>
          </ac:spMkLst>
        </pc:spChg>
        <pc:spChg chg="mod">
          <ac:chgData name="Myroslava Makhynia" userId="7bb0f5b9-dfee-454e-9f70-e4fa02f019ef" providerId="ADAL" clId="{4080F183-4AB4-4E4E-8585-175DA5CCFE61}" dt="2024-07-31T10:50:37.306" v="1141" actId="255"/>
          <ac:spMkLst>
            <pc:docMk/>
            <pc:sldMk cId="3074357152" sldId="292"/>
            <ac:spMk id="24" creationId="{00000000-0000-0000-0000-000000000000}"/>
          </ac:spMkLst>
        </pc:spChg>
        <pc:spChg chg="mod topLvl">
          <ac:chgData name="Myroslava Makhynia" userId="7bb0f5b9-dfee-454e-9f70-e4fa02f019ef" providerId="ADAL" clId="{4080F183-4AB4-4E4E-8585-175DA5CCFE61}" dt="2024-07-31T10:50:23.479" v="1139" actId="478"/>
          <ac:spMkLst>
            <pc:docMk/>
            <pc:sldMk cId="3074357152" sldId="292"/>
            <ac:spMk id="26" creationId="{00000000-0000-0000-0000-000000000000}"/>
          </ac:spMkLst>
        </pc:spChg>
        <pc:spChg chg="del mod topLvl">
          <ac:chgData name="Myroslava Makhynia" userId="7bb0f5b9-dfee-454e-9f70-e4fa02f019ef" providerId="ADAL" clId="{4080F183-4AB4-4E4E-8585-175DA5CCFE61}" dt="2024-07-31T10:50:23.479" v="1139" actId="478"/>
          <ac:spMkLst>
            <pc:docMk/>
            <pc:sldMk cId="3074357152" sldId="292"/>
            <ac:spMk id="27" creationId="{00000000-0000-0000-0000-000000000000}"/>
          </ac:spMkLst>
        </pc:spChg>
        <pc:spChg chg="mod">
          <ac:chgData name="Myroslava Makhynia" userId="7bb0f5b9-dfee-454e-9f70-e4fa02f019ef" providerId="ADAL" clId="{4080F183-4AB4-4E4E-8585-175DA5CCFE61}" dt="2024-07-31T10:50:37.306" v="1141" actId="255"/>
          <ac:spMkLst>
            <pc:docMk/>
            <pc:sldMk cId="3074357152" sldId="292"/>
            <ac:spMk id="28" creationId="{00000000-0000-0000-0000-000000000000}"/>
          </ac:spMkLst>
        </pc:spChg>
        <pc:spChg chg="add del mod">
          <ac:chgData name="Myroslava Makhynia" userId="7bb0f5b9-dfee-454e-9f70-e4fa02f019ef" providerId="ADAL" clId="{4080F183-4AB4-4E4E-8585-175DA5CCFE61}" dt="2024-07-31T10:42:55.257" v="958" actId="478"/>
          <ac:spMkLst>
            <pc:docMk/>
            <pc:sldMk cId="3074357152" sldId="292"/>
            <ac:spMk id="29" creationId="{D310B771-D85C-A093-CCEF-1BE82F813BF1}"/>
          </ac:spMkLst>
        </pc:spChg>
        <pc:spChg chg="add del mod">
          <ac:chgData name="Myroslava Makhynia" userId="7bb0f5b9-dfee-454e-9f70-e4fa02f019ef" providerId="ADAL" clId="{4080F183-4AB4-4E4E-8585-175DA5CCFE61}" dt="2024-07-31T10:42:55.773" v="959" actId="478"/>
          <ac:spMkLst>
            <pc:docMk/>
            <pc:sldMk cId="3074357152" sldId="292"/>
            <ac:spMk id="30" creationId="{D528E0F9-D51E-20F4-F20E-5DA0522A0172}"/>
          </ac:spMkLst>
        </pc:spChg>
        <pc:spChg chg="add del mod">
          <ac:chgData name="Myroslava Makhynia" userId="7bb0f5b9-dfee-454e-9f70-e4fa02f019ef" providerId="ADAL" clId="{4080F183-4AB4-4E4E-8585-175DA5CCFE61}" dt="2024-07-31T10:47:05.572" v="1069" actId="478"/>
          <ac:spMkLst>
            <pc:docMk/>
            <pc:sldMk cId="3074357152" sldId="292"/>
            <ac:spMk id="31" creationId="{2C9E5C15-2B9D-CABF-865C-C3D016C21B42}"/>
          </ac:spMkLst>
        </pc:spChg>
        <pc:spChg chg="add del mod">
          <ac:chgData name="Myroslava Makhynia" userId="7bb0f5b9-dfee-454e-9f70-e4fa02f019ef" providerId="ADAL" clId="{4080F183-4AB4-4E4E-8585-175DA5CCFE61}" dt="2024-07-31T10:47:04.952" v="1068" actId="478"/>
          <ac:spMkLst>
            <pc:docMk/>
            <pc:sldMk cId="3074357152" sldId="292"/>
            <ac:spMk id="32" creationId="{CB4C977F-60E7-CFFE-3EAA-CE00256F89E5}"/>
          </ac:spMkLst>
        </pc:spChg>
        <pc:spChg chg="add mod">
          <ac:chgData name="Myroslava Makhynia" userId="7bb0f5b9-dfee-454e-9f70-e4fa02f019ef" providerId="ADAL" clId="{4080F183-4AB4-4E4E-8585-175DA5CCFE61}" dt="2024-07-31T10:47:06.712" v="1070"/>
          <ac:spMkLst>
            <pc:docMk/>
            <pc:sldMk cId="3074357152" sldId="292"/>
            <ac:spMk id="33" creationId="{E8B6D252-91BD-CE97-5F4B-1C3938E71808}"/>
          </ac:spMkLst>
        </pc:spChg>
        <pc:spChg chg="add mod">
          <ac:chgData name="Myroslava Makhynia" userId="7bb0f5b9-dfee-454e-9f70-e4fa02f019ef" providerId="ADAL" clId="{4080F183-4AB4-4E4E-8585-175DA5CCFE61}" dt="2024-07-31T10:47:06.712" v="1070"/>
          <ac:spMkLst>
            <pc:docMk/>
            <pc:sldMk cId="3074357152" sldId="292"/>
            <ac:spMk id="34" creationId="{4966E53D-58AC-803A-B54A-D50249471E76}"/>
          </ac:spMkLst>
        </pc:spChg>
        <pc:grpChg chg="mod">
          <ac:chgData name="Myroslava Makhynia" userId="7bb0f5b9-dfee-454e-9f70-e4fa02f019ef" providerId="ADAL" clId="{4080F183-4AB4-4E4E-8585-175DA5CCFE61}" dt="2024-07-31T10:49:51.720" v="1125" actId="207"/>
          <ac:grpSpMkLst>
            <pc:docMk/>
            <pc:sldMk cId="3074357152" sldId="292"/>
            <ac:grpSpMk id="2" creationId="{00000000-0000-0000-0000-000000000000}"/>
          </ac:grpSpMkLst>
        </pc:grpChg>
        <pc:grpChg chg="del mod">
          <ac:chgData name="Myroslava Makhynia" userId="7bb0f5b9-dfee-454e-9f70-e4fa02f019ef" providerId="ADAL" clId="{4080F183-4AB4-4E4E-8585-175DA5CCFE61}" dt="2024-07-31T10:49:58.206" v="1127" actId="478"/>
          <ac:grpSpMkLst>
            <pc:docMk/>
            <pc:sldMk cId="3074357152" sldId="292"/>
            <ac:grpSpMk id="8" creationId="{00000000-0000-0000-0000-000000000000}"/>
          </ac:grpSpMkLst>
        </pc:grpChg>
        <pc:grpChg chg="del mod">
          <ac:chgData name="Myroslava Makhynia" userId="7bb0f5b9-dfee-454e-9f70-e4fa02f019ef" providerId="ADAL" clId="{4080F183-4AB4-4E4E-8585-175DA5CCFE61}" dt="2024-07-31T10:50:10.859" v="1132" actId="478"/>
          <ac:grpSpMkLst>
            <pc:docMk/>
            <pc:sldMk cId="3074357152" sldId="292"/>
            <ac:grpSpMk id="13" creationId="{00000000-0000-0000-0000-000000000000}"/>
          </ac:grpSpMkLst>
        </pc:grpChg>
        <pc:grpChg chg="add del mod">
          <ac:chgData name="Myroslava Makhynia" userId="7bb0f5b9-dfee-454e-9f70-e4fa02f019ef" providerId="ADAL" clId="{4080F183-4AB4-4E4E-8585-175DA5CCFE61}" dt="2024-07-31T10:50:18.386" v="1137" actId="478"/>
          <ac:grpSpMkLst>
            <pc:docMk/>
            <pc:sldMk cId="3074357152" sldId="292"/>
            <ac:grpSpMk id="17" creationId="{00000000-0000-0000-0000-000000000000}"/>
          </ac:grpSpMkLst>
        </pc:grpChg>
        <pc:grpChg chg="del mod">
          <ac:chgData name="Myroslava Makhynia" userId="7bb0f5b9-dfee-454e-9f70-e4fa02f019ef" providerId="ADAL" clId="{4080F183-4AB4-4E4E-8585-175DA5CCFE61}" dt="2024-07-31T10:50:20.155" v="1138" actId="478"/>
          <ac:grpSpMkLst>
            <pc:docMk/>
            <pc:sldMk cId="3074357152" sldId="292"/>
            <ac:grpSpMk id="21" creationId="{00000000-0000-0000-0000-000000000000}"/>
          </ac:grpSpMkLst>
        </pc:grpChg>
        <pc:grpChg chg="del mod">
          <ac:chgData name="Myroslava Makhynia" userId="7bb0f5b9-dfee-454e-9f70-e4fa02f019ef" providerId="ADAL" clId="{4080F183-4AB4-4E4E-8585-175DA5CCFE61}" dt="2024-07-31T10:50:23.479" v="1139" actId="478"/>
          <ac:grpSpMkLst>
            <pc:docMk/>
            <pc:sldMk cId="3074357152" sldId="292"/>
            <ac:grpSpMk id="25" creationId="{00000000-0000-0000-0000-000000000000}"/>
          </ac:grpSpMkLst>
        </pc:grpChg>
      </pc:sldChg>
      <pc:sldChg chg="addSp delSp modSp add mod">
        <pc:chgData name="Myroslava Makhynia" userId="7bb0f5b9-dfee-454e-9f70-e4fa02f019ef" providerId="ADAL" clId="{4080F183-4AB4-4E4E-8585-175DA5CCFE61}" dt="2024-07-31T10:53:34.213" v="1192" actId="14100"/>
        <pc:sldMkLst>
          <pc:docMk/>
          <pc:sldMk cId="1484916627" sldId="293"/>
        </pc:sldMkLst>
        <pc:spChg chg="mod">
          <ac:chgData name="Myroslava Makhynia" userId="7bb0f5b9-dfee-454e-9f70-e4fa02f019ef" providerId="ADAL" clId="{4080F183-4AB4-4E4E-8585-175DA5CCFE61}" dt="2024-07-31T10:52:20.914" v="1175" actId="207"/>
          <ac:spMkLst>
            <pc:docMk/>
            <pc:sldMk cId="1484916627" sldId="293"/>
            <ac:spMk id="3" creationId="{00000000-0000-0000-0000-000000000000}"/>
          </ac:spMkLst>
        </pc:spChg>
        <pc:spChg chg="mod">
          <ac:chgData name="Myroslava Makhynia" userId="7bb0f5b9-dfee-454e-9f70-e4fa02f019ef" providerId="ADAL" clId="{4080F183-4AB4-4E4E-8585-175DA5CCFE61}" dt="2024-07-31T10:52:20.914" v="1175" actId="207"/>
          <ac:spMkLst>
            <pc:docMk/>
            <pc:sldMk cId="1484916627" sldId="293"/>
            <ac:spMk id="4" creationId="{00000000-0000-0000-0000-000000000000}"/>
          </ac:spMkLst>
        </pc:spChg>
        <pc:spChg chg="mod">
          <ac:chgData name="Myroslava Makhynia" userId="7bb0f5b9-dfee-454e-9f70-e4fa02f019ef" providerId="ADAL" clId="{4080F183-4AB4-4E4E-8585-175DA5CCFE61}" dt="2024-07-31T10:52:20.914" v="1175" actId="207"/>
          <ac:spMkLst>
            <pc:docMk/>
            <pc:sldMk cId="1484916627" sldId="293"/>
            <ac:spMk id="6" creationId="{00000000-0000-0000-0000-000000000000}"/>
          </ac:spMkLst>
        </pc:spChg>
        <pc:spChg chg="mod">
          <ac:chgData name="Myroslava Makhynia" userId="7bb0f5b9-dfee-454e-9f70-e4fa02f019ef" providerId="ADAL" clId="{4080F183-4AB4-4E4E-8585-175DA5CCFE61}" dt="2024-07-31T10:52:20.914" v="1175" actId="207"/>
          <ac:spMkLst>
            <pc:docMk/>
            <pc:sldMk cId="1484916627" sldId="293"/>
            <ac:spMk id="7" creationId="{00000000-0000-0000-0000-000000000000}"/>
          </ac:spMkLst>
        </pc:spChg>
        <pc:spChg chg="mod">
          <ac:chgData name="Myroslava Makhynia" userId="7bb0f5b9-dfee-454e-9f70-e4fa02f019ef" providerId="ADAL" clId="{4080F183-4AB4-4E4E-8585-175DA5CCFE61}" dt="2024-07-31T10:52:20.914" v="1175" actId="207"/>
          <ac:spMkLst>
            <pc:docMk/>
            <pc:sldMk cId="1484916627" sldId="293"/>
            <ac:spMk id="9" creationId="{00000000-0000-0000-0000-000000000000}"/>
          </ac:spMkLst>
        </pc:spChg>
        <pc:spChg chg="mod">
          <ac:chgData name="Myroslava Makhynia" userId="7bb0f5b9-dfee-454e-9f70-e4fa02f019ef" providerId="ADAL" clId="{4080F183-4AB4-4E4E-8585-175DA5CCFE61}" dt="2024-07-31T10:52:20.914" v="1175" actId="207"/>
          <ac:spMkLst>
            <pc:docMk/>
            <pc:sldMk cId="1484916627" sldId="293"/>
            <ac:spMk id="10" creationId="{00000000-0000-0000-0000-000000000000}"/>
          </ac:spMkLst>
        </pc:spChg>
        <pc:spChg chg="del">
          <ac:chgData name="Myroslava Makhynia" userId="7bb0f5b9-dfee-454e-9f70-e4fa02f019ef" providerId="ADAL" clId="{4080F183-4AB4-4E4E-8585-175DA5CCFE61}" dt="2024-07-31T10:43:00.367" v="962" actId="478"/>
          <ac:spMkLst>
            <pc:docMk/>
            <pc:sldMk cId="1484916627" sldId="293"/>
            <ac:spMk id="14" creationId="{00000000-0000-0000-0000-000000000000}"/>
          </ac:spMkLst>
        </pc:spChg>
        <pc:spChg chg="del">
          <ac:chgData name="Myroslava Makhynia" userId="7bb0f5b9-dfee-454e-9f70-e4fa02f019ef" providerId="ADAL" clId="{4080F183-4AB4-4E4E-8585-175DA5CCFE61}" dt="2024-07-31T10:42:59.759" v="961" actId="478"/>
          <ac:spMkLst>
            <pc:docMk/>
            <pc:sldMk cId="1484916627" sldId="293"/>
            <ac:spMk id="15" creationId="{00000000-0000-0000-0000-000000000000}"/>
          </ac:spMkLst>
        </pc:spChg>
        <pc:spChg chg="mod">
          <ac:chgData name="Myroslava Makhynia" userId="7bb0f5b9-dfee-454e-9f70-e4fa02f019ef" providerId="ADAL" clId="{4080F183-4AB4-4E4E-8585-175DA5CCFE61}" dt="2024-07-31T10:51:14.521" v="1164" actId="20577"/>
          <ac:spMkLst>
            <pc:docMk/>
            <pc:sldMk cId="1484916627" sldId="293"/>
            <ac:spMk id="16" creationId="{00000000-0000-0000-0000-000000000000}"/>
          </ac:spMkLst>
        </pc:spChg>
        <pc:spChg chg="mod">
          <ac:chgData name="Myroslava Makhynia" userId="7bb0f5b9-dfee-454e-9f70-e4fa02f019ef" providerId="ADAL" clId="{4080F183-4AB4-4E4E-8585-175DA5CCFE61}" dt="2024-07-31T10:52:50.920" v="1182" actId="1035"/>
          <ac:spMkLst>
            <pc:docMk/>
            <pc:sldMk cId="1484916627" sldId="293"/>
            <ac:spMk id="17" creationId="{00000000-0000-0000-0000-000000000000}"/>
          </ac:spMkLst>
        </pc:spChg>
        <pc:spChg chg="mod">
          <ac:chgData name="Myroslava Makhynia" userId="7bb0f5b9-dfee-454e-9f70-e4fa02f019ef" providerId="ADAL" clId="{4080F183-4AB4-4E4E-8585-175DA5CCFE61}" dt="2024-07-31T10:52:42.022" v="1178" actId="1076"/>
          <ac:spMkLst>
            <pc:docMk/>
            <pc:sldMk cId="1484916627" sldId="293"/>
            <ac:spMk id="18" creationId="{00000000-0000-0000-0000-000000000000}"/>
          </ac:spMkLst>
        </pc:spChg>
        <pc:spChg chg="mod">
          <ac:chgData name="Myroslava Makhynia" userId="7bb0f5b9-dfee-454e-9f70-e4fa02f019ef" providerId="ADAL" clId="{4080F183-4AB4-4E4E-8585-175DA5CCFE61}" dt="2024-07-31T10:53:25.054" v="1189" actId="1036"/>
          <ac:spMkLst>
            <pc:docMk/>
            <pc:sldMk cId="1484916627" sldId="293"/>
            <ac:spMk id="19" creationId="{00000000-0000-0000-0000-000000000000}"/>
          </ac:spMkLst>
        </pc:spChg>
        <pc:spChg chg="add del mod">
          <ac:chgData name="Myroslava Makhynia" userId="7bb0f5b9-dfee-454e-9f70-e4fa02f019ef" providerId="ADAL" clId="{4080F183-4AB4-4E4E-8585-175DA5CCFE61}" dt="2024-07-31T10:47:11.276" v="1072" actId="478"/>
          <ac:spMkLst>
            <pc:docMk/>
            <pc:sldMk cId="1484916627" sldId="293"/>
            <ac:spMk id="20" creationId="{50B6162C-1E30-2794-FDD9-6A7BD19F244F}"/>
          </ac:spMkLst>
        </pc:spChg>
        <pc:spChg chg="add del mod">
          <ac:chgData name="Myroslava Makhynia" userId="7bb0f5b9-dfee-454e-9f70-e4fa02f019ef" providerId="ADAL" clId="{4080F183-4AB4-4E4E-8585-175DA5CCFE61}" dt="2024-07-31T10:47:09.615" v="1071" actId="478"/>
          <ac:spMkLst>
            <pc:docMk/>
            <pc:sldMk cId="1484916627" sldId="293"/>
            <ac:spMk id="21" creationId="{67DDBA98-5D9C-0AA7-E576-A52935E28041}"/>
          </ac:spMkLst>
        </pc:spChg>
        <pc:spChg chg="add mod">
          <ac:chgData name="Myroslava Makhynia" userId="7bb0f5b9-dfee-454e-9f70-e4fa02f019ef" providerId="ADAL" clId="{4080F183-4AB4-4E4E-8585-175DA5CCFE61}" dt="2024-07-31T10:47:11.811" v="1073"/>
          <ac:spMkLst>
            <pc:docMk/>
            <pc:sldMk cId="1484916627" sldId="293"/>
            <ac:spMk id="22" creationId="{F869D9CA-9B3D-AA9F-A2DA-F51DCA3B71A4}"/>
          </ac:spMkLst>
        </pc:spChg>
        <pc:spChg chg="add mod">
          <ac:chgData name="Myroslava Makhynia" userId="7bb0f5b9-dfee-454e-9f70-e4fa02f019ef" providerId="ADAL" clId="{4080F183-4AB4-4E4E-8585-175DA5CCFE61}" dt="2024-07-31T10:47:11.811" v="1073"/>
          <ac:spMkLst>
            <pc:docMk/>
            <pc:sldMk cId="1484916627" sldId="293"/>
            <ac:spMk id="23" creationId="{98DAA58F-EA0D-8076-608F-55E4B8BD222E}"/>
          </ac:spMkLst>
        </pc:spChg>
        <pc:spChg chg="mod">
          <ac:chgData name="Myroslava Makhynia" userId="7bb0f5b9-dfee-454e-9f70-e4fa02f019ef" providerId="ADAL" clId="{4080F183-4AB4-4E4E-8585-175DA5CCFE61}" dt="2024-07-31T10:52:01.308" v="1173"/>
          <ac:spMkLst>
            <pc:docMk/>
            <pc:sldMk cId="1484916627" sldId="293"/>
            <ac:spMk id="25" creationId="{ED69B0AE-6ADD-4B60-14DA-8E94258CB654}"/>
          </ac:spMkLst>
        </pc:spChg>
        <pc:spChg chg="mod">
          <ac:chgData name="Myroslava Makhynia" userId="7bb0f5b9-dfee-454e-9f70-e4fa02f019ef" providerId="ADAL" clId="{4080F183-4AB4-4E4E-8585-175DA5CCFE61}" dt="2024-07-31T10:52:01.308" v="1173"/>
          <ac:spMkLst>
            <pc:docMk/>
            <pc:sldMk cId="1484916627" sldId="293"/>
            <ac:spMk id="26" creationId="{8CD88F76-AD9E-D4E8-7BE8-A6234627DCA6}"/>
          </ac:spMkLst>
        </pc:spChg>
        <pc:grpChg chg="mod">
          <ac:chgData name="Myroslava Makhynia" userId="7bb0f5b9-dfee-454e-9f70-e4fa02f019ef" providerId="ADAL" clId="{4080F183-4AB4-4E4E-8585-175DA5CCFE61}" dt="2024-07-31T10:53:28.214" v="1190" actId="14100"/>
          <ac:grpSpMkLst>
            <pc:docMk/>
            <pc:sldMk cId="1484916627" sldId="293"/>
            <ac:grpSpMk id="2" creationId="{00000000-0000-0000-0000-000000000000}"/>
          </ac:grpSpMkLst>
        </pc:grpChg>
        <pc:grpChg chg="mod">
          <ac:chgData name="Myroslava Makhynia" userId="7bb0f5b9-dfee-454e-9f70-e4fa02f019ef" providerId="ADAL" clId="{4080F183-4AB4-4E4E-8585-175DA5CCFE61}" dt="2024-07-31T10:53:31.278" v="1191" actId="14100"/>
          <ac:grpSpMkLst>
            <pc:docMk/>
            <pc:sldMk cId="1484916627" sldId="293"/>
            <ac:grpSpMk id="5" creationId="{00000000-0000-0000-0000-000000000000}"/>
          </ac:grpSpMkLst>
        </pc:grpChg>
        <pc:grpChg chg="mod">
          <ac:chgData name="Myroslava Makhynia" userId="7bb0f5b9-dfee-454e-9f70-e4fa02f019ef" providerId="ADAL" clId="{4080F183-4AB4-4E4E-8585-175DA5CCFE61}" dt="2024-07-31T10:53:34.213" v="1192" actId="14100"/>
          <ac:grpSpMkLst>
            <pc:docMk/>
            <pc:sldMk cId="1484916627" sldId="293"/>
            <ac:grpSpMk id="8" creationId="{00000000-0000-0000-0000-000000000000}"/>
          </ac:grpSpMkLst>
        </pc:grpChg>
        <pc:grpChg chg="del">
          <ac:chgData name="Myroslava Makhynia" userId="7bb0f5b9-dfee-454e-9f70-e4fa02f019ef" providerId="ADAL" clId="{4080F183-4AB4-4E4E-8585-175DA5CCFE61}" dt="2024-07-31T10:52:00.143" v="1172" actId="478"/>
          <ac:grpSpMkLst>
            <pc:docMk/>
            <pc:sldMk cId="1484916627" sldId="293"/>
            <ac:grpSpMk id="11" creationId="{00000000-0000-0000-0000-000000000000}"/>
          </ac:grpSpMkLst>
        </pc:grpChg>
        <pc:grpChg chg="add mod ord">
          <ac:chgData name="Myroslava Makhynia" userId="7bb0f5b9-dfee-454e-9f70-e4fa02f019ef" providerId="ADAL" clId="{4080F183-4AB4-4E4E-8585-175DA5CCFE61}" dt="2024-07-31T10:52:05.889" v="1174" actId="167"/>
          <ac:grpSpMkLst>
            <pc:docMk/>
            <pc:sldMk cId="1484916627" sldId="293"/>
            <ac:grpSpMk id="24" creationId="{48E2068D-24EC-3871-A7E8-DB3E2DF5C27A}"/>
          </ac:grpSpMkLst>
        </pc:grpChg>
      </pc:sldChg>
      <pc:sldChg chg="addSp delSp modSp add mod">
        <pc:chgData name="Myroslava Makhynia" userId="7bb0f5b9-dfee-454e-9f70-e4fa02f019ef" providerId="ADAL" clId="{4080F183-4AB4-4E4E-8585-175DA5CCFE61}" dt="2024-07-31T10:55:54.371" v="1207" actId="1076"/>
        <pc:sldMkLst>
          <pc:docMk/>
          <pc:sldMk cId="2730043827" sldId="294"/>
        </pc:sldMkLst>
        <pc:spChg chg="del">
          <ac:chgData name="Myroslava Makhynia" userId="7bb0f5b9-dfee-454e-9f70-e4fa02f019ef" providerId="ADAL" clId="{4080F183-4AB4-4E4E-8585-175DA5CCFE61}" dt="2024-07-31T10:43:06.881" v="965" actId="478"/>
          <ac:spMkLst>
            <pc:docMk/>
            <pc:sldMk cId="2730043827" sldId="294"/>
            <ac:spMk id="6" creationId="{00000000-0000-0000-0000-000000000000}"/>
          </ac:spMkLst>
        </pc:spChg>
        <pc:spChg chg="del">
          <ac:chgData name="Myroslava Makhynia" userId="7bb0f5b9-dfee-454e-9f70-e4fa02f019ef" providerId="ADAL" clId="{4080F183-4AB4-4E4E-8585-175DA5CCFE61}" dt="2024-07-31T10:43:06.371" v="964" actId="478"/>
          <ac:spMkLst>
            <pc:docMk/>
            <pc:sldMk cId="2730043827" sldId="294"/>
            <ac:spMk id="7" creationId="{00000000-0000-0000-0000-000000000000}"/>
          </ac:spMkLst>
        </pc:spChg>
        <pc:spChg chg="del">
          <ac:chgData name="Myroslava Makhynia" userId="7bb0f5b9-dfee-454e-9f70-e4fa02f019ef" providerId="ADAL" clId="{4080F183-4AB4-4E4E-8585-175DA5CCFE61}" dt="2024-07-31T10:54:12.234" v="1197" actId="478"/>
          <ac:spMkLst>
            <pc:docMk/>
            <pc:sldMk cId="2730043827" sldId="294"/>
            <ac:spMk id="8" creationId="{00000000-0000-0000-0000-000000000000}"/>
          </ac:spMkLst>
        </pc:spChg>
        <pc:spChg chg="mod">
          <ac:chgData name="Myroslava Makhynia" userId="7bb0f5b9-dfee-454e-9f70-e4fa02f019ef" providerId="ADAL" clId="{4080F183-4AB4-4E4E-8585-175DA5CCFE61}" dt="2024-07-31T10:54:04.878" v="1196" actId="207"/>
          <ac:spMkLst>
            <pc:docMk/>
            <pc:sldMk cId="2730043827" sldId="294"/>
            <ac:spMk id="9" creationId="{00000000-0000-0000-0000-000000000000}"/>
          </ac:spMkLst>
        </pc:spChg>
        <pc:spChg chg="mod">
          <ac:chgData name="Myroslava Makhynia" userId="7bb0f5b9-dfee-454e-9f70-e4fa02f019ef" providerId="ADAL" clId="{4080F183-4AB4-4E4E-8585-175DA5CCFE61}" dt="2024-07-31T10:55:54.371" v="1207" actId="1076"/>
          <ac:spMkLst>
            <pc:docMk/>
            <pc:sldMk cId="2730043827" sldId="294"/>
            <ac:spMk id="10" creationId="{00000000-0000-0000-0000-000000000000}"/>
          </ac:spMkLst>
        </pc:spChg>
        <pc:spChg chg="add del mod">
          <ac:chgData name="Myroslava Makhynia" userId="7bb0f5b9-dfee-454e-9f70-e4fa02f019ef" providerId="ADAL" clId="{4080F183-4AB4-4E4E-8585-175DA5CCFE61}" dt="2024-07-31T10:47:16.122" v="1075" actId="478"/>
          <ac:spMkLst>
            <pc:docMk/>
            <pc:sldMk cId="2730043827" sldId="294"/>
            <ac:spMk id="11" creationId="{CC641ABD-AA86-52E3-1927-512BB0BA5DB3}"/>
          </ac:spMkLst>
        </pc:spChg>
        <pc:spChg chg="add del mod">
          <ac:chgData name="Myroslava Makhynia" userId="7bb0f5b9-dfee-454e-9f70-e4fa02f019ef" providerId="ADAL" clId="{4080F183-4AB4-4E4E-8585-175DA5CCFE61}" dt="2024-07-31T10:47:14.844" v="1074" actId="478"/>
          <ac:spMkLst>
            <pc:docMk/>
            <pc:sldMk cId="2730043827" sldId="294"/>
            <ac:spMk id="12" creationId="{09A90B14-D62B-EF11-0411-157DF7951934}"/>
          </ac:spMkLst>
        </pc:spChg>
        <pc:spChg chg="add mod">
          <ac:chgData name="Myroslava Makhynia" userId="7bb0f5b9-dfee-454e-9f70-e4fa02f019ef" providerId="ADAL" clId="{4080F183-4AB4-4E4E-8585-175DA5CCFE61}" dt="2024-07-31T10:47:16.710" v="1076"/>
          <ac:spMkLst>
            <pc:docMk/>
            <pc:sldMk cId="2730043827" sldId="294"/>
            <ac:spMk id="13" creationId="{8D71AAAD-DB42-A9C6-E188-0D1A91159F0B}"/>
          </ac:spMkLst>
        </pc:spChg>
        <pc:spChg chg="add mod">
          <ac:chgData name="Myroslava Makhynia" userId="7bb0f5b9-dfee-454e-9f70-e4fa02f019ef" providerId="ADAL" clId="{4080F183-4AB4-4E4E-8585-175DA5CCFE61}" dt="2024-07-31T10:47:16.710" v="1076"/>
          <ac:spMkLst>
            <pc:docMk/>
            <pc:sldMk cId="2730043827" sldId="294"/>
            <ac:spMk id="14" creationId="{7CF24D5E-FD7B-D0B3-6878-A259B479D76C}"/>
          </ac:spMkLst>
        </pc:spChg>
        <pc:spChg chg="mod">
          <ac:chgData name="Myroslava Makhynia" userId="7bb0f5b9-dfee-454e-9f70-e4fa02f019ef" providerId="ADAL" clId="{4080F183-4AB4-4E4E-8585-175DA5CCFE61}" dt="2024-07-31T10:53:58.533" v="1194"/>
          <ac:spMkLst>
            <pc:docMk/>
            <pc:sldMk cId="2730043827" sldId="294"/>
            <ac:spMk id="16" creationId="{05DBFC26-2528-282D-3F97-F3C1443B48BF}"/>
          </ac:spMkLst>
        </pc:spChg>
        <pc:spChg chg="mod">
          <ac:chgData name="Myroslava Makhynia" userId="7bb0f5b9-dfee-454e-9f70-e4fa02f019ef" providerId="ADAL" clId="{4080F183-4AB4-4E4E-8585-175DA5CCFE61}" dt="2024-07-31T10:53:58.533" v="1194"/>
          <ac:spMkLst>
            <pc:docMk/>
            <pc:sldMk cId="2730043827" sldId="294"/>
            <ac:spMk id="17" creationId="{6F062555-1E9E-F42F-5BDD-0E97BE03AAA1}"/>
          </ac:spMkLst>
        </pc:spChg>
        <pc:grpChg chg="del">
          <ac:chgData name="Myroslava Makhynia" userId="7bb0f5b9-dfee-454e-9f70-e4fa02f019ef" providerId="ADAL" clId="{4080F183-4AB4-4E4E-8585-175DA5CCFE61}" dt="2024-07-31T10:53:57.659" v="1193" actId="478"/>
          <ac:grpSpMkLst>
            <pc:docMk/>
            <pc:sldMk cId="2730043827" sldId="294"/>
            <ac:grpSpMk id="2" creationId="{00000000-0000-0000-0000-000000000000}"/>
          </ac:grpSpMkLst>
        </pc:grpChg>
        <pc:grpChg chg="add mod ord">
          <ac:chgData name="Myroslava Makhynia" userId="7bb0f5b9-dfee-454e-9f70-e4fa02f019ef" providerId="ADAL" clId="{4080F183-4AB4-4E4E-8585-175DA5CCFE61}" dt="2024-07-31T10:54:53.987" v="1202" actId="1037"/>
          <ac:grpSpMkLst>
            <pc:docMk/>
            <pc:sldMk cId="2730043827" sldId="294"/>
            <ac:grpSpMk id="15" creationId="{9795C440-44B3-4E26-D9D0-C2684F6F0CD7}"/>
          </ac:grpSpMkLst>
        </pc:grpChg>
        <pc:picChg chg="add mod">
          <ac:chgData name="Myroslava Makhynia" userId="7bb0f5b9-dfee-454e-9f70-e4fa02f019ef" providerId="ADAL" clId="{4080F183-4AB4-4E4E-8585-175DA5CCFE61}" dt="2024-07-31T10:54:51.078" v="1200" actId="1076"/>
          <ac:picMkLst>
            <pc:docMk/>
            <pc:sldMk cId="2730043827" sldId="294"/>
            <ac:picMk id="19" creationId="{BD2042F5-592D-A10E-0B81-AC0C1EDC39BF}"/>
          </ac:picMkLst>
        </pc:picChg>
      </pc:sldChg>
      <pc:sldChg chg="addSp delSp modSp add mod">
        <pc:chgData name="Myroslava Makhynia" userId="7bb0f5b9-dfee-454e-9f70-e4fa02f019ef" providerId="ADAL" clId="{4080F183-4AB4-4E4E-8585-175DA5CCFE61}" dt="2024-07-31T11:05:17.410" v="1293" actId="1076"/>
        <pc:sldMkLst>
          <pc:docMk/>
          <pc:sldMk cId="3824015318" sldId="295"/>
        </pc:sldMkLst>
        <pc:spChg chg="mod">
          <ac:chgData name="Myroslava Makhynia" userId="7bb0f5b9-dfee-454e-9f70-e4fa02f019ef" providerId="ADAL" clId="{4080F183-4AB4-4E4E-8585-175DA5CCFE61}" dt="2024-07-31T10:56:00.406" v="1208" actId="207"/>
          <ac:spMkLst>
            <pc:docMk/>
            <pc:sldMk cId="3824015318" sldId="295"/>
            <ac:spMk id="3" creationId="{00000000-0000-0000-0000-000000000000}"/>
          </ac:spMkLst>
        </pc:spChg>
        <pc:spChg chg="mod">
          <ac:chgData name="Myroslava Makhynia" userId="7bb0f5b9-dfee-454e-9f70-e4fa02f019ef" providerId="ADAL" clId="{4080F183-4AB4-4E4E-8585-175DA5CCFE61}" dt="2024-07-31T10:56:00.406" v="1208" actId="207"/>
          <ac:spMkLst>
            <pc:docMk/>
            <pc:sldMk cId="3824015318" sldId="295"/>
            <ac:spMk id="4" creationId="{00000000-0000-0000-0000-000000000000}"/>
          </ac:spMkLst>
        </pc:spChg>
        <pc:spChg chg="del">
          <ac:chgData name="Myroslava Makhynia" userId="7bb0f5b9-dfee-454e-9f70-e4fa02f019ef" providerId="ADAL" clId="{4080F183-4AB4-4E4E-8585-175DA5CCFE61}" dt="2024-07-31T10:43:10.173" v="967" actId="478"/>
          <ac:spMkLst>
            <pc:docMk/>
            <pc:sldMk cId="3824015318" sldId="295"/>
            <ac:spMk id="6" creationId="{00000000-0000-0000-0000-000000000000}"/>
          </ac:spMkLst>
        </pc:spChg>
        <pc:spChg chg="del">
          <ac:chgData name="Myroslava Makhynia" userId="7bb0f5b9-dfee-454e-9f70-e4fa02f019ef" providerId="ADAL" clId="{4080F183-4AB4-4E4E-8585-175DA5CCFE61}" dt="2024-07-31T10:43:10.553" v="968" actId="478"/>
          <ac:spMkLst>
            <pc:docMk/>
            <pc:sldMk cId="3824015318" sldId="295"/>
            <ac:spMk id="7" creationId="{00000000-0000-0000-0000-000000000000}"/>
          </ac:spMkLst>
        </pc:spChg>
        <pc:spChg chg="del">
          <ac:chgData name="Myroslava Makhynia" userId="7bb0f5b9-dfee-454e-9f70-e4fa02f019ef" providerId="ADAL" clId="{4080F183-4AB4-4E4E-8585-175DA5CCFE61}" dt="2024-07-31T10:56:42.551" v="1216" actId="478"/>
          <ac:spMkLst>
            <pc:docMk/>
            <pc:sldMk cId="3824015318" sldId="295"/>
            <ac:spMk id="8" creationId="{00000000-0000-0000-0000-000000000000}"/>
          </ac:spMkLst>
        </pc:spChg>
        <pc:spChg chg="mod">
          <ac:chgData name="Myroslava Makhynia" userId="7bb0f5b9-dfee-454e-9f70-e4fa02f019ef" providerId="ADAL" clId="{4080F183-4AB4-4E4E-8585-175DA5CCFE61}" dt="2024-07-31T10:56:22.476" v="1214" actId="1076"/>
          <ac:spMkLst>
            <pc:docMk/>
            <pc:sldMk cId="3824015318" sldId="295"/>
            <ac:spMk id="9" creationId="{00000000-0000-0000-0000-000000000000}"/>
          </ac:spMkLst>
        </pc:spChg>
        <pc:spChg chg="mod">
          <ac:chgData name="Myroslava Makhynia" userId="7bb0f5b9-dfee-454e-9f70-e4fa02f019ef" providerId="ADAL" clId="{4080F183-4AB4-4E4E-8585-175DA5CCFE61}" dt="2024-07-31T11:04:56.579" v="1289" actId="207"/>
          <ac:spMkLst>
            <pc:docMk/>
            <pc:sldMk cId="3824015318" sldId="295"/>
            <ac:spMk id="10" creationId="{00000000-0000-0000-0000-000000000000}"/>
          </ac:spMkLst>
        </pc:spChg>
        <pc:spChg chg="add del mod">
          <ac:chgData name="Myroslava Makhynia" userId="7bb0f5b9-dfee-454e-9f70-e4fa02f019ef" providerId="ADAL" clId="{4080F183-4AB4-4E4E-8585-175DA5CCFE61}" dt="2024-07-31T10:47:21.016" v="1078" actId="478"/>
          <ac:spMkLst>
            <pc:docMk/>
            <pc:sldMk cId="3824015318" sldId="295"/>
            <ac:spMk id="11" creationId="{2FF1B203-7B3B-F59A-2042-4808BAC45DA3}"/>
          </ac:spMkLst>
        </pc:spChg>
        <pc:spChg chg="add del mod">
          <ac:chgData name="Myroslava Makhynia" userId="7bb0f5b9-dfee-454e-9f70-e4fa02f019ef" providerId="ADAL" clId="{4080F183-4AB4-4E4E-8585-175DA5CCFE61}" dt="2024-07-31T10:47:19.710" v="1077" actId="478"/>
          <ac:spMkLst>
            <pc:docMk/>
            <pc:sldMk cId="3824015318" sldId="295"/>
            <ac:spMk id="12" creationId="{BD66FFF7-B162-E5D8-DEFD-FDE7D2F4ABB3}"/>
          </ac:spMkLst>
        </pc:spChg>
        <pc:spChg chg="add mod">
          <ac:chgData name="Myroslava Makhynia" userId="7bb0f5b9-dfee-454e-9f70-e4fa02f019ef" providerId="ADAL" clId="{4080F183-4AB4-4E4E-8585-175DA5CCFE61}" dt="2024-07-31T10:47:21.451" v="1079"/>
          <ac:spMkLst>
            <pc:docMk/>
            <pc:sldMk cId="3824015318" sldId="295"/>
            <ac:spMk id="13" creationId="{6593ED83-687F-DA90-1F53-0419D2D470AC}"/>
          </ac:spMkLst>
        </pc:spChg>
        <pc:spChg chg="add mod">
          <ac:chgData name="Myroslava Makhynia" userId="7bb0f5b9-dfee-454e-9f70-e4fa02f019ef" providerId="ADAL" clId="{4080F183-4AB4-4E4E-8585-175DA5CCFE61}" dt="2024-07-31T10:47:21.451" v="1079"/>
          <ac:spMkLst>
            <pc:docMk/>
            <pc:sldMk cId="3824015318" sldId="295"/>
            <ac:spMk id="14" creationId="{49D9660D-D649-0F9A-2A2B-05D786642C01}"/>
          </ac:spMkLst>
        </pc:spChg>
        <pc:grpChg chg="mod">
          <ac:chgData name="Myroslava Makhynia" userId="7bb0f5b9-dfee-454e-9f70-e4fa02f019ef" providerId="ADAL" clId="{4080F183-4AB4-4E4E-8585-175DA5CCFE61}" dt="2024-07-31T10:56:06.377" v="1210" actId="14100"/>
          <ac:grpSpMkLst>
            <pc:docMk/>
            <pc:sldMk cId="3824015318" sldId="295"/>
            <ac:grpSpMk id="2" creationId="{00000000-0000-0000-0000-000000000000}"/>
          </ac:grpSpMkLst>
        </pc:grpChg>
        <pc:picChg chg="add del mod">
          <ac:chgData name="Myroslava Makhynia" userId="7bb0f5b9-dfee-454e-9f70-e4fa02f019ef" providerId="ADAL" clId="{4080F183-4AB4-4E4E-8585-175DA5CCFE61}" dt="2024-07-31T11:04:59.017" v="1290" actId="478"/>
          <ac:picMkLst>
            <pc:docMk/>
            <pc:sldMk cId="3824015318" sldId="295"/>
            <ac:picMk id="16" creationId="{5EC74B98-C841-F7B3-686D-507D6909CAF6}"/>
          </ac:picMkLst>
        </pc:picChg>
        <pc:picChg chg="add mod">
          <ac:chgData name="Myroslava Makhynia" userId="7bb0f5b9-dfee-454e-9f70-e4fa02f019ef" providerId="ADAL" clId="{4080F183-4AB4-4E4E-8585-175DA5CCFE61}" dt="2024-07-31T11:05:17.410" v="1293" actId="1076"/>
          <ac:picMkLst>
            <pc:docMk/>
            <pc:sldMk cId="3824015318" sldId="295"/>
            <ac:picMk id="18" creationId="{9F913EBA-4FE9-1CCD-D52E-58BE36354661}"/>
          </ac:picMkLst>
        </pc:picChg>
      </pc:sldChg>
      <pc:sldChg chg="addSp delSp modSp add mod">
        <pc:chgData name="Myroslava Makhynia" userId="7bb0f5b9-dfee-454e-9f70-e4fa02f019ef" providerId="ADAL" clId="{4080F183-4AB4-4E4E-8585-175DA5CCFE61}" dt="2024-07-31T10:58:50.450" v="1240" actId="1076"/>
        <pc:sldMkLst>
          <pc:docMk/>
          <pc:sldMk cId="1931773924" sldId="296"/>
        </pc:sldMkLst>
        <pc:spChg chg="mod">
          <ac:chgData name="Myroslava Makhynia" userId="7bb0f5b9-dfee-454e-9f70-e4fa02f019ef" providerId="ADAL" clId="{4080F183-4AB4-4E4E-8585-175DA5CCFE61}" dt="2024-07-31T10:57:35.131" v="1223" actId="207"/>
          <ac:spMkLst>
            <pc:docMk/>
            <pc:sldMk cId="1931773924" sldId="296"/>
            <ac:spMk id="3" creationId="{00000000-0000-0000-0000-000000000000}"/>
          </ac:spMkLst>
        </pc:spChg>
        <pc:spChg chg="mod">
          <ac:chgData name="Myroslava Makhynia" userId="7bb0f5b9-dfee-454e-9f70-e4fa02f019ef" providerId="ADAL" clId="{4080F183-4AB4-4E4E-8585-175DA5CCFE61}" dt="2024-07-31T10:57:35.131" v="1223" actId="207"/>
          <ac:spMkLst>
            <pc:docMk/>
            <pc:sldMk cId="1931773924" sldId="296"/>
            <ac:spMk id="4" creationId="{00000000-0000-0000-0000-000000000000}"/>
          </ac:spMkLst>
        </pc:spChg>
        <pc:spChg chg="mod">
          <ac:chgData name="Myroslava Makhynia" userId="7bb0f5b9-dfee-454e-9f70-e4fa02f019ef" providerId="ADAL" clId="{4080F183-4AB4-4E4E-8585-175DA5CCFE61}" dt="2024-07-31T10:58:07.097" v="1234" actId="1076"/>
          <ac:spMkLst>
            <pc:docMk/>
            <pc:sldMk cId="1931773924" sldId="296"/>
            <ac:spMk id="5" creationId="{00000000-0000-0000-0000-000000000000}"/>
          </ac:spMkLst>
        </pc:spChg>
        <pc:spChg chg="del">
          <ac:chgData name="Myroslava Makhynia" userId="7bb0f5b9-dfee-454e-9f70-e4fa02f019ef" providerId="ADAL" clId="{4080F183-4AB4-4E4E-8585-175DA5CCFE61}" dt="2024-07-31T10:43:13.948" v="971" actId="478"/>
          <ac:spMkLst>
            <pc:docMk/>
            <pc:sldMk cId="1931773924" sldId="296"/>
            <ac:spMk id="6" creationId="{00000000-0000-0000-0000-000000000000}"/>
          </ac:spMkLst>
        </pc:spChg>
        <pc:spChg chg="del">
          <ac:chgData name="Myroslava Makhynia" userId="7bb0f5b9-dfee-454e-9f70-e4fa02f019ef" providerId="ADAL" clId="{4080F183-4AB4-4E4E-8585-175DA5CCFE61}" dt="2024-07-31T10:43:13.597" v="970" actId="478"/>
          <ac:spMkLst>
            <pc:docMk/>
            <pc:sldMk cId="1931773924" sldId="296"/>
            <ac:spMk id="7" creationId="{00000000-0000-0000-0000-000000000000}"/>
          </ac:spMkLst>
        </pc:spChg>
        <pc:spChg chg="del">
          <ac:chgData name="Myroslava Makhynia" userId="7bb0f5b9-dfee-454e-9f70-e4fa02f019ef" providerId="ADAL" clId="{4080F183-4AB4-4E4E-8585-175DA5CCFE61}" dt="2024-07-31T10:58:12.683" v="1237" actId="478"/>
          <ac:spMkLst>
            <pc:docMk/>
            <pc:sldMk cId="1931773924" sldId="296"/>
            <ac:spMk id="8" creationId="{00000000-0000-0000-0000-000000000000}"/>
          </ac:spMkLst>
        </pc:spChg>
        <pc:spChg chg="mod">
          <ac:chgData name="Myroslava Makhynia" userId="7bb0f5b9-dfee-454e-9f70-e4fa02f019ef" providerId="ADAL" clId="{4080F183-4AB4-4E4E-8585-175DA5CCFE61}" dt="2024-07-31T10:58:00.521" v="1230" actId="1076"/>
          <ac:spMkLst>
            <pc:docMk/>
            <pc:sldMk cId="1931773924" sldId="296"/>
            <ac:spMk id="9" creationId="{00000000-0000-0000-0000-000000000000}"/>
          </ac:spMkLst>
        </pc:spChg>
        <pc:spChg chg="mod">
          <ac:chgData name="Myroslava Makhynia" userId="7bb0f5b9-dfee-454e-9f70-e4fa02f019ef" providerId="ADAL" clId="{4080F183-4AB4-4E4E-8585-175DA5CCFE61}" dt="2024-07-31T10:58:11.186" v="1236" actId="207"/>
          <ac:spMkLst>
            <pc:docMk/>
            <pc:sldMk cId="1931773924" sldId="296"/>
            <ac:spMk id="10" creationId="{00000000-0000-0000-0000-000000000000}"/>
          </ac:spMkLst>
        </pc:spChg>
        <pc:spChg chg="add del mod">
          <ac:chgData name="Myroslava Makhynia" userId="7bb0f5b9-dfee-454e-9f70-e4fa02f019ef" providerId="ADAL" clId="{4080F183-4AB4-4E4E-8585-175DA5CCFE61}" dt="2024-07-31T10:47:24.888" v="1081" actId="478"/>
          <ac:spMkLst>
            <pc:docMk/>
            <pc:sldMk cId="1931773924" sldId="296"/>
            <ac:spMk id="11" creationId="{F729D249-67C1-22D5-4958-C5D7EC24D901}"/>
          </ac:spMkLst>
        </pc:spChg>
        <pc:spChg chg="add del mod">
          <ac:chgData name="Myroslava Makhynia" userId="7bb0f5b9-dfee-454e-9f70-e4fa02f019ef" providerId="ADAL" clId="{4080F183-4AB4-4E4E-8585-175DA5CCFE61}" dt="2024-07-31T10:47:23.728" v="1080" actId="478"/>
          <ac:spMkLst>
            <pc:docMk/>
            <pc:sldMk cId="1931773924" sldId="296"/>
            <ac:spMk id="12" creationId="{95117AD8-C621-CCB2-01C2-8DC2527F8A7B}"/>
          </ac:spMkLst>
        </pc:spChg>
        <pc:spChg chg="add mod">
          <ac:chgData name="Myroslava Makhynia" userId="7bb0f5b9-dfee-454e-9f70-e4fa02f019ef" providerId="ADAL" clId="{4080F183-4AB4-4E4E-8585-175DA5CCFE61}" dt="2024-07-31T10:47:25.414" v="1082"/>
          <ac:spMkLst>
            <pc:docMk/>
            <pc:sldMk cId="1931773924" sldId="296"/>
            <ac:spMk id="13" creationId="{F283B7DD-6A88-E114-D86A-EC58CDDAA633}"/>
          </ac:spMkLst>
        </pc:spChg>
        <pc:spChg chg="add mod">
          <ac:chgData name="Myroslava Makhynia" userId="7bb0f5b9-dfee-454e-9f70-e4fa02f019ef" providerId="ADAL" clId="{4080F183-4AB4-4E4E-8585-175DA5CCFE61}" dt="2024-07-31T10:47:25.414" v="1082"/>
          <ac:spMkLst>
            <pc:docMk/>
            <pc:sldMk cId="1931773924" sldId="296"/>
            <ac:spMk id="14" creationId="{995CA550-399F-0031-ABFA-421625A8842F}"/>
          </ac:spMkLst>
        </pc:spChg>
        <pc:grpChg chg="mod">
          <ac:chgData name="Myroslava Makhynia" userId="7bb0f5b9-dfee-454e-9f70-e4fa02f019ef" providerId="ADAL" clId="{4080F183-4AB4-4E4E-8585-175DA5CCFE61}" dt="2024-07-31T10:58:04.305" v="1233" actId="1076"/>
          <ac:grpSpMkLst>
            <pc:docMk/>
            <pc:sldMk cId="1931773924" sldId="296"/>
            <ac:grpSpMk id="2" creationId="{00000000-0000-0000-0000-000000000000}"/>
          </ac:grpSpMkLst>
        </pc:grpChg>
        <pc:picChg chg="add mod">
          <ac:chgData name="Myroslava Makhynia" userId="7bb0f5b9-dfee-454e-9f70-e4fa02f019ef" providerId="ADAL" clId="{4080F183-4AB4-4E4E-8585-175DA5CCFE61}" dt="2024-07-31T10:58:50.450" v="1240" actId="1076"/>
          <ac:picMkLst>
            <pc:docMk/>
            <pc:sldMk cId="1931773924" sldId="296"/>
            <ac:picMk id="16" creationId="{4A0F81DE-5CC3-B2E9-5B86-7E158691C33C}"/>
          </ac:picMkLst>
        </pc:picChg>
      </pc:sldChg>
      <pc:sldChg chg="addSp delSp modSp add mod">
        <pc:chgData name="Myroslava Makhynia" userId="7bb0f5b9-dfee-454e-9f70-e4fa02f019ef" providerId="ADAL" clId="{4080F183-4AB4-4E4E-8585-175DA5CCFE61}" dt="2024-07-31T11:00:01.747" v="1251" actId="1076"/>
        <pc:sldMkLst>
          <pc:docMk/>
          <pc:sldMk cId="3943570670" sldId="297"/>
        </pc:sldMkLst>
        <pc:spChg chg="mod">
          <ac:chgData name="Myroslava Makhynia" userId="7bb0f5b9-dfee-454e-9f70-e4fa02f019ef" providerId="ADAL" clId="{4080F183-4AB4-4E4E-8585-175DA5CCFE61}" dt="2024-07-31T10:59:27.694" v="1246" actId="207"/>
          <ac:spMkLst>
            <pc:docMk/>
            <pc:sldMk cId="3943570670" sldId="297"/>
            <ac:spMk id="3" creationId="{00000000-0000-0000-0000-000000000000}"/>
          </ac:spMkLst>
        </pc:spChg>
        <pc:spChg chg="mod">
          <ac:chgData name="Myroslava Makhynia" userId="7bb0f5b9-dfee-454e-9f70-e4fa02f019ef" providerId="ADAL" clId="{4080F183-4AB4-4E4E-8585-175DA5CCFE61}" dt="2024-07-31T10:59:27.694" v="1246" actId="207"/>
          <ac:spMkLst>
            <pc:docMk/>
            <pc:sldMk cId="3943570670" sldId="297"/>
            <ac:spMk id="4" creationId="{00000000-0000-0000-0000-000000000000}"/>
          </ac:spMkLst>
        </pc:spChg>
        <pc:spChg chg="mod">
          <ac:chgData name="Myroslava Makhynia" userId="7bb0f5b9-dfee-454e-9f70-e4fa02f019ef" providerId="ADAL" clId="{4080F183-4AB4-4E4E-8585-175DA5CCFE61}" dt="2024-07-31T10:59:18.181" v="1243" actId="1076"/>
          <ac:spMkLst>
            <pc:docMk/>
            <pc:sldMk cId="3943570670" sldId="297"/>
            <ac:spMk id="5" creationId="{00000000-0000-0000-0000-000000000000}"/>
          </ac:spMkLst>
        </pc:spChg>
        <pc:spChg chg="del">
          <ac:chgData name="Myroslava Makhynia" userId="7bb0f5b9-dfee-454e-9f70-e4fa02f019ef" providerId="ADAL" clId="{4080F183-4AB4-4E4E-8585-175DA5CCFE61}" dt="2024-07-31T10:43:18.727" v="973" actId="478"/>
          <ac:spMkLst>
            <pc:docMk/>
            <pc:sldMk cId="3943570670" sldId="297"/>
            <ac:spMk id="6" creationId="{00000000-0000-0000-0000-000000000000}"/>
          </ac:spMkLst>
        </pc:spChg>
        <pc:spChg chg="del">
          <ac:chgData name="Myroslava Makhynia" userId="7bb0f5b9-dfee-454e-9f70-e4fa02f019ef" providerId="ADAL" clId="{4080F183-4AB4-4E4E-8585-175DA5CCFE61}" dt="2024-07-31T10:43:19.100" v="974" actId="478"/>
          <ac:spMkLst>
            <pc:docMk/>
            <pc:sldMk cId="3943570670" sldId="297"/>
            <ac:spMk id="7" creationId="{00000000-0000-0000-0000-000000000000}"/>
          </ac:spMkLst>
        </pc:spChg>
        <pc:spChg chg="del">
          <ac:chgData name="Myroslava Makhynia" userId="7bb0f5b9-dfee-454e-9f70-e4fa02f019ef" providerId="ADAL" clId="{4080F183-4AB4-4E4E-8585-175DA5CCFE61}" dt="2024-07-31T10:59:35.139" v="1248" actId="478"/>
          <ac:spMkLst>
            <pc:docMk/>
            <pc:sldMk cId="3943570670" sldId="297"/>
            <ac:spMk id="8" creationId="{00000000-0000-0000-0000-000000000000}"/>
          </ac:spMkLst>
        </pc:spChg>
        <pc:spChg chg="mod">
          <ac:chgData name="Myroslava Makhynia" userId="7bb0f5b9-dfee-454e-9f70-e4fa02f019ef" providerId="ADAL" clId="{4080F183-4AB4-4E4E-8585-175DA5CCFE61}" dt="2024-07-31T10:59:15.229" v="1242" actId="1076"/>
          <ac:spMkLst>
            <pc:docMk/>
            <pc:sldMk cId="3943570670" sldId="297"/>
            <ac:spMk id="9" creationId="{00000000-0000-0000-0000-000000000000}"/>
          </ac:spMkLst>
        </pc:spChg>
        <pc:spChg chg="mod">
          <ac:chgData name="Myroslava Makhynia" userId="7bb0f5b9-dfee-454e-9f70-e4fa02f019ef" providerId="ADAL" clId="{4080F183-4AB4-4E4E-8585-175DA5CCFE61}" dt="2024-07-31T10:59:25.661" v="1245" actId="1076"/>
          <ac:spMkLst>
            <pc:docMk/>
            <pc:sldMk cId="3943570670" sldId="297"/>
            <ac:spMk id="10" creationId="{00000000-0000-0000-0000-000000000000}"/>
          </ac:spMkLst>
        </pc:spChg>
        <pc:spChg chg="add del mod">
          <ac:chgData name="Myroslava Makhynia" userId="7bb0f5b9-dfee-454e-9f70-e4fa02f019ef" providerId="ADAL" clId="{4080F183-4AB4-4E4E-8585-175DA5CCFE61}" dt="2024-07-31T10:47:27.919" v="1083" actId="478"/>
          <ac:spMkLst>
            <pc:docMk/>
            <pc:sldMk cId="3943570670" sldId="297"/>
            <ac:spMk id="11" creationId="{96B05C33-61A2-4361-D237-1C77CF6D074D}"/>
          </ac:spMkLst>
        </pc:spChg>
        <pc:spChg chg="add del mod">
          <ac:chgData name="Myroslava Makhynia" userId="7bb0f5b9-dfee-454e-9f70-e4fa02f019ef" providerId="ADAL" clId="{4080F183-4AB4-4E4E-8585-175DA5CCFE61}" dt="2024-07-31T10:47:29.236" v="1085" actId="478"/>
          <ac:spMkLst>
            <pc:docMk/>
            <pc:sldMk cId="3943570670" sldId="297"/>
            <ac:spMk id="12" creationId="{C0E96F43-4250-78A9-CA77-EF9412CA8218}"/>
          </ac:spMkLst>
        </pc:spChg>
        <pc:spChg chg="add mod">
          <ac:chgData name="Myroslava Makhynia" userId="7bb0f5b9-dfee-454e-9f70-e4fa02f019ef" providerId="ADAL" clId="{4080F183-4AB4-4E4E-8585-175DA5CCFE61}" dt="2024-07-31T10:47:29.680" v="1086"/>
          <ac:spMkLst>
            <pc:docMk/>
            <pc:sldMk cId="3943570670" sldId="297"/>
            <ac:spMk id="13" creationId="{29757ABC-B61F-3B12-68F7-206CAAE374CE}"/>
          </ac:spMkLst>
        </pc:spChg>
        <pc:spChg chg="add mod">
          <ac:chgData name="Myroslava Makhynia" userId="7bb0f5b9-dfee-454e-9f70-e4fa02f019ef" providerId="ADAL" clId="{4080F183-4AB4-4E4E-8585-175DA5CCFE61}" dt="2024-07-31T10:47:29.680" v="1086"/>
          <ac:spMkLst>
            <pc:docMk/>
            <pc:sldMk cId="3943570670" sldId="297"/>
            <ac:spMk id="14" creationId="{BDAD340B-E953-314B-1578-2DEAEC55BEAA}"/>
          </ac:spMkLst>
        </pc:spChg>
        <pc:grpChg chg="mod">
          <ac:chgData name="Myroslava Makhynia" userId="7bb0f5b9-dfee-454e-9f70-e4fa02f019ef" providerId="ADAL" clId="{4080F183-4AB4-4E4E-8585-175DA5CCFE61}" dt="2024-07-31T10:59:31.221" v="1247" actId="14100"/>
          <ac:grpSpMkLst>
            <pc:docMk/>
            <pc:sldMk cId="3943570670" sldId="297"/>
            <ac:grpSpMk id="2" creationId="{00000000-0000-0000-0000-000000000000}"/>
          </ac:grpSpMkLst>
        </pc:grpChg>
        <pc:picChg chg="add mod">
          <ac:chgData name="Myroslava Makhynia" userId="7bb0f5b9-dfee-454e-9f70-e4fa02f019ef" providerId="ADAL" clId="{4080F183-4AB4-4E4E-8585-175DA5CCFE61}" dt="2024-07-31T11:00:01.747" v="1251" actId="1076"/>
          <ac:picMkLst>
            <pc:docMk/>
            <pc:sldMk cId="3943570670" sldId="297"/>
            <ac:picMk id="16" creationId="{02E9CE42-F2F9-8318-F323-1F9ED41A9BD5}"/>
          </ac:picMkLst>
        </pc:picChg>
      </pc:sldChg>
      <pc:sldChg chg="addSp delSp modSp add mod">
        <pc:chgData name="Myroslava Makhynia" userId="7bb0f5b9-dfee-454e-9f70-e4fa02f019ef" providerId="ADAL" clId="{4080F183-4AB4-4E4E-8585-175DA5CCFE61}" dt="2024-07-31T11:00:48.656" v="1261" actId="1076"/>
        <pc:sldMkLst>
          <pc:docMk/>
          <pc:sldMk cId="2543698705" sldId="298"/>
        </pc:sldMkLst>
        <pc:spChg chg="mod">
          <ac:chgData name="Myroslava Makhynia" userId="7bb0f5b9-dfee-454e-9f70-e4fa02f019ef" providerId="ADAL" clId="{4080F183-4AB4-4E4E-8585-175DA5CCFE61}" dt="2024-07-31T11:00:25.836" v="1256" actId="207"/>
          <ac:spMkLst>
            <pc:docMk/>
            <pc:sldMk cId="2543698705" sldId="298"/>
            <ac:spMk id="3" creationId="{00000000-0000-0000-0000-000000000000}"/>
          </ac:spMkLst>
        </pc:spChg>
        <pc:spChg chg="mod">
          <ac:chgData name="Myroslava Makhynia" userId="7bb0f5b9-dfee-454e-9f70-e4fa02f019ef" providerId="ADAL" clId="{4080F183-4AB4-4E4E-8585-175DA5CCFE61}" dt="2024-07-31T11:00:25.836" v="1256" actId="207"/>
          <ac:spMkLst>
            <pc:docMk/>
            <pc:sldMk cId="2543698705" sldId="298"/>
            <ac:spMk id="4" creationId="{00000000-0000-0000-0000-000000000000}"/>
          </ac:spMkLst>
        </pc:spChg>
        <pc:spChg chg="del">
          <ac:chgData name="Myroslava Makhynia" userId="7bb0f5b9-dfee-454e-9f70-e4fa02f019ef" providerId="ADAL" clId="{4080F183-4AB4-4E4E-8585-175DA5CCFE61}" dt="2024-07-31T10:43:23.579" v="977" actId="478"/>
          <ac:spMkLst>
            <pc:docMk/>
            <pc:sldMk cId="2543698705" sldId="298"/>
            <ac:spMk id="6" creationId="{00000000-0000-0000-0000-000000000000}"/>
          </ac:spMkLst>
        </pc:spChg>
        <pc:spChg chg="del">
          <ac:chgData name="Myroslava Makhynia" userId="7bb0f5b9-dfee-454e-9f70-e4fa02f019ef" providerId="ADAL" clId="{4080F183-4AB4-4E4E-8585-175DA5CCFE61}" dt="2024-07-31T10:43:23.078" v="976" actId="478"/>
          <ac:spMkLst>
            <pc:docMk/>
            <pc:sldMk cId="2543698705" sldId="298"/>
            <ac:spMk id="7" creationId="{00000000-0000-0000-0000-000000000000}"/>
          </ac:spMkLst>
        </pc:spChg>
        <pc:spChg chg="del">
          <ac:chgData name="Myroslava Makhynia" userId="7bb0f5b9-dfee-454e-9f70-e4fa02f019ef" providerId="ADAL" clId="{4080F183-4AB4-4E4E-8585-175DA5CCFE61}" dt="2024-07-31T11:00:28.987" v="1258" actId="478"/>
          <ac:spMkLst>
            <pc:docMk/>
            <pc:sldMk cId="2543698705" sldId="298"/>
            <ac:spMk id="8" creationId="{00000000-0000-0000-0000-000000000000}"/>
          </ac:spMkLst>
        </pc:spChg>
        <pc:spChg chg="mod">
          <ac:chgData name="Myroslava Makhynia" userId="7bb0f5b9-dfee-454e-9f70-e4fa02f019ef" providerId="ADAL" clId="{4080F183-4AB4-4E4E-8585-175DA5CCFE61}" dt="2024-07-31T11:00:12.521" v="1253" actId="1076"/>
          <ac:spMkLst>
            <pc:docMk/>
            <pc:sldMk cId="2543698705" sldId="298"/>
            <ac:spMk id="9" creationId="{00000000-0000-0000-0000-000000000000}"/>
          </ac:spMkLst>
        </pc:spChg>
        <pc:spChg chg="mod">
          <ac:chgData name="Myroslava Makhynia" userId="7bb0f5b9-dfee-454e-9f70-e4fa02f019ef" providerId="ADAL" clId="{4080F183-4AB4-4E4E-8585-175DA5CCFE61}" dt="2024-07-31T11:00:21.029" v="1255" actId="1076"/>
          <ac:spMkLst>
            <pc:docMk/>
            <pc:sldMk cId="2543698705" sldId="298"/>
            <ac:spMk id="10" creationId="{00000000-0000-0000-0000-000000000000}"/>
          </ac:spMkLst>
        </pc:spChg>
        <pc:spChg chg="add del mod">
          <ac:chgData name="Myroslava Makhynia" userId="7bb0f5b9-dfee-454e-9f70-e4fa02f019ef" providerId="ADAL" clId="{4080F183-4AB4-4E4E-8585-175DA5CCFE61}" dt="2024-07-31T10:47:32.434" v="1087" actId="478"/>
          <ac:spMkLst>
            <pc:docMk/>
            <pc:sldMk cId="2543698705" sldId="298"/>
            <ac:spMk id="11" creationId="{F50C9ED5-F1B8-89E6-16D4-0A72C7B43D20}"/>
          </ac:spMkLst>
        </pc:spChg>
        <pc:spChg chg="add del mod">
          <ac:chgData name="Myroslava Makhynia" userId="7bb0f5b9-dfee-454e-9f70-e4fa02f019ef" providerId="ADAL" clId="{4080F183-4AB4-4E4E-8585-175DA5CCFE61}" dt="2024-07-31T10:47:33.491" v="1088" actId="478"/>
          <ac:spMkLst>
            <pc:docMk/>
            <pc:sldMk cId="2543698705" sldId="298"/>
            <ac:spMk id="12" creationId="{82AA316A-2B78-0E58-0BB1-8EEFBC737C16}"/>
          </ac:spMkLst>
        </pc:spChg>
        <pc:spChg chg="add mod">
          <ac:chgData name="Myroslava Makhynia" userId="7bb0f5b9-dfee-454e-9f70-e4fa02f019ef" providerId="ADAL" clId="{4080F183-4AB4-4E4E-8585-175DA5CCFE61}" dt="2024-07-31T10:47:34.086" v="1089"/>
          <ac:spMkLst>
            <pc:docMk/>
            <pc:sldMk cId="2543698705" sldId="298"/>
            <ac:spMk id="13" creationId="{6D7CFED7-A5FA-6C40-3374-AF5037E2A558}"/>
          </ac:spMkLst>
        </pc:spChg>
        <pc:spChg chg="add mod">
          <ac:chgData name="Myroslava Makhynia" userId="7bb0f5b9-dfee-454e-9f70-e4fa02f019ef" providerId="ADAL" clId="{4080F183-4AB4-4E4E-8585-175DA5CCFE61}" dt="2024-07-31T10:47:34.086" v="1089"/>
          <ac:spMkLst>
            <pc:docMk/>
            <pc:sldMk cId="2543698705" sldId="298"/>
            <ac:spMk id="14" creationId="{DE1B51AC-E3E0-51CB-7380-A8F3F6085D4C}"/>
          </ac:spMkLst>
        </pc:spChg>
        <pc:grpChg chg="mod">
          <ac:chgData name="Myroslava Makhynia" userId="7bb0f5b9-dfee-454e-9f70-e4fa02f019ef" providerId="ADAL" clId="{4080F183-4AB4-4E4E-8585-175DA5CCFE61}" dt="2024-07-31T11:00:27.648" v="1257" actId="14100"/>
          <ac:grpSpMkLst>
            <pc:docMk/>
            <pc:sldMk cId="2543698705" sldId="298"/>
            <ac:grpSpMk id="2" creationId="{00000000-0000-0000-0000-000000000000}"/>
          </ac:grpSpMkLst>
        </pc:grpChg>
        <pc:picChg chg="add mod">
          <ac:chgData name="Myroslava Makhynia" userId="7bb0f5b9-dfee-454e-9f70-e4fa02f019ef" providerId="ADAL" clId="{4080F183-4AB4-4E4E-8585-175DA5CCFE61}" dt="2024-07-31T11:00:48.656" v="1261" actId="1076"/>
          <ac:picMkLst>
            <pc:docMk/>
            <pc:sldMk cId="2543698705" sldId="298"/>
            <ac:picMk id="16" creationId="{2E3C8F5D-0E94-F48C-4582-F42124824685}"/>
          </ac:picMkLst>
        </pc:picChg>
      </pc:sldChg>
      <pc:sldChg chg="addSp delSp modSp add mod">
        <pc:chgData name="Myroslava Makhynia" userId="7bb0f5b9-dfee-454e-9f70-e4fa02f019ef" providerId="ADAL" clId="{4080F183-4AB4-4E4E-8585-175DA5CCFE61}" dt="2024-07-31T11:02:54.323" v="1273" actId="1076"/>
        <pc:sldMkLst>
          <pc:docMk/>
          <pc:sldMk cId="484772856" sldId="299"/>
        </pc:sldMkLst>
        <pc:spChg chg="mod">
          <ac:chgData name="Myroslava Makhynia" userId="7bb0f5b9-dfee-454e-9f70-e4fa02f019ef" providerId="ADAL" clId="{4080F183-4AB4-4E4E-8585-175DA5CCFE61}" dt="2024-07-31T11:01:01.943" v="1263" actId="207"/>
          <ac:spMkLst>
            <pc:docMk/>
            <pc:sldMk cId="484772856" sldId="299"/>
            <ac:spMk id="3" creationId="{00000000-0000-0000-0000-000000000000}"/>
          </ac:spMkLst>
        </pc:spChg>
        <pc:spChg chg="mod">
          <ac:chgData name="Myroslava Makhynia" userId="7bb0f5b9-dfee-454e-9f70-e4fa02f019ef" providerId="ADAL" clId="{4080F183-4AB4-4E4E-8585-175DA5CCFE61}" dt="2024-07-31T11:01:01.943" v="1263" actId="207"/>
          <ac:spMkLst>
            <pc:docMk/>
            <pc:sldMk cId="484772856" sldId="299"/>
            <ac:spMk id="4" creationId="{00000000-0000-0000-0000-000000000000}"/>
          </ac:spMkLst>
        </pc:spChg>
        <pc:spChg chg="del">
          <ac:chgData name="Myroslava Makhynia" userId="7bb0f5b9-dfee-454e-9f70-e4fa02f019ef" providerId="ADAL" clId="{4080F183-4AB4-4E4E-8585-175DA5CCFE61}" dt="2024-07-31T10:43:29.121" v="980" actId="478"/>
          <ac:spMkLst>
            <pc:docMk/>
            <pc:sldMk cId="484772856" sldId="299"/>
            <ac:spMk id="6" creationId="{00000000-0000-0000-0000-000000000000}"/>
          </ac:spMkLst>
        </pc:spChg>
        <pc:spChg chg="del">
          <ac:chgData name="Myroslava Makhynia" userId="7bb0f5b9-dfee-454e-9f70-e4fa02f019ef" providerId="ADAL" clId="{4080F183-4AB4-4E4E-8585-175DA5CCFE61}" dt="2024-07-31T10:43:28.487" v="979" actId="478"/>
          <ac:spMkLst>
            <pc:docMk/>
            <pc:sldMk cId="484772856" sldId="299"/>
            <ac:spMk id="7" creationId="{00000000-0000-0000-0000-000000000000}"/>
          </ac:spMkLst>
        </pc:spChg>
        <pc:spChg chg="del">
          <ac:chgData name="Myroslava Makhynia" userId="7bb0f5b9-dfee-454e-9f70-e4fa02f019ef" providerId="ADAL" clId="{4080F183-4AB4-4E4E-8585-175DA5CCFE61}" dt="2024-07-31T11:02:08.944" v="1270" actId="478"/>
          <ac:spMkLst>
            <pc:docMk/>
            <pc:sldMk cId="484772856" sldId="299"/>
            <ac:spMk id="8" creationId="{00000000-0000-0000-0000-000000000000}"/>
          </ac:spMkLst>
        </pc:spChg>
        <pc:spChg chg="mod">
          <ac:chgData name="Myroslava Makhynia" userId="7bb0f5b9-dfee-454e-9f70-e4fa02f019ef" providerId="ADAL" clId="{4080F183-4AB4-4E4E-8585-175DA5CCFE61}" dt="2024-07-31T11:01:46.879" v="1267" actId="1076"/>
          <ac:spMkLst>
            <pc:docMk/>
            <pc:sldMk cId="484772856" sldId="299"/>
            <ac:spMk id="9" creationId="{00000000-0000-0000-0000-000000000000}"/>
          </ac:spMkLst>
        </pc:spChg>
        <pc:spChg chg="mod">
          <ac:chgData name="Myroslava Makhynia" userId="7bb0f5b9-dfee-454e-9f70-e4fa02f019ef" providerId="ADAL" clId="{4080F183-4AB4-4E4E-8585-175DA5CCFE61}" dt="2024-07-31T11:01:58.829" v="1269" actId="1076"/>
          <ac:spMkLst>
            <pc:docMk/>
            <pc:sldMk cId="484772856" sldId="299"/>
            <ac:spMk id="10" creationId="{00000000-0000-0000-0000-000000000000}"/>
          </ac:spMkLst>
        </pc:spChg>
        <pc:spChg chg="add del mod">
          <ac:chgData name="Myroslava Makhynia" userId="7bb0f5b9-dfee-454e-9f70-e4fa02f019ef" providerId="ADAL" clId="{4080F183-4AB4-4E4E-8585-175DA5CCFE61}" dt="2024-07-31T10:47:38.103" v="1091" actId="478"/>
          <ac:spMkLst>
            <pc:docMk/>
            <pc:sldMk cId="484772856" sldId="299"/>
            <ac:spMk id="11" creationId="{EB1810F9-71DF-FBBF-D65B-C1F17AA007B8}"/>
          </ac:spMkLst>
        </pc:spChg>
        <pc:spChg chg="add del mod">
          <ac:chgData name="Myroslava Makhynia" userId="7bb0f5b9-dfee-454e-9f70-e4fa02f019ef" providerId="ADAL" clId="{4080F183-4AB4-4E4E-8585-175DA5CCFE61}" dt="2024-07-31T10:47:37.034" v="1090" actId="478"/>
          <ac:spMkLst>
            <pc:docMk/>
            <pc:sldMk cId="484772856" sldId="299"/>
            <ac:spMk id="12" creationId="{81E14990-0382-150A-4A2C-0765AAD163BB}"/>
          </ac:spMkLst>
        </pc:spChg>
        <pc:spChg chg="add mod">
          <ac:chgData name="Myroslava Makhynia" userId="7bb0f5b9-dfee-454e-9f70-e4fa02f019ef" providerId="ADAL" clId="{4080F183-4AB4-4E4E-8585-175DA5CCFE61}" dt="2024-07-31T10:47:38.637" v="1092"/>
          <ac:spMkLst>
            <pc:docMk/>
            <pc:sldMk cId="484772856" sldId="299"/>
            <ac:spMk id="13" creationId="{6B26D350-3496-A1C7-C0E0-EC6FB787DA58}"/>
          </ac:spMkLst>
        </pc:spChg>
        <pc:spChg chg="add mod">
          <ac:chgData name="Myroslava Makhynia" userId="7bb0f5b9-dfee-454e-9f70-e4fa02f019ef" providerId="ADAL" clId="{4080F183-4AB4-4E4E-8585-175DA5CCFE61}" dt="2024-07-31T10:47:38.637" v="1092"/>
          <ac:spMkLst>
            <pc:docMk/>
            <pc:sldMk cId="484772856" sldId="299"/>
            <ac:spMk id="14" creationId="{2FD9BA1C-8F8C-22F3-AE84-692C59950E20}"/>
          </ac:spMkLst>
        </pc:spChg>
        <pc:grpChg chg="mod">
          <ac:chgData name="Myroslava Makhynia" userId="7bb0f5b9-dfee-454e-9f70-e4fa02f019ef" providerId="ADAL" clId="{4080F183-4AB4-4E4E-8585-175DA5CCFE61}" dt="2024-07-31T11:01:06.248" v="1265" actId="14100"/>
          <ac:grpSpMkLst>
            <pc:docMk/>
            <pc:sldMk cId="484772856" sldId="299"/>
            <ac:grpSpMk id="2" creationId="{00000000-0000-0000-0000-000000000000}"/>
          </ac:grpSpMkLst>
        </pc:grpChg>
        <pc:picChg chg="add mod">
          <ac:chgData name="Myroslava Makhynia" userId="7bb0f5b9-dfee-454e-9f70-e4fa02f019ef" providerId="ADAL" clId="{4080F183-4AB4-4E4E-8585-175DA5CCFE61}" dt="2024-07-31T11:02:54.323" v="1273" actId="1076"/>
          <ac:picMkLst>
            <pc:docMk/>
            <pc:sldMk cId="484772856" sldId="299"/>
            <ac:picMk id="16" creationId="{41DC9E25-8634-6AC2-089E-F0E4262B7542}"/>
          </ac:picMkLst>
        </pc:picChg>
      </pc:sldChg>
      <pc:sldChg chg="addSp delSp modSp add mod">
        <pc:chgData name="Myroslava Makhynia" userId="7bb0f5b9-dfee-454e-9f70-e4fa02f019ef" providerId="ADAL" clId="{4080F183-4AB4-4E4E-8585-175DA5CCFE61}" dt="2024-07-31T11:03:41.418" v="1283" actId="1076"/>
        <pc:sldMkLst>
          <pc:docMk/>
          <pc:sldMk cId="1616647753" sldId="300"/>
        </pc:sldMkLst>
        <pc:spChg chg="mod">
          <ac:chgData name="Myroslava Makhynia" userId="7bb0f5b9-dfee-454e-9f70-e4fa02f019ef" providerId="ADAL" clId="{4080F183-4AB4-4E4E-8585-175DA5CCFE61}" dt="2024-07-31T11:02:58.672" v="1274" actId="207"/>
          <ac:spMkLst>
            <pc:docMk/>
            <pc:sldMk cId="1616647753" sldId="300"/>
            <ac:spMk id="3" creationId="{00000000-0000-0000-0000-000000000000}"/>
          </ac:spMkLst>
        </pc:spChg>
        <pc:spChg chg="mod">
          <ac:chgData name="Myroslava Makhynia" userId="7bb0f5b9-dfee-454e-9f70-e4fa02f019ef" providerId="ADAL" clId="{4080F183-4AB4-4E4E-8585-175DA5CCFE61}" dt="2024-07-31T11:02:58.672" v="1274" actId="207"/>
          <ac:spMkLst>
            <pc:docMk/>
            <pc:sldMk cId="1616647753" sldId="300"/>
            <ac:spMk id="4" creationId="{00000000-0000-0000-0000-000000000000}"/>
          </ac:spMkLst>
        </pc:spChg>
        <pc:spChg chg="del">
          <ac:chgData name="Myroslava Makhynia" userId="7bb0f5b9-dfee-454e-9f70-e4fa02f019ef" providerId="ADAL" clId="{4080F183-4AB4-4E4E-8585-175DA5CCFE61}" dt="2024-07-31T10:43:32.609" v="982" actId="478"/>
          <ac:spMkLst>
            <pc:docMk/>
            <pc:sldMk cId="1616647753" sldId="300"/>
            <ac:spMk id="6" creationId="{00000000-0000-0000-0000-000000000000}"/>
          </ac:spMkLst>
        </pc:spChg>
        <pc:spChg chg="del">
          <ac:chgData name="Myroslava Makhynia" userId="7bb0f5b9-dfee-454e-9f70-e4fa02f019ef" providerId="ADAL" clId="{4080F183-4AB4-4E4E-8585-175DA5CCFE61}" dt="2024-07-31T10:43:32.909" v="983" actId="478"/>
          <ac:spMkLst>
            <pc:docMk/>
            <pc:sldMk cId="1616647753" sldId="300"/>
            <ac:spMk id="7" creationId="{00000000-0000-0000-0000-000000000000}"/>
          </ac:spMkLst>
        </pc:spChg>
        <pc:spChg chg="del">
          <ac:chgData name="Myroslava Makhynia" userId="7bb0f5b9-dfee-454e-9f70-e4fa02f019ef" providerId="ADAL" clId="{4080F183-4AB4-4E4E-8585-175DA5CCFE61}" dt="2024-07-31T11:03:30.538" v="1281" actId="478"/>
          <ac:spMkLst>
            <pc:docMk/>
            <pc:sldMk cId="1616647753" sldId="300"/>
            <ac:spMk id="8" creationId="{00000000-0000-0000-0000-000000000000}"/>
          </ac:spMkLst>
        </pc:spChg>
        <pc:spChg chg="mod">
          <ac:chgData name="Myroslava Makhynia" userId="7bb0f5b9-dfee-454e-9f70-e4fa02f019ef" providerId="ADAL" clId="{4080F183-4AB4-4E4E-8585-175DA5CCFE61}" dt="2024-07-31T11:03:08.682" v="1277" actId="1076"/>
          <ac:spMkLst>
            <pc:docMk/>
            <pc:sldMk cId="1616647753" sldId="300"/>
            <ac:spMk id="9" creationId="{00000000-0000-0000-0000-000000000000}"/>
          </ac:spMkLst>
        </pc:spChg>
        <pc:spChg chg="mod">
          <ac:chgData name="Myroslava Makhynia" userId="7bb0f5b9-dfee-454e-9f70-e4fa02f019ef" providerId="ADAL" clId="{4080F183-4AB4-4E4E-8585-175DA5CCFE61}" dt="2024-07-31T11:03:20.572" v="1279" actId="1076"/>
          <ac:spMkLst>
            <pc:docMk/>
            <pc:sldMk cId="1616647753" sldId="300"/>
            <ac:spMk id="10" creationId="{00000000-0000-0000-0000-000000000000}"/>
          </ac:spMkLst>
        </pc:spChg>
        <pc:spChg chg="add del mod">
          <ac:chgData name="Myroslava Makhynia" userId="7bb0f5b9-dfee-454e-9f70-e4fa02f019ef" providerId="ADAL" clId="{4080F183-4AB4-4E4E-8585-175DA5CCFE61}" dt="2024-07-31T10:47:42.496" v="1094" actId="478"/>
          <ac:spMkLst>
            <pc:docMk/>
            <pc:sldMk cId="1616647753" sldId="300"/>
            <ac:spMk id="11" creationId="{5C7E174F-BCA7-5410-1148-485B10E661DA}"/>
          </ac:spMkLst>
        </pc:spChg>
        <pc:spChg chg="add del mod">
          <ac:chgData name="Myroslava Makhynia" userId="7bb0f5b9-dfee-454e-9f70-e4fa02f019ef" providerId="ADAL" clId="{4080F183-4AB4-4E4E-8585-175DA5CCFE61}" dt="2024-07-31T10:47:41.203" v="1093" actId="478"/>
          <ac:spMkLst>
            <pc:docMk/>
            <pc:sldMk cId="1616647753" sldId="300"/>
            <ac:spMk id="12" creationId="{D7AC641F-BDE8-F63F-A0D9-18D48B01FA2D}"/>
          </ac:spMkLst>
        </pc:spChg>
        <pc:spChg chg="add mod">
          <ac:chgData name="Myroslava Makhynia" userId="7bb0f5b9-dfee-454e-9f70-e4fa02f019ef" providerId="ADAL" clId="{4080F183-4AB4-4E4E-8585-175DA5CCFE61}" dt="2024-07-31T10:47:43.011" v="1095"/>
          <ac:spMkLst>
            <pc:docMk/>
            <pc:sldMk cId="1616647753" sldId="300"/>
            <ac:spMk id="13" creationId="{1F051CE8-F715-9EF9-0E1C-701953B00878}"/>
          </ac:spMkLst>
        </pc:spChg>
        <pc:spChg chg="add mod">
          <ac:chgData name="Myroslava Makhynia" userId="7bb0f5b9-dfee-454e-9f70-e4fa02f019ef" providerId="ADAL" clId="{4080F183-4AB4-4E4E-8585-175DA5CCFE61}" dt="2024-07-31T10:47:43.011" v="1095"/>
          <ac:spMkLst>
            <pc:docMk/>
            <pc:sldMk cId="1616647753" sldId="300"/>
            <ac:spMk id="14" creationId="{AB76DD14-F239-E252-0CAC-1BC29D1ED880}"/>
          </ac:spMkLst>
        </pc:spChg>
        <pc:grpChg chg="mod">
          <ac:chgData name="Myroslava Makhynia" userId="7bb0f5b9-dfee-454e-9f70-e4fa02f019ef" providerId="ADAL" clId="{4080F183-4AB4-4E4E-8585-175DA5CCFE61}" dt="2024-07-31T11:03:00.408" v="1275" actId="14100"/>
          <ac:grpSpMkLst>
            <pc:docMk/>
            <pc:sldMk cId="1616647753" sldId="300"/>
            <ac:grpSpMk id="2" creationId="{00000000-0000-0000-0000-000000000000}"/>
          </ac:grpSpMkLst>
        </pc:grpChg>
        <pc:picChg chg="add mod">
          <ac:chgData name="Myroslava Makhynia" userId="7bb0f5b9-dfee-454e-9f70-e4fa02f019ef" providerId="ADAL" clId="{4080F183-4AB4-4E4E-8585-175DA5CCFE61}" dt="2024-07-31T11:03:41.418" v="1283" actId="1076"/>
          <ac:picMkLst>
            <pc:docMk/>
            <pc:sldMk cId="1616647753" sldId="300"/>
            <ac:picMk id="16" creationId="{40FC820C-7F9C-09D2-0106-2C527F85DB5D}"/>
          </ac:picMkLst>
        </pc:picChg>
      </pc:sldChg>
      <pc:sldChg chg="addSp delSp modSp add mod">
        <pc:chgData name="Myroslava Makhynia" userId="7bb0f5b9-dfee-454e-9f70-e4fa02f019ef" providerId="ADAL" clId="{4080F183-4AB4-4E4E-8585-175DA5CCFE61}" dt="2024-07-31T11:08:25.575" v="1324" actId="1076"/>
        <pc:sldMkLst>
          <pc:docMk/>
          <pc:sldMk cId="3787292222" sldId="301"/>
        </pc:sldMkLst>
        <pc:spChg chg="mod">
          <ac:chgData name="Myroslava Makhynia" userId="7bb0f5b9-dfee-454e-9f70-e4fa02f019ef" providerId="ADAL" clId="{4080F183-4AB4-4E4E-8585-175DA5CCFE61}" dt="2024-07-31T11:07:45.123" v="1310" actId="207"/>
          <ac:spMkLst>
            <pc:docMk/>
            <pc:sldMk cId="3787292222" sldId="301"/>
            <ac:spMk id="6" creationId="{00000000-0000-0000-0000-000000000000}"/>
          </ac:spMkLst>
        </pc:spChg>
        <pc:spChg chg="mod">
          <ac:chgData name="Myroslava Makhynia" userId="7bb0f5b9-dfee-454e-9f70-e4fa02f019ef" providerId="ADAL" clId="{4080F183-4AB4-4E4E-8585-175DA5CCFE61}" dt="2024-07-31T11:07:45.123" v="1310" actId="207"/>
          <ac:spMkLst>
            <pc:docMk/>
            <pc:sldMk cId="3787292222" sldId="301"/>
            <ac:spMk id="7" creationId="{00000000-0000-0000-0000-000000000000}"/>
          </ac:spMkLst>
        </pc:spChg>
        <pc:spChg chg="mod">
          <ac:chgData name="Myroslava Makhynia" userId="7bb0f5b9-dfee-454e-9f70-e4fa02f019ef" providerId="ADAL" clId="{4080F183-4AB4-4E4E-8585-175DA5CCFE61}" dt="2024-07-31T11:07:52.263" v="1315" actId="1038"/>
          <ac:spMkLst>
            <pc:docMk/>
            <pc:sldMk cId="3787292222" sldId="301"/>
            <ac:spMk id="14" creationId="{00000000-0000-0000-0000-000000000000}"/>
          </ac:spMkLst>
        </pc:spChg>
        <pc:spChg chg="del">
          <ac:chgData name="Myroslava Makhynia" userId="7bb0f5b9-dfee-454e-9f70-e4fa02f019ef" providerId="ADAL" clId="{4080F183-4AB4-4E4E-8585-175DA5CCFE61}" dt="2024-07-31T10:43:37.046" v="986" actId="478"/>
          <ac:spMkLst>
            <pc:docMk/>
            <pc:sldMk cId="3787292222" sldId="301"/>
            <ac:spMk id="15" creationId="{00000000-0000-0000-0000-000000000000}"/>
          </ac:spMkLst>
        </pc:spChg>
        <pc:spChg chg="del">
          <ac:chgData name="Myroslava Makhynia" userId="7bb0f5b9-dfee-454e-9f70-e4fa02f019ef" providerId="ADAL" clId="{4080F183-4AB4-4E4E-8585-175DA5CCFE61}" dt="2024-07-31T10:43:36.476" v="985" actId="478"/>
          <ac:spMkLst>
            <pc:docMk/>
            <pc:sldMk cId="3787292222" sldId="301"/>
            <ac:spMk id="16" creationId="{00000000-0000-0000-0000-000000000000}"/>
          </ac:spMkLst>
        </pc:spChg>
        <pc:spChg chg="mod">
          <ac:chgData name="Myroslava Makhynia" userId="7bb0f5b9-dfee-454e-9f70-e4fa02f019ef" providerId="ADAL" clId="{4080F183-4AB4-4E4E-8585-175DA5CCFE61}" dt="2024-07-31T11:07:45.123" v="1310" actId="207"/>
          <ac:spMkLst>
            <pc:docMk/>
            <pc:sldMk cId="3787292222" sldId="301"/>
            <ac:spMk id="18" creationId="{00000000-0000-0000-0000-000000000000}"/>
          </ac:spMkLst>
        </pc:spChg>
        <pc:spChg chg="mod">
          <ac:chgData name="Myroslava Makhynia" userId="7bb0f5b9-dfee-454e-9f70-e4fa02f019ef" providerId="ADAL" clId="{4080F183-4AB4-4E4E-8585-175DA5CCFE61}" dt="2024-07-31T11:07:45.123" v="1310" actId="207"/>
          <ac:spMkLst>
            <pc:docMk/>
            <pc:sldMk cId="3787292222" sldId="301"/>
            <ac:spMk id="19" creationId="{00000000-0000-0000-0000-000000000000}"/>
          </ac:spMkLst>
        </pc:spChg>
        <pc:spChg chg="mod topLvl">
          <ac:chgData name="Myroslava Makhynia" userId="7bb0f5b9-dfee-454e-9f70-e4fa02f019ef" providerId="ADAL" clId="{4080F183-4AB4-4E4E-8585-175DA5CCFE61}" dt="2024-07-31T11:08:09.564" v="1319" actId="478"/>
          <ac:spMkLst>
            <pc:docMk/>
            <pc:sldMk cId="3787292222" sldId="301"/>
            <ac:spMk id="21" creationId="{00000000-0000-0000-0000-000000000000}"/>
          </ac:spMkLst>
        </pc:spChg>
        <pc:spChg chg="del mod topLvl">
          <ac:chgData name="Myroslava Makhynia" userId="7bb0f5b9-dfee-454e-9f70-e4fa02f019ef" providerId="ADAL" clId="{4080F183-4AB4-4E4E-8585-175DA5CCFE61}" dt="2024-07-31T11:08:09.564" v="1319" actId="478"/>
          <ac:spMkLst>
            <pc:docMk/>
            <pc:sldMk cId="3787292222" sldId="301"/>
            <ac:spMk id="22" creationId="{00000000-0000-0000-0000-000000000000}"/>
          </ac:spMkLst>
        </pc:spChg>
        <pc:spChg chg="mod">
          <ac:chgData name="Myroslava Makhynia" userId="7bb0f5b9-dfee-454e-9f70-e4fa02f019ef" providerId="ADAL" clId="{4080F183-4AB4-4E4E-8585-175DA5CCFE61}" dt="2024-07-31T11:07:52.263" v="1315" actId="1038"/>
          <ac:spMkLst>
            <pc:docMk/>
            <pc:sldMk cId="3787292222" sldId="301"/>
            <ac:spMk id="23" creationId="{00000000-0000-0000-0000-000000000000}"/>
          </ac:spMkLst>
        </pc:spChg>
        <pc:spChg chg="mod">
          <ac:chgData name="Myroslava Makhynia" userId="7bb0f5b9-dfee-454e-9f70-e4fa02f019ef" providerId="ADAL" clId="{4080F183-4AB4-4E4E-8585-175DA5CCFE61}" dt="2024-07-31T11:08:03.908" v="1317" actId="1076"/>
          <ac:spMkLst>
            <pc:docMk/>
            <pc:sldMk cId="3787292222" sldId="301"/>
            <ac:spMk id="24" creationId="{00000000-0000-0000-0000-000000000000}"/>
          </ac:spMkLst>
        </pc:spChg>
        <pc:spChg chg="mod">
          <ac:chgData name="Myroslava Makhynia" userId="7bb0f5b9-dfee-454e-9f70-e4fa02f019ef" providerId="ADAL" clId="{4080F183-4AB4-4E4E-8585-175DA5CCFE61}" dt="2024-07-31T11:08:03.908" v="1317" actId="1076"/>
          <ac:spMkLst>
            <pc:docMk/>
            <pc:sldMk cId="3787292222" sldId="301"/>
            <ac:spMk id="25" creationId="{00000000-0000-0000-0000-000000000000}"/>
          </ac:spMkLst>
        </pc:spChg>
        <pc:spChg chg="add del mod">
          <ac:chgData name="Myroslava Makhynia" userId="7bb0f5b9-dfee-454e-9f70-e4fa02f019ef" providerId="ADAL" clId="{4080F183-4AB4-4E4E-8585-175DA5CCFE61}" dt="2024-07-31T10:47:47.120" v="1097" actId="478"/>
          <ac:spMkLst>
            <pc:docMk/>
            <pc:sldMk cId="3787292222" sldId="301"/>
            <ac:spMk id="26" creationId="{D6D5D153-7F38-B4CF-5661-96992793203B}"/>
          </ac:spMkLst>
        </pc:spChg>
        <pc:spChg chg="add del mod">
          <ac:chgData name="Myroslava Makhynia" userId="7bb0f5b9-dfee-454e-9f70-e4fa02f019ef" providerId="ADAL" clId="{4080F183-4AB4-4E4E-8585-175DA5CCFE61}" dt="2024-07-31T10:47:45.684" v="1096" actId="478"/>
          <ac:spMkLst>
            <pc:docMk/>
            <pc:sldMk cId="3787292222" sldId="301"/>
            <ac:spMk id="27" creationId="{5A60C8FC-6152-D254-5A44-957DD886BC2D}"/>
          </ac:spMkLst>
        </pc:spChg>
        <pc:spChg chg="add mod">
          <ac:chgData name="Myroslava Makhynia" userId="7bb0f5b9-dfee-454e-9f70-e4fa02f019ef" providerId="ADAL" clId="{4080F183-4AB4-4E4E-8585-175DA5CCFE61}" dt="2024-07-31T10:47:47.613" v="1098"/>
          <ac:spMkLst>
            <pc:docMk/>
            <pc:sldMk cId="3787292222" sldId="301"/>
            <ac:spMk id="28" creationId="{1D4162A2-AA69-6A9C-8E6C-51B49C4F70EF}"/>
          </ac:spMkLst>
        </pc:spChg>
        <pc:spChg chg="add mod">
          <ac:chgData name="Myroslava Makhynia" userId="7bb0f5b9-dfee-454e-9f70-e4fa02f019ef" providerId="ADAL" clId="{4080F183-4AB4-4E4E-8585-175DA5CCFE61}" dt="2024-07-31T10:47:47.613" v="1098"/>
          <ac:spMkLst>
            <pc:docMk/>
            <pc:sldMk cId="3787292222" sldId="301"/>
            <ac:spMk id="29" creationId="{28682E70-A544-99E4-5C53-F5379EC21FA1}"/>
          </ac:spMkLst>
        </pc:spChg>
        <pc:spChg chg="mod">
          <ac:chgData name="Myroslava Makhynia" userId="7bb0f5b9-dfee-454e-9f70-e4fa02f019ef" providerId="ADAL" clId="{4080F183-4AB4-4E4E-8585-175DA5CCFE61}" dt="2024-07-31T11:07:28.122" v="1304"/>
          <ac:spMkLst>
            <pc:docMk/>
            <pc:sldMk cId="3787292222" sldId="301"/>
            <ac:spMk id="31" creationId="{4621648B-7450-F1E9-0EB9-7DA7E7DEF188}"/>
          </ac:spMkLst>
        </pc:spChg>
        <pc:spChg chg="mod">
          <ac:chgData name="Myroslava Makhynia" userId="7bb0f5b9-dfee-454e-9f70-e4fa02f019ef" providerId="ADAL" clId="{4080F183-4AB4-4E4E-8585-175DA5CCFE61}" dt="2024-07-31T11:07:28.122" v="1304"/>
          <ac:spMkLst>
            <pc:docMk/>
            <pc:sldMk cId="3787292222" sldId="301"/>
            <ac:spMk id="32" creationId="{51B2AE0A-1786-DBB7-93D6-F7F632C6465B}"/>
          </ac:spMkLst>
        </pc:spChg>
        <pc:grpChg chg="del">
          <ac:chgData name="Myroslava Makhynia" userId="7bb0f5b9-dfee-454e-9f70-e4fa02f019ef" providerId="ADAL" clId="{4080F183-4AB4-4E4E-8585-175DA5CCFE61}" dt="2024-07-31T11:07:27.325" v="1303" actId="478"/>
          <ac:grpSpMkLst>
            <pc:docMk/>
            <pc:sldMk cId="3787292222" sldId="301"/>
            <ac:grpSpMk id="2" creationId="{00000000-0000-0000-0000-000000000000}"/>
          </ac:grpSpMkLst>
        </pc:grpChg>
        <pc:grpChg chg="mod">
          <ac:chgData name="Myroslava Makhynia" userId="7bb0f5b9-dfee-454e-9f70-e4fa02f019ef" providerId="ADAL" clId="{4080F183-4AB4-4E4E-8585-175DA5CCFE61}" dt="2024-07-31T11:08:15.482" v="1321" actId="14100"/>
          <ac:grpSpMkLst>
            <pc:docMk/>
            <pc:sldMk cId="3787292222" sldId="301"/>
            <ac:grpSpMk id="5" creationId="{00000000-0000-0000-0000-000000000000}"/>
          </ac:grpSpMkLst>
        </pc:grpChg>
        <pc:grpChg chg="del">
          <ac:chgData name="Myroslava Makhynia" userId="7bb0f5b9-dfee-454e-9f70-e4fa02f019ef" providerId="ADAL" clId="{4080F183-4AB4-4E4E-8585-175DA5CCFE61}" dt="2024-07-31T11:07:36.356" v="1308" actId="478"/>
          <ac:grpSpMkLst>
            <pc:docMk/>
            <pc:sldMk cId="3787292222" sldId="301"/>
            <ac:grpSpMk id="8" creationId="{00000000-0000-0000-0000-000000000000}"/>
          </ac:grpSpMkLst>
        </pc:grpChg>
        <pc:grpChg chg="del">
          <ac:chgData name="Myroslava Makhynia" userId="7bb0f5b9-dfee-454e-9f70-e4fa02f019ef" providerId="ADAL" clId="{4080F183-4AB4-4E4E-8585-175DA5CCFE61}" dt="2024-07-31T11:07:38.620" v="1309" actId="478"/>
          <ac:grpSpMkLst>
            <pc:docMk/>
            <pc:sldMk cId="3787292222" sldId="301"/>
            <ac:grpSpMk id="11" creationId="{00000000-0000-0000-0000-000000000000}"/>
          </ac:grpSpMkLst>
        </pc:grpChg>
        <pc:grpChg chg="mod">
          <ac:chgData name="Myroslava Makhynia" userId="7bb0f5b9-dfee-454e-9f70-e4fa02f019ef" providerId="ADAL" clId="{4080F183-4AB4-4E4E-8585-175DA5CCFE61}" dt="2024-07-31T11:08:17.844" v="1322" actId="14100"/>
          <ac:grpSpMkLst>
            <pc:docMk/>
            <pc:sldMk cId="3787292222" sldId="301"/>
            <ac:grpSpMk id="17" creationId="{00000000-0000-0000-0000-000000000000}"/>
          </ac:grpSpMkLst>
        </pc:grpChg>
        <pc:grpChg chg="del mod">
          <ac:chgData name="Myroslava Makhynia" userId="7bb0f5b9-dfee-454e-9f70-e4fa02f019ef" providerId="ADAL" clId="{4080F183-4AB4-4E4E-8585-175DA5CCFE61}" dt="2024-07-31T11:08:09.564" v="1319" actId="478"/>
          <ac:grpSpMkLst>
            <pc:docMk/>
            <pc:sldMk cId="3787292222" sldId="301"/>
            <ac:grpSpMk id="20" creationId="{00000000-0000-0000-0000-000000000000}"/>
          </ac:grpSpMkLst>
        </pc:grpChg>
        <pc:grpChg chg="add mod ord">
          <ac:chgData name="Myroslava Makhynia" userId="7bb0f5b9-dfee-454e-9f70-e4fa02f019ef" providerId="ADAL" clId="{4080F183-4AB4-4E4E-8585-175DA5CCFE61}" dt="2024-07-31T11:08:25.575" v="1324" actId="1076"/>
          <ac:grpSpMkLst>
            <pc:docMk/>
            <pc:sldMk cId="3787292222" sldId="301"/>
            <ac:grpSpMk id="30" creationId="{B56FE4D2-B010-B3E0-08ED-44D91C3FCCA1}"/>
          </ac:grpSpMkLst>
        </pc:grpChg>
      </pc:sldChg>
      <pc:sldChg chg="addSp delSp modSp add mod">
        <pc:chgData name="Myroslava Makhynia" userId="7bb0f5b9-dfee-454e-9f70-e4fa02f019ef" providerId="ADAL" clId="{4080F183-4AB4-4E4E-8585-175DA5CCFE61}" dt="2024-07-31T11:09:22.658" v="1340" actId="14100"/>
        <pc:sldMkLst>
          <pc:docMk/>
          <pc:sldMk cId="1809336320" sldId="302"/>
        </pc:sldMkLst>
        <pc:spChg chg="mod">
          <ac:chgData name="Myroslava Makhynia" userId="7bb0f5b9-dfee-454e-9f70-e4fa02f019ef" providerId="ADAL" clId="{4080F183-4AB4-4E4E-8585-175DA5CCFE61}" dt="2024-07-31T11:08:58.394" v="1335" actId="207"/>
          <ac:spMkLst>
            <pc:docMk/>
            <pc:sldMk cId="1809336320" sldId="302"/>
            <ac:spMk id="6" creationId="{00000000-0000-0000-0000-000000000000}"/>
          </ac:spMkLst>
        </pc:spChg>
        <pc:spChg chg="mod">
          <ac:chgData name="Myroslava Makhynia" userId="7bb0f5b9-dfee-454e-9f70-e4fa02f019ef" providerId="ADAL" clId="{4080F183-4AB4-4E4E-8585-175DA5CCFE61}" dt="2024-07-31T11:08:58.394" v="1335" actId="207"/>
          <ac:spMkLst>
            <pc:docMk/>
            <pc:sldMk cId="1809336320" sldId="302"/>
            <ac:spMk id="7" creationId="{00000000-0000-0000-0000-000000000000}"/>
          </ac:spMkLst>
        </pc:spChg>
        <pc:spChg chg="mod">
          <ac:chgData name="Myroslava Makhynia" userId="7bb0f5b9-dfee-454e-9f70-e4fa02f019ef" providerId="ADAL" clId="{4080F183-4AB4-4E4E-8585-175DA5CCFE61}" dt="2024-07-31T11:08:43.763" v="1329" actId="1076"/>
          <ac:spMkLst>
            <pc:docMk/>
            <pc:sldMk cId="1809336320" sldId="302"/>
            <ac:spMk id="14" creationId="{00000000-0000-0000-0000-000000000000}"/>
          </ac:spMkLst>
        </pc:spChg>
        <pc:spChg chg="del">
          <ac:chgData name="Myroslava Makhynia" userId="7bb0f5b9-dfee-454e-9f70-e4fa02f019ef" providerId="ADAL" clId="{4080F183-4AB4-4E4E-8585-175DA5CCFE61}" dt="2024-07-31T10:43:40.829" v="988" actId="478"/>
          <ac:spMkLst>
            <pc:docMk/>
            <pc:sldMk cId="1809336320" sldId="302"/>
            <ac:spMk id="15" creationId="{00000000-0000-0000-0000-000000000000}"/>
          </ac:spMkLst>
        </pc:spChg>
        <pc:spChg chg="del">
          <ac:chgData name="Myroslava Makhynia" userId="7bb0f5b9-dfee-454e-9f70-e4fa02f019ef" providerId="ADAL" clId="{4080F183-4AB4-4E4E-8585-175DA5CCFE61}" dt="2024-07-31T10:43:41.319" v="989" actId="478"/>
          <ac:spMkLst>
            <pc:docMk/>
            <pc:sldMk cId="1809336320" sldId="302"/>
            <ac:spMk id="16" creationId="{00000000-0000-0000-0000-000000000000}"/>
          </ac:spMkLst>
        </pc:spChg>
        <pc:spChg chg="mod">
          <ac:chgData name="Myroslava Makhynia" userId="7bb0f5b9-dfee-454e-9f70-e4fa02f019ef" providerId="ADAL" clId="{4080F183-4AB4-4E4E-8585-175DA5CCFE61}" dt="2024-07-31T11:08:58.394" v="1335" actId="207"/>
          <ac:spMkLst>
            <pc:docMk/>
            <pc:sldMk cId="1809336320" sldId="302"/>
            <ac:spMk id="18" creationId="{00000000-0000-0000-0000-000000000000}"/>
          </ac:spMkLst>
        </pc:spChg>
        <pc:spChg chg="mod">
          <ac:chgData name="Myroslava Makhynia" userId="7bb0f5b9-dfee-454e-9f70-e4fa02f019ef" providerId="ADAL" clId="{4080F183-4AB4-4E4E-8585-175DA5CCFE61}" dt="2024-07-31T11:08:58.394" v="1335" actId="207"/>
          <ac:spMkLst>
            <pc:docMk/>
            <pc:sldMk cId="1809336320" sldId="302"/>
            <ac:spMk id="19" creationId="{00000000-0000-0000-0000-000000000000}"/>
          </ac:spMkLst>
        </pc:spChg>
        <pc:spChg chg="mod topLvl">
          <ac:chgData name="Myroslava Makhynia" userId="7bb0f5b9-dfee-454e-9f70-e4fa02f019ef" providerId="ADAL" clId="{4080F183-4AB4-4E4E-8585-175DA5CCFE61}" dt="2024-07-31T11:08:49.532" v="1333" actId="478"/>
          <ac:spMkLst>
            <pc:docMk/>
            <pc:sldMk cId="1809336320" sldId="302"/>
            <ac:spMk id="21" creationId="{00000000-0000-0000-0000-000000000000}"/>
          </ac:spMkLst>
        </pc:spChg>
        <pc:spChg chg="del mod topLvl">
          <ac:chgData name="Myroslava Makhynia" userId="7bb0f5b9-dfee-454e-9f70-e4fa02f019ef" providerId="ADAL" clId="{4080F183-4AB4-4E4E-8585-175DA5CCFE61}" dt="2024-07-31T11:08:49.532" v="1333" actId="478"/>
          <ac:spMkLst>
            <pc:docMk/>
            <pc:sldMk cId="1809336320" sldId="302"/>
            <ac:spMk id="22" creationId="{00000000-0000-0000-0000-000000000000}"/>
          </ac:spMkLst>
        </pc:spChg>
        <pc:spChg chg="mod">
          <ac:chgData name="Myroslava Makhynia" userId="7bb0f5b9-dfee-454e-9f70-e4fa02f019ef" providerId="ADAL" clId="{4080F183-4AB4-4E4E-8585-175DA5CCFE61}" dt="2024-07-31T11:08:41.128" v="1328" actId="207"/>
          <ac:spMkLst>
            <pc:docMk/>
            <pc:sldMk cId="1809336320" sldId="302"/>
            <ac:spMk id="23" creationId="{00000000-0000-0000-0000-000000000000}"/>
          </ac:spMkLst>
        </pc:spChg>
        <pc:spChg chg="mod">
          <ac:chgData name="Myroslava Makhynia" userId="7bb0f5b9-dfee-454e-9f70-e4fa02f019ef" providerId="ADAL" clId="{4080F183-4AB4-4E4E-8585-175DA5CCFE61}" dt="2024-07-31T11:09:11.140" v="1337" actId="1076"/>
          <ac:spMkLst>
            <pc:docMk/>
            <pc:sldMk cId="1809336320" sldId="302"/>
            <ac:spMk id="24" creationId="{00000000-0000-0000-0000-000000000000}"/>
          </ac:spMkLst>
        </pc:spChg>
        <pc:spChg chg="mod">
          <ac:chgData name="Myroslava Makhynia" userId="7bb0f5b9-dfee-454e-9f70-e4fa02f019ef" providerId="ADAL" clId="{4080F183-4AB4-4E4E-8585-175DA5CCFE61}" dt="2024-07-31T11:09:16.821" v="1338" actId="1076"/>
          <ac:spMkLst>
            <pc:docMk/>
            <pc:sldMk cId="1809336320" sldId="302"/>
            <ac:spMk id="25" creationId="{00000000-0000-0000-0000-000000000000}"/>
          </ac:spMkLst>
        </pc:spChg>
        <pc:spChg chg="add del mod">
          <ac:chgData name="Myroslava Makhynia" userId="7bb0f5b9-dfee-454e-9f70-e4fa02f019ef" providerId="ADAL" clId="{4080F183-4AB4-4E4E-8585-175DA5CCFE61}" dt="2024-07-31T10:47:53.320" v="1100" actId="478"/>
          <ac:spMkLst>
            <pc:docMk/>
            <pc:sldMk cId="1809336320" sldId="302"/>
            <ac:spMk id="26" creationId="{CBF8107A-BC57-459C-0DC7-5F874C7922D1}"/>
          </ac:spMkLst>
        </pc:spChg>
        <pc:spChg chg="add del mod">
          <ac:chgData name="Myroslava Makhynia" userId="7bb0f5b9-dfee-454e-9f70-e4fa02f019ef" providerId="ADAL" clId="{4080F183-4AB4-4E4E-8585-175DA5CCFE61}" dt="2024-07-31T10:47:51.628" v="1099" actId="478"/>
          <ac:spMkLst>
            <pc:docMk/>
            <pc:sldMk cId="1809336320" sldId="302"/>
            <ac:spMk id="27" creationId="{7028E3D3-E813-73B8-E114-7BBA0931EAB3}"/>
          </ac:spMkLst>
        </pc:spChg>
        <pc:spChg chg="add mod">
          <ac:chgData name="Myroslava Makhynia" userId="7bb0f5b9-dfee-454e-9f70-e4fa02f019ef" providerId="ADAL" clId="{4080F183-4AB4-4E4E-8585-175DA5CCFE61}" dt="2024-07-31T10:47:53.809" v="1101"/>
          <ac:spMkLst>
            <pc:docMk/>
            <pc:sldMk cId="1809336320" sldId="302"/>
            <ac:spMk id="28" creationId="{C59901BC-560B-1CBB-B8BC-ACE37035C91C}"/>
          </ac:spMkLst>
        </pc:spChg>
        <pc:spChg chg="add mod">
          <ac:chgData name="Myroslava Makhynia" userId="7bb0f5b9-dfee-454e-9f70-e4fa02f019ef" providerId="ADAL" clId="{4080F183-4AB4-4E4E-8585-175DA5CCFE61}" dt="2024-07-31T10:47:53.809" v="1101"/>
          <ac:spMkLst>
            <pc:docMk/>
            <pc:sldMk cId="1809336320" sldId="302"/>
            <ac:spMk id="29" creationId="{1EE3690F-49B7-9347-C16C-9DE5E89781BB}"/>
          </ac:spMkLst>
        </pc:spChg>
        <pc:spChg chg="mod">
          <ac:chgData name="Myroslava Makhynia" userId="7bb0f5b9-dfee-454e-9f70-e4fa02f019ef" providerId="ADAL" clId="{4080F183-4AB4-4E4E-8585-175DA5CCFE61}" dt="2024-07-31T11:08:36.351" v="1326"/>
          <ac:spMkLst>
            <pc:docMk/>
            <pc:sldMk cId="1809336320" sldId="302"/>
            <ac:spMk id="31" creationId="{798F799C-4793-1B38-D32C-842D218A520C}"/>
          </ac:spMkLst>
        </pc:spChg>
        <pc:spChg chg="mod">
          <ac:chgData name="Myroslava Makhynia" userId="7bb0f5b9-dfee-454e-9f70-e4fa02f019ef" providerId="ADAL" clId="{4080F183-4AB4-4E4E-8585-175DA5CCFE61}" dt="2024-07-31T11:08:36.351" v="1326"/>
          <ac:spMkLst>
            <pc:docMk/>
            <pc:sldMk cId="1809336320" sldId="302"/>
            <ac:spMk id="32" creationId="{68D90AF2-56EF-6379-4358-FCB19C1DE4E1}"/>
          </ac:spMkLst>
        </pc:spChg>
        <pc:grpChg chg="del">
          <ac:chgData name="Myroslava Makhynia" userId="7bb0f5b9-dfee-454e-9f70-e4fa02f019ef" providerId="ADAL" clId="{4080F183-4AB4-4E4E-8585-175DA5CCFE61}" dt="2024-07-31T11:08:35.463" v="1325" actId="478"/>
          <ac:grpSpMkLst>
            <pc:docMk/>
            <pc:sldMk cId="1809336320" sldId="302"/>
            <ac:grpSpMk id="2" creationId="{00000000-0000-0000-0000-000000000000}"/>
          </ac:grpSpMkLst>
        </pc:grpChg>
        <pc:grpChg chg="mod">
          <ac:chgData name="Myroslava Makhynia" userId="7bb0f5b9-dfee-454e-9f70-e4fa02f019ef" providerId="ADAL" clId="{4080F183-4AB4-4E4E-8585-175DA5CCFE61}" dt="2024-07-31T11:09:20.797" v="1339" actId="14100"/>
          <ac:grpSpMkLst>
            <pc:docMk/>
            <pc:sldMk cId="1809336320" sldId="302"/>
            <ac:grpSpMk id="5" creationId="{00000000-0000-0000-0000-000000000000}"/>
          </ac:grpSpMkLst>
        </pc:grpChg>
        <pc:grpChg chg="del">
          <ac:chgData name="Myroslava Makhynia" userId="7bb0f5b9-dfee-454e-9f70-e4fa02f019ef" providerId="ADAL" clId="{4080F183-4AB4-4E4E-8585-175DA5CCFE61}" dt="2024-07-31T11:08:45.017" v="1330" actId="478"/>
          <ac:grpSpMkLst>
            <pc:docMk/>
            <pc:sldMk cId="1809336320" sldId="302"/>
            <ac:grpSpMk id="8" creationId="{00000000-0000-0000-0000-000000000000}"/>
          </ac:grpSpMkLst>
        </pc:grpChg>
        <pc:grpChg chg="del">
          <ac:chgData name="Myroslava Makhynia" userId="7bb0f5b9-dfee-454e-9f70-e4fa02f019ef" providerId="ADAL" clId="{4080F183-4AB4-4E4E-8585-175DA5CCFE61}" dt="2024-07-31T11:08:46.063" v="1331" actId="478"/>
          <ac:grpSpMkLst>
            <pc:docMk/>
            <pc:sldMk cId="1809336320" sldId="302"/>
            <ac:grpSpMk id="11" creationId="{00000000-0000-0000-0000-000000000000}"/>
          </ac:grpSpMkLst>
        </pc:grpChg>
        <pc:grpChg chg="mod">
          <ac:chgData name="Myroslava Makhynia" userId="7bb0f5b9-dfee-454e-9f70-e4fa02f019ef" providerId="ADAL" clId="{4080F183-4AB4-4E4E-8585-175DA5CCFE61}" dt="2024-07-31T11:09:22.658" v="1340" actId="14100"/>
          <ac:grpSpMkLst>
            <pc:docMk/>
            <pc:sldMk cId="1809336320" sldId="302"/>
            <ac:grpSpMk id="17" creationId="{00000000-0000-0000-0000-000000000000}"/>
          </ac:grpSpMkLst>
        </pc:grpChg>
        <pc:grpChg chg="del mod">
          <ac:chgData name="Myroslava Makhynia" userId="7bb0f5b9-dfee-454e-9f70-e4fa02f019ef" providerId="ADAL" clId="{4080F183-4AB4-4E4E-8585-175DA5CCFE61}" dt="2024-07-31T11:08:49.532" v="1333" actId="478"/>
          <ac:grpSpMkLst>
            <pc:docMk/>
            <pc:sldMk cId="1809336320" sldId="302"/>
            <ac:grpSpMk id="20" creationId="{00000000-0000-0000-0000-000000000000}"/>
          </ac:grpSpMkLst>
        </pc:grpChg>
        <pc:grpChg chg="add mod ord">
          <ac:chgData name="Myroslava Makhynia" userId="7bb0f5b9-dfee-454e-9f70-e4fa02f019ef" providerId="ADAL" clId="{4080F183-4AB4-4E4E-8585-175DA5CCFE61}" dt="2024-07-31T11:08:38.664" v="1327" actId="167"/>
          <ac:grpSpMkLst>
            <pc:docMk/>
            <pc:sldMk cId="1809336320" sldId="302"/>
            <ac:grpSpMk id="30" creationId="{A955992B-EFC5-E7C1-C778-A70FD98959DD}"/>
          </ac:grpSpMkLst>
        </pc:grpChg>
      </pc:sldChg>
      <pc:sldChg chg="addSp delSp modSp add mod">
        <pc:chgData name="Myroslava Makhynia" userId="7bb0f5b9-dfee-454e-9f70-e4fa02f019ef" providerId="ADAL" clId="{4080F183-4AB4-4E4E-8585-175DA5CCFE61}" dt="2024-07-31T11:11:28.531" v="1350" actId="1076"/>
        <pc:sldMkLst>
          <pc:docMk/>
          <pc:sldMk cId="3807762509" sldId="303"/>
        </pc:sldMkLst>
        <pc:spChg chg="mod">
          <ac:chgData name="Myroslava Makhynia" userId="7bb0f5b9-dfee-454e-9f70-e4fa02f019ef" providerId="ADAL" clId="{4080F183-4AB4-4E4E-8585-175DA5CCFE61}" dt="2024-07-31T11:09:33.306" v="1341" actId="207"/>
          <ac:spMkLst>
            <pc:docMk/>
            <pc:sldMk cId="3807762509" sldId="303"/>
            <ac:spMk id="3" creationId="{00000000-0000-0000-0000-000000000000}"/>
          </ac:spMkLst>
        </pc:spChg>
        <pc:spChg chg="mod">
          <ac:chgData name="Myroslava Makhynia" userId="7bb0f5b9-dfee-454e-9f70-e4fa02f019ef" providerId="ADAL" clId="{4080F183-4AB4-4E4E-8585-175DA5CCFE61}" dt="2024-07-31T11:09:33.306" v="1341" actId="207"/>
          <ac:spMkLst>
            <pc:docMk/>
            <pc:sldMk cId="3807762509" sldId="303"/>
            <ac:spMk id="4" creationId="{00000000-0000-0000-0000-000000000000}"/>
          </ac:spMkLst>
        </pc:spChg>
        <pc:spChg chg="mod">
          <ac:chgData name="Myroslava Makhynia" userId="7bb0f5b9-dfee-454e-9f70-e4fa02f019ef" providerId="ADAL" clId="{4080F183-4AB4-4E4E-8585-175DA5CCFE61}" dt="2024-07-31T11:09:40.586" v="1344" actId="1076"/>
          <ac:spMkLst>
            <pc:docMk/>
            <pc:sldMk cId="3807762509" sldId="303"/>
            <ac:spMk id="5" creationId="{00000000-0000-0000-0000-000000000000}"/>
          </ac:spMkLst>
        </pc:spChg>
        <pc:spChg chg="del">
          <ac:chgData name="Myroslava Makhynia" userId="7bb0f5b9-dfee-454e-9f70-e4fa02f019ef" providerId="ADAL" clId="{4080F183-4AB4-4E4E-8585-175DA5CCFE61}" dt="2024-07-31T10:43:44.839" v="991" actId="478"/>
          <ac:spMkLst>
            <pc:docMk/>
            <pc:sldMk cId="3807762509" sldId="303"/>
            <ac:spMk id="6" creationId="{00000000-0000-0000-0000-000000000000}"/>
          </ac:spMkLst>
        </pc:spChg>
        <pc:spChg chg="del">
          <ac:chgData name="Myroslava Makhynia" userId="7bb0f5b9-dfee-454e-9f70-e4fa02f019ef" providerId="ADAL" clId="{4080F183-4AB4-4E4E-8585-175DA5CCFE61}" dt="2024-07-31T10:43:45.247" v="992" actId="478"/>
          <ac:spMkLst>
            <pc:docMk/>
            <pc:sldMk cId="3807762509" sldId="303"/>
            <ac:spMk id="7" creationId="{00000000-0000-0000-0000-000000000000}"/>
          </ac:spMkLst>
        </pc:spChg>
        <pc:spChg chg="del">
          <ac:chgData name="Myroslava Makhynia" userId="7bb0f5b9-dfee-454e-9f70-e4fa02f019ef" providerId="ADAL" clId="{4080F183-4AB4-4E4E-8585-175DA5CCFE61}" dt="2024-07-31T11:09:53.446" v="1347" actId="478"/>
          <ac:spMkLst>
            <pc:docMk/>
            <pc:sldMk cId="3807762509" sldId="303"/>
            <ac:spMk id="8" creationId="{00000000-0000-0000-0000-000000000000}"/>
          </ac:spMkLst>
        </pc:spChg>
        <pc:spChg chg="mod">
          <ac:chgData name="Myroslava Makhynia" userId="7bb0f5b9-dfee-454e-9f70-e4fa02f019ef" providerId="ADAL" clId="{4080F183-4AB4-4E4E-8585-175DA5CCFE61}" dt="2024-07-31T11:09:37.648" v="1343" actId="207"/>
          <ac:spMkLst>
            <pc:docMk/>
            <pc:sldMk cId="3807762509" sldId="303"/>
            <ac:spMk id="9" creationId="{00000000-0000-0000-0000-000000000000}"/>
          </ac:spMkLst>
        </pc:spChg>
        <pc:spChg chg="mod">
          <ac:chgData name="Myroslava Makhynia" userId="7bb0f5b9-dfee-454e-9f70-e4fa02f019ef" providerId="ADAL" clId="{4080F183-4AB4-4E4E-8585-175DA5CCFE61}" dt="2024-07-31T11:09:48.698" v="1346" actId="255"/>
          <ac:spMkLst>
            <pc:docMk/>
            <pc:sldMk cId="3807762509" sldId="303"/>
            <ac:spMk id="10" creationId="{00000000-0000-0000-0000-000000000000}"/>
          </ac:spMkLst>
        </pc:spChg>
        <pc:spChg chg="add del mod">
          <ac:chgData name="Myroslava Makhynia" userId="7bb0f5b9-dfee-454e-9f70-e4fa02f019ef" providerId="ADAL" clId="{4080F183-4AB4-4E4E-8585-175DA5CCFE61}" dt="2024-07-31T10:47:57.717" v="1103" actId="478"/>
          <ac:spMkLst>
            <pc:docMk/>
            <pc:sldMk cId="3807762509" sldId="303"/>
            <ac:spMk id="11" creationId="{DBFFDA58-196E-8D20-38E2-4882FE8A0DC2}"/>
          </ac:spMkLst>
        </pc:spChg>
        <pc:spChg chg="add del mod">
          <ac:chgData name="Myroslava Makhynia" userId="7bb0f5b9-dfee-454e-9f70-e4fa02f019ef" providerId="ADAL" clId="{4080F183-4AB4-4E4E-8585-175DA5CCFE61}" dt="2024-07-31T10:47:56.466" v="1102" actId="478"/>
          <ac:spMkLst>
            <pc:docMk/>
            <pc:sldMk cId="3807762509" sldId="303"/>
            <ac:spMk id="12" creationId="{36D0BEE7-7733-9E4A-D8B3-5BDCFF51B804}"/>
          </ac:spMkLst>
        </pc:spChg>
        <pc:spChg chg="add mod">
          <ac:chgData name="Myroslava Makhynia" userId="7bb0f5b9-dfee-454e-9f70-e4fa02f019ef" providerId="ADAL" clId="{4080F183-4AB4-4E4E-8585-175DA5CCFE61}" dt="2024-07-31T10:47:58.705" v="1104"/>
          <ac:spMkLst>
            <pc:docMk/>
            <pc:sldMk cId="3807762509" sldId="303"/>
            <ac:spMk id="13" creationId="{EF2BA4BC-0FD1-843C-E95A-98F4653CF603}"/>
          </ac:spMkLst>
        </pc:spChg>
        <pc:spChg chg="add mod">
          <ac:chgData name="Myroslava Makhynia" userId="7bb0f5b9-dfee-454e-9f70-e4fa02f019ef" providerId="ADAL" clId="{4080F183-4AB4-4E4E-8585-175DA5CCFE61}" dt="2024-07-31T10:47:58.705" v="1104"/>
          <ac:spMkLst>
            <pc:docMk/>
            <pc:sldMk cId="3807762509" sldId="303"/>
            <ac:spMk id="14" creationId="{B0FF884A-3BFE-9A96-E35A-90AE17A96B6A}"/>
          </ac:spMkLst>
        </pc:spChg>
        <pc:grpChg chg="mod">
          <ac:chgData name="Myroslava Makhynia" userId="7bb0f5b9-dfee-454e-9f70-e4fa02f019ef" providerId="ADAL" clId="{4080F183-4AB4-4E4E-8585-175DA5CCFE61}" dt="2024-07-31T11:09:35.239" v="1342" actId="14100"/>
          <ac:grpSpMkLst>
            <pc:docMk/>
            <pc:sldMk cId="3807762509" sldId="303"/>
            <ac:grpSpMk id="2" creationId="{00000000-0000-0000-0000-000000000000}"/>
          </ac:grpSpMkLst>
        </pc:grpChg>
        <pc:picChg chg="add mod">
          <ac:chgData name="Myroslava Makhynia" userId="7bb0f5b9-dfee-454e-9f70-e4fa02f019ef" providerId="ADAL" clId="{4080F183-4AB4-4E4E-8585-175DA5CCFE61}" dt="2024-07-31T11:11:28.531" v="1350" actId="1076"/>
          <ac:picMkLst>
            <pc:docMk/>
            <pc:sldMk cId="3807762509" sldId="303"/>
            <ac:picMk id="16" creationId="{07BCAC7A-611E-2464-028C-19DA717DD952}"/>
          </ac:picMkLst>
        </pc:picChg>
      </pc:sldChg>
      <pc:sldChg chg="addSp delSp modSp add mod">
        <pc:chgData name="Myroslava Makhynia" userId="7bb0f5b9-dfee-454e-9f70-e4fa02f019ef" providerId="ADAL" clId="{4080F183-4AB4-4E4E-8585-175DA5CCFE61}" dt="2024-07-31T11:12:24.911" v="1368" actId="14100"/>
        <pc:sldMkLst>
          <pc:docMk/>
          <pc:sldMk cId="2321393791" sldId="304"/>
        </pc:sldMkLst>
        <pc:spChg chg="mod">
          <ac:chgData name="Myroslava Makhynia" userId="7bb0f5b9-dfee-454e-9f70-e4fa02f019ef" providerId="ADAL" clId="{4080F183-4AB4-4E4E-8585-175DA5CCFE61}" dt="2024-07-31T11:12:11.579" v="1364" actId="207"/>
          <ac:spMkLst>
            <pc:docMk/>
            <pc:sldMk cId="2321393791" sldId="304"/>
            <ac:spMk id="6" creationId="{00000000-0000-0000-0000-000000000000}"/>
          </ac:spMkLst>
        </pc:spChg>
        <pc:spChg chg="mod">
          <ac:chgData name="Myroslava Makhynia" userId="7bb0f5b9-dfee-454e-9f70-e4fa02f019ef" providerId="ADAL" clId="{4080F183-4AB4-4E4E-8585-175DA5CCFE61}" dt="2024-07-31T11:12:11.579" v="1364" actId="207"/>
          <ac:spMkLst>
            <pc:docMk/>
            <pc:sldMk cId="2321393791" sldId="304"/>
            <ac:spMk id="7" creationId="{00000000-0000-0000-0000-000000000000}"/>
          </ac:spMkLst>
        </pc:spChg>
        <pc:spChg chg="mod">
          <ac:chgData name="Myroslava Makhynia" userId="7bb0f5b9-dfee-454e-9f70-e4fa02f019ef" providerId="ADAL" clId="{4080F183-4AB4-4E4E-8585-175DA5CCFE61}" dt="2024-07-31T11:11:54.801" v="1357" actId="1076"/>
          <ac:spMkLst>
            <pc:docMk/>
            <pc:sldMk cId="2321393791" sldId="304"/>
            <ac:spMk id="14" creationId="{00000000-0000-0000-0000-000000000000}"/>
          </ac:spMkLst>
        </pc:spChg>
        <pc:spChg chg="del">
          <ac:chgData name="Myroslava Makhynia" userId="7bb0f5b9-dfee-454e-9f70-e4fa02f019ef" providerId="ADAL" clId="{4080F183-4AB4-4E4E-8585-175DA5CCFE61}" dt="2024-07-31T10:43:49.274" v="995" actId="478"/>
          <ac:spMkLst>
            <pc:docMk/>
            <pc:sldMk cId="2321393791" sldId="304"/>
            <ac:spMk id="15" creationId="{00000000-0000-0000-0000-000000000000}"/>
          </ac:spMkLst>
        </pc:spChg>
        <pc:spChg chg="del">
          <ac:chgData name="Myroslava Makhynia" userId="7bb0f5b9-dfee-454e-9f70-e4fa02f019ef" providerId="ADAL" clId="{4080F183-4AB4-4E4E-8585-175DA5CCFE61}" dt="2024-07-31T10:43:48.754" v="994" actId="478"/>
          <ac:spMkLst>
            <pc:docMk/>
            <pc:sldMk cId="2321393791" sldId="304"/>
            <ac:spMk id="16" creationId="{00000000-0000-0000-0000-000000000000}"/>
          </ac:spMkLst>
        </pc:spChg>
        <pc:spChg chg="mod">
          <ac:chgData name="Myroslava Makhynia" userId="7bb0f5b9-dfee-454e-9f70-e4fa02f019ef" providerId="ADAL" clId="{4080F183-4AB4-4E4E-8585-175DA5CCFE61}" dt="2024-07-31T11:12:11.579" v="1364" actId="207"/>
          <ac:spMkLst>
            <pc:docMk/>
            <pc:sldMk cId="2321393791" sldId="304"/>
            <ac:spMk id="18" creationId="{00000000-0000-0000-0000-000000000000}"/>
          </ac:spMkLst>
        </pc:spChg>
        <pc:spChg chg="mod">
          <ac:chgData name="Myroslava Makhynia" userId="7bb0f5b9-dfee-454e-9f70-e4fa02f019ef" providerId="ADAL" clId="{4080F183-4AB4-4E4E-8585-175DA5CCFE61}" dt="2024-07-31T11:12:11.579" v="1364" actId="207"/>
          <ac:spMkLst>
            <pc:docMk/>
            <pc:sldMk cId="2321393791" sldId="304"/>
            <ac:spMk id="19" creationId="{00000000-0000-0000-0000-000000000000}"/>
          </ac:spMkLst>
        </pc:spChg>
        <pc:spChg chg="mod topLvl">
          <ac:chgData name="Myroslava Makhynia" userId="7bb0f5b9-dfee-454e-9f70-e4fa02f019ef" providerId="ADAL" clId="{4080F183-4AB4-4E4E-8585-175DA5CCFE61}" dt="2024-07-31T11:12:05.113" v="1362" actId="207"/>
          <ac:spMkLst>
            <pc:docMk/>
            <pc:sldMk cId="2321393791" sldId="304"/>
            <ac:spMk id="21" creationId="{00000000-0000-0000-0000-000000000000}"/>
          </ac:spMkLst>
        </pc:spChg>
        <pc:spChg chg="del mod topLvl">
          <ac:chgData name="Myroslava Makhynia" userId="7bb0f5b9-dfee-454e-9f70-e4fa02f019ef" providerId="ADAL" clId="{4080F183-4AB4-4E4E-8585-175DA5CCFE61}" dt="2024-07-31T11:12:01.103" v="1361" actId="478"/>
          <ac:spMkLst>
            <pc:docMk/>
            <pc:sldMk cId="2321393791" sldId="304"/>
            <ac:spMk id="22" creationId="{00000000-0000-0000-0000-000000000000}"/>
          </ac:spMkLst>
        </pc:spChg>
        <pc:spChg chg="mod">
          <ac:chgData name="Myroslava Makhynia" userId="7bb0f5b9-dfee-454e-9f70-e4fa02f019ef" providerId="ADAL" clId="{4080F183-4AB4-4E4E-8585-175DA5CCFE61}" dt="2024-07-31T11:11:51.291" v="1355" actId="207"/>
          <ac:spMkLst>
            <pc:docMk/>
            <pc:sldMk cId="2321393791" sldId="304"/>
            <ac:spMk id="23" creationId="{00000000-0000-0000-0000-000000000000}"/>
          </ac:spMkLst>
        </pc:spChg>
        <pc:spChg chg="mod">
          <ac:chgData name="Myroslava Makhynia" userId="7bb0f5b9-dfee-454e-9f70-e4fa02f019ef" providerId="ADAL" clId="{4080F183-4AB4-4E4E-8585-175DA5CCFE61}" dt="2024-07-31T11:12:17.499" v="1365" actId="1076"/>
          <ac:spMkLst>
            <pc:docMk/>
            <pc:sldMk cId="2321393791" sldId="304"/>
            <ac:spMk id="24" creationId="{00000000-0000-0000-0000-000000000000}"/>
          </ac:spMkLst>
        </pc:spChg>
        <pc:spChg chg="mod">
          <ac:chgData name="Myroslava Makhynia" userId="7bb0f5b9-dfee-454e-9f70-e4fa02f019ef" providerId="ADAL" clId="{4080F183-4AB4-4E4E-8585-175DA5CCFE61}" dt="2024-07-31T11:12:17.499" v="1365" actId="1076"/>
          <ac:spMkLst>
            <pc:docMk/>
            <pc:sldMk cId="2321393791" sldId="304"/>
            <ac:spMk id="25" creationId="{00000000-0000-0000-0000-000000000000}"/>
          </ac:spMkLst>
        </pc:spChg>
        <pc:spChg chg="add del mod">
          <ac:chgData name="Myroslava Makhynia" userId="7bb0f5b9-dfee-454e-9f70-e4fa02f019ef" providerId="ADAL" clId="{4080F183-4AB4-4E4E-8585-175DA5CCFE61}" dt="2024-07-31T10:48:02.560" v="1106" actId="478"/>
          <ac:spMkLst>
            <pc:docMk/>
            <pc:sldMk cId="2321393791" sldId="304"/>
            <ac:spMk id="26" creationId="{78D6DB57-46CC-05A1-3350-ECA5E9CD0B69}"/>
          </ac:spMkLst>
        </pc:spChg>
        <pc:spChg chg="add del mod">
          <ac:chgData name="Myroslava Makhynia" userId="7bb0f5b9-dfee-454e-9f70-e4fa02f019ef" providerId="ADAL" clId="{4080F183-4AB4-4E4E-8585-175DA5CCFE61}" dt="2024-07-31T10:48:01.223" v="1105" actId="478"/>
          <ac:spMkLst>
            <pc:docMk/>
            <pc:sldMk cId="2321393791" sldId="304"/>
            <ac:spMk id="27" creationId="{702FAF24-8EFD-A1B3-0498-7C4B7A530BBF}"/>
          </ac:spMkLst>
        </pc:spChg>
        <pc:spChg chg="add mod">
          <ac:chgData name="Myroslava Makhynia" userId="7bb0f5b9-dfee-454e-9f70-e4fa02f019ef" providerId="ADAL" clId="{4080F183-4AB4-4E4E-8585-175DA5CCFE61}" dt="2024-07-31T10:48:03.144" v="1107"/>
          <ac:spMkLst>
            <pc:docMk/>
            <pc:sldMk cId="2321393791" sldId="304"/>
            <ac:spMk id="28" creationId="{7E632B03-3930-1E83-8D44-B2F9AA9100A9}"/>
          </ac:spMkLst>
        </pc:spChg>
        <pc:spChg chg="add mod">
          <ac:chgData name="Myroslava Makhynia" userId="7bb0f5b9-dfee-454e-9f70-e4fa02f019ef" providerId="ADAL" clId="{4080F183-4AB4-4E4E-8585-175DA5CCFE61}" dt="2024-07-31T10:48:03.144" v="1107"/>
          <ac:spMkLst>
            <pc:docMk/>
            <pc:sldMk cId="2321393791" sldId="304"/>
            <ac:spMk id="29" creationId="{B0BA8FC9-11E6-50D2-F343-BCDC1B0DD8E9}"/>
          </ac:spMkLst>
        </pc:spChg>
        <pc:spChg chg="mod">
          <ac:chgData name="Myroslava Makhynia" userId="7bb0f5b9-dfee-454e-9f70-e4fa02f019ef" providerId="ADAL" clId="{4080F183-4AB4-4E4E-8585-175DA5CCFE61}" dt="2024-07-31T11:11:42.379" v="1352"/>
          <ac:spMkLst>
            <pc:docMk/>
            <pc:sldMk cId="2321393791" sldId="304"/>
            <ac:spMk id="31" creationId="{538E2377-3999-4B7C-911B-D695A6048CB3}"/>
          </ac:spMkLst>
        </pc:spChg>
        <pc:spChg chg="mod">
          <ac:chgData name="Myroslava Makhynia" userId="7bb0f5b9-dfee-454e-9f70-e4fa02f019ef" providerId="ADAL" clId="{4080F183-4AB4-4E4E-8585-175DA5CCFE61}" dt="2024-07-31T11:11:48.528" v="1354" actId="207"/>
          <ac:spMkLst>
            <pc:docMk/>
            <pc:sldMk cId="2321393791" sldId="304"/>
            <ac:spMk id="32" creationId="{B457F5C3-30A1-F860-4F17-88E6BC4FCF85}"/>
          </ac:spMkLst>
        </pc:spChg>
        <pc:grpChg chg="del">
          <ac:chgData name="Myroslava Makhynia" userId="7bb0f5b9-dfee-454e-9f70-e4fa02f019ef" providerId="ADAL" clId="{4080F183-4AB4-4E4E-8585-175DA5CCFE61}" dt="2024-07-31T11:11:40.148" v="1351" actId="478"/>
          <ac:grpSpMkLst>
            <pc:docMk/>
            <pc:sldMk cId="2321393791" sldId="304"/>
            <ac:grpSpMk id="2" creationId="{00000000-0000-0000-0000-000000000000}"/>
          </ac:grpSpMkLst>
        </pc:grpChg>
        <pc:grpChg chg="mod">
          <ac:chgData name="Myroslava Makhynia" userId="7bb0f5b9-dfee-454e-9f70-e4fa02f019ef" providerId="ADAL" clId="{4080F183-4AB4-4E4E-8585-175DA5CCFE61}" dt="2024-07-31T11:12:24.911" v="1368" actId="14100"/>
          <ac:grpSpMkLst>
            <pc:docMk/>
            <pc:sldMk cId="2321393791" sldId="304"/>
            <ac:grpSpMk id="5" creationId="{00000000-0000-0000-0000-000000000000}"/>
          </ac:grpSpMkLst>
        </pc:grpChg>
        <pc:grpChg chg="del">
          <ac:chgData name="Myroslava Makhynia" userId="7bb0f5b9-dfee-454e-9f70-e4fa02f019ef" providerId="ADAL" clId="{4080F183-4AB4-4E4E-8585-175DA5CCFE61}" dt="2024-07-31T11:11:55.933" v="1358" actId="478"/>
          <ac:grpSpMkLst>
            <pc:docMk/>
            <pc:sldMk cId="2321393791" sldId="304"/>
            <ac:grpSpMk id="8" creationId="{00000000-0000-0000-0000-000000000000}"/>
          </ac:grpSpMkLst>
        </pc:grpChg>
        <pc:grpChg chg="del">
          <ac:chgData name="Myroslava Makhynia" userId="7bb0f5b9-dfee-454e-9f70-e4fa02f019ef" providerId="ADAL" clId="{4080F183-4AB4-4E4E-8585-175DA5CCFE61}" dt="2024-07-31T11:11:57.407" v="1359" actId="478"/>
          <ac:grpSpMkLst>
            <pc:docMk/>
            <pc:sldMk cId="2321393791" sldId="304"/>
            <ac:grpSpMk id="11" creationId="{00000000-0000-0000-0000-000000000000}"/>
          </ac:grpSpMkLst>
        </pc:grpChg>
        <pc:grpChg chg="mod">
          <ac:chgData name="Myroslava Makhynia" userId="7bb0f5b9-dfee-454e-9f70-e4fa02f019ef" providerId="ADAL" clId="{4080F183-4AB4-4E4E-8585-175DA5CCFE61}" dt="2024-07-31T11:12:22.296" v="1367" actId="14100"/>
          <ac:grpSpMkLst>
            <pc:docMk/>
            <pc:sldMk cId="2321393791" sldId="304"/>
            <ac:grpSpMk id="17" creationId="{00000000-0000-0000-0000-000000000000}"/>
          </ac:grpSpMkLst>
        </pc:grpChg>
        <pc:grpChg chg="del mod">
          <ac:chgData name="Myroslava Makhynia" userId="7bb0f5b9-dfee-454e-9f70-e4fa02f019ef" providerId="ADAL" clId="{4080F183-4AB4-4E4E-8585-175DA5CCFE61}" dt="2024-07-31T11:12:01.103" v="1361" actId="478"/>
          <ac:grpSpMkLst>
            <pc:docMk/>
            <pc:sldMk cId="2321393791" sldId="304"/>
            <ac:grpSpMk id="20" creationId="{00000000-0000-0000-0000-000000000000}"/>
          </ac:grpSpMkLst>
        </pc:grpChg>
        <pc:grpChg chg="add mod ord">
          <ac:chgData name="Myroslava Makhynia" userId="7bb0f5b9-dfee-454e-9f70-e4fa02f019ef" providerId="ADAL" clId="{4080F183-4AB4-4E4E-8585-175DA5CCFE61}" dt="2024-07-31T11:11:44.747" v="1353" actId="167"/>
          <ac:grpSpMkLst>
            <pc:docMk/>
            <pc:sldMk cId="2321393791" sldId="304"/>
            <ac:grpSpMk id="30" creationId="{D7E0714C-D1A5-DA04-0B54-9CCA78A5DAD8}"/>
          </ac:grpSpMkLst>
        </pc:grpChg>
      </pc:sldChg>
      <pc:sldChg chg="addSp delSp modSp add mod">
        <pc:chgData name="Myroslava Makhynia" userId="7bb0f5b9-dfee-454e-9f70-e4fa02f019ef" providerId="ADAL" clId="{4080F183-4AB4-4E4E-8585-175DA5CCFE61}" dt="2024-07-31T11:13:00.148" v="1381" actId="207"/>
        <pc:sldMkLst>
          <pc:docMk/>
          <pc:sldMk cId="2650549853" sldId="305"/>
        </pc:sldMkLst>
        <pc:spChg chg="mod">
          <ac:chgData name="Myroslava Makhynia" userId="7bb0f5b9-dfee-454e-9f70-e4fa02f019ef" providerId="ADAL" clId="{4080F183-4AB4-4E4E-8585-175DA5CCFE61}" dt="2024-07-31T11:13:00.148" v="1381" actId="207"/>
          <ac:spMkLst>
            <pc:docMk/>
            <pc:sldMk cId="2650549853" sldId="305"/>
            <ac:spMk id="6" creationId="{00000000-0000-0000-0000-000000000000}"/>
          </ac:spMkLst>
        </pc:spChg>
        <pc:spChg chg="mod">
          <ac:chgData name="Myroslava Makhynia" userId="7bb0f5b9-dfee-454e-9f70-e4fa02f019ef" providerId="ADAL" clId="{4080F183-4AB4-4E4E-8585-175DA5CCFE61}" dt="2024-07-31T11:13:00.148" v="1381" actId="207"/>
          <ac:spMkLst>
            <pc:docMk/>
            <pc:sldMk cId="2650549853" sldId="305"/>
            <ac:spMk id="7" creationId="{00000000-0000-0000-0000-000000000000}"/>
          </ac:spMkLst>
        </pc:spChg>
        <pc:spChg chg="mod">
          <ac:chgData name="Myroslava Makhynia" userId="7bb0f5b9-dfee-454e-9f70-e4fa02f019ef" providerId="ADAL" clId="{4080F183-4AB4-4E4E-8585-175DA5CCFE61}" dt="2024-07-31T11:12:36.880" v="1373" actId="1076"/>
          <ac:spMkLst>
            <pc:docMk/>
            <pc:sldMk cId="2650549853" sldId="305"/>
            <ac:spMk id="14" creationId="{00000000-0000-0000-0000-000000000000}"/>
          </ac:spMkLst>
        </pc:spChg>
        <pc:spChg chg="del">
          <ac:chgData name="Myroslava Makhynia" userId="7bb0f5b9-dfee-454e-9f70-e4fa02f019ef" providerId="ADAL" clId="{4080F183-4AB4-4E4E-8585-175DA5CCFE61}" dt="2024-07-31T10:43:53.584" v="998" actId="478"/>
          <ac:spMkLst>
            <pc:docMk/>
            <pc:sldMk cId="2650549853" sldId="305"/>
            <ac:spMk id="15" creationId="{00000000-0000-0000-0000-000000000000}"/>
          </ac:spMkLst>
        </pc:spChg>
        <pc:spChg chg="del">
          <ac:chgData name="Myroslava Makhynia" userId="7bb0f5b9-dfee-454e-9f70-e4fa02f019ef" providerId="ADAL" clId="{4080F183-4AB4-4E4E-8585-175DA5CCFE61}" dt="2024-07-31T10:43:53.115" v="997" actId="478"/>
          <ac:spMkLst>
            <pc:docMk/>
            <pc:sldMk cId="2650549853" sldId="305"/>
            <ac:spMk id="16" creationId="{00000000-0000-0000-0000-000000000000}"/>
          </ac:spMkLst>
        </pc:spChg>
        <pc:spChg chg="mod">
          <ac:chgData name="Myroslava Makhynia" userId="7bb0f5b9-dfee-454e-9f70-e4fa02f019ef" providerId="ADAL" clId="{4080F183-4AB4-4E4E-8585-175DA5CCFE61}" dt="2024-07-31T11:13:00.148" v="1381" actId="207"/>
          <ac:spMkLst>
            <pc:docMk/>
            <pc:sldMk cId="2650549853" sldId="305"/>
            <ac:spMk id="18" creationId="{00000000-0000-0000-0000-000000000000}"/>
          </ac:spMkLst>
        </pc:spChg>
        <pc:spChg chg="mod">
          <ac:chgData name="Myroslava Makhynia" userId="7bb0f5b9-dfee-454e-9f70-e4fa02f019ef" providerId="ADAL" clId="{4080F183-4AB4-4E4E-8585-175DA5CCFE61}" dt="2024-07-31T11:13:00.148" v="1381" actId="207"/>
          <ac:spMkLst>
            <pc:docMk/>
            <pc:sldMk cId="2650549853" sldId="305"/>
            <ac:spMk id="19" creationId="{00000000-0000-0000-0000-000000000000}"/>
          </ac:spMkLst>
        </pc:spChg>
        <pc:spChg chg="mod topLvl">
          <ac:chgData name="Myroslava Makhynia" userId="7bb0f5b9-dfee-454e-9f70-e4fa02f019ef" providerId="ADAL" clId="{4080F183-4AB4-4E4E-8585-175DA5CCFE61}" dt="2024-07-31T11:12:43.041" v="1377" actId="478"/>
          <ac:spMkLst>
            <pc:docMk/>
            <pc:sldMk cId="2650549853" sldId="305"/>
            <ac:spMk id="21" creationId="{00000000-0000-0000-0000-000000000000}"/>
          </ac:spMkLst>
        </pc:spChg>
        <pc:spChg chg="del mod topLvl">
          <ac:chgData name="Myroslava Makhynia" userId="7bb0f5b9-dfee-454e-9f70-e4fa02f019ef" providerId="ADAL" clId="{4080F183-4AB4-4E4E-8585-175DA5CCFE61}" dt="2024-07-31T11:12:43.041" v="1377" actId="478"/>
          <ac:spMkLst>
            <pc:docMk/>
            <pc:sldMk cId="2650549853" sldId="305"/>
            <ac:spMk id="22" creationId="{00000000-0000-0000-0000-000000000000}"/>
          </ac:spMkLst>
        </pc:spChg>
        <pc:spChg chg="mod">
          <ac:chgData name="Myroslava Makhynia" userId="7bb0f5b9-dfee-454e-9f70-e4fa02f019ef" providerId="ADAL" clId="{4080F183-4AB4-4E4E-8585-175DA5CCFE61}" dt="2024-07-31T11:12:34.925" v="1372" actId="207"/>
          <ac:spMkLst>
            <pc:docMk/>
            <pc:sldMk cId="2650549853" sldId="305"/>
            <ac:spMk id="23" creationId="{00000000-0000-0000-0000-000000000000}"/>
          </ac:spMkLst>
        </pc:spChg>
        <pc:spChg chg="mod">
          <ac:chgData name="Myroslava Makhynia" userId="7bb0f5b9-dfee-454e-9f70-e4fa02f019ef" providerId="ADAL" clId="{4080F183-4AB4-4E4E-8585-175DA5CCFE61}" dt="2024-07-31T11:12:52.032" v="1379" actId="1076"/>
          <ac:spMkLst>
            <pc:docMk/>
            <pc:sldMk cId="2650549853" sldId="305"/>
            <ac:spMk id="24" creationId="{00000000-0000-0000-0000-000000000000}"/>
          </ac:spMkLst>
        </pc:spChg>
        <pc:spChg chg="mod">
          <ac:chgData name="Myroslava Makhynia" userId="7bb0f5b9-dfee-454e-9f70-e4fa02f019ef" providerId="ADAL" clId="{4080F183-4AB4-4E4E-8585-175DA5CCFE61}" dt="2024-07-31T11:12:54.104" v="1380" actId="1076"/>
          <ac:spMkLst>
            <pc:docMk/>
            <pc:sldMk cId="2650549853" sldId="305"/>
            <ac:spMk id="25" creationId="{00000000-0000-0000-0000-000000000000}"/>
          </ac:spMkLst>
        </pc:spChg>
        <pc:spChg chg="add del mod">
          <ac:chgData name="Myroslava Makhynia" userId="7bb0f5b9-dfee-454e-9f70-e4fa02f019ef" providerId="ADAL" clId="{4080F183-4AB4-4E4E-8585-175DA5CCFE61}" dt="2024-07-31T10:48:08.705" v="1109" actId="478"/>
          <ac:spMkLst>
            <pc:docMk/>
            <pc:sldMk cId="2650549853" sldId="305"/>
            <ac:spMk id="26" creationId="{A05A8B91-0E4A-C47B-4710-4EA00AA6882D}"/>
          </ac:spMkLst>
        </pc:spChg>
        <pc:spChg chg="add del mod">
          <ac:chgData name="Myroslava Makhynia" userId="7bb0f5b9-dfee-454e-9f70-e4fa02f019ef" providerId="ADAL" clId="{4080F183-4AB4-4E4E-8585-175DA5CCFE61}" dt="2024-07-31T10:48:07.422" v="1108" actId="478"/>
          <ac:spMkLst>
            <pc:docMk/>
            <pc:sldMk cId="2650549853" sldId="305"/>
            <ac:spMk id="27" creationId="{610CA2D1-6898-DEF5-7C45-9FB42720E359}"/>
          </ac:spMkLst>
        </pc:spChg>
        <pc:spChg chg="add mod">
          <ac:chgData name="Myroslava Makhynia" userId="7bb0f5b9-dfee-454e-9f70-e4fa02f019ef" providerId="ADAL" clId="{4080F183-4AB4-4E4E-8585-175DA5CCFE61}" dt="2024-07-31T10:48:11.143" v="1110"/>
          <ac:spMkLst>
            <pc:docMk/>
            <pc:sldMk cId="2650549853" sldId="305"/>
            <ac:spMk id="28" creationId="{DC8718C0-9C05-AE47-91F6-11C9E0B953A3}"/>
          </ac:spMkLst>
        </pc:spChg>
        <pc:spChg chg="add mod">
          <ac:chgData name="Myroslava Makhynia" userId="7bb0f5b9-dfee-454e-9f70-e4fa02f019ef" providerId="ADAL" clId="{4080F183-4AB4-4E4E-8585-175DA5CCFE61}" dt="2024-07-31T10:48:11.143" v="1110"/>
          <ac:spMkLst>
            <pc:docMk/>
            <pc:sldMk cId="2650549853" sldId="305"/>
            <ac:spMk id="29" creationId="{AF81B71D-1950-6035-374C-3D16D73D64BA}"/>
          </ac:spMkLst>
        </pc:spChg>
        <pc:spChg chg="mod">
          <ac:chgData name="Myroslava Makhynia" userId="7bb0f5b9-dfee-454e-9f70-e4fa02f019ef" providerId="ADAL" clId="{4080F183-4AB4-4E4E-8585-175DA5CCFE61}" dt="2024-07-31T11:12:30.863" v="1370"/>
          <ac:spMkLst>
            <pc:docMk/>
            <pc:sldMk cId="2650549853" sldId="305"/>
            <ac:spMk id="31" creationId="{6D4ED9A7-B5C4-4BA4-7750-9D8D94E484EF}"/>
          </ac:spMkLst>
        </pc:spChg>
        <pc:spChg chg="mod">
          <ac:chgData name="Myroslava Makhynia" userId="7bb0f5b9-dfee-454e-9f70-e4fa02f019ef" providerId="ADAL" clId="{4080F183-4AB4-4E4E-8585-175DA5CCFE61}" dt="2024-07-31T11:12:30.863" v="1370"/>
          <ac:spMkLst>
            <pc:docMk/>
            <pc:sldMk cId="2650549853" sldId="305"/>
            <ac:spMk id="32" creationId="{969B648E-54C5-5D2A-BC70-13337C3804C2}"/>
          </ac:spMkLst>
        </pc:spChg>
        <pc:grpChg chg="del">
          <ac:chgData name="Myroslava Makhynia" userId="7bb0f5b9-dfee-454e-9f70-e4fa02f019ef" providerId="ADAL" clId="{4080F183-4AB4-4E4E-8585-175DA5CCFE61}" dt="2024-07-31T11:12:30.415" v="1369" actId="478"/>
          <ac:grpSpMkLst>
            <pc:docMk/>
            <pc:sldMk cId="2650549853" sldId="305"/>
            <ac:grpSpMk id="2" creationId="{00000000-0000-0000-0000-000000000000}"/>
          </ac:grpSpMkLst>
        </pc:grpChg>
        <pc:grpChg chg="mod">
          <ac:chgData name="Myroslava Makhynia" userId="7bb0f5b9-dfee-454e-9f70-e4fa02f019ef" providerId="ADAL" clId="{4080F183-4AB4-4E4E-8585-175DA5CCFE61}" dt="2024-07-31T11:13:00.148" v="1381" actId="207"/>
          <ac:grpSpMkLst>
            <pc:docMk/>
            <pc:sldMk cId="2650549853" sldId="305"/>
            <ac:grpSpMk id="5" creationId="{00000000-0000-0000-0000-000000000000}"/>
          </ac:grpSpMkLst>
        </pc:grpChg>
        <pc:grpChg chg="del">
          <ac:chgData name="Myroslava Makhynia" userId="7bb0f5b9-dfee-454e-9f70-e4fa02f019ef" providerId="ADAL" clId="{4080F183-4AB4-4E4E-8585-175DA5CCFE61}" dt="2024-07-31T11:12:37.678" v="1374" actId="478"/>
          <ac:grpSpMkLst>
            <pc:docMk/>
            <pc:sldMk cId="2650549853" sldId="305"/>
            <ac:grpSpMk id="8" creationId="{00000000-0000-0000-0000-000000000000}"/>
          </ac:grpSpMkLst>
        </pc:grpChg>
        <pc:grpChg chg="del">
          <ac:chgData name="Myroslava Makhynia" userId="7bb0f5b9-dfee-454e-9f70-e4fa02f019ef" providerId="ADAL" clId="{4080F183-4AB4-4E4E-8585-175DA5CCFE61}" dt="2024-07-31T11:12:38.912" v="1375" actId="478"/>
          <ac:grpSpMkLst>
            <pc:docMk/>
            <pc:sldMk cId="2650549853" sldId="305"/>
            <ac:grpSpMk id="11" creationId="{00000000-0000-0000-0000-000000000000}"/>
          </ac:grpSpMkLst>
        </pc:grpChg>
        <pc:grpChg chg="mod">
          <ac:chgData name="Myroslava Makhynia" userId="7bb0f5b9-dfee-454e-9f70-e4fa02f019ef" providerId="ADAL" clId="{4080F183-4AB4-4E4E-8585-175DA5CCFE61}" dt="2024-07-31T11:13:00.148" v="1381" actId="207"/>
          <ac:grpSpMkLst>
            <pc:docMk/>
            <pc:sldMk cId="2650549853" sldId="305"/>
            <ac:grpSpMk id="17" creationId="{00000000-0000-0000-0000-000000000000}"/>
          </ac:grpSpMkLst>
        </pc:grpChg>
        <pc:grpChg chg="del mod">
          <ac:chgData name="Myroslava Makhynia" userId="7bb0f5b9-dfee-454e-9f70-e4fa02f019ef" providerId="ADAL" clId="{4080F183-4AB4-4E4E-8585-175DA5CCFE61}" dt="2024-07-31T11:12:43.041" v="1377" actId="478"/>
          <ac:grpSpMkLst>
            <pc:docMk/>
            <pc:sldMk cId="2650549853" sldId="305"/>
            <ac:grpSpMk id="20" creationId="{00000000-0000-0000-0000-000000000000}"/>
          </ac:grpSpMkLst>
        </pc:grpChg>
        <pc:grpChg chg="add mod ord">
          <ac:chgData name="Myroslava Makhynia" userId="7bb0f5b9-dfee-454e-9f70-e4fa02f019ef" providerId="ADAL" clId="{4080F183-4AB4-4E4E-8585-175DA5CCFE61}" dt="2024-07-31T11:12:32.909" v="1371" actId="167"/>
          <ac:grpSpMkLst>
            <pc:docMk/>
            <pc:sldMk cId="2650549853" sldId="305"/>
            <ac:grpSpMk id="30" creationId="{A53C1E31-885D-A66E-D418-CD04B9627474}"/>
          </ac:grpSpMkLst>
        </pc:grpChg>
      </pc:sldChg>
      <pc:sldChg chg="addSp delSp modSp add mod">
        <pc:chgData name="Myroslava Makhynia" userId="7bb0f5b9-dfee-454e-9f70-e4fa02f019ef" providerId="ADAL" clId="{4080F183-4AB4-4E4E-8585-175DA5CCFE61}" dt="2024-07-31T11:24:22.937" v="1547" actId="1076"/>
        <pc:sldMkLst>
          <pc:docMk/>
          <pc:sldMk cId="1912108383" sldId="306"/>
        </pc:sldMkLst>
        <pc:spChg chg="del">
          <ac:chgData name="Myroslava Makhynia" userId="7bb0f5b9-dfee-454e-9f70-e4fa02f019ef" providerId="ADAL" clId="{4080F183-4AB4-4E4E-8585-175DA5CCFE61}" dt="2024-07-31T10:44:12.273" v="1001" actId="478"/>
          <ac:spMkLst>
            <pc:docMk/>
            <pc:sldMk cId="1912108383" sldId="306"/>
            <ac:spMk id="2" creationId="{00000000-0000-0000-0000-000000000000}"/>
          </ac:spMkLst>
        </pc:spChg>
        <pc:spChg chg="del">
          <ac:chgData name="Myroslava Makhynia" userId="7bb0f5b9-dfee-454e-9f70-e4fa02f019ef" providerId="ADAL" clId="{4080F183-4AB4-4E4E-8585-175DA5CCFE61}" dt="2024-07-31T10:44:11.848" v="1000" actId="478"/>
          <ac:spMkLst>
            <pc:docMk/>
            <pc:sldMk cId="1912108383" sldId="306"/>
            <ac:spMk id="3" creationId="{00000000-0000-0000-0000-000000000000}"/>
          </ac:spMkLst>
        </pc:spChg>
        <pc:spChg chg="mod">
          <ac:chgData name="Myroslava Makhynia" userId="7bb0f5b9-dfee-454e-9f70-e4fa02f019ef" providerId="ADAL" clId="{4080F183-4AB4-4E4E-8585-175DA5CCFE61}" dt="2024-07-31T11:14:04.133" v="1400" actId="207"/>
          <ac:spMkLst>
            <pc:docMk/>
            <pc:sldMk cId="1912108383" sldId="306"/>
            <ac:spMk id="7" creationId="{00000000-0000-0000-0000-000000000000}"/>
          </ac:spMkLst>
        </pc:spChg>
        <pc:spChg chg="mod">
          <ac:chgData name="Myroslava Makhynia" userId="7bb0f5b9-dfee-454e-9f70-e4fa02f019ef" providerId="ADAL" clId="{4080F183-4AB4-4E4E-8585-175DA5CCFE61}" dt="2024-07-31T11:13:15.407" v="1384" actId="207"/>
          <ac:spMkLst>
            <pc:docMk/>
            <pc:sldMk cId="1912108383" sldId="306"/>
            <ac:spMk id="9" creationId="{00000000-0000-0000-0000-000000000000}"/>
          </ac:spMkLst>
        </pc:spChg>
        <pc:spChg chg="mod">
          <ac:chgData name="Myroslava Makhynia" userId="7bb0f5b9-dfee-454e-9f70-e4fa02f019ef" providerId="ADAL" clId="{4080F183-4AB4-4E4E-8585-175DA5CCFE61}" dt="2024-07-31T11:13:15.407" v="1384" actId="207"/>
          <ac:spMkLst>
            <pc:docMk/>
            <pc:sldMk cId="1912108383" sldId="306"/>
            <ac:spMk id="10" creationId="{00000000-0000-0000-0000-000000000000}"/>
          </ac:spMkLst>
        </pc:spChg>
        <pc:spChg chg="mod">
          <ac:chgData name="Myroslava Makhynia" userId="7bb0f5b9-dfee-454e-9f70-e4fa02f019ef" providerId="ADAL" clId="{4080F183-4AB4-4E4E-8585-175DA5CCFE61}" dt="2024-07-31T11:24:22.937" v="1547" actId="1076"/>
          <ac:spMkLst>
            <pc:docMk/>
            <pc:sldMk cId="1912108383" sldId="306"/>
            <ac:spMk id="11" creationId="{00000000-0000-0000-0000-000000000000}"/>
          </ac:spMkLst>
        </pc:spChg>
        <pc:spChg chg="mod">
          <ac:chgData name="Myroslava Makhynia" userId="7bb0f5b9-dfee-454e-9f70-e4fa02f019ef" providerId="ADAL" clId="{4080F183-4AB4-4E4E-8585-175DA5CCFE61}" dt="2024-07-31T11:14:06.686" v="1401" actId="1076"/>
          <ac:spMkLst>
            <pc:docMk/>
            <pc:sldMk cId="1912108383" sldId="306"/>
            <ac:spMk id="12" creationId="{00000000-0000-0000-0000-000000000000}"/>
          </ac:spMkLst>
        </pc:spChg>
        <pc:spChg chg="add del mod">
          <ac:chgData name="Myroslava Makhynia" userId="7bb0f5b9-dfee-454e-9f70-e4fa02f019ef" providerId="ADAL" clId="{4080F183-4AB4-4E4E-8585-175DA5CCFE61}" dt="2024-07-31T10:48:15.884" v="1112" actId="478"/>
          <ac:spMkLst>
            <pc:docMk/>
            <pc:sldMk cId="1912108383" sldId="306"/>
            <ac:spMk id="13" creationId="{65033615-A7A1-2FF0-6A73-4E6B3E2AD42A}"/>
          </ac:spMkLst>
        </pc:spChg>
        <pc:spChg chg="add del mod">
          <ac:chgData name="Myroslava Makhynia" userId="7bb0f5b9-dfee-454e-9f70-e4fa02f019ef" providerId="ADAL" clId="{4080F183-4AB4-4E4E-8585-175DA5CCFE61}" dt="2024-07-31T10:48:14.433" v="1111" actId="478"/>
          <ac:spMkLst>
            <pc:docMk/>
            <pc:sldMk cId="1912108383" sldId="306"/>
            <ac:spMk id="14" creationId="{E09FB9EB-0C96-4C24-7C21-4D548F701A28}"/>
          </ac:spMkLst>
        </pc:spChg>
        <pc:spChg chg="add mod">
          <ac:chgData name="Myroslava Makhynia" userId="7bb0f5b9-dfee-454e-9f70-e4fa02f019ef" providerId="ADAL" clId="{4080F183-4AB4-4E4E-8585-175DA5CCFE61}" dt="2024-07-31T10:48:16.692" v="1113"/>
          <ac:spMkLst>
            <pc:docMk/>
            <pc:sldMk cId="1912108383" sldId="306"/>
            <ac:spMk id="15" creationId="{B10F8D9F-8A1F-B2DD-4F16-C6562A07CAFC}"/>
          </ac:spMkLst>
        </pc:spChg>
        <pc:spChg chg="add mod">
          <ac:chgData name="Myroslava Makhynia" userId="7bb0f5b9-dfee-454e-9f70-e4fa02f019ef" providerId="ADAL" clId="{4080F183-4AB4-4E4E-8585-175DA5CCFE61}" dt="2024-07-31T10:48:16.692" v="1113"/>
          <ac:spMkLst>
            <pc:docMk/>
            <pc:sldMk cId="1912108383" sldId="306"/>
            <ac:spMk id="16" creationId="{8C222C43-74C5-96A7-1F98-272835D90D00}"/>
          </ac:spMkLst>
        </pc:spChg>
        <pc:spChg chg="mod">
          <ac:chgData name="Myroslava Makhynia" userId="7bb0f5b9-dfee-454e-9f70-e4fa02f019ef" providerId="ADAL" clId="{4080F183-4AB4-4E4E-8585-175DA5CCFE61}" dt="2024-07-31T11:13:11.368" v="1383"/>
          <ac:spMkLst>
            <pc:docMk/>
            <pc:sldMk cId="1912108383" sldId="306"/>
            <ac:spMk id="18" creationId="{78E96FB3-1565-1F44-8B5C-6B7FBB1DACA2}"/>
          </ac:spMkLst>
        </pc:spChg>
        <pc:spChg chg="mod">
          <ac:chgData name="Myroslava Makhynia" userId="7bb0f5b9-dfee-454e-9f70-e4fa02f019ef" providerId="ADAL" clId="{4080F183-4AB4-4E4E-8585-175DA5CCFE61}" dt="2024-07-31T11:13:11.368" v="1383"/>
          <ac:spMkLst>
            <pc:docMk/>
            <pc:sldMk cId="1912108383" sldId="306"/>
            <ac:spMk id="19" creationId="{8E7EF1C5-BDD4-58F1-29FE-999E37F549E9}"/>
          </ac:spMkLst>
        </pc:spChg>
        <pc:grpChg chg="del">
          <ac:chgData name="Myroslava Makhynia" userId="7bb0f5b9-dfee-454e-9f70-e4fa02f019ef" providerId="ADAL" clId="{4080F183-4AB4-4E4E-8585-175DA5CCFE61}" dt="2024-07-31T11:13:10.526" v="1382" actId="478"/>
          <ac:grpSpMkLst>
            <pc:docMk/>
            <pc:sldMk cId="1912108383" sldId="306"/>
            <ac:grpSpMk id="4" creationId="{00000000-0000-0000-0000-000000000000}"/>
          </ac:grpSpMkLst>
        </pc:grpChg>
        <pc:grpChg chg="mod">
          <ac:chgData name="Myroslava Makhynia" userId="7bb0f5b9-dfee-454e-9f70-e4fa02f019ef" providerId="ADAL" clId="{4080F183-4AB4-4E4E-8585-175DA5CCFE61}" dt="2024-07-31T11:24:19.583" v="1546" actId="1076"/>
          <ac:grpSpMkLst>
            <pc:docMk/>
            <pc:sldMk cId="1912108383" sldId="306"/>
            <ac:grpSpMk id="8" creationId="{00000000-0000-0000-0000-000000000000}"/>
          </ac:grpSpMkLst>
        </pc:grpChg>
        <pc:grpChg chg="add mod ord">
          <ac:chgData name="Myroslava Makhynia" userId="7bb0f5b9-dfee-454e-9f70-e4fa02f019ef" providerId="ADAL" clId="{4080F183-4AB4-4E4E-8585-175DA5CCFE61}" dt="2024-07-31T11:13:26.120" v="1388" actId="167"/>
          <ac:grpSpMkLst>
            <pc:docMk/>
            <pc:sldMk cId="1912108383" sldId="306"/>
            <ac:grpSpMk id="17" creationId="{680095F8-38A0-24F8-3FFD-A57E5FD3D8BE}"/>
          </ac:grpSpMkLst>
        </pc:grpChg>
      </pc:sldChg>
      <pc:sldChg chg="addSp delSp modSp add mod">
        <pc:chgData name="Myroslava Makhynia" userId="7bb0f5b9-dfee-454e-9f70-e4fa02f019ef" providerId="ADAL" clId="{4080F183-4AB4-4E4E-8585-175DA5CCFE61}" dt="2024-07-31T11:25:28.719" v="1569" actId="14100"/>
        <pc:sldMkLst>
          <pc:docMk/>
          <pc:sldMk cId="2876262418" sldId="307"/>
        </pc:sldMkLst>
        <pc:spChg chg="mod">
          <ac:chgData name="Myroslava Makhynia" userId="7bb0f5b9-dfee-454e-9f70-e4fa02f019ef" providerId="ADAL" clId="{4080F183-4AB4-4E4E-8585-175DA5CCFE61}" dt="2024-07-31T11:24:30.210" v="1548" actId="207"/>
          <ac:spMkLst>
            <pc:docMk/>
            <pc:sldMk cId="2876262418" sldId="307"/>
            <ac:spMk id="3" creationId="{00000000-0000-0000-0000-000000000000}"/>
          </ac:spMkLst>
        </pc:spChg>
        <pc:spChg chg="mod">
          <ac:chgData name="Myroslava Makhynia" userId="7bb0f5b9-dfee-454e-9f70-e4fa02f019ef" providerId="ADAL" clId="{4080F183-4AB4-4E4E-8585-175DA5CCFE61}" dt="2024-07-31T11:24:30.210" v="1548" actId="207"/>
          <ac:spMkLst>
            <pc:docMk/>
            <pc:sldMk cId="2876262418" sldId="307"/>
            <ac:spMk id="4" creationId="{00000000-0000-0000-0000-000000000000}"/>
          </ac:spMkLst>
        </pc:spChg>
        <pc:spChg chg="del">
          <ac:chgData name="Myroslava Makhynia" userId="7bb0f5b9-dfee-454e-9f70-e4fa02f019ef" providerId="ADAL" clId="{4080F183-4AB4-4E4E-8585-175DA5CCFE61}" dt="2024-07-31T10:44:18.263" v="1003" actId="478"/>
          <ac:spMkLst>
            <pc:docMk/>
            <pc:sldMk cId="2876262418" sldId="307"/>
            <ac:spMk id="6" creationId="{00000000-0000-0000-0000-000000000000}"/>
          </ac:spMkLst>
        </pc:spChg>
        <pc:spChg chg="del">
          <ac:chgData name="Myroslava Makhynia" userId="7bb0f5b9-dfee-454e-9f70-e4fa02f019ef" providerId="ADAL" clId="{4080F183-4AB4-4E4E-8585-175DA5CCFE61}" dt="2024-07-31T10:44:18.669" v="1004" actId="478"/>
          <ac:spMkLst>
            <pc:docMk/>
            <pc:sldMk cId="2876262418" sldId="307"/>
            <ac:spMk id="7" creationId="{00000000-0000-0000-0000-000000000000}"/>
          </ac:spMkLst>
        </pc:spChg>
        <pc:spChg chg="mod">
          <ac:chgData name="Myroslava Makhynia" userId="7bb0f5b9-dfee-454e-9f70-e4fa02f019ef" providerId="ADAL" clId="{4080F183-4AB4-4E4E-8585-175DA5CCFE61}" dt="2024-07-31T11:25:14.519" v="1565" actId="207"/>
          <ac:spMkLst>
            <pc:docMk/>
            <pc:sldMk cId="2876262418" sldId="307"/>
            <ac:spMk id="12" creationId="{00000000-0000-0000-0000-000000000000}"/>
          </ac:spMkLst>
        </pc:spChg>
        <pc:spChg chg="mod">
          <ac:chgData name="Myroslava Makhynia" userId="7bb0f5b9-dfee-454e-9f70-e4fa02f019ef" providerId="ADAL" clId="{4080F183-4AB4-4E4E-8585-175DA5CCFE61}" dt="2024-07-31T11:24:47.153" v="1554" actId="113"/>
          <ac:spMkLst>
            <pc:docMk/>
            <pc:sldMk cId="2876262418" sldId="307"/>
            <ac:spMk id="13" creationId="{00000000-0000-0000-0000-000000000000}"/>
          </ac:spMkLst>
        </pc:spChg>
        <pc:spChg chg="mod">
          <ac:chgData name="Myroslava Makhynia" userId="7bb0f5b9-dfee-454e-9f70-e4fa02f019ef" providerId="ADAL" clId="{4080F183-4AB4-4E4E-8585-175DA5CCFE61}" dt="2024-07-31T11:25:08.333" v="1564" actId="1076"/>
          <ac:spMkLst>
            <pc:docMk/>
            <pc:sldMk cId="2876262418" sldId="307"/>
            <ac:spMk id="14" creationId="{00000000-0000-0000-0000-000000000000}"/>
          </ac:spMkLst>
        </pc:spChg>
        <pc:spChg chg="add del mod">
          <ac:chgData name="Myroslava Makhynia" userId="7bb0f5b9-dfee-454e-9f70-e4fa02f019ef" providerId="ADAL" clId="{4080F183-4AB4-4E4E-8585-175DA5CCFE61}" dt="2024-07-31T10:48:19.585" v="1114" actId="478"/>
          <ac:spMkLst>
            <pc:docMk/>
            <pc:sldMk cId="2876262418" sldId="307"/>
            <ac:spMk id="15" creationId="{F938D673-8917-346B-28F2-2A79193A335A}"/>
          </ac:spMkLst>
        </pc:spChg>
        <pc:spChg chg="add del mod">
          <ac:chgData name="Myroslava Makhynia" userId="7bb0f5b9-dfee-454e-9f70-e4fa02f019ef" providerId="ADAL" clId="{4080F183-4AB4-4E4E-8585-175DA5CCFE61}" dt="2024-07-31T10:48:20.797" v="1115" actId="478"/>
          <ac:spMkLst>
            <pc:docMk/>
            <pc:sldMk cId="2876262418" sldId="307"/>
            <ac:spMk id="16" creationId="{5A20D3A4-C185-3C82-AF73-65FAF26499D7}"/>
          </ac:spMkLst>
        </pc:spChg>
        <pc:spChg chg="add mod">
          <ac:chgData name="Myroslava Makhynia" userId="7bb0f5b9-dfee-454e-9f70-e4fa02f019ef" providerId="ADAL" clId="{4080F183-4AB4-4E4E-8585-175DA5CCFE61}" dt="2024-07-31T10:48:21.424" v="1116"/>
          <ac:spMkLst>
            <pc:docMk/>
            <pc:sldMk cId="2876262418" sldId="307"/>
            <ac:spMk id="17" creationId="{E9EFAC0D-6C25-4FD1-D4F5-A7803D79A481}"/>
          </ac:spMkLst>
        </pc:spChg>
        <pc:spChg chg="add mod">
          <ac:chgData name="Myroslava Makhynia" userId="7bb0f5b9-dfee-454e-9f70-e4fa02f019ef" providerId="ADAL" clId="{4080F183-4AB4-4E4E-8585-175DA5CCFE61}" dt="2024-07-31T10:48:21.424" v="1116"/>
          <ac:spMkLst>
            <pc:docMk/>
            <pc:sldMk cId="2876262418" sldId="307"/>
            <ac:spMk id="18" creationId="{71234C4A-ECA6-13A3-CD23-AF03A6EC5E51}"/>
          </ac:spMkLst>
        </pc:spChg>
        <pc:grpChg chg="mod">
          <ac:chgData name="Myroslava Makhynia" userId="7bb0f5b9-dfee-454e-9f70-e4fa02f019ef" providerId="ADAL" clId="{4080F183-4AB4-4E4E-8585-175DA5CCFE61}" dt="2024-07-31T11:25:28.719" v="1569" actId="14100"/>
          <ac:grpSpMkLst>
            <pc:docMk/>
            <pc:sldMk cId="2876262418" sldId="307"/>
            <ac:grpSpMk id="2" creationId="{00000000-0000-0000-0000-000000000000}"/>
          </ac:grpSpMkLst>
        </pc:grpChg>
      </pc:sldChg>
      <pc:sldChg chg="addSp delSp modSp add mod">
        <pc:chgData name="Myroslava Makhynia" userId="7bb0f5b9-dfee-454e-9f70-e4fa02f019ef" providerId="ADAL" clId="{4080F183-4AB4-4E4E-8585-175DA5CCFE61}" dt="2024-07-31T11:42:47.678" v="1608" actId="1076"/>
        <pc:sldMkLst>
          <pc:docMk/>
          <pc:sldMk cId="4142416279" sldId="308"/>
        </pc:sldMkLst>
        <pc:spChg chg="mod">
          <ac:chgData name="Myroslava Makhynia" userId="7bb0f5b9-dfee-454e-9f70-e4fa02f019ef" providerId="ADAL" clId="{4080F183-4AB4-4E4E-8585-175DA5CCFE61}" dt="2024-07-31T11:25:20.432" v="1566" actId="207"/>
          <ac:spMkLst>
            <pc:docMk/>
            <pc:sldMk cId="4142416279" sldId="308"/>
            <ac:spMk id="3" creationId="{00000000-0000-0000-0000-000000000000}"/>
          </ac:spMkLst>
        </pc:spChg>
        <pc:spChg chg="mod">
          <ac:chgData name="Myroslava Makhynia" userId="7bb0f5b9-dfee-454e-9f70-e4fa02f019ef" providerId="ADAL" clId="{4080F183-4AB4-4E4E-8585-175DA5CCFE61}" dt="2024-07-31T11:25:20.432" v="1566" actId="207"/>
          <ac:spMkLst>
            <pc:docMk/>
            <pc:sldMk cId="4142416279" sldId="308"/>
            <ac:spMk id="4" creationId="{00000000-0000-0000-0000-000000000000}"/>
          </ac:spMkLst>
        </pc:spChg>
        <pc:spChg chg="del">
          <ac:chgData name="Myroslava Makhynia" userId="7bb0f5b9-dfee-454e-9f70-e4fa02f019ef" providerId="ADAL" clId="{4080F183-4AB4-4E4E-8585-175DA5CCFE61}" dt="2024-07-31T10:44:21.797" v="1006" actId="478"/>
          <ac:spMkLst>
            <pc:docMk/>
            <pc:sldMk cId="4142416279" sldId="308"/>
            <ac:spMk id="6" creationId="{00000000-0000-0000-0000-000000000000}"/>
          </ac:spMkLst>
        </pc:spChg>
        <pc:spChg chg="del">
          <ac:chgData name="Myroslava Makhynia" userId="7bb0f5b9-dfee-454e-9f70-e4fa02f019ef" providerId="ADAL" clId="{4080F183-4AB4-4E4E-8585-175DA5CCFE61}" dt="2024-07-31T10:44:22.108" v="1007" actId="478"/>
          <ac:spMkLst>
            <pc:docMk/>
            <pc:sldMk cId="4142416279" sldId="308"/>
            <ac:spMk id="7" creationId="{00000000-0000-0000-0000-000000000000}"/>
          </ac:spMkLst>
        </pc:spChg>
        <pc:spChg chg="del">
          <ac:chgData name="Myroslava Makhynia" userId="7bb0f5b9-dfee-454e-9f70-e4fa02f019ef" providerId="ADAL" clId="{4080F183-4AB4-4E4E-8585-175DA5CCFE61}" dt="2024-07-31T11:27:49.098" v="1599" actId="478"/>
          <ac:spMkLst>
            <pc:docMk/>
            <pc:sldMk cId="4142416279" sldId="308"/>
            <ac:spMk id="12" creationId="{00000000-0000-0000-0000-000000000000}"/>
          </ac:spMkLst>
        </pc:spChg>
        <pc:spChg chg="mod">
          <ac:chgData name="Myroslava Makhynia" userId="7bb0f5b9-dfee-454e-9f70-e4fa02f019ef" providerId="ADAL" clId="{4080F183-4AB4-4E4E-8585-175DA5CCFE61}" dt="2024-07-31T11:27:42.583" v="1598" actId="20577"/>
          <ac:spMkLst>
            <pc:docMk/>
            <pc:sldMk cId="4142416279" sldId="308"/>
            <ac:spMk id="13" creationId="{00000000-0000-0000-0000-000000000000}"/>
          </ac:spMkLst>
        </pc:spChg>
        <pc:spChg chg="add del mod">
          <ac:chgData name="Myroslava Makhynia" userId="7bb0f5b9-dfee-454e-9f70-e4fa02f019ef" providerId="ADAL" clId="{4080F183-4AB4-4E4E-8585-175DA5CCFE61}" dt="2024-07-31T10:48:24.352" v="1117" actId="478"/>
          <ac:spMkLst>
            <pc:docMk/>
            <pc:sldMk cId="4142416279" sldId="308"/>
            <ac:spMk id="15" creationId="{CF2DC50A-336A-76BC-9B25-9426B7127B47}"/>
          </ac:spMkLst>
        </pc:spChg>
        <pc:spChg chg="add del mod">
          <ac:chgData name="Myroslava Makhynia" userId="7bb0f5b9-dfee-454e-9f70-e4fa02f019ef" providerId="ADAL" clId="{4080F183-4AB4-4E4E-8585-175DA5CCFE61}" dt="2024-07-31T10:48:25.484" v="1118" actId="478"/>
          <ac:spMkLst>
            <pc:docMk/>
            <pc:sldMk cId="4142416279" sldId="308"/>
            <ac:spMk id="16" creationId="{31C177C6-0319-BC00-E72A-2E650E7E69DC}"/>
          </ac:spMkLst>
        </pc:spChg>
        <pc:spChg chg="add mod">
          <ac:chgData name="Myroslava Makhynia" userId="7bb0f5b9-dfee-454e-9f70-e4fa02f019ef" providerId="ADAL" clId="{4080F183-4AB4-4E4E-8585-175DA5CCFE61}" dt="2024-07-31T10:48:26.096" v="1119"/>
          <ac:spMkLst>
            <pc:docMk/>
            <pc:sldMk cId="4142416279" sldId="308"/>
            <ac:spMk id="17" creationId="{C08F12D1-66BD-B16F-4A29-0F663EFD1434}"/>
          </ac:spMkLst>
        </pc:spChg>
        <pc:spChg chg="add mod">
          <ac:chgData name="Myroslava Makhynia" userId="7bb0f5b9-dfee-454e-9f70-e4fa02f019ef" providerId="ADAL" clId="{4080F183-4AB4-4E4E-8585-175DA5CCFE61}" dt="2024-07-31T10:48:26.096" v="1119"/>
          <ac:spMkLst>
            <pc:docMk/>
            <pc:sldMk cId="4142416279" sldId="308"/>
            <ac:spMk id="18" creationId="{A599E31A-C990-EF48-928B-1B57A8C8D3D4}"/>
          </ac:spMkLst>
        </pc:spChg>
        <pc:grpChg chg="mod">
          <ac:chgData name="Myroslava Makhynia" userId="7bb0f5b9-dfee-454e-9f70-e4fa02f019ef" providerId="ADAL" clId="{4080F183-4AB4-4E4E-8585-175DA5CCFE61}" dt="2024-07-31T11:25:25.293" v="1568" actId="14100"/>
          <ac:grpSpMkLst>
            <pc:docMk/>
            <pc:sldMk cId="4142416279" sldId="308"/>
            <ac:grpSpMk id="2" creationId="{00000000-0000-0000-0000-000000000000}"/>
          </ac:grpSpMkLst>
        </pc:grpChg>
        <pc:picChg chg="add mod">
          <ac:chgData name="Myroslava Makhynia" userId="7bb0f5b9-dfee-454e-9f70-e4fa02f019ef" providerId="ADAL" clId="{4080F183-4AB4-4E4E-8585-175DA5CCFE61}" dt="2024-07-31T11:42:47.678" v="1608" actId="1076"/>
          <ac:picMkLst>
            <pc:docMk/>
            <pc:sldMk cId="4142416279" sldId="308"/>
            <ac:picMk id="20" creationId="{A7616031-A818-57E8-DE7E-8BDA17AB0752}"/>
          </ac:picMkLst>
        </pc:picChg>
      </pc:sldChg>
      <pc:sldChg chg="add">
        <pc:chgData name="Myroslava Makhynia" userId="7bb0f5b9-dfee-454e-9f70-e4fa02f019ef" providerId="ADAL" clId="{4080F183-4AB4-4E4E-8585-175DA5CCFE61}" dt="2024-07-31T10:33:03.935" v="806"/>
        <pc:sldMkLst>
          <pc:docMk/>
          <pc:sldMk cId="2415461348" sldId="309"/>
        </pc:sldMkLst>
      </pc:sldChg>
      <pc:sldChg chg="addSp delSp modSp add mod">
        <pc:chgData name="Myroslava Makhynia" userId="7bb0f5b9-dfee-454e-9f70-e4fa02f019ef" providerId="ADAL" clId="{4080F183-4AB4-4E4E-8585-175DA5CCFE61}" dt="2024-07-31T11:06:01.760" v="1301" actId="1076"/>
        <pc:sldMkLst>
          <pc:docMk/>
          <pc:sldMk cId="2377416404" sldId="310"/>
        </pc:sldMkLst>
        <pc:spChg chg="mod">
          <ac:chgData name="Myroslava Makhynia" userId="7bb0f5b9-dfee-454e-9f70-e4fa02f019ef" providerId="ADAL" clId="{4080F183-4AB4-4E4E-8585-175DA5CCFE61}" dt="2024-07-31T11:05:38.746" v="1297" actId="207"/>
          <ac:spMkLst>
            <pc:docMk/>
            <pc:sldMk cId="2377416404" sldId="310"/>
            <ac:spMk id="10" creationId="{00000000-0000-0000-0000-000000000000}"/>
          </ac:spMkLst>
        </pc:spChg>
        <pc:picChg chg="add mod">
          <ac:chgData name="Myroslava Makhynia" userId="7bb0f5b9-dfee-454e-9f70-e4fa02f019ef" providerId="ADAL" clId="{4080F183-4AB4-4E4E-8585-175DA5CCFE61}" dt="2024-07-31T11:06:01.760" v="1301" actId="1076"/>
          <ac:picMkLst>
            <pc:docMk/>
            <pc:sldMk cId="2377416404" sldId="310"/>
            <ac:picMk id="7" creationId="{3500E61A-763E-ABE9-7385-42745AC6A09C}"/>
          </ac:picMkLst>
        </pc:picChg>
        <pc:picChg chg="del">
          <ac:chgData name="Myroslava Makhynia" userId="7bb0f5b9-dfee-454e-9f70-e4fa02f019ef" providerId="ADAL" clId="{4080F183-4AB4-4E4E-8585-175DA5CCFE61}" dt="2024-07-31T11:05:40.347" v="1298" actId="478"/>
          <ac:picMkLst>
            <pc:docMk/>
            <pc:sldMk cId="2377416404" sldId="310"/>
            <ac:picMk id="16" creationId="{5EC74B98-C841-F7B3-686D-507D6909CAF6}"/>
          </ac:picMkLst>
        </pc:picChg>
      </pc:sldChg>
      <pc:sldChg chg="add">
        <pc:chgData name="Myroslava Makhynia" userId="7bb0f5b9-dfee-454e-9f70-e4fa02f019ef" providerId="ADAL" clId="{4080F183-4AB4-4E4E-8585-175DA5CCFE61}" dt="2024-07-31T11:04:22.585" v="1285" actId="2890"/>
        <pc:sldMkLst>
          <pc:docMk/>
          <pc:sldMk cId="4008498075" sldId="311"/>
        </pc:sldMkLst>
      </pc:sldChg>
      <pc:sldChg chg="modSp add mod">
        <pc:chgData name="Myroslava Makhynia" userId="7bb0f5b9-dfee-454e-9f70-e4fa02f019ef" providerId="ADAL" clId="{4080F183-4AB4-4E4E-8585-175DA5CCFE61}" dt="2024-07-31T11:17:23.478" v="1445" actId="404"/>
        <pc:sldMkLst>
          <pc:docMk/>
          <pc:sldMk cId="3761403566" sldId="312"/>
        </pc:sldMkLst>
        <pc:graphicFrameChg chg="mod modGraphic">
          <ac:chgData name="Myroslava Makhynia" userId="7bb0f5b9-dfee-454e-9f70-e4fa02f019ef" providerId="ADAL" clId="{4080F183-4AB4-4E4E-8585-175DA5CCFE61}" dt="2024-07-31T11:17:05.488" v="1439" actId="123"/>
          <ac:graphicFrameMkLst>
            <pc:docMk/>
            <pc:sldMk cId="3761403566" sldId="312"/>
            <ac:graphicFrameMk id="2" creationId="{00000000-0000-0000-0000-000000000000}"/>
          </ac:graphicFrameMkLst>
        </pc:graphicFrameChg>
        <pc:graphicFrameChg chg="modGraphic">
          <ac:chgData name="Myroslava Makhynia" userId="7bb0f5b9-dfee-454e-9f70-e4fa02f019ef" providerId="ADAL" clId="{4080F183-4AB4-4E4E-8585-175DA5CCFE61}" dt="2024-07-31T11:17:23.478" v="1445" actId="404"/>
          <ac:graphicFrameMkLst>
            <pc:docMk/>
            <pc:sldMk cId="3761403566" sldId="312"/>
            <ac:graphicFrameMk id="6" creationId="{00000000-0000-0000-0000-000000000000}"/>
          </ac:graphicFrameMkLst>
        </pc:graphicFrameChg>
      </pc:sldChg>
      <pc:sldChg chg="modSp add mod">
        <pc:chgData name="Myroslava Makhynia" userId="7bb0f5b9-dfee-454e-9f70-e4fa02f019ef" providerId="ADAL" clId="{4080F183-4AB4-4E4E-8585-175DA5CCFE61}" dt="2024-07-31T11:17:33.084" v="1446" actId="207"/>
        <pc:sldMkLst>
          <pc:docMk/>
          <pc:sldMk cId="2304333649" sldId="313"/>
        </pc:sldMkLst>
        <pc:graphicFrameChg chg="modGraphic">
          <ac:chgData name="Myroslava Makhynia" userId="7bb0f5b9-dfee-454e-9f70-e4fa02f019ef" providerId="ADAL" clId="{4080F183-4AB4-4E4E-8585-175DA5CCFE61}" dt="2024-07-31T11:17:33.084" v="1446" actId="207"/>
          <ac:graphicFrameMkLst>
            <pc:docMk/>
            <pc:sldMk cId="2304333649" sldId="313"/>
            <ac:graphicFrameMk id="2" creationId="{00000000-0000-0000-0000-000000000000}"/>
          </ac:graphicFrameMkLst>
        </pc:graphicFrameChg>
      </pc:sldChg>
      <pc:sldChg chg="addSp delSp modSp add mod">
        <pc:chgData name="Myroslava Makhynia" userId="7bb0f5b9-dfee-454e-9f70-e4fa02f019ef" providerId="ADAL" clId="{4080F183-4AB4-4E4E-8585-175DA5CCFE61}" dt="2024-07-31T11:18:33.030" v="1457" actId="1076"/>
        <pc:sldMkLst>
          <pc:docMk/>
          <pc:sldMk cId="2398594030" sldId="314"/>
        </pc:sldMkLst>
        <pc:spChg chg="mod">
          <ac:chgData name="Myroslava Makhynia" userId="7bb0f5b9-dfee-454e-9f70-e4fa02f019ef" providerId="ADAL" clId="{4080F183-4AB4-4E4E-8585-175DA5CCFE61}" dt="2024-07-31T11:17:59.457" v="1452" actId="207"/>
          <ac:spMkLst>
            <pc:docMk/>
            <pc:sldMk cId="2398594030" sldId="314"/>
            <ac:spMk id="3" creationId="{00000000-0000-0000-0000-000000000000}"/>
          </ac:spMkLst>
        </pc:spChg>
        <pc:spChg chg="mod">
          <ac:chgData name="Myroslava Makhynia" userId="7bb0f5b9-dfee-454e-9f70-e4fa02f019ef" providerId="ADAL" clId="{4080F183-4AB4-4E4E-8585-175DA5CCFE61}" dt="2024-07-31T11:17:59.457" v="1452" actId="207"/>
          <ac:spMkLst>
            <pc:docMk/>
            <pc:sldMk cId="2398594030" sldId="314"/>
            <ac:spMk id="4" creationId="{00000000-0000-0000-0000-000000000000}"/>
          </ac:spMkLst>
        </pc:spChg>
        <pc:spChg chg="mod">
          <ac:chgData name="Myroslava Makhynia" userId="7bb0f5b9-dfee-454e-9f70-e4fa02f019ef" providerId="ADAL" clId="{4080F183-4AB4-4E4E-8585-175DA5CCFE61}" dt="2024-07-31T11:17:49.242" v="1449" actId="1036"/>
          <ac:spMkLst>
            <pc:docMk/>
            <pc:sldMk cId="2398594030" sldId="314"/>
            <ac:spMk id="5" creationId="{00000000-0000-0000-0000-000000000000}"/>
          </ac:spMkLst>
        </pc:spChg>
        <pc:spChg chg="del">
          <ac:chgData name="Myroslava Makhynia" userId="7bb0f5b9-dfee-454e-9f70-e4fa02f019ef" providerId="ADAL" clId="{4080F183-4AB4-4E4E-8585-175DA5CCFE61}" dt="2024-07-31T11:18:07.374" v="1454" actId="478"/>
          <ac:spMkLst>
            <pc:docMk/>
            <pc:sldMk cId="2398594030" sldId="314"/>
            <ac:spMk id="8" creationId="{00000000-0000-0000-0000-000000000000}"/>
          </ac:spMkLst>
        </pc:spChg>
        <pc:spChg chg="mod">
          <ac:chgData name="Myroslava Makhynia" userId="7bb0f5b9-dfee-454e-9f70-e4fa02f019ef" providerId="ADAL" clId="{4080F183-4AB4-4E4E-8585-175DA5CCFE61}" dt="2024-07-31T11:17:43.658" v="1447" actId="207"/>
          <ac:spMkLst>
            <pc:docMk/>
            <pc:sldMk cId="2398594030" sldId="314"/>
            <ac:spMk id="9" creationId="{00000000-0000-0000-0000-000000000000}"/>
          </ac:spMkLst>
        </pc:spChg>
        <pc:spChg chg="mod">
          <ac:chgData name="Myroslava Makhynia" userId="7bb0f5b9-dfee-454e-9f70-e4fa02f019ef" providerId="ADAL" clId="{4080F183-4AB4-4E4E-8585-175DA5CCFE61}" dt="2024-07-31T11:17:57.670" v="1451" actId="1076"/>
          <ac:spMkLst>
            <pc:docMk/>
            <pc:sldMk cId="2398594030" sldId="314"/>
            <ac:spMk id="10" creationId="{00000000-0000-0000-0000-000000000000}"/>
          </ac:spMkLst>
        </pc:spChg>
        <pc:grpChg chg="mod">
          <ac:chgData name="Myroslava Makhynia" userId="7bb0f5b9-dfee-454e-9f70-e4fa02f019ef" providerId="ADAL" clId="{4080F183-4AB4-4E4E-8585-175DA5CCFE61}" dt="2024-07-31T11:18:06.069" v="1453" actId="14100"/>
          <ac:grpSpMkLst>
            <pc:docMk/>
            <pc:sldMk cId="2398594030" sldId="314"/>
            <ac:grpSpMk id="2" creationId="{00000000-0000-0000-0000-000000000000}"/>
          </ac:grpSpMkLst>
        </pc:grpChg>
        <pc:picChg chg="add mod">
          <ac:chgData name="Myroslava Makhynia" userId="7bb0f5b9-dfee-454e-9f70-e4fa02f019ef" providerId="ADAL" clId="{4080F183-4AB4-4E4E-8585-175DA5CCFE61}" dt="2024-07-31T11:18:33.030" v="1457" actId="1076"/>
          <ac:picMkLst>
            <pc:docMk/>
            <pc:sldMk cId="2398594030" sldId="314"/>
            <ac:picMk id="12" creationId="{7B5DC8E5-1EF4-420E-DDE9-74E77877D1CE}"/>
          </ac:picMkLst>
        </pc:picChg>
      </pc:sldChg>
      <pc:sldChg chg="addSp delSp modSp add mod">
        <pc:chgData name="Myroslava Makhynia" userId="7bb0f5b9-dfee-454e-9f70-e4fa02f019ef" providerId="ADAL" clId="{4080F183-4AB4-4E4E-8585-175DA5CCFE61}" dt="2024-07-31T11:20:40.708" v="1511" actId="255"/>
        <pc:sldMkLst>
          <pc:docMk/>
          <pc:sldMk cId="2829947829" sldId="315"/>
        </pc:sldMkLst>
        <pc:spChg chg="mod">
          <ac:chgData name="Myroslava Makhynia" userId="7bb0f5b9-dfee-454e-9f70-e4fa02f019ef" providerId="ADAL" clId="{4080F183-4AB4-4E4E-8585-175DA5CCFE61}" dt="2024-07-31T11:19:36.115" v="1469" actId="1076"/>
          <ac:spMkLst>
            <pc:docMk/>
            <pc:sldMk cId="2829947829" sldId="315"/>
            <ac:spMk id="7" creationId="{00000000-0000-0000-0000-000000000000}"/>
          </ac:spMkLst>
        </pc:spChg>
        <pc:spChg chg="mod">
          <ac:chgData name="Myroslava Makhynia" userId="7bb0f5b9-dfee-454e-9f70-e4fa02f019ef" providerId="ADAL" clId="{4080F183-4AB4-4E4E-8585-175DA5CCFE61}" dt="2024-07-31T11:19:19.239" v="1463" actId="207"/>
          <ac:spMkLst>
            <pc:docMk/>
            <pc:sldMk cId="2829947829" sldId="315"/>
            <ac:spMk id="9" creationId="{00000000-0000-0000-0000-000000000000}"/>
          </ac:spMkLst>
        </pc:spChg>
        <pc:spChg chg="mod">
          <ac:chgData name="Myroslava Makhynia" userId="7bb0f5b9-dfee-454e-9f70-e4fa02f019ef" providerId="ADAL" clId="{4080F183-4AB4-4E4E-8585-175DA5CCFE61}" dt="2024-07-31T11:19:19.239" v="1463" actId="207"/>
          <ac:spMkLst>
            <pc:docMk/>
            <pc:sldMk cId="2829947829" sldId="315"/>
            <ac:spMk id="10" creationId="{00000000-0000-0000-0000-000000000000}"/>
          </ac:spMkLst>
        </pc:spChg>
        <pc:spChg chg="mod">
          <ac:chgData name="Myroslava Makhynia" userId="7bb0f5b9-dfee-454e-9f70-e4fa02f019ef" providerId="ADAL" clId="{4080F183-4AB4-4E4E-8585-175DA5CCFE61}" dt="2024-07-31T11:20:40.708" v="1511" actId="255"/>
          <ac:spMkLst>
            <pc:docMk/>
            <pc:sldMk cId="2829947829" sldId="315"/>
            <ac:spMk id="11" creationId="{00000000-0000-0000-0000-000000000000}"/>
          </ac:spMkLst>
        </pc:spChg>
        <pc:spChg chg="mod">
          <ac:chgData name="Myroslava Makhynia" userId="7bb0f5b9-dfee-454e-9f70-e4fa02f019ef" providerId="ADAL" clId="{4080F183-4AB4-4E4E-8585-175DA5CCFE61}" dt="2024-07-31T11:19:31.637" v="1467" actId="1076"/>
          <ac:spMkLst>
            <pc:docMk/>
            <pc:sldMk cId="2829947829" sldId="315"/>
            <ac:spMk id="12" creationId="{00000000-0000-0000-0000-000000000000}"/>
          </ac:spMkLst>
        </pc:spChg>
        <pc:spChg chg="mod">
          <ac:chgData name="Myroslava Makhynia" userId="7bb0f5b9-dfee-454e-9f70-e4fa02f019ef" providerId="ADAL" clId="{4080F183-4AB4-4E4E-8585-175DA5CCFE61}" dt="2024-07-31T11:19:13.526" v="1461"/>
          <ac:spMkLst>
            <pc:docMk/>
            <pc:sldMk cId="2829947829" sldId="315"/>
            <ac:spMk id="14" creationId="{9902C4DB-7CDF-AD2F-766B-C4CBB6D527CE}"/>
          </ac:spMkLst>
        </pc:spChg>
        <pc:spChg chg="mod">
          <ac:chgData name="Myroslava Makhynia" userId="7bb0f5b9-dfee-454e-9f70-e4fa02f019ef" providerId="ADAL" clId="{4080F183-4AB4-4E4E-8585-175DA5CCFE61}" dt="2024-07-31T11:19:13.526" v="1461"/>
          <ac:spMkLst>
            <pc:docMk/>
            <pc:sldMk cId="2829947829" sldId="315"/>
            <ac:spMk id="15" creationId="{5007FDAF-7F87-94D2-C9EE-CEE84BE3A743}"/>
          </ac:spMkLst>
        </pc:spChg>
        <pc:grpChg chg="del">
          <ac:chgData name="Myroslava Makhynia" userId="7bb0f5b9-dfee-454e-9f70-e4fa02f019ef" providerId="ADAL" clId="{4080F183-4AB4-4E4E-8585-175DA5CCFE61}" dt="2024-07-31T11:19:04.682" v="1458" actId="478"/>
          <ac:grpSpMkLst>
            <pc:docMk/>
            <pc:sldMk cId="2829947829" sldId="315"/>
            <ac:grpSpMk id="4" creationId="{00000000-0000-0000-0000-000000000000}"/>
          </ac:grpSpMkLst>
        </pc:grpChg>
        <pc:grpChg chg="mod">
          <ac:chgData name="Myroslava Makhynia" userId="7bb0f5b9-dfee-454e-9f70-e4fa02f019ef" providerId="ADAL" clId="{4080F183-4AB4-4E4E-8585-175DA5CCFE61}" dt="2024-07-31T11:19:39.707" v="1470" actId="14100"/>
          <ac:grpSpMkLst>
            <pc:docMk/>
            <pc:sldMk cId="2829947829" sldId="315"/>
            <ac:grpSpMk id="8" creationId="{00000000-0000-0000-0000-000000000000}"/>
          </ac:grpSpMkLst>
        </pc:grpChg>
        <pc:grpChg chg="add mod ord">
          <ac:chgData name="Myroslava Makhynia" userId="7bb0f5b9-dfee-454e-9f70-e4fa02f019ef" providerId="ADAL" clId="{4080F183-4AB4-4E4E-8585-175DA5CCFE61}" dt="2024-07-31T11:19:16.368" v="1462" actId="167"/>
          <ac:grpSpMkLst>
            <pc:docMk/>
            <pc:sldMk cId="2829947829" sldId="315"/>
            <ac:grpSpMk id="13" creationId="{E14C2175-A67D-5FA0-7651-24762D3836B5}"/>
          </ac:grpSpMkLst>
        </pc:grpChg>
      </pc:sldChg>
      <pc:sldChg chg="addSp delSp modSp add mod">
        <pc:chgData name="Myroslava Makhynia" userId="7bb0f5b9-dfee-454e-9f70-e4fa02f019ef" providerId="ADAL" clId="{4080F183-4AB4-4E4E-8585-175DA5CCFE61}" dt="2024-07-31T11:21:19.324" v="1521" actId="1035"/>
        <pc:sldMkLst>
          <pc:docMk/>
          <pc:sldMk cId="2867954984" sldId="316"/>
        </pc:sldMkLst>
        <pc:spChg chg="mod">
          <ac:chgData name="Myroslava Makhynia" userId="7bb0f5b9-dfee-454e-9f70-e4fa02f019ef" providerId="ADAL" clId="{4080F183-4AB4-4E4E-8585-175DA5CCFE61}" dt="2024-07-31T11:20:25.507" v="1506" actId="207"/>
          <ac:spMkLst>
            <pc:docMk/>
            <pc:sldMk cId="2867954984" sldId="316"/>
            <ac:spMk id="7" creationId="{00000000-0000-0000-0000-000000000000}"/>
          </ac:spMkLst>
        </pc:spChg>
        <pc:spChg chg="mod">
          <ac:chgData name="Myroslava Makhynia" userId="7bb0f5b9-dfee-454e-9f70-e4fa02f019ef" providerId="ADAL" clId="{4080F183-4AB4-4E4E-8585-175DA5CCFE61}" dt="2024-07-31T11:20:28.309" v="1507" actId="207"/>
          <ac:spMkLst>
            <pc:docMk/>
            <pc:sldMk cId="2867954984" sldId="316"/>
            <ac:spMk id="9" creationId="{00000000-0000-0000-0000-000000000000}"/>
          </ac:spMkLst>
        </pc:spChg>
        <pc:spChg chg="mod">
          <ac:chgData name="Myroslava Makhynia" userId="7bb0f5b9-dfee-454e-9f70-e4fa02f019ef" providerId="ADAL" clId="{4080F183-4AB4-4E4E-8585-175DA5CCFE61}" dt="2024-07-31T11:20:28.309" v="1507" actId="207"/>
          <ac:spMkLst>
            <pc:docMk/>
            <pc:sldMk cId="2867954984" sldId="316"/>
            <ac:spMk id="10" creationId="{00000000-0000-0000-0000-000000000000}"/>
          </ac:spMkLst>
        </pc:spChg>
        <pc:spChg chg="mod">
          <ac:chgData name="Myroslava Makhynia" userId="7bb0f5b9-dfee-454e-9f70-e4fa02f019ef" providerId="ADAL" clId="{4080F183-4AB4-4E4E-8585-175DA5CCFE61}" dt="2024-07-31T11:21:19.324" v="1521" actId="1035"/>
          <ac:spMkLst>
            <pc:docMk/>
            <pc:sldMk cId="2867954984" sldId="316"/>
            <ac:spMk id="11" creationId="{00000000-0000-0000-0000-000000000000}"/>
          </ac:spMkLst>
        </pc:spChg>
        <pc:spChg chg="mod">
          <ac:chgData name="Myroslava Makhynia" userId="7bb0f5b9-dfee-454e-9f70-e4fa02f019ef" providerId="ADAL" clId="{4080F183-4AB4-4E4E-8585-175DA5CCFE61}" dt="2024-07-31T11:20:22.235" v="1505" actId="1076"/>
          <ac:spMkLst>
            <pc:docMk/>
            <pc:sldMk cId="2867954984" sldId="316"/>
            <ac:spMk id="12" creationId="{00000000-0000-0000-0000-000000000000}"/>
          </ac:spMkLst>
        </pc:spChg>
        <pc:spChg chg="mod">
          <ac:chgData name="Myroslava Makhynia" userId="7bb0f5b9-dfee-454e-9f70-e4fa02f019ef" providerId="ADAL" clId="{4080F183-4AB4-4E4E-8585-175DA5CCFE61}" dt="2024-07-31T11:20:05.733" v="1499"/>
          <ac:spMkLst>
            <pc:docMk/>
            <pc:sldMk cId="2867954984" sldId="316"/>
            <ac:spMk id="14" creationId="{D9CCF133-8D45-0887-FF32-6D836A323DBB}"/>
          </ac:spMkLst>
        </pc:spChg>
        <pc:spChg chg="mod">
          <ac:chgData name="Myroslava Makhynia" userId="7bb0f5b9-dfee-454e-9f70-e4fa02f019ef" providerId="ADAL" clId="{4080F183-4AB4-4E4E-8585-175DA5CCFE61}" dt="2024-07-31T11:20:05.733" v="1499"/>
          <ac:spMkLst>
            <pc:docMk/>
            <pc:sldMk cId="2867954984" sldId="316"/>
            <ac:spMk id="15" creationId="{A0D0BA47-999C-E033-DFBE-162CE147A8A8}"/>
          </ac:spMkLst>
        </pc:spChg>
        <pc:grpChg chg="del">
          <ac:chgData name="Myroslava Makhynia" userId="7bb0f5b9-dfee-454e-9f70-e4fa02f019ef" providerId="ADAL" clId="{4080F183-4AB4-4E4E-8585-175DA5CCFE61}" dt="2024-07-31T11:20:05.308" v="1498" actId="478"/>
          <ac:grpSpMkLst>
            <pc:docMk/>
            <pc:sldMk cId="2867954984" sldId="316"/>
            <ac:grpSpMk id="4" creationId="{00000000-0000-0000-0000-000000000000}"/>
          </ac:grpSpMkLst>
        </pc:grpChg>
        <pc:grpChg chg="mod">
          <ac:chgData name="Myroslava Makhynia" userId="7bb0f5b9-dfee-454e-9f70-e4fa02f019ef" providerId="ADAL" clId="{4080F183-4AB4-4E4E-8585-175DA5CCFE61}" dt="2024-07-31T11:21:14.736" v="1517" actId="14100"/>
          <ac:grpSpMkLst>
            <pc:docMk/>
            <pc:sldMk cId="2867954984" sldId="316"/>
            <ac:grpSpMk id="8" creationId="{00000000-0000-0000-0000-000000000000}"/>
          </ac:grpSpMkLst>
        </pc:grpChg>
        <pc:grpChg chg="add mod ord">
          <ac:chgData name="Myroslava Makhynia" userId="7bb0f5b9-dfee-454e-9f70-e4fa02f019ef" providerId="ADAL" clId="{4080F183-4AB4-4E4E-8585-175DA5CCFE61}" dt="2024-07-31T11:20:10.186" v="1500" actId="167"/>
          <ac:grpSpMkLst>
            <pc:docMk/>
            <pc:sldMk cId="2867954984" sldId="316"/>
            <ac:grpSpMk id="13" creationId="{AE81D81F-EA94-C513-26AB-6E3CFC96F90A}"/>
          </ac:grpSpMkLst>
        </pc:grpChg>
      </pc:sldChg>
      <pc:sldChg chg="addSp delSp modSp add mod">
        <pc:chgData name="Myroslava Makhynia" userId="7bb0f5b9-dfee-454e-9f70-e4fa02f019ef" providerId="ADAL" clId="{4080F183-4AB4-4E4E-8585-175DA5CCFE61}" dt="2024-07-31T11:24:10.874" v="1545" actId="14100"/>
        <pc:sldMkLst>
          <pc:docMk/>
          <pc:sldMk cId="850810965" sldId="317"/>
        </pc:sldMkLst>
        <pc:spChg chg="mod">
          <ac:chgData name="Myroslava Makhynia" userId="7bb0f5b9-dfee-454e-9f70-e4fa02f019ef" providerId="ADAL" clId="{4080F183-4AB4-4E4E-8585-175DA5CCFE61}" dt="2024-07-31T11:22:57.603" v="1527" actId="1076"/>
          <ac:spMkLst>
            <pc:docMk/>
            <pc:sldMk cId="850810965" sldId="317"/>
            <ac:spMk id="7" creationId="{00000000-0000-0000-0000-000000000000}"/>
          </ac:spMkLst>
        </pc:spChg>
        <pc:spChg chg="mod">
          <ac:chgData name="Myroslava Makhynia" userId="7bb0f5b9-dfee-454e-9f70-e4fa02f019ef" providerId="ADAL" clId="{4080F183-4AB4-4E4E-8585-175DA5CCFE61}" dt="2024-07-31T11:23:03.199" v="1530" actId="207"/>
          <ac:spMkLst>
            <pc:docMk/>
            <pc:sldMk cId="850810965" sldId="317"/>
            <ac:spMk id="9" creationId="{00000000-0000-0000-0000-000000000000}"/>
          </ac:spMkLst>
        </pc:spChg>
        <pc:spChg chg="mod">
          <ac:chgData name="Myroslava Makhynia" userId="7bb0f5b9-dfee-454e-9f70-e4fa02f019ef" providerId="ADAL" clId="{4080F183-4AB4-4E4E-8585-175DA5CCFE61}" dt="2024-07-31T11:23:03.199" v="1530" actId="207"/>
          <ac:spMkLst>
            <pc:docMk/>
            <pc:sldMk cId="850810965" sldId="317"/>
            <ac:spMk id="10" creationId="{00000000-0000-0000-0000-000000000000}"/>
          </ac:spMkLst>
        </pc:spChg>
        <pc:spChg chg="mod">
          <ac:chgData name="Myroslava Makhynia" userId="7bb0f5b9-dfee-454e-9f70-e4fa02f019ef" providerId="ADAL" clId="{4080F183-4AB4-4E4E-8585-175DA5CCFE61}" dt="2024-07-31T11:24:02.749" v="1541" actId="1076"/>
          <ac:spMkLst>
            <pc:docMk/>
            <pc:sldMk cId="850810965" sldId="317"/>
            <ac:spMk id="11" creationId="{00000000-0000-0000-0000-000000000000}"/>
          </ac:spMkLst>
        </pc:spChg>
        <pc:spChg chg="mod">
          <ac:chgData name="Myroslava Makhynia" userId="7bb0f5b9-dfee-454e-9f70-e4fa02f019ef" providerId="ADAL" clId="{4080F183-4AB4-4E4E-8585-175DA5CCFE61}" dt="2024-07-31T11:23:00.873" v="1529" actId="1076"/>
          <ac:spMkLst>
            <pc:docMk/>
            <pc:sldMk cId="850810965" sldId="317"/>
            <ac:spMk id="12" creationId="{00000000-0000-0000-0000-000000000000}"/>
          </ac:spMkLst>
        </pc:spChg>
        <pc:spChg chg="mod">
          <ac:chgData name="Myroslava Makhynia" userId="7bb0f5b9-dfee-454e-9f70-e4fa02f019ef" providerId="ADAL" clId="{4080F183-4AB4-4E4E-8585-175DA5CCFE61}" dt="2024-07-31T11:21:26.573" v="1523"/>
          <ac:spMkLst>
            <pc:docMk/>
            <pc:sldMk cId="850810965" sldId="317"/>
            <ac:spMk id="14" creationId="{D959D47A-73BC-6869-D231-6DD18F35661D}"/>
          </ac:spMkLst>
        </pc:spChg>
        <pc:spChg chg="mod">
          <ac:chgData name="Myroslava Makhynia" userId="7bb0f5b9-dfee-454e-9f70-e4fa02f019ef" providerId="ADAL" clId="{4080F183-4AB4-4E4E-8585-175DA5CCFE61}" dt="2024-07-31T11:21:26.573" v="1523"/>
          <ac:spMkLst>
            <pc:docMk/>
            <pc:sldMk cId="850810965" sldId="317"/>
            <ac:spMk id="15" creationId="{9C51FED9-17EC-E30A-D871-E168F028A43F}"/>
          </ac:spMkLst>
        </pc:spChg>
        <pc:grpChg chg="del">
          <ac:chgData name="Myroslava Makhynia" userId="7bb0f5b9-dfee-454e-9f70-e4fa02f019ef" providerId="ADAL" clId="{4080F183-4AB4-4E4E-8585-175DA5CCFE61}" dt="2024-07-31T11:21:25.817" v="1522" actId="478"/>
          <ac:grpSpMkLst>
            <pc:docMk/>
            <pc:sldMk cId="850810965" sldId="317"/>
            <ac:grpSpMk id="4" creationId="{00000000-0000-0000-0000-000000000000}"/>
          </ac:grpSpMkLst>
        </pc:grpChg>
        <pc:grpChg chg="mod">
          <ac:chgData name="Myroslava Makhynia" userId="7bb0f5b9-dfee-454e-9f70-e4fa02f019ef" providerId="ADAL" clId="{4080F183-4AB4-4E4E-8585-175DA5CCFE61}" dt="2024-07-31T11:24:10.874" v="1545" actId="14100"/>
          <ac:grpSpMkLst>
            <pc:docMk/>
            <pc:sldMk cId="850810965" sldId="317"/>
            <ac:grpSpMk id="8" creationId="{00000000-0000-0000-0000-000000000000}"/>
          </ac:grpSpMkLst>
        </pc:grpChg>
        <pc:grpChg chg="add mod ord">
          <ac:chgData name="Myroslava Makhynia" userId="7bb0f5b9-dfee-454e-9f70-e4fa02f019ef" providerId="ADAL" clId="{4080F183-4AB4-4E4E-8585-175DA5CCFE61}" dt="2024-07-31T11:21:31.662" v="1524" actId="167"/>
          <ac:grpSpMkLst>
            <pc:docMk/>
            <pc:sldMk cId="850810965" sldId="317"/>
            <ac:grpSpMk id="13" creationId="{E486B8BF-DA26-7244-0CC4-62B8F338E7F5}"/>
          </ac:grpSpMkLst>
        </pc:grpChg>
      </pc:sldChg>
      <pc:sldChg chg="add del">
        <pc:chgData name="Myroslava Makhynia" userId="7bb0f5b9-dfee-454e-9f70-e4fa02f019ef" providerId="ADAL" clId="{4080F183-4AB4-4E4E-8585-175DA5CCFE61}" dt="2024-07-31T11:19:07.504" v="1460"/>
        <pc:sldMkLst>
          <pc:docMk/>
          <pc:sldMk cId="1493010811" sldId="318"/>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objekt pre hlavičku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sk-SK"/>
          </a:p>
        </p:txBody>
      </p:sp>
      <p:sp>
        <p:nvSpPr>
          <p:cNvPr id="3" name="Zástupný objekt pre dá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76C18CC-DCBF-4718-8238-EA278A795B18}" type="datetimeFigureOut">
              <a:rPr lang="sk-SK" smtClean="0"/>
              <a:t>23. 9. 2024</a:t>
            </a:fld>
            <a:endParaRPr lang="sk-SK"/>
          </a:p>
        </p:txBody>
      </p:sp>
      <p:sp>
        <p:nvSpPr>
          <p:cNvPr id="4" name="Zástupný objekt pre obrázok snímky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sk-SK"/>
          </a:p>
        </p:txBody>
      </p:sp>
      <p:sp>
        <p:nvSpPr>
          <p:cNvPr id="5" name="Zástupný objekt pre poznámky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sk-SK"/>
              <a:t>Kliknite sem a upravte štýly predlohy textu</a:t>
            </a:r>
          </a:p>
          <a:p>
            <a:pPr lvl="1"/>
            <a:r>
              <a:rPr lang="sk-SK"/>
              <a:t>Druhá úroveň</a:t>
            </a:r>
          </a:p>
          <a:p>
            <a:pPr lvl="2"/>
            <a:r>
              <a:rPr lang="sk-SK"/>
              <a:t>Tretia úroveň</a:t>
            </a:r>
          </a:p>
          <a:p>
            <a:pPr lvl="3"/>
            <a:r>
              <a:rPr lang="sk-SK"/>
              <a:t>Štvrtá úroveň</a:t>
            </a:r>
          </a:p>
          <a:p>
            <a:pPr lvl="4"/>
            <a:r>
              <a:rPr lang="sk-SK"/>
              <a:t>Piata úroveň</a:t>
            </a:r>
          </a:p>
        </p:txBody>
      </p:sp>
      <p:sp>
        <p:nvSpPr>
          <p:cNvPr id="6" name="Zástupný objekt pre pätu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sk-SK"/>
          </a:p>
        </p:txBody>
      </p:sp>
      <p:sp>
        <p:nvSpPr>
          <p:cNvPr id="7" name="Zástupný objekt pre číslo snímky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BD62B3F-4D19-4CFE-92BA-69B443F03B0E}" type="slidenum">
              <a:rPr lang="sk-SK" smtClean="0"/>
              <a:t>‹#›</a:t>
            </a:fld>
            <a:endParaRPr lang="sk-SK"/>
          </a:p>
        </p:txBody>
      </p:sp>
    </p:spTree>
    <p:extLst>
      <p:ext uri="{BB962C8B-B14F-4D97-AF65-F5344CB8AC3E}">
        <p14:creationId xmlns:p14="http://schemas.microsoft.com/office/powerpoint/2010/main" val="302784295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9/23/2024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9/23/2024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9/23/2024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9/23/2024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9/23/2024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9/23/2024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9/23/2024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9/23/2024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9/23/2024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9/23/2024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9/23/2024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9/23/2024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2.png"/><Relationship Id="rId1" Type="http://schemas.openxmlformats.org/officeDocument/2006/relationships/slideLayout" Target="../slideLayouts/slideLayout7.xml"/><Relationship Id="rId5" Type="http://schemas.openxmlformats.org/officeDocument/2006/relationships/image" Target="../media/image7.jpeg"/><Relationship Id="rId4" Type="http://schemas.openxmlformats.org/officeDocument/2006/relationships/image" Target="../media/image6.jpeg"/></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3.png"/><Relationship Id="rId1" Type="http://schemas.openxmlformats.org/officeDocument/2006/relationships/slideLayout" Target="../slideLayouts/slideLayout7.xml"/><Relationship Id="rId5" Type="http://schemas.openxmlformats.org/officeDocument/2006/relationships/image" Target="../media/image7.jpeg"/><Relationship Id="rId4" Type="http://schemas.openxmlformats.org/officeDocument/2006/relationships/image" Target="../media/image6.jpeg"/></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3.png"/><Relationship Id="rId1" Type="http://schemas.openxmlformats.org/officeDocument/2006/relationships/slideLayout" Target="../slideLayouts/slideLayout7.xml"/><Relationship Id="rId5" Type="http://schemas.openxmlformats.org/officeDocument/2006/relationships/image" Target="../media/image7.jpeg"/><Relationship Id="rId4" Type="http://schemas.openxmlformats.org/officeDocument/2006/relationships/image" Target="../media/image6.jpeg"/></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4.png"/><Relationship Id="rId1" Type="http://schemas.openxmlformats.org/officeDocument/2006/relationships/slideLayout" Target="../slideLayouts/slideLayout7.xml"/><Relationship Id="rId5" Type="http://schemas.openxmlformats.org/officeDocument/2006/relationships/image" Target="../media/image7.jpeg"/><Relationship Id="rId4" Type="http://schemas.openxmlformats.org/officeDocument/2006/relationships/image" Target="../media/image6.jpeg"/></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5.png"/><Relationship Id="rId1" Type="http://schemas.openxmlformats.org/officeDocument/2006/relationships/slideLayout" Target="../slideLayouts/slideLayout7.xml"/><Relationship Id="rId5" Type="http://schemas.openxmlformats.org/officeDocument/2006/relationships/image" Target="../media/image7.jpeg"/><Relationship Id="rId4" Type="http://schemas.openxmlformats.org/officeDocument/2006/relationships/image" Target="../media/image6.jpeg"/></Relationships>
</file>

<file path=ppt/slides/_rels/slide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6.png"/><Relationship Id="rId1" Type="http://schemas.openxmlformats.org/officeDocument/2006/relationships/slideLayout" Target="../slideLayouts/slideLayout7.xml"/><Relationship Id="rId5" Type="http://schemas.openxmlformats.org/officeDocument/2006/relationships/image" Target="../media/image7.jpeg"/><Relationship Id="rId4" Type="http://schemas.openxmlformats.org/officeDocument/2006/relationships/image" Target="../media/image6.jpeg"/></Relationships>
</file>

<file path=ppt/slides/_rels/slide1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2.png"/><Relationship Id="rId1" Type="http://schemas.openxmlformats.org/officeDocument/2006/relationships/slideLayout" Target="../slideLayouts/slideLayout7.xml"/><Relationship Id="rId4" Type="http://schemas.openxmlformats.org/officeDocument/2006/relationships/image" Target="../media/image7.jpeg"/></Relationships>
</file>

<file path=ppt/slides/_rels/slide1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2.png"/><Relationship Id="rId1" Type="http://schemas.openxmlformats.org/officeDocument/2006/relationships/slideLayout" Target="../slideLayouts/slideLayout7.xml"/><Relationship Id="rId4" Type="http://schemas.openxmlformats.org/officeDocument/2006/relationships/image" Target="../media/image7.jpeg"/></Relationships>
</file>

<file path=ppt/slides/_rels/slide1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7.png"/><Relationship Id="rId1" Type="http://schemas.openxmlformats.org/officeDocument/2006/relationships/slideLayout" Target="../slideLayouts/slideLayout7.xml"/><Relationship Id="rId5" Type="http://schemas.openxmlformats.org/officeDocument/2006/relationships/image" Target="../media/image7.jpeg"/><Relationship Id="rId4" Type="http://schemas.openxmlformats.org/officeDocument/2006/relationships/image" Target="../media/image6.jpeg"/></Relationships>
</file>

<file path=ppt/slides/_rels/slide19.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2.png"/><Relationship Id="rId1" Type="http://schemas.openxmlformats.org/officeDocument/2006/relationships/slideLayout" Target="../slideLayouts/slideLayout7.xml"/><Relationship Id="rId4" Type="http://schemas.openxmlformats.org/officeDocument/2006/relationships/image" Target="../media/image7.jpeg"/></Relationships>
</file>

<file path=ppt/slides/_rels/slide2.xml.rels><?xml version="1.0" encoding="UTF-8" standalone="yes"?>
<Relationships xmlns="http://schemas.openxmlformats.org/package/2006/relationships"><Relationship Id="rId8" Type="http://schemas.openxmlformats.org/officeDocument/2006/relationships/hyperlink" Target="https://creativecommons.org/licenses/by-nc-sa/4.0/" TargetMode="External"/><Relationship Id="rId3" Type="http://schemas.openxmlformats.org/officeDocument/2006/relationships/image" Target="../media/image3.png"/><Relationship Id="rId7" Type="http://schemas.openxmlformats.org/officeDocument/2006/relationships/image" Target="../media/image7.jpeg"/><Relationship Id="rId2" Type="http://schemas.openxmlformats.org/officeDocument/2006/relationships/image" Target="../media/image2.png"/><Relationship Id="rId1" Type="http://schemas.openxmlformats.org/officeDocument/2006/relationships/slideLayout" Target="../slideLayouts/slideLayout7.xml"/><Relationship Id="rId6" Type="http://schemas.openxmlformats.org/officeDocument/2006/relationships/image" Target="../media/image6.jpeg"/><Relationship Id="rId5" Type="http://schemas.openxmlformats.org/officeDocument/2006/relationships/image" Target="../media/image5.png"/><Relationship Id="rId4" Type="http://schemas.openxmlformats.org/officeDocument/2006/relationships/image" Target="../media/image4.svg"/><Relationship Id="rId9" Type="http://schemas.openxmlformats.org/officeDocument/2006/relationships/image" Target="../media/image8.png"/></Relationships>
</file>

<file path=ppt/slides/_rels/slide20.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2.png"/><Relationship Id="rId1" Type="http://schemas.openxmlformats.org/officeDocument/2006/relationships/slideLayout" Target="../slideLayouts/slideLayout7.xml"/><Relationship Id="rId4" Type="http://schemas.openxmlformats.org/officeDocument/2006/relationships/image" Target="../media/image7.jpeg"/></Relationships>
</file>

<file path=ppt/slides/_rels/slide2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8.png"/><Relationship Id="rId1" Type="http://schemas.openxmlformats.org/officeDocument/2006/relationships/slideLayout" Target="../slideLayouts/slideLayout7.xml"/><Relationship Id="rId5" Type="http://schemas.openxmlformats.org/officeDocument/2006/relationships/image" Target="../media/image7.jpeg"/><Relationship Id="rId4" Type="http://schemas.openxmlformats.org/officeDocument/2006/relationships/image" Target="../media/image6.jpeg"/></Relationships>
</file>

<file path=ppt/slides/_rels/slide2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2.png"/><Relationship Id="rId1" Type="http://schemas.openxmlformats.org/officeDocument/2006/relationships/slideLayout" Target="../slideLayouts/slideLayout7.xml"/><Relationship Id="rId4" Type="http://schemas.openxmlformats.org/officeDocument/2006/relationships/image" Target="../media/image7.jpeg"/></Relationships>
</file>

<file path=ppt/slides/_rels/slide2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2.png"/><Relationship Id="rId1" Type="http://schemas.openxmlformats.org/officeDocument/2006/relationships/slideLayout" Target="../slideLayouts/slideLayout7.xml"/><Relationship Id="rId4" Type="http://schemas.openxmlformats.org/officeDocument/2006/relationships/image" Target="../media/image7.jpeg"/></Relationships>
</file>

<file path=ppt/slides/_rels/slide2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2.png"/><Relationship Id="rId1" Type="http://schemas.openxmlformats.org/officeDocument/2006/relationships/slideLayout" Target="../slideLayouts/slideLayout7.xml"/><Relationship Id="rId4" Type="http://schemas.openxmlformats.org/officeDocument/2006/relationships/image" Target="../media/image7.jpeg"/></Relationships>
</file>

<file path=ppt/slides/_rels/slide2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2.png"/><Relationship Id="rId1" Type="http://schemas.openxmlformats.org/officeDocument/2006/relationships/slideLayout" Target="../slideLayouts/slideLayout7.xml"/><Relationship Id="rId4" Type="http://schemas.openxmlformats.org/officeDocument/2006/relationships/image" Target="../media/image7.jpeg"/></Relationships>
</file>

<file path=ppt/slides/_rels/slide26.xml.rels><?xml version="1.0" encoding="UTF-8" standalone="yes"?>
<Relationships xmlns="http://schemas.openxmlformats.org/package/2006/relationships"><Relationship Id="rId3" Type="http://schemas.openxmlformats.org/officeDocument/2006/relationships/hyperlink" Target="https://www.youtube.com/watch?v=ya1BSeBBD4U" TargetMode="External"/><Relationship Id="rId7" Type="http://schemas.openxmlformats.org/officeDocument/2006/relationships/image" Target="../media/image7.jpeg"/><Relationship Id="rId2" Type="http://schemas.openxmlformats.org/officeDocument/2006/relationships/image" Target="../media/image19.jpeg"/><Relationship Id="rId1" Type="http://schemas.openxmlformats.org/officeDocument/2006/relationships/slideLayout" Target="../slideLayouts/slideLayout7.xml"/><Relationship Id="rId6" Type="http://schemas.openxmlformats.org/officeDocument/2006/relationships/image" Target="../media/image6.jpeg"/><Relationship Id="rId5" Type="http://schemas.openxmlformats.org/officeDocument/2006/relationships/image" Target="../media/image2.png"/><Relationship Id="rId4" Type="http://schemas.openxmlformats.org/officeDocument/2006/relationships/hyperlink" Target="https://www.youtube.com/watch?v=ScVBPAitibQ" TargetMode="External"/></Relationships>
</file>

<file path=ppt/slides/_rels/slide2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jpeg"/><Relationship Id="rId1" Type="http://schemas.openxmlformats.org/officeDocument/2006/relationships/slideLayout" Target="../slideLayouts/slideLayout7.xml"/><Relationship Id="rId6" Type="http://schemas.openxmlformats.org/officeDocument/2006/relationships/image" Target="../media/image7.jpeg"/><Relationship Id="rId5" Type="http://schemas.openxmlformats.org/officeDocument/2006/relationships/image" Target="../media/image6.jpeg"/><Relationship Id="rId4" Type="http://schemas.openxmlformats.org/officeDocument/2006/relationships/image" Target="../media/image2.png"/></Relationships>
</file>

<file path=ppt/slides/_rels/slide2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21.png"/><Relationship Id="rId1" Type="http://schemas.openxmlformats.org/officeDocument/2006/relationships/slideLayout" Target="../slideLayouts/slideLayout7.xml"/><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9.jpeg"/><Relationship Id="rId1" Type="http://schemas.openxmlformats.org/officeDocument/2006/relationships/slideLayout" Target="../slideLayouts/slideLayout7.xml"/><Relationship Id="rId6" Type="http://schemas.openxmlformats.org/officeDocument/2006/relationships/image" Target="../media/image7.jpeg"/><Relationship Id="rId5" Type="http://schemas.openxmlformats.org/officeDocument/2006/relationships/image" Target="../media/image6.jpeg"/><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png"/><Relationship Id="rId1" Type="http://schemas.openxmlformats.org/officeDocument/2006/relationships/slideLayout" Target="../slideLayouts/slideLayout7.xml"/><Relationship Id="rId5" Type="http://schemas.openxmlformats.org/officeDocument/2006/relationships/image" Target="../media/image7.jpeg"/><Relationship Id="rId4" Type="http://schemas.openxmlformats.org/officeDocument/2006/relationships/image" Target="../media/image6.jpeg"/></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png"/><Relationship Id="rId1" Type="http://schemas.openxmlformats.org/officeDocument/2006/relationships/slideLayout" Target="../slideLayouts/slideLayout7.xml"/><Relationship Id="rId5" Type="http://schemas.openxmlformats.org/officeDocument/2006/relationships/image" Target="../media/image7.jpeg"/><Relationship Id="rId4" Type="http://schemas.openxmlformats.org/officeDocument/2006/relationships/image" Target="../media/image6.jpeg"/></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png"/><Relationship Id="rId1" Type="http://schemas.openxmlformats.org/officeDocument/2006/relationships/slideLayout" Target="../slideLayouts/slideLayout7.xml"/><Relationship Id="rId5" Type="http://schemas.openxmlformats.org/officeDocument/2006/relationships/image" Target="../media/image7.jpeg"/><Relationship Id="rId4" Type="http://schemas.openxmlformats.org/officeDocument/2006/relationships/image" Target="../media/image6.jpeg"/></Relationships>
</file>

<file path=ppt/slides/_rels/slide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2.png"/><Relationship Id="rId1" Type="http://schemas.openxmlformats.org/officeDocument/2006/relationships/slideLayout" Target="../slideLayouts/slideLayout7.xml"/><Relationship Id="rId4" Type="http://schemas.openxmlformats.org/officeDocument/2006/relationships/image" Target="../media/image7.jpeg"/></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0.png"/><Relationship Id="rId1" Type="http://schemas.openxmlformats.org/officeDocument/2006/relationships/slideLayout" Target="../slideLayouts/slideLayout7.xml"/><Relationship Id="rId5" Type="http://schemas.openxmlformats.org/officeDocument/2006/relationships/image" Target="../media/image7.jpeg"/><Relationship Id="rId4" Type="http://schemas.openxmlformats.org/officeDocument/2006/relationships/image" Target="../media/image6.jpeg"/></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1.png"/><Relationship Id="rId1" Type="http://schemas.openxmlformats.org/officeDocument/2006/relationships/slideLayout" Target="../slideLayouts/slideLayout7.xml"/><Relationship Id="rId5" Type="http://schemas.openxmlformats.org/officeDocument/2006/relationships/image" Target="../media/image7.jpeg"/><Relationship Id="rId4" Type="http://schemas.openxmlformats.org/officeDocument/2006/relationships/image" Target="../media/image6.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296074" y="668724"/>
            <a:ext cx="17695852" cy="8949552"/>
          </a:xfrm>
          <a:custGeom>
            <a:avLst/>
            <a:gdLst/>
            <a:ahLst/>
            <a:cxnLst/>
            <a:rect l="l" t="t" r="r" b="b"/>
            <a:pathLst>
              <a:path w="17695852" h="8949552">
                <a:moveTo>
                  <a:pt x="0" y="0"/>
                </a:moveTo>
                <a:lnTo>
                  <a:pt x="17695852" y="0"/>
                </a:lnTo>
                <a:lnTo>
                  <a:pt x="17695852" y="8949552"/>
                </a:lnTo>
                <a:lnTo>
                  <a:pt x="0" y="8949552"/>
                </a:lnTo>
                <a:lnTo>
                  <a:pt x="0" y="0"/>
                </a:lnTo>
                <a:close/>
              </a:path>
            </a:pathLst>
          </a:custGeom>
          <a:blipFill>
            <a:blip r:embed="rId2"/>
            <a:stretch>
              <a:fillRect l="-2147" t="-7023" r="-297" b="-6168"/>
            </a:stretch>
          </a:blipFill>
        </p:spPr>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0" y="139830"/>
            <a:ext cx="7088749" cy="10147170"/>
            <a:chOff x="0" y="0"/>
            <a:chExt cx="1866996" cy="2709333"/>
          </a:xfrm>
          <a:solidFill>
            <a:srgbClr val="CC5B60"/>
          </a:solidFill>
        </p:grpSpPr>
        <p:sp>
          <p:nvSpPr>
            <p:cNvPr id="3" name="Freeform 3"/>
            <p:cNvSpPr/>
            <p:nvPr/>
          </p:nvSpPr>
          <p:spPr>
            <a:xfrm>
              <a:off x="0" y="0"/>
              <a:ext cx="1866996" cy="2709333"/>
            </a:xfrm>
            <a:custGeom>
              <a:avLst/>
              <a:gdLst/>
              <a:ahLst/>
              <a:cxnLst/>
              <a:rect l="l" t="t" r="r" b="b"/>
              <a:pathLst>
                <a:path w="1866996" h="2709333">
                  <a:moveTo>
                    <a:pt x="0" y="0"/>
                  </a:moveTo>
                  <a:lnTo>
                    <a:pt x="1866996" y="0"/>
                  </a:lnTo>
                  <a:lnTo>
                    <a:pt x="1866996" y="2709333"/>
                  </a:lnTo>
                  <a:lnTo>
                    <a:pt x="0" y="2709333"/>
                  </a:lnTo>
                  <a:close/>
                </a:path>
              </a:pathLst>
            </a:custGeom>
            <a:grpFill/>
          </p:spPr>
        </p:sp>
        <p:sp>
          <p:nvSpPr>
            <p:cNvPr id="4" name="TextBox 4"/>
            <p:cNvSpPr txBox="1"/>
            <p:nvPr/>
          </p:nvSpPr>
          <p:spPr>
            <a:xfrm>
              <a:off x="0" y="-38100"/>
              <a:ext cx="1866996" cy="2747433"/>
            </a:xfrm>
            <a:prstGeom prst="rect">
              <a:avLst/>
            </a:prstGeom>
            <a:grpFill/>
          </p:spPr>
          <p:txBody>
            <a:bodyPr lIns="50800" tIns="50800" rIns="50800" bIns="50800" rtlCol="0" anchor="ctr"/>
            <a:lstStyle/>
            <a:p>
              <a:pPr algn="ctr">
                <a:lnSpc>
                  <a:spcPts val="2659"/>
                </a:lnSpc>
              </a:pPr>
              <a:endParaRPr/>
            </a:p>
          </p:txBody>
        </p:sp>
      </p:grpSp>
      <p:sp>
        <p:nvSpPr>
          <p:cNvPr id="5" name="AutoShape 5"/>
          <p:cNvSpPr/>
          <p:nvPr/>
        </p:nvSpPr>
        <p:spPr>
          <a:xfrm>
            <a:off x="373650" y="2552700"/>
            <a:ext cx="1310100" cy="0"/>
          </a:xfrm>
          <a:prstGeom prst="line">
            <a:avLst/>
          </a:prstGeom>
          <a:ln w="95250" cap="flat">
            <a:solidFill>
              <a:srgbClr val="FFFFFF"/>
            </a:solidFill>
            <a:prstDash val="solid"/>
            <a:headEnd type="none" w="sm" len="sm"/>
            <a:tailEnd type="none" w="sm" len="sm"/>
          </a:ln>
        </p:spPr>
      </p:sp>
      <p:pic>
        <p:nvPicPr>
          <p:cNvPr id="7" name="Obrázok 6">
            <a:extLst>
              <a:ext uri="{FF2B5EF4-FFF2-40B4-BE49-F238E27FC236}">
                <a16:creationId xmlns:a16="http://schemas.microsoft.com/office/drawing/2014/main" id="{3500E61A-763E-ABE9-7385-42745AC6A09C}"/>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074077" y="1893067"/>
            <a:ext cx="6498000" cy="6498000"/>
          </a:xfrm>
          <a:prstGeom prst="rect">
            <a:avLst/>
          </a:prstGeom>
        </p:spPr>
      </p:pic>
      <p:sp>
        <p:nvSpPr>
          <p:cNvPr id="6" name="Google Shape;317;p10">
            <a:extLst>
              <a:ext uri="{FF2B5EF4-FFF2-40B4-BE49-F238E27FC236}">
                <a16:creationId xmlns:a16="http://schemas.microsoft.com/office/drawing/2014/main" id="{BAB0F304-823C-515C-ABE7-A385CCA4426E}"/>
              </a:ext>
            </a:extLst>
          </p:cNvPr>
          <p:cNvSpPr txBox="1"/>
          <p:nvPr/>
        </p:nvSpPr>
        <p:spPr>
          <a:xfrm>
            <a:off x="436200" y="3501628"/>
            <a:ext cx="5736000" cy="4308872"/>
          </a:xfrm>
          <a:prstGeom prst="rect">
            <a:avLst/>
          </a:prstGeom>
          <a:noFill/>
          <a:ln>
            <a:noFill/>
          </a:ln>
        </p:spPr>
        <p:txBody>
          <a:bodyPr spcFirstLastPara="1" wrap="square" lIns="0" tIns="0" rIns="0" bIns="0" anchor="t" anchorCtr="0">
            <a:spAutoFit/>
          </a:bodyPr>
          <a:lstStyle/>
          <a:p>
            <a:pPr marL="0" marR="0" lvl="0" indent="0" algn="l" rtl="0">
              <a:lnSpc>
                <a:spcPct val="140000"/>
              </a:lnSpc>
              <a:spcBef>
                <a:spcPts val="0"/>
              </a:spcBef>
              <a:spcAft>
                <a:spcPts val="0"/>
              </a:spcAft>
              <a:buNone/>
            </a:pPr>
            <a:r>
              <a:rPr lang="de-DE" sz="2000" b="1" dirty="0">
                <a:solidFill>
                  <a:schemeClr val="bg1"/>
                </a:solidFill>
                <a:latin typeface="Poppins" panose="00000500000000000000" pitchFamily="2" charset="-18"/>
                <a:cs typeface="Poppins" panose="00000500000000000000" pitchFamily="2" charset="-18"/>
              </a:rPr>
              <a:t>Filter (B)</a:t>
            </a:r>
          </a:p>
          <a:p>
            <a:pPr marL="0" marR="0" lvl="0" indent="0" algn="l" rtl="0">
              <a:lnSpc>
                <a:spcPct val="140000"/>
              </a:lnSpc>
              <a:spcBef>
                <a:spcPts val="0"/>
              </a:spcBef>
              <a:spcAft>
                <a:spcPts val="0"/>
              </a:spcAft>
              <a:buNone/>
            </a:pPr>
            <a:r>
              <a:rPr lang="de-DE" sz="2000" dirty="0">
                <a:solidFill>
                  <a:schemeClr val="bg1"/>
                </a:solidFill>
                <a:latin typeface="Poppins" panose="00000500000000000000" pitchFamily="2" charset="-18"/>
                <a:cs typeface="Poppins" panose="00000500000000000000" pitchFamily="2" charset="-18"/>
              </a:rPr>
              <a:t>Sie sind dafür ausgelegt, Schadstoffe, Schmutz, Staub, Schimmel, Bakterien usw. aufzufangen und zu verhindern, dass diese Stoffe in das System gelangen und die Umwelt verunreinigen. Filter können aus Filz, Stoff, Zellulose, Glasfaser, Schaumstoff, Papier, Seide usw. bestehen und können je nach ihrer Konstruktion unterschiedliche Schadstoffkonzentrationen herausfiltern.</a:t>
            </a:r>
            <a:endParaRPr sz="2000" dirty="0">
              <a:solidFill>
                <a:schemeClr val="bg1"/>
              </a:solidFill>
              <a:latin typeface="Poppins" panose="00000500000000000000" pitchFamily="2" charset="-18"/>
              <a:cs typeface="Poppins" panose="00000500000000000000" pitchFamily="2" charset="-18"/>
            </a:endParaRPr>
          </a:p>
        </p:txBody>
      </p:sp>
      <p:sp>
        <p:nvSpPr>
          <p:cNvPr id="8" name="Google Shape;290;p8">
            <a:extLst>
              <a:ext uri="{FF2B5EF4-FFF2-40B4-BE49-F238E27FC236}">
                <a16:creationId xmlns:a16="http://schemas.microsoft.com/office/drawing/2014/main" id="{2DF35887-3B4A-6590-7D20-55BBD3A52A96}"/>
              </a:ext>
            </a:extLst>
          </p:cNvPr>
          <p:cNvSpPr txBox="1"/>
          <p:nvPr/>
        </p:nvSpPr>
        <p:spPr>
          <a:xfrm>
            <a:off x="305070" y="592166"/>
            <a:ext cx="6715099" cy="1852815"/>
          </a:xfrm>
          <a:prstGeom prst="rect">
            <a:avLst/>
          </a:prstGeom>
          <a:noFill/>
          <a:ln>
            <a:noFill/>
          </a:ln>
        </p:spPr>
        <p:txBody>
          <a:bodyPr spcFirstLastPara="1" wrap="square" lIns="0" tIns="0" rIns="0" bIns="0" anchor="t" anchorCtr="0">
            <a:spAutoFit/>
          </a:bodyPr>
          <a:lstStyle/>
          <a:p>
            <a:pPr>
              <a:lnSpc>
                <a:spcPct val="139977"/>
              </a:lnSpc>
            </a:pPr>
            <a:r>
              <a:rPr lang="en-US" sz="4300" b="1" i="0" u="none" strike="noStrike" cap="none" dirty="0" err="1">
                <a:solidFill>
                  <a:schemeClr val="bg1"/>
                </a:solidFill>
                <a:latin typeface="Poppins" panose="00000500000000000000" pitchFamily="2" charset="-18"/>
                <a:ea typeface="Open Sans"/>
                <a:cs typeface="Poppins" panose="00000500000000000000" pitchFamily="2" charset="-18"/>
                <a:sym typeface="Open Sans"/>
              </a:rPr>
              <a:t>Standardkomponenten</a:t>
            </a:r>
            <a:r>
              <a:rPr lang="en-US" sz="4300" b="1" i="0" u="none" strike="noStrike" cap="none" dirty="0">
                <a:solidFill>
                  <a:schemeClr val="bg1"/>
                </a:solidFill>
                <a:latin typeface="Poppins" panose="00000500000000000000" pitchFamily="2" charset="-18"/>
                <a:ea typeface="Open Sans"/>
                <a:cs typeface="Poppins" panose="00000500000000000000" pitchFamily="2" charset="-18"/>
                <a:sym typeface="Open Sans"/>
              </a:rPr>
              <a:t> von </a:t>
            </a:r>
            <a:r>
              <a:rPr lang="sk-SK" sz="4300" b="1" dirty="0" err="1">
                <a:solidFill>
                  <a:schemeClr val="bg1"/>
                </a:solidFill>
                <a:latin typeface="Poppins" panose="00000500000000000000" pitchFamily="2" charset="-18"/>
                <a:ea typeface="Open Sans"/>
                <a:cs typeface="Poppins" panose="00000500000000000000" pitchFamily="2" charset="-18"/>
                <a:sym typeface="Open Sans"/>
              </a:rPr>
              <a:t>Klimatechnik</a:t>
            </a:r>
            <a:endParaRPr lang="en-US" sz="4300" b="1" dirty="0">
              <a:solidFill>
                <a:schemeClr val="bg1"/>
              </a:solidFill>
              <a:latin typeface="Poppins" panose="00000500000000000000" pitchFamily="2" charset="-18"/>
              <a:cs typeface="Poppins" panose="00000500000000000000" pitchFamily="2" charset="-18"/>
            </a:endParaRPr>
          </a:p>
        </p:txBody>
      </p:sp>
      <p:sp>
        <p:nvSpPr>
          <p:cNvPr id="9" name="Freeform 21">
            <a:extLst>
              <a:ext uri="{FF2B5EF4-FFF2-40B4-BE49-F238E27FC236}">
                <a16:creationId xmlns:a16="http://schemas.microsoft.com/office/drawing/2014/main" id="{F7118837-A777-53BB-8F10-E1AAF4D052A4}"/>
              </a:ext>
            </a:extLst>
          </p:cNvPr>
          <p:cNvSpPr/>
          <p:nvPr/>
        </p:nvSpPr>
        <p:spPr>
          <a:xfrm>
            <a:off x="12115367" y="-220069"/>
            <a:ext cx="2329976" cy="2031179"/>
          </a:xfrm>
          <a:custGeom>
            <a:avLst/>
            <a:gdLst/>
            <a:ahLst/>
            <a:cxnLst/>
            <a:rect l="l" t="t" r="r" b="b"/>
            <a:pathLst>
              <a:path w="2378685" h="2378685">
                <a:moveTo>
                  <a:pt x="0" y="0"/>
                </a:moveTo>
                <a:lnTo>
                  <a:pt x="2378684" y="0"/>
                </a:lnTo>
                <a:lnTo>
                  <a:pt x="2378684" y="2378685"/>
                </a:lnTo>
                <a:lnTo>
                  <a:pt x="0" y="2378685"/>
                </a:lnTo>
                <a:lnTo>
                  <a:pt x="0" y="0"/>
                </a:lnTo>
                <a:close/>
              </a:path>
            </a:pathLst>
          </a:custGeom>
          <a:blipFill>
            <a:blip r:embed="rId3"/>
            <a:stretch>
              <a:fillRect/>
            </a:stretch>
          </a:blipFill>
        </p:spPr>
      </p:sp>
      <p:pic>
        <p:nvPicPr>
          <p:cNvPr id="10" name="Obrázok 9">
            <a:extLst>
              <a:ext uri="{FF2B5EF4-FFF2-40B4-BE49-F238E27FC236}">
                <a16:creationId xmlns:a16="http://schemas.microsoft.com/office/drawing/2014/main" id="{A065CFA4-9FF7-36F4-96E0-AC939549C647}"/>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4495400" y="229784"/>
            <a:ext cx="3106800" cy="684317"/>
          </a:xfrm>
          <a:prstGeom prst="rect">
            <a:avLst/>
          </a:prstGeom>
        </p:spPr>
      </p:pic>
      <p:pic>
        <p:nvPicPr>
          <p:cNvPr id="11" name="Obrázok 10">
            <a:extLst>
              <a:ext uri="{FF2B5EF4-FFF2-40B4-BE49-F238E27FC236}">
                <a16:creationId xmlns:a16="http://schemas.microsoft.com/office/drawing/2014/main" id="{C75CB61A-5DFC-6006-D260-00B15A5E6C03}"/>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4253973" y="204735"/>
            <a:ext cx="3500627" cy="734415"/>
          </a:xfrm>
          <a:prstGeom prst="rect">
            <a:avLst/>
          </a:prstGeom>
        </p:spPr>
      </p:pic>
    </p:spTree>
    <p:extLst>
      <p:ext uri="{BB962C8B-B14F-4D97-AF65-F5344CB8AC3E}">
        <p14:creationId xmlns:p14="http://schemas.microsoft.com/office/powerpoint/2010/main" val="324361114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0" y="139830"/>
            <a:ext cx="7088749" cy="10147170"/>
            <a:chOff x="0" y="0"/>
            <a:chExt cx="1866996" cy="2709333"/>
          </a:xfrm>
          <a:solidFill>
            <a:srgbClr val="CC5B60"/>
          </a:solidFill>
        </p:grpSpPr>
        <p:sp>
          <p:nvSpPr>
            <p:cNvPr id="3" name="Freeform 3"/>
            <p:cNvSpPr/>
            <p:nvPr/>
          </p:nvSpPr>
          <p:spPr>
            <a:xfrm>
              <a:off x="0" y="0"/>
              <a:ext cx="1866996" cy="2709333"/>
            </a:xfrm>
            <a:custGeom>
              <a:avLst/>
              <a:gdLst/>
              <a:ahLst/>
              <a:cxnLst/>
              <a:rect l="l" t="t" r="r" b="b"/>
              <a:pathLst>
                <a:path w="1866996" h="2709333">
                  <a:moveTo>
                    <a:pt x="0" y="0"/>
                  </a:moveTo>
                  <a:lnTo>
                    <a:pt x="1866996" y="0"/>
                  </a:lnTo>
                  <a:lnTo>
                    <a:pt x="1866996" y="2709333"/>
                  </a:lnTo>
                  <a:lnTo>
                    <a:pt x="0" y="2709333"/>
                  </a:lnTo>
                  <a:close/>
                </a:path>
              </a:pathLst>
            </a:custGeom>
            <a:grpFill/>
          </p:spPr>
        </p:sp>
        <p:sp>
          <p:nvSpPr>
            <p:cNvPr id="4" name="TextBox 4"/>
            <p:cNvSpPr txBox="1"/>
            <p:nvPr/>
          </p:nvSpPr>
          <p:spPr>
            <a:xfrm>
              <a:off x="0" y="-38100"/>
              <a:ext cx="1866996" cy="2747433"/>
            </a:xfrm>
            <a:prstGeom prst="rect">
              <a:avLst/>
            </a:prstGeom>
            <a:grpFill/>
          </p:spPr>
          <p:txBody>
            <a:bodyPr lIns="50800" tIns="50800" rIns="50800" bIns="50800" rtlCol="0" anchor="ctr"/>
            <a:lstStyle/>
            <a:p>
              <a:pPr algn="ctr">
                <a:lnSpc>
                  <a:spcPts val="2659"/>
                </a:lnSpc>
              </a:pPr>
              <a:endParaRPr/>
            </a:p>
          </p:txBody>
        </p:sp>
      </p:grpSp>
      <p:sp>
        <p:nvSpPr>
          <p:cNvPr id="5" name="AutoShape 5"/>
          <p:cNvSpPr/>
          <p:nvPr/>
        </p:nvSpPr>
        <p:spPr>
          <a:xfrm>
            <a:off x="373650" y="2552700"/>
            <a:ext cx="1310100" cy="0"/>
          </a:xfrm>
          <a:prstGeom prst="line">
            <a:avLst/>
          </a:prstGeom>
          <a:ln w="95250" cap="flat">
            <a:solidFill>
              <a:srgbClr val="FFFFFF"/>
            </a:solidFill>
            <a:prstDash val="solid"/>
            <a:headEnd type="none" w="sm" len="sm"/>
            <a:tailEnd type="none" w="sm" len="sm"/>
          </a:ln>
        </p:spPr>
      </p:sp>
      <p:pic>
        <p:nvPicPr>
          <p:cNvPr id="16" name="Obrázok 15">
            <a:extLst>
              <a:ext uri="{FF2B5EF4-FFF2-40B4-BE49-F238E27FC236}">
                <a16:creationId xmlns:a16="http://schemas.microsoft.com/office/drawing/2014/main" id="{5EC74B98-C841-F7B3-686D-507D6909CAF6}"/>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074077" y="1964415"/>
            <a:ext cx="6498000" cy="6498000"/>
          </a:xfrm>
          <a:prstGeom prst="rect">
            <a:avLst/>
          </a:prstGeom>
        </p:spPr>
      </p:pic>
      <p:sp>
        <p:nvSpPr>
          <p:cNvPr id="6" name="Google Shape;290;p8">
            <a:extLst>
              <a:ext uri="{FF2B5EF4-FFF2-40B4-BE49-F238E27FC236}">
                <a16:creationId xmlns:a16="http://schemas.microsoft.com/office/drawing/2014/main" id="{C45D4C08-DE2E-524A-FD59-0E8F3A17D990}"/>
              </a:ext>
            </a:extLst>
          </p:cNvPr>
          <p:cNvSpPr txBox="1"/>
          <p:nvPr/>
        </p:nvSpPr>
        <p:spPr>
          <a:xfrm>
            <a:off x="305070" y="592166"/>
            <a:ext cx="6715099" cy="1852815"/>
          </a:xfrm>
          <a:prstGeom prst="rect">
            <a:avLst/>
          </a:prstGeom>
          <a:noFill/>
          <a:ln>
            <a:noFill/>
          </a:ln>
        </p:spPr>
        <p:txBody>
          <a:bodyPr spcFirstLastPara="1" wrap="square" lIns="0" tIns="0" rIns="0" bIns="0" anchor="t" anchorCtr="0">
            <a:spAutoFit/>
          </a:bodyPr>
          <a:lstStyle/>
          <a:p>
            <a:pPr>
              <a:lnSpc>
                <a:spcPct val="139977"/>
              </a:lnSpc>
            </a:pPr>
            <a:r>
              <a:rPr lang="en-US" sz="4300" b="1" i="0" u="none" strike="noStrike" cap="none" dirty="0" err="1">
                <a:solidFill>
                  <a:schemeClr val="bg1"/>
                </a:solidFill>
                <a:latin typeface="Poppins" panose="00000500000000000000" pitchFamily="2" charset="-18"/>
                <a:ea typeface="Open Sans"/>
                <a:cs typeface="Poppins" panose="00000500000000000000" pitchFamily="2" charset="-18"/>
                <a:sym typeface="Open Sans"/>
              </a:rPr>
              <a:t>Standardkomponenten</a:t>
            </a:r>
            <a:r>
              <a:rPr lang="en-US" sz="4300" b="1" i="0" u="none" strike="noStrike" cap="none" dirty="0">
                <a:solidFill>
                  <a:schemeClr val="bg1"/>
                </a:solidFill>
                <a:latin typeface="Poppins" panose="00000500000000000000" pitchFamily="2" charset="-18"/>
                <a:ea typeface="Open Sans"/>
                <a:cs typeface="Poppins" panose="00000500000000000000" pitchFamily="2" charset="-18"/>
                <a:sym typeface="Open Sans"/>
              </a:rPr>
              <a:t> von </a:t>
            </a:r>
            <a:r>
              <a:rPr lang="sk-SK" sz="4300" b="1" dirty="0" err="1">
                <a:solidFill>
                  <a:schemeClr val="bg1"/>
                </a:solidFill>
                <a:latin typeface="Poppins" panose="00000500000000000000" pitchFamily="2" charset="-18"/>
                <a:ea typeface="Open Sans"/>
                <a:cs typeface="Poppins" panose="00000500000000000000" pitchFamily="2" charset="-18"/>
                <a:sym typeface="Open Sans"/>
              </a:rPr>
              <a:t>Klimatechnik</a:t>
            </a:r>
            <a:endParaRPr lang="en-US" sz="4300" b="1" dirty="0">
              <a:solidFill>
                <a:schemeClr val="bg1"/>
              </a:solidFill>
              <a:latin typeface="Poppins" panose="00000500000000000000" pitchFamily="2" charset="-18"/>
              <a:cs typeface="Poppins" panose="00000500000000000000" pitchFamily="2" charset="-18"/>
            </a:endParaRPr>
          </a:p>
        </p:txBody>
      </p:sp>
      <p:sp>
        <p:nvSpPr>
          <p:cNvPr id="7" name="Google Shape;330;p11">
            <a:extLst>
              <a:ext uri="{FF2B5EF4-FFF2-40B4-BE49-F238E27FC236}">
                <a16:creationId xmlns:a16="http://schemas.microsoft.com/office/drawing/2014/main" id="{BD281556-53FE-5CA0-198E-F6B15825254D}"/>
              </a:ext>
            </a:extLst>
          </p:cNvPr>
          <p:cNvSpPr txBox="1"/>
          <p:nvPr/>
        </p:nvSpPr>
        <p:spPr>
          <a:xfrm>
            <a:off x="794619" y="3109151"/>
            <a:ext cx="5736000" cy="4739759"/>
          </a:xfrm>
          <a:prstGeom prst="rect">
            <a:avLst/>
          </a:prstGeom>
          <a:noFill/>
          <a:ln>
            <a:noFill/>
          </a:ln>
        </p:spPr>
        <p:txBody>
          <a:bodyPr spcFirstLastPara="1" wrap="square" lIns="0" tIns="0" rIns="0" bIns="0" anchor="t" anchorCtr="0">
            <a:spAutoFit/>
          </a:bodyPr>
          <a:lstStyle/>
          <a:p>
            <a:pPr marL="0" marR="0" lvl="0" indent="0" algn="l" rtl="0">
              <a:lnSpc>
                <a:spcPct val="140000"/>
              </a:lnSpc>
              <a:spcBef>
                <a:spcPts val="0"/>
              </a:spcBef>
              <a:spcAft>
                <a:spcPts val="0"/>
              </a:spcAft>
              <a:buNone/>
            </a:pPr>
            <a:r>
              <a:rPr lang="de-DE" sz="2000" b="1" dirty="0">
                <a:solidFill>
                  <a:schemeClr val="bg1"/>
                </a:solidFill>
                <a:latin typeface="Poppins" panose="00000500000000000000" pitchFamily="2" charset="-18"/>
                <a:cs typeface="Poppins" panose="00000500000000000000" pitchFamily="2" charset="-18"/>
              </a:rPr>
              <a:t>Kühlschlangen (C)</a:t>
            </a:r>
          </a:p>
          <a:p>
            <a:pPr marL="0" marR="0" lvl="0" indent="0" algn="l" rtl="0">
              <a:lnSpc>
                <a:spcPct val="140000"/>
              </a:lnSpc>
              <a:spcBef>
                <a:spcPts val="0"/>
              </a:spcBef>
              <a:spcAft>
                <a:spcPts val="0"/>
              </a:spcAft>
              <a:buNone/>
            </a:pPr>
            <a:r>
              <a:rPr lang="de-DE" sz="2000" dirty="0">
                <a:solidFill>
                  <a:schemeClr val="bg1"/>
                </a:solidFill>
                <a:latin typeface="Poppins" panose="00000500000000000000" pitchFamily="2" charset="-18"/>
                <a:cs typeface="Poppins" panose="00000500000000000000" pitchFamily="2" charset="-18"/>
              </a:rPr>
              <a:t>Diese Schlangen werden auch als </a:t>
            </a:r>
            <a:r>
              <a:rPr lang="de-DE" sz="2000" dirty="0" err="1">
                <a:solidFill>
                  <a:schemeClr val="bg1"/>
                </a:solidFill>
                <a:latin typeface="Poppins" panose="00000500000000000000" pitchFamily="2" charset="-18"/>
                <a:cs typeface="Poppins" panose="00000500000000000000" pitchFamily="2" charset="-18"/>
              </a:rPr>
              <a:t>Verdampferschlangen</a:t>
            </a:r>
            <a:r>
              <a:rPr lang="de-DE" sz="2000" dirty="0">
                <a:solidFill>
                  <a:schemeClr val="bg1"/>
                </a:solidFill>
                <a:latin typeface="Poppins" panose="00000500000000000000" pitchFamily="2" charset="-18"/>
                <a:cs typeface="Poppins" panose="00000500000000000000" pitchFamily="2" charset="-18"/>
              </a:rPr>
              <a:t> bezeichnet und sind mit einer Quelle gekühlten Kühlmittels verbunden, z. B. mit einem Kühler, einem Kühlturm usw. Diese Schlangen dienen dazu, Wärme aus der Luft zu absorbieren, die über sie hinwegströmt. Je nach Wassertemperatur in der Schlange kann es zu Kondensation kommen, wenn Luft mit einem höheren Taupunkt darüber strömt.</a:t>
            </a:r>
            <a:endParaRPr sz="2000" dirty="0">
              <a:solidFill>
                <a:schemeClr val="bg1"/>
              </a:solidFill>
              <a:latin typeface="Poppins" panose="00000500000000000000" pitchFamily="2" charset="-18"/>
              <a:cs typeface="Poppins" panose="00000500000000000000" pitchFamily="2" charset="-18"/>
            </a:endParaRPr>
          </a:p>
        </p:txBody>
      </p:sp>
      <p:sp>
        <p:nvSpPr>
          <p:cNvPr id="8" name="Freeform 21">
            <a:extLst>
              <a:ext uri="{FF2B5EF4-FFF2-40B4-BE49-F238E27FC236}">
                <a16:creationId xmlns:a16="http://schemas.microsoft.com/office/drawing/2014/main" id="{9FDAAE62-9FDD-E8F7-058D-CA13D7E18BAF}"/>
              </a:ext>
            </a:extLst>
          </p:cNvPr>
          <p:cNvSpPr/>
          <p:nvPr/>
        </p:nvSpPr>
        <p:spPr>
          <a:xfrm>
            <a:off x="12115367" y="-220069"/>
            <a:ext cx="2329976" cy="2031179"/>
          </a:xfrm>
          <a:custGeom>
            <a:avLst/>
            <a:gdLst/>
            <a:ahLst/>
            <a:cxnLst/>
            <a:rect l="l" t="t" r="r" b="b"/>
            <a:pathLst>
              <a:path w="2378685" h="2378685">
                <a:moveTo>
                  <a:pt x="0" y="0"/>
                </a:moveTo>
                <a:lnTo>
                  <a:pt x="2378684" y="0"/>
                </a:lnTo>
                <a:lnTo>
                  <a:pt x="2378684" y="2378685"/>
                </a:lnTo>
                <a:lnTo>
                  <a:pt x="0" y="2378685"/>
                </a:lnTo>
                <a:lnTo>
                  <a:pt x="0" y="0"/>
                </a:lnTo>
                <a:close/>
              </a:path>
            </a:pathLst>
          </a:custGeom>
          <a:blipFill>
            <a:blip r:embed="rId3"/>
            <a:stretch>
              <a:fillRect/>
            </a:stretch>
          </a:blipFill>
        </p:spPr>
      </p:sp>
      <p:pic>
        <p:nvPicPr>
          <p:cNvPr id="9" name="Obrázok 8">
            <a:extLst>
              <a:ext uri="{FF2B5EF4-FFF2-40B4-BE49-F238E27FC236}">
                <a16:creationId xmlns:a16="http://schemas.microsoft.com/office/drawing/2014/main" id="{43069E1D-358C-4195-222E-46CC8A3BCE49}"/>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4495400" y="229784"/>
            <a:ext cx="3106800" cy="684317"/>
          </a:xfrm>
          <a:prstGeom prst="rect">
            <a:avLst/>
          </a:prstGeom>
        </p:spPr>
      </p:pic>
      <p:pic>
        <p:nvPicPr>
          <p:cNvPr id="10" name="Obrázok 9">
            <a:extLst>
              <a:ext uri="{FF2B5EF4-FFF2-40B4-BE49-F238E27FC236}">
                <a16:creationId xmlns:a16="http://schemas.microsoft.com/office/drawing/2014/main" id="{395DE3AD-BDC4-EF6D-9018-C373E4D49ECC}"/>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4253973" y="204735"/>
            <a:ext cx="3500627" cy="734415"/>
          </a:xfrm>
          <a:prstGeom prst="rect">
            <a:avLst/>
          </a:prstGeom>
        </p:spPr>
      </p:pic>
    </p:spTree>
    <p:extLst>
      <p:ext uri="{BB962C8B-B14F-4D97-AF65-F5344CB8AC3E}">
        <p14:creationId xmlns:p14="http://schemas.microsoft.com/office/powerpoint/2010/main" val="12089544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0" y="0"/>
            <a:ext cx="7088749" cy="10287000"/>
            <a:chOff x="0" y="0"/>
            <a:chExt cx="1866996" cy="2709333"/>
          </a:xfrm>
          <a:solidFill>
            <a:srgbClr val="CC5B60"/>
          </a:solidFill>
        </p:grpSpPr>
        <p:sp>
          <p:nvSpPr>
            <p:cNvPr id="3" name="Freeform 3"/>
            <p:cNvSpPr/>
            <p:nvPr/>
          </p:nvSpPr>
          <p:spPr>
            <a:xfrm>
              <a:off x="0" y="0"/>
              <a:ext cx="1866996" cy="2709333"/>
            </a:xfrm>
            <a:custGeom>
              <a:avLst/>
              <a:gdLst/>
              <a:ahLst/>
              <a:cxnLst/>
              <a:rect l="l" t="t" r="r" b="b"/>
              <a:pathLst>
                <a:path w="1866996" h="2709333">
                  <a:moveTo>
                    <a:pt x="0" y="0"/>
                  </a:moveTo>
                  <a:lnTo>
                    <a:pt x="1866996" y="0"/>
                  </a:lnTo>
                  <a:lnTo>
                    <a:pt x="1866996" y="2709333"/>
                  </a:lnTo>
                  <a:lnTo>
                    <a:pt x="0" y="2709333"/>
                  </a:lnTo>
                  <a:close/>
                </a:path>
              </a:pathLst>
            </a:custGeom>
            <a:grpFill/>
          </p:spPr>
        </p:sp>
        <p:sp>
          <p:nvSpPr>
            <p:cNvPr id="4" name="TextBox 4"/>
            <p:cNvSpPr txBox="1"/>
            <p:nvPr/>
          </p:nvSpPr>
          <p:spPr>
            <a:xfrm>
              <a:off x="0" y="-38100"/>
              <a:ext cx="1866996" cy="2747433"/>
            </a:xfrm>
            <a:prstGeom prst="rect">
              <a:avLst/>
            </a:prstGeom>
            <a:grpFill/>
          </p:spPr>
          <p:txBody>
            <a:bodyPr lIns="50800" tIns="50800" rIns="50800" bIns="50800" rtlCol="0" anchor="ctr"/>
            <a:lstStyle/>
            <a:p>
              <a:pPr algn="ctr">
                <a:lnSpc>
                  <a:spcPts val="2659"/>
                </a:lnSpc>
              </a:pPr>
              <a:endParaRPr/>
            </a:p>
          </p:txBody>
        </p:sp>
      </p:grpSp>
      <p:sp>
        <p:nvSpPr>
          <p:cNvPr id="5" name="AutoShape 5"/>
          <p:cNvSpPr/>
          <p:nvPr/>
        </p:nvSpPr>
        <p:spPr>
          <a:xfrm>
            <a:off x="373650" y="2476500"/>
            <a:ext cx="1310100" cy="0"/>
          </a:xfrm>
          <a:prstGeom prst="line">
            <a:avLst/>
          </a:prstGeom>
          <a:ln w="95250" cap="flat">
            <a:solidFill>
              <a:srgbClr val="FFFFFF"/>
            </a:solidFill>
            <a:prstDash val="solid"/>
            <a:headEnd type="none" w="sm" len="sm"/>
            <a:tailEnd type="none" w="sm" len="sm"/>
          </a:ln>
        </p:spPr>
        <p:txBody>
          <a:bodyPr/>
          <a:lstStyle/>
          <a:p>
            <a:endParaRPr lang="sk-SK" dirty="0"/>
          </a:p>
        </p:txBody>
      </p:sp>
      <p:pic>
        <p:nvPicPr>
          <p:cNvPr id="16" name="Obrázok 15">
            <a:extLst>
              <a:ext uri="{FF2B5EF4-FFF2-40B4-BE49-F238E27FC236}">
                <a16:creationId xmlns:a16="http://schemas.microsoft.com/office/drawing/2014/main" id="{4A0F81DE-5CC3-B2E9-5B86-7E158691C33C}"/>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074077" y="1894500"/>
            <a:ext cx="6498000" cy="6498000"/>
          </a:xfrm>
          <a:prstGeom prst="rect">
            <a:avLst/>
          </a:prstGeom>
        </p:spPr>
      </p:pic>
      <p:sp>
        <p:nvSpPr>
          <p:cNvPr id="6" name="Google Shape;290;p8">
            <a:extLst>
              <a:ext uri="{FF2B5EF4-FFF2-40B4-BE49-F238E27FC236}">
                <a16:creationId xmlns:a16="http://schemas.microsoft.com/office/drawing/2014/main" id="{61A55450-5246-B73A-D8B0-1ED391033B1F}"/>
              </a:ext>
            </a:extLst>
          </p:cNvPr>
          <p:cNvSpPr txBox="1"/>
          <p:nvPr/>
        </p:nvSpPr>
        <p:spPr>
          <a:xfrm>
            <a:off x="305070" y="592166"/>
            <a:ext cx="6715099" cy="1852815"/>
          </a:xfrm>
          <a:prstGeom prst="rect">
            <a:avLst/>
          </a:prstGeom>
          <a:noFill/>
          <a:ln>
            <a:noFill/>
          </a:ln>
        </p:spPr>
        <p:txBody>
          <a:bodyPr spcFirstLastPara="1" wrap="square" lIns="0" tIns="0" rIns="0" bIns="0" anchor="t" anchorCtr="0">
            <a:spAutoFit/>
          </a:bodyPr>
          <a:lstStyle/>
          <a:p>
            <a:pPr>
              <a:lnSpc>
                <a:spcPct val="139977"/>
              </a:lnSpc>
            </a:pPr>
            <a:r>
              <a:rPr lang="en-US" sz="4300" b="1" i="0" u="none" strike="noStrike" cap="none" dirty="0" err="1">
                <a:solidFill>
                  <a:schemeClr val="bg1"/>
                </a:solidFill>
                <a:latin typeface="Poppins" panose="00000500000000000000" pitchFamily="2" charset="-18"/>
                <a:ea typeface="Open Sans"/>
                <a:cs typeface="Poppins" panose="00000500000000000000" pitchFamily="2" charset="-18"/>
                <a:sym typeface="Open Sans"/>
              </a:rPr>
              <a:t>Standardkomponenten</a:t>
            </a:r>
            <a:r>
              <a:rPr lang="en-US" sz="4300" b="1" i="0" u="none" strike="noStrike" cap="none" dirty="0">
                <a:solidFill>
                  <a:schemeClr val="bg1"/>
                </a:solidFill>
                <a:latin typeface="Poppins" panose="00000500000000000000" pitchFamily="2" charset="-18"/>
                <a:ea typeface="Open Sans"/>
                <a:cs typeface="Poppins" panose="00000500000000000000" pitchFamily="2" charset="-18"/>
                <a:sym typeface="Open Sans"/>
              </a:rPr>
              <a:t> von </a:t>
            </a:r>
            <a:r>
              <a:rPr lang="sk-SK" sz="4300" b="1" dirty="0" err="1">
                <a:solidFill>
                  <a:schemeClr val="bg1"/>
                </a:solidFill>
                <a:latin typeface="Poppins" panose="00000500000000000000" pitchFamily="2" charset="-18"/>
                <a:ea typeface="Open Sans"/>
                <a:cs typeface="Poppins" panose="00000500000000000000" pitchFamily="2" charset="-18"/>
                <a:sym typeface="Open Sans"/>
              </a:rPr>
              <a:t>Klimatechnik</a:t>
            </a:r>
            <a:endParaRPr lang="en-US" sz="4300" b="1" dirty="0">
              <a:solidFill>
                <a:schemeClr val="bg1"/>
              </a:solidFill>
              <a:latin typeface="Poppins" panose="00000500000000000000" pitchFamily="2" charset="-18"/>
              <a:cs typeface="Poppins" panose="00000500000000000000" pitchFamily="2" charset="-18"/>
            </a:endParaRPr>
          </a:p>
        </p:txBody>
      </p:sp>
      <p:sp>
        <p:nvSpPr>
          <p:cNvPr id="7" name="Google Shape;356;p13">
            <a:extLst>
              <a:ext uri="{FF2B5EF4-FFF2-40B4-BE49-F238E27FC236}">
                <a16:creationId xmlns:a16="http://schemas.microsoft.com/office/drawing/2014/main" id="{981E186F-1E16-0548-3D7F-56446CB447DA}"/>
              </a:ext>
            </a:extLst>
          </p:cNvPr>
          <p:cNvSpPr txBox="1"/>
          <p:nvPr/>
        </p:nvSpPr>
        <p:spPr>
          <a:xfrm>
            <a:off x="960120" y="3037147"/>
            <a:ext cx="5736000" cy="2585323"/>
          </a:xfrm>
          <a:prstGeom prst="rect">
            <a:avLst/>
          </a:prstGeom>
          <a:noFill/>
          <a:ln>
            <a:noFill/>
          </a:ln>
        </p:spPr>
        <p:txBody>
          <a:bodyPr spcFirstLastPara="1" wrap="square" lIns="0" tIns="0" rIns="0" bIns="0" anchor="t" anchorCtr="0">
            <a:spAutoFit/>
          </a:bodyPr>
          <a:lstStyle/>
          <a:p>
            <a:pPr marL="0" marR="0" lvl="0" indent="0" algn="l" rtl="0">
              <a:lnSpc>
                <a:spcPct val="140000"/>
              </a:lnSpc>
              <a:spcBef>
                <a:spcPts val="0"/>
              </a:spcBef>
              <a:spcAft>
                <a:spcPts val="0"/>
              </a:spcAft>
              <a:buNone/>
            </a:pPr>
            <a:r>
              <a:rPr lang="de-DE" sz="2000" b="1" dirty="0">
                <a:solidFill>
                  <a:schemeClr val="bg1"/>
                </a:solidFill>
                <a:latin typeface="Poppins" panose="00000500000000000000" pitchFamily="2" charset="-18"/>
                <a:cs typeface="Poppins" panose="00000500000000000000" pitchFamily="2" charset="-18"/>
              </a:rPr>
              <a:t>Heizschlangen/Nacherhitzer (D)</a:t>
            </a:r>
          </a:p>
          <a:p>
            <a:pPr marL="0" marR="0" lvl="0" indent="0" algn="l" rtl="0">
              <a:lnSpc>
                <a:spcPct val="140000"/>
              </a:lnSpc>
              <a:spcBef>
                <a:spcPts val="0"/>
              </a:spcBef>
              <a:spcAft>
                <a:spcPts val="0"/>
              </a:spcAft>
              <a:buNone/>
            </a:pPr>
            <a:r>
              <a:rPr lang="de-DE" sz="2000" dirty="0">
                <a:solidFill>
                  <a:schemeClr val="bg1"/>
                </a:solidFill>
                <a:latin typeface="Poppins" panose="00000500000000000000" pitchFamily="2" charset="-18"/>
                <a:cs typeface="Poppins" panose="00000500000000000000" pitchFamily="2" charset="-18"/>
              </a:rPr>
              <a:t>Diese Schlangen sind an eine Wärmequelle, z. B. einen Heizkessel oder eine elektrische Heizung, angeschlossen und dienen dazu, Wärme an die Luft abzugeben, die über sie hinwegströmt.</a:t>
            </a:r>
            <a:endParaRPr sz="2000" dirty="0">
              <a:solidFill>
                <a:schemeClr val="bg1"/>
              </a:solidFill>
              <a:latin typeface="Poppins" panose="00000500000000000000" pitchFamily="2" charset="-18"/>
              <a:cs typeface="Poppins" panose="00000500000000000000" pitchFamily="2" charset="-18"/>
            </a:endParaRPr>
          </a:p>
        </p:txBody>
      </p:sp>
      <p:sp>
        <p:nvSpPr>
          <p:cNvPr id="8" name="Freeform 21">
            <a:extLst>
              <a:ext uri="{FF2B5EF4-FFF2-40B4-BE49-F238E27FC236}">
                <a16:creationId xmlns:a16="http://schemas.microsoft.com/office/drawing/2014/main" id="{5B948575-E983-6D24-E3B4-B4ED2E64DF5A}"/>
              </a:ext>
            </a:extLst>
          </p:cNvPr>
          <p:cNvSpPr/>
          <p:nvPr/>
        </p:nvSpPr>
        <p:spPr>
          <a:xfrm>
            <a:off x="12115367" y="-220069"/>
            <a:ext cx="2329976" cy="2031179"/>
          </a:xfrm>
          <a:custGeom>
            <a:avLst/>
            <a:gdLst/>
            <a:ahLst/>
            <a:cxnLst/>
            <a:rect l="l" t="t" r="r" b="b"/>
            <a:pathLst>
              <a:path w="2378685" h="2378685">
                <a:moveTo>
                  <a:pt x="0" y="0"/>
                </a:moveTo>
                <a:lnTo>
                  <a:pt x="2378684" y="0"/>
                </a:lnTo>
                <a:lnTo>
                  <a:pt x="2378684" y="2378685"/>
                </a:lnTo>
                <a:lnTo>
                  <a:pt x="0" y="2378685"/>
                </a:lnTo>
                <a:lnTo>
                  <a:pt x="0" y="0"/>
                </a:lnTo>
                <a:close/>
              </a:path>
            </a:pathLst>
          </a:custGeom>
          <a:blipFill>
            <a:blip r:embed="rId3"/>
            <a:stretch>
              <a:fillRect/>
            </a:stretch>
          </a:blipFill>
        </p:spPr>
      </p:sp>
      <p:pic>
        <p:nvPicPr>
          <p:cNvPr id="9" name="Obrázok 8">
            <a:extLst>
              <a:ext uri="{FF2B5EF4-FFF2-40B4-BE49-F238E27FC236}">
                <a16:creationId xmlns:a16="http://schemas.microsoft.com/office/drawing/2014/main" id="{D1BA2C5C-AD97-1688-3C0D-8DC4C4CEBA19}"/>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4495400" y="229784"/>
            <a:ext cx="3106800" cy="684317"/>
          </a:xfrm>
          <a:prstGeom prst="rect">
            <a:avLst/>
          </a:prstGeom>
        </p:spPr>
      </p:pic>
      <p:pic>
        <p:nvPicPr>
          <p:cNvPr id="10" name="Obrázok 9">
            <a:extLst>
              <a:ext uri="{FF2B5EF4-FFF2-40B4-BE49-F238E27FC236}">
                <a16:creationId xmlns:a16="http://schemas.microsoft.com/office/drawing/2014/main" id="{476D3F28-587F-6D04-1EA4-EB86D84856A9}"/>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4253973" y="204735"/>
            <a:ext cx="3500627" cy="734415"/>
          </a:xfrm>
          <a:prstGeom prst="rect">
            <a:avLst/>
          </a:prstGeom>
        </p:spPr>
      </p:pic>
    </p:spTree>
    <p:extLst>
      <p:ext uri="{BB962C8B-B14F-4D97-AF65-F5344CB8AC3E}">
        <p14:creationId xmlns:p14="http://schemas.microsoft.com/office/powerpoint/2010/main" val="260684268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0" y="139830"/>
            <a:ext cx="7088749" cy="10147170"/>
            <a:chOff x="0" y="0"/>
            <a:chExt cx="1866996" cy="2709333"/>
          </a:xfrm>
          <a:solidFill>
            <a:srgbClr val="CC5B60"/>
          </a:solidFill>
        </p:grpSpPr>
        <p:sp>
          <p:nvSpPr>
            <p:cNvPr id="3" name="Freeform 3"/>
            <p:cNvSpPr/>
            <p:nvPr/>
          </p:nvSpPr>
          <p:spPr>
            <a:xfrm>
              <a:off x="0" y="0"/>
              <a:ext cx="1866996" cy="2709333"/>
            </a:xfrm>
            <a:custGeom>
              <a:avLst/>
              <a:gdLst/>
              <a:ahLst/>
              <a:cxnLst/>
              <a:rect l="l" t="t" r="r" b="b"/>
              <a:pathLst>
                <a:path w="1866996" h="2709333">
                  <a:moveTo>
                    <a:pt x="0" y="0"/>
                  </a:moveTo>
                  <a:lnTo>
                    <a:pt x="1866996" y="0"/>
                  </a:lnTo>
                  <a:lnTo>
                    <a:pt x="1866996" y="2709333"/>
                  </a:lnTo>
                  <a:lnTo>
                    <a:pt x="0" y="2709333"/>
                  </a:lnTo>
                  <a:close/>
                </a:path>
              </a:pathLst>
            </a:custGeom>
            <a:grpFill/>
          </p:spPr>
        </p:sp>
        <p:sp>
          <p:nvSpPr>
            <p:cNvPr id="4" name="TextBox 4"/>
            <p:cNvSpPr txBox="1"/>
            <p:nvPr/>
          </p:nvSpPr>
          <p:spPr>
            <a:xfrm>
              <a:off x="0" y="-38100"/>
              <a:ext cx="1866996" cy="2747433"/>
            </a:xfrm>
            <a:prstGeom prst="rect">
              <a:avLst/>
            </a:prstGeom>
            <a:grpFill/>
          </p:spPr>
          <p:txBody>
            <a:bodyPr lIns="50800" tIns="50800" rIns="50800" bIns="50800" rtlCol="0" anchor="ctr"/>
            <a:lstStyle/>
            <a:p>
              <a:pPr algn="ctr">
                <a:lnSpc>
                  <a:spcPts val="2659"/>
                </a:lnSpc>
              </a:pPr>
              <a:endParaRPr/>
            </a:p>
          </p:txBody>
        </p:sp>
      </p:grpSp>
      <p:sp>
        <p:nvSpPr>
          <p:cNvPr id="5" name="AutoShape 5"/>
          <p:cNvSpPr/>
          <p:nvPr/>
        </p:nvSpPr>
        <p:spPr>
          <a:xfrm>
            <a:off x="373650" y="2476500"/>
            <a:ext cx="1310100" cy="0"/>
          </a:xfrm>
          <a:prstGeom prst="line">
            <a:avLst/>
          </a:prstGeom>
          <a:ln w="95250" cap="flat">
            <a:solidFill>
              <a:srgbClr val="FFFFFF"/>
            </a:solidFill>
            <a:prstDash val="solid"/>
            <a:headEnd type="none" w="sm" len="sm"/>
            <a:tailEnd type="none" w="sm" len="sm"/>
          </a:ln>
        </p:spPr>
      </p:sp>
      <p:pic>
        <p:nvPicPr>
          <p:cNvPr id="16" name="Obrázok 15">
            <a:extLst>
              <a:ext uri="{FF2B5EF4-FFF2-40B4-BE49-F238E27FC236}">
                <a16:creationId xmlns:a16="http://schemas.microsoft.com/office/drawing/2014/main" id="{2E3C8F5D-0E94-F48C-4582-F42124824685}"/>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074077" y="2792691"/>
            <a:ext cx="6498000" cy="6498000"/>
          </a:xfrm>
          <a:prstGeom prst="rect">
            <a:avLst/>
          </a:prstGeom>
        </p:spPr>
      </p:pic>
      <p:sp>
        <p:nvSpPr>
          <p:cNvPr id="6" name="Google Shape;290;p8">
            <a:extLst>
              <a:ext uri="{FF2B5EF4-FFF2-40B4-BE49-F238E27FC236}">
                <a16:creationId xmlns:a16="http://schemas.microsoft.com/office/drawing/2014/main" id="{6178584C-51F2-9A56-2406-DA6E6407F96B}"/>
              </a:ext>
            </a:extLst>
          </p:cNvPr>
          <p:cNvSpPr txBox="1"/>
          <p:nvPr/>
        </p:nvSpPr>
        <p:spPr>
          <a:xfrm>
            <a:off x="305070" y="592166"/>
            <a:ext cx="6715099" cy="1852815"/>
          </a:xfrm>
          <a:prstGeom prst="rect">
            <a:avLst/>
          </a:prstGeom>
          <a:noFill/>
          <a:ln>
            <a:noFill/>
          </a:ln>
        </p:spPr>
        <p:txBody>
          <a:bodyPr spcFirstLastPara="1" wrap="square" lIns="0" tIns="0" rIns="0" bIns="0" anchor="t" anchorCtr="0">
            <a:spAutoFit/>
          </a:bodyPr>
          <a:lstStyle/>
          <a:p>
            <a:pPr>
              <a:lnSpc>
                <a:spcPct val="139977"/>
              </a:lnSpc>
            </a:pPr>
            <a:r>
              <a:rPr lang="en-US" sz="4300" b="1" i="0" u="none" strike="noStrike" cap="none" dirty="0" err="1">
                <a:solidFill>
                  <a:schemeClr val="bg1"/>
                </a:solidFill>
                <a:latin typeface="Poppins" panose="00000500000000000000" pitchFamily="2" charset="-18"/>
                <a:ea typeface="Open Sans"/>
                <a:cs typeface="Poppins" panose="00000500000000000000" pitchFamily="2" charset="-18"/>
                <a:sym typeface="Open Sans"/>
              </a:rPr>
              <a:t>Standardkomponenten</a:t>
            </a:r>
            <a:r>
              <a:rPr lang="en-US" sz="4300" b="1" i="0" u="none" strike="noStrike" cap="none" dirty="0">
                <a:solidFill>
                  <a:schemeClr val="bg1"/>
                </a:solidFill>
                <a:latin typeface="Poppins" panose="00000500000000000000" pitchFamily="2" charset="-18"/>
                <a:ea typeface="Open Sans"/>
                <a:cs typeface="Poppins" panose="00000500000000000000" pitchFamily="2" charset="-18"/>
                <a:sym typeface="Open Sans"/>
              </a:rPr>
              <a:t> von </a:t>
            </a:r>
            <a:r>
              <a:rPr lang="sk-SK" sz="4300" b="1" dirty="0" err="1">
                <a:solidFill>
                  <a:schemeClr val="bg1"/>
                </a:solidFill>
                <a:latin typeface="Poppins" panose="00000500000000000000" pitchFamily="2" charset="-18"/>
                <a:ea typeface="Open Sans"/>
                <a:cs typeface="Poppins" panose="00000500000000000000" pitchFamily="2" charset="-18"/>
                <a:sym typeface="Open Sans"/>
              </a:rPr>
              <a:t>Klimatechnik</a:t>
            </a:r>
            <a:endParaRPr lang="en-US" sz="4300" b="1" dirty="0">
              <a:solidFill>
                <a:schemeClr val="bg1"/>
              </a:solidFill>
              <a:latin typeface="Poppins" panose="00000500000000000000" pitchFamily="2" charset="-18"/>
              <a:cs typeface="Poppins" panose="00000500000000000000" pitchFamily="2" charset="-18"/>
            </a:endParaRPr>
          </a:p>
        </p:txBody>
      </p:sp>
      <p:sp>
        <p:nvSpPr>
          <p:cNvPr id="7" name="Google Shape;369;p14">
            <a:extLst>
              <a:ext uri="{FF2B5EF4-FFF2-40B4-BE49-F238E27FC236}">
                <a16:creationId xmlns:a16="http://schemas.microsoft.com/office/drawing/2014/main" id="{6280894D-A128-2293-5CA5-7A9330BFF8B1}"/>
              </a:ext>
            </a:extLst>
          </p:cNvPr>
          <p:cNvSpPr txBox="1"/>
          <p:nvPr/>
        </p:nvSpPr>
        <p:spPr>
          <a:xfrm>
            <a:off x="937260" y="2989064"/>
            <a:ext cx="5736000" cy="2154436"/>
          </a:xfrm>
          <a:prstGeom prst="rect">
            <a:avLst/>
          </a:prstGeom>
          <a:noFill/>
          <a:ln>
            <a:noFill/>
          </a:ln>
        </p:spPr>
        <p:txBody>
          <a:bodyPr spcFirstLastPara="1" wrap="square" lIns="0" tIns="0" rIns="0" bIns="0" anchor="t" anchorCtr="0">
            <a:spAutoFit/>
          </a:bodyPr>
          <a:lstStyle/>
          <a:p>
            <a:pPr marL="0" marR="0" lvl="0" indent="0" algn="l" rtl="0">
              <a:lnSpc>
                <a:spcPct val="140000"/>
              </a:lnSpc>
              <a:spcBef>
                <a:spcPts val="0"/>
              </a:spcBef>
              <a:spcAft>
                <a:spcPts val="0"/>
              </a:spcAft>
              <a:buNone/>
            </a:pPr>
            <a:r>
              <a:rPr lang="de-DE" sz="2000" b="1" dirty="0">
                <a:solidFill>
                  <a:schemeClr val="bg1"/>
                </a:solidFill>
                <a:latin typeface="Poppins" panose="00000500000000000000" pitchFamily="2" charset="-18"/>
                <a:cs typeface="Poppins" panose="00000500000000000000" pitchFamily="2" charset="-18"/>
              </a:rPr>
              <a:t>Luftbefeuchter (E)</a:t>
            </a:r>
          </a:p>
          <a:p>
            <a:pPr marL="0" marR="0" lvl="0" indent="0" algn="l" rtl="0">
              <a:lnSpc>
                <a:spcPct val="140000"/>
              </a:lnSpc>
              <a:spcBef>
                <a:spcPts val="0"/>
              </a:spcBef>
              <a:spcAft>
                <a:spcPts val="0"/>
              </a:spcAft>
              <a:buNone/>
            </a:pPr>
            <a:r>
              <a:rPr lang="de-DE" sz="2000" dirty="0">
                <a:solidFill>
                  <a:schemeClr val="bg1"/>
                </a:solidFill>
                <a:latin typeface="Poppins" panose="00000500000000000000" pitchFamily="2" charset="-18"/>
                <a:cs typeface="Poppins" panose="00000500000000000000" pitchFamily="2" charset="-18"/>
              </a:rPr>
              <a:t>Ein Mechanismus, der der Luft Feuchtigkeit zuführt. In HLK-Anlagen gibt es vier vorherrschende Methoden, um den Feuchtigkeitsgehalt der Luft zu erhöhen.</a:t>
            </a:r>
            <a:endParaRPr sz="2000" dirty="0">
              <a:solidFill>
                <a:schemeClr val="bg1"/>
              </a:solidFill>
              <a:latin typeface="Poppins" panose="00000500000000000000" pitchFamily="2" charset="-18"/>
              <a:cs typeface="Poppins" panose="00000500000000000000" pitchFamily="2" charset="-18"/>
            </a:endParaRPr>
          </a:p>
        </p:txBody>
      </p:sp>
      <p:sp>
        <p:nvSpPr>
          <p:cNvPr id="8" name="Freeform 21">
            <a:extLst>
              <a:ext uri="{FF2B5EF4-FFF2-40B4-BE49-F238E27FC236}">
                <a16:creationId xmlns:a16="http://schemas.microsoft.com/office/drawing/2014/main" id="{842D18FD-1475-0E08-C021-6792D0E69E23}"/>
              </a:ext>
            </a:extLst>
          </p:cNvPr>
          <p:cNvSpPr/>
          <p:nvPr/>
        </p:nvSpPr>
        <p:spPr>
          <a:xfrm>
            <a:off x="12115367" y="-220069"/>
            <a:ext cx="2329976" cy="2031179"/>
          </a:xfrm>
          <a:custGeom>
            <a:avLst/>
            <a:gdLst/>
            <a:ahLst/>
            <a:cxnLst/>
            <a:rect l="l" t="t" r="r" b="b"/>
            <a:pathLst>
              <a:path w="2378685" h="2378685">
                <a:moveTo>
                  <a:pt x="0" y="0"/>
                </a:moveTo>
                <a:lnTo>
                  <a:pt x="2378684" y="0"/>
                </a:lnTo>
                <a:lnTo>
                  <a:pt x="2378684" y="2378685"/>
                </a:lnTo>
                <a:lnTo>
                  <a:pt x="0" y="2378685"/>
                </a:lnTo>
                <a:lnTo>
                  <a:pt x="0" y="0"/>
                </a:lnTo>
                <a:close/>
              </a:path>
            </a:pathLst>
          </a:custGeom>
          <a:blipFill>
            <a:blip r:embed="rId3"/>
            <a:stretch>
              <a:fillRect/>
            </a:stretch>
          </a:blipFill>
        </p:spPr>
      </p:sp>
      <p:pic>
        <p:nvPicPr>
          <p:cNvPr id="9" name="Obrázok 8">
            <a:extLst>
              <a:ext uri="{FF2B5EF4-FFF2-40B4-BE49-F238E27FC236}">
                <a16:creationId xmlns:a16="http://schemas.microsoft.com/office/drawing/2014/main" id="{40DB5FC0-5925-FA28-EC7E-1D66B85D604D}"/>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4495400" y="229784"/>
            <a:ext cx="3106800" cy="684317"/>
          </a:xfrm>
          <a:prstGeom prst="rect">
            <a:avLst/>
          </a:prstGeom>
        </p:spPr>
      </p:pic>
      <p:pic>
        <p:nvPicPr>
          <p:cNvPr id="10" name="Obrázok 9">
            <a:extLst>
              <a:ext uri="{FF2B5EF4-FFF2-40B4-BE49-F238E27FC236}">
                <a16:creationId xmlns:a16="http://schemas.microsoft.com/office/drawing/2014/main" id="{7E0AB051-1A35-8D04-43E1-A09BD9FC80C6}"/>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4253973" y="204735"/>
            <a:ext cx="3500627" cy="734415"/>
          </a:xfrm>
          <a:prstGeom prst="rect">
            <a:avLst/>
          </a:prstGeom>
        </p:spPr>
      </p:pic>
    </p:spTree>
    <p:extLst>
      <p:ext uri="{BB962C8B-B14F-4D97-AF65-F5344CB8AC3E}">
        <p14:creationId xmlns:p14="http://schemas.microsoft.com/office/powerpoint/2010/main" val="133400154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0" y="139830"/>
            <a:ext cx="7088749" cy="10147170"/>
            <a:chOff x="0" y="0"/>
            <a:chExt cx="1866996" cy="2709333"/>
          </a:xfrm>
          <a:solidFill>
            <a:srgbClr val="CC5B60"/>
          </a:solidFill>
        </p:grpSpPr>
        <p:sp>
          <p:nvSpPr>
            <p:cNvPr id="3" name="Freeform 3"/>
            <p:cNvSpPr/>
            <p:nvPr/>
          </p:nvSpPr>
          <p:spPr>
            <a:xfrm>
              <a:off x="0" y="0"/>
              <a:ext cx="1866996" cy="2709333"/>
            </a:xfrm>
            <a:custGeom>
              <a:avLst/>
              <a:gdLst/>
              <a:ahLst/>
              <a:cxnLst/>
              <a:rect l="l" t="t" r="r" b="b"/>
              <a:pathLst>
                <a:path w="1866996" h="2709333">
                  <a:moveTo>
                    <a:pt x="0" y="0"/>
                  </a:moveTo>
                  <a:lnTo>
                    <a:pt x="1866996" y="0"/>
                  </a:lnTo>
                  <a:lnTo>
                    <a:pt x="1866996" y="2709333"/>
                  </a:lnTo>
                  <a:lnTo>
                    <a:pt x="0" y="2709333"/>
                  </a:lnTo>
                  <a:close/>
                </a:path>
              </a:pathLst>
            </a:custGeom>
            <a:grpFill/>
          </p:spPr>
        </p:sp>
        <p:sp>
          <p:nvSpPr>
            <p:cNvPr id="4" name="TextBox 4"/>
            <p:cNvSpPr txBox="1"/>
            <p:nvPr/>
          </p:nvSpPr>
          <p:spPr>
            <a:xfrm>
              <a:off x="0" y="-38100"/>
              <a:ext cx="1866996" cy="2747433"/>
            </a:xfrm>
            <a:prstGeom prst="rect">
              <a:avLst/>
            </a:prstGeom>
            <a:grpFill/>
          </p:spPr>
          <p:txBody>
            <a:bodyPr lIns="50800" tIns="50800" rIns="50800" bIns="50800" rtlCol="0" anchor="ctr"/>
            <a:lstStyle/>
            <a:p>
              <a:pPr algn="ctr">
                <a:lnSpc>
                  <a:spcPts val="2659"/>
                </a:lnSpc>
              </a:pPr>
              <a:endParaRPr/>
            </a:p>
          </p:txBody>
        </p:sp>
      </p:grpSp>
      <p:sp>
        <p:nvSpPr>
          <p:cNvPr id="5" name="AutoShape 5"/>
          <p:cNvSpPr/>
          <p:nvPr/>
        </p:nvSpPr>
        <p:spPr>
          <a:xfrm>
            <a:off x="373650" y="2476500"/>
            <a:ext cx="1310100" cy="0"/>
          </a:xfrm>
          <a:prstGeom prst="line">
            <a:avLst/>
          </a:prstGeom>
          <a:ln w="95250" cap="flat">
            <a:solidFill>
              <a:srgbClr val="FFFFFF"/>
            </a:solidFill>
            <a:prstDash val="solid"/>
            <a:headEnd type="none" w="sm" len="sm"/>
            <a:tailEnd type="none" w="sm" len="sm"/>
          </a:ln>
        </p:spPr>
      </p:sp>
      <p:pic>
        <p:nvPicPr>
          <p:cNvPr id="16" name="Obrázok 15">
            <a:extLst>
              <a:ext uri="{FF2B5EF4-FFF2-40B4-BE49-F238E27FC236}">
                <a16:creationId xmlns:a16="http://schemas.microsoft.com/office/drawing/2014/main" id="{41DC9E25-8634-6AC2-089E-F0E4262B7542}"/>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074077" y="1765155"/>
            <a:ext cx="6498000" cy="6498000"/>
          </a:xfrm>
          <a:prstGeom prst="rect">
            <a:avLst/>
          </a:prstGeom>
        </p:spPr>
      </p:pic>
      <p:sp>
        <p:nvSpPr>
          <p:cNvPr id="6" name="Google Shape;290;p8">
            <a:extLst>
              <a:ext uri="{FF2B5EF4-FFF2-40B4-BE49-F238E27FC236}">
                <a16:creationId xmlns:a16="http://schemas.microsoft.com/office/drawing/2014/main" id="{0A7DCB03-3AC1-5822-52BB-64037E9436CA}"/>
              </a:ext>
            </a:extLst>
          </p:cNvPr>
          <p:cNvSpPr txBox="1"/>
          <p:nvPr/>
        </p:nvSpPr>
        <p:spPr>
          <a:xfrm>
            <a:off x="305070" y="592166"/>
            <a:ext cx="6715099" cy="1852815"/>
          </a:xfrm>
          <a:prstGeom prst="rect">
            <a:avLst/>
          </a:prstGeom>
          <a:noFill/>
          <a:ln>
            <a:noFill/>
          </a:ln>
        </p:spPr>
        <p:txBody>
          <a:bodyPr spcFirstLastPara="1" wrap="square" lIns="0" tIns="0" rIns="0" bIns="0" anchor="t" anchorCtr="0">
            <a:spAutoFit/>
          </a:bodyPr>
          <a:lstStyle/>
          <a:p>
            <a:pPr>
              <a:lnSpc>
                <a:spcPct val="139977"/>
              </a:lnSpc>
            </a:pPr>
            <a:r>
              <a:rPr lang="en-US" sz="4300" b="1" i="0" u="none" strike="noStrike" cap="none" dirty="0" err="1">
                <a:solidFill>
                  <a:schemeClr val="bg1"/>
                </a:solidFill>
                <a:latin typeface="Poppins" panose="00000500000000000000" pitchFamily="2" charset="-18"/>
                <a:ea typeface="Open Sans"/>
                <a:cs typeface="Poppins" panose="00000500000000000000" pitchFamily="2" charset="-18"/>
                <a:sym typeface="Open Sans"/>
              </a:rPr>
              <a:t>Standardkomponenten</a:t>
            </a:r>
            <a:r>
              <a:rPr lang="en-US" sz="4300" b="1" i="0" u="none" strike="noStrike" cap="none" dirty="0">
                <a:solidFill>
                  <a:schemeClr val="bg1"/>
                </a:solidFill>
                <a:latin typeface="Poppins" panose="00000500000000000000" pitchFamily="2" charset="-18"/>
                <a:ea typeface="Open Sans"/>
                <a:cs typeface="Poppins" panose="00000500000000000000" pitchFamily="2" charset="-18"/>
                <a:sym typeface="Open Sans"/>
              </a:rPr>
              <a:t> von </a:t>
            </a:r>
            <a:r>
              <a:rPr lang="sk-SK" sz="4300" b="1" dirty="0" err="1">
                <a:solidFill>
                  <a:schemeClr val="bg1"/>
                </a:solidFill>
                <a:latin typeface="Poppins" panose="00000500000000000000" pitchFamily="2" charset="-18"/>
                <a:ea typeface="Open Sans"/>
                <a:cs typeface="Poppins" panose="00000500000000000000" pitchFamily="2" charset="-18"/>
                <a:sym typeface="Open Sans"/>
              </a:rPr>
              <a:t>Klimatechnik</a:t>
            </a:r>
            <a:endParaRPr lang="en-US" sz="4300" b="1" dirty="0">
              <a:solidFill>
                <a:schemeClr val="bg1"/>
              </a:solidFill>
              <a:latin typeface="Poppins" panose="00000500000000000000" pitchFamily="2" charset="-18"/>
              <a:cs typeface="Poppins" panose="00000500000000000000" pitchFamily="2" charset="-18"/>
            </a:endParaRPr>
          </a:p>
        </p:txBody>
      </p:sp>
      <p:sp>
        <p:nvSpPr>
          <p:cNvPr id="7" name="Google Shape;382;p15">
            <a:extLst>
              <a:ext uri="{FF2B5EF4-FFF2-40B4-BE49-F238E27FC236}">
                <a16:creationId xmlns:a16="http://schemas.microsoft.com/office/drawing/2014/main" id="{CDBDBFA2-7B72-E806-99D1-542BE4A8935C}"/>
              </a:ext>
            </a:extLst>
          </p:cNvPr>
          <p:cNvSpPr txBox="1"/>
          <p:nvPr/>
        </p:nvSpPr>
        <p:spPr>
          <a:xfrm>
            <a:off x="914400" y="3037147"/>
            <a:ext cx="5736000" cy="2154436"/>
          </a:xfrm>
          <a:prstGeom prst="rect">
            <a:avLst/>
          </a:prstGeom>
          <a:noFill/>
          <a:ln>
            <a:noFill/>
          </a:ln>
        </p:spPr>
        <p:txBody>
          <a:bodyPr spcFirstLastPara="1" wrap="square" lIns="0" tIns="0" rIns="0" bIns="0" anchor="t" anchorCtr="0">
            <a:spAutoFit/>
          </a:bodyPr>
          <a:lstStyle/>
          <a:p>
            <a:pPr marL="0" marR="0" lvl="0" indent="0" algn="l" rtl="0">
              <a:lnSpc>
                <a:spcPct val="140000"/>
              </a:lnSpc>
              <a:spcBef>
                <a:spcPts val="0"/>
              </a:spcBef>
              <a:spcAft>
                <a:spcPts val="0"/>
              </a:spcAft>
              <a:buNone/>
            </a:pPr>
            <a:r>
              <a:rPr lang="de-DE" sz="2000" b="1" dirty="0">
                <a:solidFill>
                  <a:schemeClr val="bg1"/>
                </a:solidFill>
                <a:latin typeface="Poppins" panose="00000500000000000000" pitchFamily="2" charset="-18"/>
                <a:cs typeface="Poppins" panose="00000500000000000000" pitchFamily="2" charset="-18"/>
              </a:rPr>
              <a:t>Lüfter (F)</a:t>
            </a:r>
          </a:p>
          <a:p>
            <a:pPr marL="0" marR="0" lvl="0" indent="0" algn="l" rtl="0">
              <a:lnSpc>
                <a:spcPct val="140000"/>
              </a:lnSpc>
              <a:spcBef>
                <a:spcPts val="0"/>
              </a:spcBef>
              <a:spcAft>
                <a:spcPts val="0"/>
              </a:spcAft>
              <a:buNone/>
            </a:pPr>
            <a:r>
              <a:rPr lang="de-DE" sz="2000" dirty="0">
                <a:solidFill>
                  <a:schemeClr val="bg1"/>
                </a:solidFill>
                <a:latin typeface="Poppins" panose="00000500000000000000" pitchFamily="2" charset="-18"/>
                <a:cs typeface="Poppins" panose="00000500000000000000" pitchFamily="2" charset="-18"/>
              </a:rPr>
              <a:t>Lüfter sind motorbetriebene Baugruppen im Inneren von Luftbehandlungssystemen, die dabei helfen, Luft durch das System zu bewegen.</a:t>
            </a:r>
            <a:endParaRPr sz="2000" dirty="0">
              <a:solidFill>
                <a:schemeClr val="bg1"/>
              </a:solidFill>
              <a:latin typeface="Poppins" panose="00000500000000000000" pitchFamily="2" charset="-18"/>
              <a:cs typeface="Poppins" panose="00000500000000000000" pitchFamily="2" charset="-18"/>
            </a:endParaRPr>
          </a:p>
        </p:txBody>
      </p:sp>
      <p:sp>
        <p:nvSpPr>
          <p:cNvPr id="8" name="Freeform 21">
            <a:extLst>
              <a:ext uri="{FF2B5EF4-FFF2-40B4-BE49-F238E27FC236}">
                <a16:creationId xmlns:a16="http://schemas.microsoft.com/office/drawing/2014/main" id="{C18EBF20-11DD-25C0-FDFE-BDEC83889E92}"/>
              </a:ext>
            </a:extLst>
          </p:cNvPr>
          <p:cNvSpPr/>
          <p:nvPr/>
        </p:nvSpPr>
        <p:spPr>
          <a:xfrm>
            <a:off x="12115367" y="-220069"/>
            <a:ext cx="2329976" cy="2031179"/>
          </a:xfrm>
          <a:custGeom>
            <a:avLst/>
            <a:gdLst/>
            <a:ahLst/>
            <a:cxnLst/>
            <a:rect l="l" t="t" r="r" b="b"/>
            <a:pathLst>
              <a:path w="2378685" h="2378685">
                <a:moveTo>
                  <a:pt x="0" y="0"/>
                </a:moveTo>
                <a:lnTo>
                  <a:pt x="2378684" y="0"/>
                </a:lnTo>
                <a:lnTo>
                  <a:pt x="2378684" y="2378685"/>
                </a:lnTo>
                <a:lnTo>
                  <a:pt x="0" y="2378685"/>
                </a:lnTo>
                <a:lnTo>
                  <a:pt x="0" y="0"/>
                </a:lnTo>
                <a:close/>
              </a:path>
            </a:pathLst>
          </a:custGeom>
          <a:blipFill>
            <a:blip r:embed="rId3"/>
            <a:stretch>
              <a:fillRect/>
            </a:stretch>
          </a:blipFill>
        </p:spPr>
      </p:sp>
      <p:pic>
        <p:nvPicPr>
          <p:cNvPr id="9" name="Obrázok 8">
            <a:extLst>
              <a:ext uri="{FF2B5EF4-FFF2-40B4-BE49-F238E27FC236}">
                <a16:creationId xmlns:a16="http://schemas.microsoft.com/office/drawing/2014/main" id="{E60AB360-A9F2-D39E-C596-BA321D21B749}"/>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4495400" y="229784"/>
            <a:ext cx="3106800" cy="684317"/>
          </a:xfrm>
          <a:prstGeom prst="rect">
            <a:avLst/>
          </a:prstGeom>
        </p:spPr>
      </p:pic>
      <p:pic>
        <p:nvPicPr>
          <p:cNvPr id="10" name="Obrázok 9">
            <a:extLst>
              <a:ext uri="{FF2B5EF4-FFF2-40B4-BE49-F238E27FC236}">
                <a16:creationId xmlns:a16="http://schemas.microsoft.com/office/drawing/2014/main" id="{5D061BDD-EF28-10DB-AF5B-C246A1F81FA4}"/>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4253973" y="204735"/>
            <a:ext cx="3500627" cy="734415"/>
          </a:xfrm>
          <a:prstGeom prst="rect">
            <a:avLst/>
          </a:prstGeom>
        </p:spPr>
      </p:pic>
    </p:spTree>
    <p:extLst>
      <p:ext uri="{BB962C8B-B14F-4D97-AF65-F5344CB8AC3E}">
        <p14:creationId xmlns:p14="http://schemas.microsoft.com/office/powerpoint/2010/main" val="205038753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0" y="139830"/>
            <a:ext cx="7088749" cy="10147170"/>
            <a:chOff x="0" y="0"/>
            <a:chExt cx="1866996" cy="2709333"/>
          </a:xfrm>
          <a:solidFill>
            <a:srgbClr val="CC5B60"/>
          </a:solidFill>
        </p:grpSpPr>
        <p:sp>
          <p:nvSpPr>
            <p:cNvPr id="3" name="Freeform 3"/>
            <p:cNvSpPr/>
            <p:nvPr/>
          </p:nvSpPr>
          <p:spPr>
            <a:xfrm>
              <a:off x="0" y="0"/>
              <a:ext cx="1866996" cy="2709333"/>
            </a:xfrm>
            <a:custGeom>
              <a:avLst/>
              <a:gdLst/>
              <a:ahLst/>
              <a:cxnLst/>
              <a:rect l="l" t="t" r="r" b="b"/>
              <a:pathLst>
                <a:path w="1866996" h="2709333">
                  <a:moveTo>
                    <a:pt x="0" y="0"/>
                  </a:moveTo>
                  <a:lnTo>
                    <a:pt x="1866996" y="0"/>
                  </a:lnTo>
                  <a:lnTo>
                    <a:pt x="1866996" y="2709333"/>
                  </a:lnTo>
                  <a:lnTo>
                    <a:pt x="0" y="2709333"/>
                  </a:lnTo>
                  <a:close/>
                </a:path>
              </a:pathLst>
            </a:custGeom>
            <a:grpFill/>
          </p:spPr>
        </p:sp>
        <p:sp>
          <p:nvSpPr>
            <p:cNvPr id="4" name="TextBox 4"/>
            <p:cNvSpPr txBox="1"/>
            <p:nvPr/>
          </p:nvSpPr>
          <p:spPr>
            <a:xfrm>
              <a:off x="0" y="-38100"/>
              <a:ext cx="1866996" cy="2747433"/>
            </a:xfrm>
            <a:prstGeom prst="rect">
              <a:avLst/>
            </a:prstGeom>
            <a:grpFill/>
          </p:spPr>
          <p:txBody>
            <a:bodyPr lIns="50800" tIns="50800" rIns="50800" bIns="50800" rtlCol="0" anchor="ctr"/>
            <a:lstStyle/>
            <a:p>
              <a:pPr algn="ctr">
                <a:lnSpc>
                  <a:spcPts val="2659"/>
                </a:lnSpc>
              </a:pPr>
              <a:endParaRPr/>
            </a:p>
          </p:txBody>
        </p:sp>
      </p:grpSp>
      <p:sp>
        <p:nvSpPr>
          <p:cNvPr id="5" name="AutoShape 5"/>
          <p:cNvSpPr/>
          <p:nvPr/>
        </p:nvSpPr>
        <p:spPr>
          <a:xfrm>
            <a:off x="373650" y="2476500"/>
            <a:ext cx="1310100" cy="0"/>
          </a:xfrm>
          <a:prstGeom prst="line">
            <a:avLst/>
          </a:prstGeom>
          <a:ln w="95250" cap="flat">
            <a:solidFill>
              <a:srgbClr val="FFFFFF"/>
            </a:solidFill>
            <a:prstDash val="solid"/>
            <a:headEnd type="none" w="sm" len="sm"/>
            <a:tailEnd type="none" w="sm" len="sm"/>
          </a:ln>
        </p:spPr>
      </p:sp>
      <p:pic>
        <p:nvPicPr>
          <p:cNvPr id="16" name="Obrázok 15">
            <a:extLst>
              <a:ext uri="{FF2B5EF4-FFF2-40B4-BE49-F238E27FC236}">
                <a16:creationId xmlns:a16="http://schemas.microsoft.com/office/drawing/2014/main" id="{40FC820C-7F9C-09D2-0106-2C527F85DB5D}"/>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074077" y="2296383"/>
            <a:ext cx="6498000" cy="6498000"/>
          </a:xfrm>
          <a:prstGeom prst="rect">
            <a:avLst/>
          </a:prstGeom>
        </p:spPr>
      </p:pic>
      <p:sp>
        <p:nvSpPr>
          <p:cNvPr id="6" name="Google Shape;290;p8">
            <a:extLst>
              <a:ext uri="{FF2B5EF4-FFF2-40B4-BE49-F238E27FC236}">
                <a16:creationId xmlns:a16="http://schemas.microsoft.com/office/drawing/2014/main" id="{6363E6C7-A00D-32C8-D850-F90CCFE08BA5}"/>
              </a:ext>
            </a:extLst>
          </p:cNvPr>
          <p:cNvSpPr txBox="1"/>
          <p:nvPr/>
        </p:nvSpPr>
        <p:spPr>
          <a:xfrm>
            <a:off x="305070" y="592166"/>
            <a:ext cx="6715099" cy="1852815"/>
          </a:xfrm>
          <a:prstGeom prst="rect">
            <a:avLst/>
          </a:prstGeom>
          <a:noFill/>
          <a:ln>
            <a:noFill/>
          </a:ln>
        </p:spPr>
        <p:txBody>
          <a:bodyPr spcFirstLastPara="1" wrap="square" lIns="0" tIns="0" rIns="0" bIns="0" anchor="t" anchorCtr="0">
            <a:spAutoFit/>
          </a:bodyPr>
          <a:lstStyle/>
          <a:p>
            <a:pPr>
              <a:lnSpc>
                <a:spcPct val="139977"/>
              </a:lnSpc>
            </a:pPr>
            <a:r>
              <a:rPr lang="en-US" sz="4300" b="1" i="0" u="none" strike="noStrike" cap="none" dirty="0" err="1">
                <a:solidFill>
                  <a:schemeClr val="bg1"/>
                </a:solidFill>
                <a:latin typeface="Poppins" panose="00000500000000000000" pitchFamily="2" charset="-18"/>
                <a:ea typeface="Open Sans"/>
                <a:cs typeface="Poppins" panose="00000500000000000000" pitchFamily="2" charset="-18"/>
                <a:sym typeface="Open Sans"/>
              </a:rPr>
              <a:t>Standardkomponenten</a:t>
            </a:r>
            <a:r>
              <a:rPr lang="en-US" sz="4300" b="1" i="0" u="none" strike="noStrike" cap="none" dirty="0">
                <a:solidFill>
                  <a:schemeClr val="bg1"/>
                </a:solidFill>
                <a:latin typeface="Poppins" panose="00000500000000000000" pitchFamily="2" charset="-18"/>
                <a:ea typeface="Open Sans"/>
                <a:cs typeface="Poppins" panose="00000500000000000000" pitchFamily="2" charset="-18"/>
                <a:sym typeface="Open Sans"/>
              </a:rPr>
              <a:t> von </a:t>
            </a:r>
            <a:r>
              <a:rPr lang="sk-SK" sz="4300" b="1" dirty="0" err="1">
                <a:solidFill>
                  <a:schemeClr val="bg1"/>
                </a:solidFill>
                <a:latin typeface="Poppins" panose="00000500000000000000" pitchFamily="2" charset="-18"/>
                <a:ea typeface="Open Sans"/>
                <a:cs typeface="Poppins" panose="00000500000000000000" pitchFamily="2" charset="-18"/>
                <a:sym typeface="Open Sans"/>
              </a:rPr>
              <a:t>Klimatechnik</a:t>
            </a:r>
            <a:endParaRPr lang="en-US" sz="4300" b="1" dirty="0">
              <a:solidFill>
                <a:schemeClr val="bg1"/>
              </a:solidFill>
              <a:latin typeface="Poppins" panose="00000500000000000000" pitchFamily="2" charset="-18"/>
              <a:cs typeface="Poppins" panose="00000500000000000000" pitchFamily="2" charset="-18"/>
            </a:endParaRPr>
          </a:p>
        </p:txBody>
      </p:sp>
      <p:sp>
        <p:nvSpPr>
          <p:cNvPr id="7" name="Google Shape;395;p16">
            <a:extLst>
              <a:ext uri="{FF2B5EF4-FFF2-40B4-BE49-F238E27FC236}">
                <a16:creationId xmlns:a16="http://schemas.microsoft.com/office/drawing/2014/main" id="{701AEE69-921E-43C6-24ED-3FC968844354}"/>
              </a:ext>
            </a:extLst>
          </p:cNvPr>
          <p:cNvSpPr txBox="1"/>
          <p:nvPr/>
        </p:nvSpPr>
        <p:spPr>
          <a:xfrm>
            <a:off x="1028700" y="3037147"/>
            <a:ext cx="5736000" cy="3016210"/>
          </a:xfrm>
          <a:prstGeom prst="rect">
            <a:avLst/>
          </a:prstGeom>
          <a:noFill/>
          <a:ln>
            <a:noFill/>
          </a:ln>
        </p:spPr>
        <p:txBody>
          <a:bodyPr spcFirstLastPara="1" wrap="square" lIns="0" tIns="0" rIns="0" bIns="0" anchor="t" anchorCtr="0">
            <a:spAutoFit/>
          </a:bodyPr>
          <a:lstStyle/>
          <a:p>
            <a:pPr marL="0" marR="0" lvl="0" indent="0" algn="l" rtl="0">
              <a:lnSpc>
                <a:spcPct val="140000"/>
              </a:lnSpc>
              <a:spcBef>
                <a:spcPts val="0"/>
              </a:spcBef>
              <a:spcAft>
                <a:spcPts val="0"/>
              </a:spcAft>
              <a:buNone/>
            </a:pPr>
            <a:r>
              <a:rPr lang="de-DE" sz="2000" b="1" dirty="0">
                <a:solidFill>
                  <a:schemeClr val="bg1"/>
                </a:solidFill>
                <a:latin typeface="Poppins" panose="00000500000000000000" pitchFamily="2" charset="-18"/>
                <a:cs typeface="Poppins" panose="00000500000000000000" pitchFamily="2" charset="-18"/>
              </a:rPr>
              <a:t>Diffusor (G)</a:t>
            </a:r>
          </a:p>
          <a:p>
            <a:pPr marL="0" marR="0" lvl="0" indent="0" algn="l" rtl="0">
              <a:lnSpc>
                <a:spcPct val="140000"/>
              </a:lnSpc>
              <a:spcBef>
                <a:spcPts val="0"/>
              </a:spcBef>
              <a:spcAft>
                <a:spcPts val="0"/>
              </a:spcAft>
              <a:buNone/>
            </a:pPr>
            <a:r>
              <a:rPr lang="de-DE" sz="2000" dirty="0">
                <a:solidFill>
                  <a:schemeClr val="bg1"/>
                </a:solidFill>
                <a:latin typeface="Poppins" panose="00000500000000000000" pitchFamily="2" charset="-18"/>
                <a:cs typeface="Poppins" panose="00000500000000000000" pitchFamily="2" charset="-18"/>
              </a:rPr>
              <a:t>In HLK-Systemen ist der Luftzufuhrdiffusor ein Gerät, das aufbereitete Luft in einen Bereich liefert und lüftet, Raumluft mischt und die Luftabgabe steuert. Er funktioniert, indem er die Luftkanalgeschwindigkeit durch Erhöhung des statischen Drucks reduziert.</a:t>
            </a:r>
            <a:endParaRPr sz="2000" dirty="0">
              <a:solidFill>
                <a:schemeClr val="bg1"/>
              </a:solidFill>
              <a:latin typeface="Poppins" panose="00000500000000000000" pitchFamily="2" charset="-18"/>
              <a:cs typeface="Poppins" panose="00000500000000000000" pitchFamily="2" charset="-18"/>
            </a:endParaRPr>
          </a:p>
        </p:txBody>
      </p:sp>
      <p:sp>
        <p:nvSpPr>
          <p:cNvPr id="8" name="Freeform 21">
            <a:extLst>
              <a:ext uri="{FF2B5EF4-FFF2-40B4-BE49-F238E27FC236}">
                <a16:creationId xmlns:a16="http://schemas.microsoft.com/office/drawing/2014/main" id="{9F2E594E-2BDA-B7B3-D328-E300499B29B9}"/>
              </a:ext>
            </a:extLst>
          </p:cNvPr>
          <p:cNvSpPr/>
          <p:nvPr/>
        </p:nvSpPr>
        <p:spPr>
          <a:xfrm>
            <a:off x="12115367" y="-220069"/>
            <a:ext cx="2329976" cy="2031179"/>
          </a:xfrm>
          <a:custGeom>
            <a:avLst/>
            <a:gdLst/>
            <a:ahLst/>
            <a:cxnLst/>
            <a:rect l="l" t="t" r="r" b="b"/>
            <a:pathLst>
              <a:path w="2378685" h="2378685">
                <a:moveTo>
                  <a:pt x="0" y="0"/>
                </a:moveTo>
                <a:lnTo>
                  <a:pt x="2378684" y="0"/>
                </a:lnTo>
                <a:lnTo>
                  <a:pt x="2378684" y="2378685"/>
                </a:lnTo>
                <a:lnTo>
                  <a:pt x="0" y="2378685"/>
                </a:lnTo>
                <a:lnTo>
                  <a:pt x="0" y="0"/>
                </a:lnTo>
                <a:close/>
              </a:path>
            </a:pathLst>
          </a:custGeom>
          <a:blipFill>
            <a:blip r:embed="rId3"/>
            <a:stretch>
              <a:fillRect/>
            </a:stretch>
          </a:blipFill>
        </p:spPr>
      </p:sp>
      <p:pic>
        <p:nvPicPr>
          <p:cNvPr id="9" name="Obrázok 8">
            <a:extLst>
              <a:ext uri="{FF2B5EF4-FFF2-40B4-BE49-F238E27FC236}">
                <a16:creationId xmlns:a16="http://schemas.microsoft.com/office/drawing/2014/main" id="{DECD1422-7CD0-9A78-B90E-B11F2A568018}"/>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4495400" y="229784"/>
            <a:ext cx="3106800" cy="684317"/>
          </a:xfrm>
          <a:prstGeom prst="rect">
            <a:avLst/>
          </a:prstGeom>
        </p:spPr>
      </p:pic>
      <p:pic>
        <p:nvPicPr>
          <p:cNvPr id="10" name="Obrázok 9">
            <a:extLst>
              <a:ext uri="{FF2B5EF4-FFF2-40B4-BE49-F238E27FC236}">
                <a16:creationId xmlns:a16="http://schemas.microsoft.com/office/drawing/2014/main" id="{0ACD43EB-8C92-AADC-D8FB-D1217586B943}"/>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4253973" y="204735"/>
            <a:ext cx="3500627" cy="734415"/>
          </a:xfrm>
          <a:prstGeom prst="rect">
            <a:avLst/>
          </a:prstGeom>
        </p:spPr>
      </p:pic>
    </p:spTree>
    <p:extLst>
      <p:ext uri="{BB962C8B-B14F-4D97-AF65-F5344CB8AC3E}">
        <p14:creationId xmlns:p14="http://schemas.microsoft.com/office/powerpoint/2010/main" val="319909330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Google Shape;403;p17">
            <a:extLst>
              <a:ext uri="{FF2B5EF4-FFF2-40B4-BE49-F238E27FC236}">
                <a16:creationId xmlns:a16="http://schemas.microsoft.com/office/drawing/2014/main" id="{F5ED8C00-F4A7-2B48-53EB-BE79B412FF82}"/>
              </a:ext>
            </a:extLst>
          </p:cNvPr>
          <p:cNvSpPr txBox="1"/>
          <p:nvPr/>
        </p:nvSpPr>
        <p:spPr>
          <a:xfrm>
            <a:off x="811006" y="561975"/>
            <a:ext cx="12410482" cy="969496"/>
          </a:xfrm>
          <a:prstGeom prst="rect">
            <a:avLst/>
          </a:prstGeom>
          <a:noFill/>
          <a:ln>
            <a:noFill/>
          </a:ln>
        </p:spPr>
        <p:txBody>
          <a:bodyPr spcFirstLastPara="1" wrap="square" lIns="0" tIns="0" rIns="0" bIns="0" anchor="t" anchorCtr="0">
            <a:spAutoFit/>
          </a:bodyPr>
          <a:lstStyle/>
          <a:p>
            <a:pPr marL="0" marR="0" lvl="0" indent="0" algn="l" rtl="0">
              <a:lnSpc>
                <a:spcPct val="139977"/>
              </a:lnSpc>
              <a:spcBef>
                <a:spcPts val="0"/>
              </a:spcBef>
              <a:spcAft>
                <a:spcPts val="0"/>
              </a:spcAft>
              <a:buNone/>
            </a:pPr>
            <a:r>
              <a:rPr lang="sk-SK" sz="4500" b="1" dirty="0" err="1">
                <a:latin typeface="Poppins" panose="00000500000000000000" pitchFamily="2" charset="-18"/>
                <a:cs typeface="Poppins" panose="00000500000000000000" pitchFamily="2" charset="-18"/>
              </a:rPr>
              <a:t>Zusätzliche</a:t>
            </a:r>
            <a:r>
              <a:rPr lang="sk-SK" sz="4500" b="1" dirty="0">
                <a:latin typeface="Poppins" panose="00000500000000000000" pitchFamily="2" charset="-18"/>
                <a:cs typeface="Poppins" panose="00000500000000000000" pitchFamily="2" charset="-18"/>
              </a:rPr>
              <a:t> </a:t>
            </a:r>
            <a:r>
              <a:rPr lang="sk-SK" sz="4500" b="1" dirty="0" err="1">
                <a:latin typeface="Poppins" panose="00000500000000000000" pitchFamily="2" charset="-18"/>
                <a:cs typeface="Poppins" panose="00000500000000000000" pitchFamily="2" charset="-18"/>
              </a:rPr>
              <a:t>Komponenten</a:t>
            </a:r>
            <a:endParaRPr sz="4500" b="1" dirty="0">
              <a:latin typeface="Poppins" panose="00000500000000000000" pitchFamily="2" charset="-18"/>
              <a:cs typeface="Poppins" panose="00000500000000000000" pitchFamily="2" charset="-18"/>
            </a:endParaRPr>
          </a:p>
        </p:txBody>
      </p:sp>
      <p:graphicFrame>
        <p:nvGraphicFramePr>
          <p:cNvPr id="8" name="Google Shape;400;p17">
            <a:extLst>
              <a:ext uri="{FF2B5EF4-FFF2-40B4-BE49-F238E27FC236}">
                <a16:creationId xmlns:a16="http://schemas.microsoft.com/office/drawing/2014/main" id="{792B19D4-ED2A-0817-0A30-132D72EEDE12}"/>
              </a:ext>
            </a:extLst>
          </p:cNvPr>
          <p:cNvGraphicFramePr/>
          <p:nvPr>
            <p:extLst>
              <p:ext uri="{D42A27DB-BD31-4B8C-83A1-F6EECF244321}">
                <p14:modId xmlns:p14="http://schemas.microsoft.com/office/powerpoint/2010/main" val="4198539882"/>
              </p:ext>
            </p:extLst>
          </p:nvPr>
        </p:nvGraphicFramePr>
        <p:xfrm>
          <a:off x="919853" y="1535256"/>
          <a:ext cx="16448275" cy="4104640"/>
        </p:xfrm>
        <a:graphic>
          <a:graphicData uri="http://schemas.openxmlformats.org/drawingml/2006/table">
            <a:tbl>
              <a:tblPr>
                <a:noFill/>
              </a:tblPr>
              <a:tblGrid>
                <a:gridCol w="5780850">
                  <a:extLst>
                    <a:ext uri="{9D8B030D-6E8A-4147-A177-3AD203B41FA5}">
                      <a16:colId xmlns:a16="http://schemas.microsoft.com/office/drawing/2014/main" val="20000"/>
                    </a:ext>
                  </a:extLst>
                </a:gridCol>
                <a:gridCol w="5320475">
                  <a:extLst>
                    <a:ext uri="{9D8B030D-6E8A-4147-A177-3AD203B41FA5}">
                      <a16:colId xmlns:a16="http://schemas.microsoft.com/office/drawing/2014/main" val="20001"/>
                    </a:ext>
                  </a:extLst>
                </a:gridCol>
                <a:gridCol w="5346950">
                  <a:extLst>
                    <a:ext uri="{9D8B030D-6E8A-4147-A177-3AD203B41FA5}">
                      <a16:colId xmlns:a16="http://schemas.microsoft.com/office/drawing/2014/main" val="20002"/>
                    </a:ext>
                  </a:extLst>
                </a:gridCol>
              </a:tblGrid>
              <a:tr h="762896">
                <a:tc>
                  <a:txBody>
                    <a:bodyPr/>
                    <a:lstStyle/>
                    <a:p>
                      <a:pPr marL="0" marR="0" lvl="0" indent="0" algn="ctr" rtl="0">
                        <a:lnSpc>
                          <a:spcPct val="140016"/>
                        </a:lnSpc>
                        <a:spcBef>
                          <a:spcPts val="0"/>
                        </a:spcBef>
                        <a:spcAft>
                          <a:spcPts val="0"/>
                        </a:spcAft>
                        <a:buNone/>
                      </a:pPr>
                      <a:r>
                        <a:rPr lang="sk-SK" sz="2000" b="1" u="none" strike="noStrike" cap="none" dirty="0" err="1">
                          <a:latin typeface="Poppins" panose="00000500000000000000" pitchFamily="2" charset="-18"/>
                          <a:cs typeface="Poppins" panose="00000500000000000000" pitchFamily="2" charset="-18"/>
                        </a:rPr>
                        <a:t>Leitschaufeln</a:t>
                      </a:r>
                      <a:endParaRPr sz="2000" b="1" u="none" strike="noStrike" cap="none" dirty="0">
                        <a:latin typeface="Poppins" panose="00000500000000000000" pitchFamily="2" charset="-18"/>
                        <a:cs typeface="Poppins" panose="00000500000000000000" pitchFamily="2" charset="-18"/>
                      </a:endParaRPr>
                    </a:p>
                  </a:txBody>
                  <a:tcPr marL="190500" marR="190500" marT="190500" marB="190500" anchor="ctr">
                    <a:lnL w="38100" cap="flat" cmpd="sng">
                      <a:solidFill>
                        <a:srgbClr val="000000"/>
                      </a:solidFill>
                      <a:prstDash val="solid"/>
                      <a:round/>
                      <a:headEnd type="none" w="sm" len="sm"/>
                      <a:tailEnd type="none" w="sm" len="sm"/>
                    </a:lnL>
                    <a:lnR w="38100" cap="flat" cmpd="sng">
                      <a:solidFill>
                        <a:srgbClr val="000000"/>
                      </a:solidFill>
                      <a:prstDash val="solid"/>
                      <a:round/>
                      <a:headEnd type="none" w="sm" len="sm"/>
                      <a:tailEnd type="none" w="sm" len="sm"/>
                    </a:lnR>
                    <a:lnT w="38100" cap="flat" cmpd="sng">
                      <a:solidFill>
                        <a:srgbClr val="000000"/>
                      </a:solidFill>
                      <a:prstDash val="solid"/>
                      <a:round/>
                      <a:headEnd type="none" w="sm" len="sm"/>
                      <a:tailEnd type="none" w="sm" len="sm"/>
                    </a:lnT>
                    <a:lnB w="38100" cap="flat" cmpd="sng">
                      <a:solidFill>
                        <a:srgbClr val="000000"/>
                      </a:solidFill>
                      <a:prstDash val="solid"/>
                      <a:round/>
                      <a:headEnd type="none" w="sm" len="sm"/>
                      <a:tailEnd type="none" w="sm" len="sm"/>
                    </a:lnB>
                    <a:solidFill>
                      <a:srgbClr val="E8ECEC"/>
                    </a:solidFill>
                  </a:tcPr>
                </a:tc>
                <a:tc>
                  <a:txBody>
                    <a:bodyPr/>
                    <a:lstStyle/>
                    <a:p>
                      <a:pPr marL="0" marR="0" lvl="0" indent="0" algn="ctr" rtl="0">
                        <a:lnSpc>
                          <a:spcPct val="140016"/>
                        </a:lnSpc>
                        <a:spcBef>
                          <a:spcPts val="0"/>
                        </a:spcBef>
                        <a:spcAft>
                          <a:spcPts val="0"/>
                        </a:spcAft>
                        <a:buNone/>
                      </a:pPr>
                      <a:r>
                        <a:rPr lang="sk-SK" sz="2000" b="1" u="none" strike="noStrike" cap="none" dirty="0" err="1">
                          <a:latin typeface="Poppins" panose="00000500000000000000" pitchFamily="2" charset="-18"/>
                          <a:cs typeface="Poppins" panose="00000500000000000000" pitchFamily="2" charset="-18"/>
                        </a:rPr>
                        <a:t>Luftmischer</a:t>
                      </a:r>
                      <a:endParaRPr sz="2000" b="1" u="none" strike="noStrike" cap="none" dirty="0">
                        <a:latin typeface="Poppins" panose="00000500000000000000" pitchFamily="2" charset="-18"/>
                        <a:cs typeface="Poppins" panose="00000500000000000000" pitchFamily="2" charset="-18"/>
                      </a:endParaRPr>
                    </a:p>
                  </a:txBody>
                  <a:tcPr marL="190500" marR="190500" marT="190500" marB="190500" anchor="ctr">
                    <a:lnL w="38100" cap="flat" cmpd="sng">
                      <a:solidFill>
                        <a:srgbClr val="000000"/>
                      </a:solidFill>
                      <a:prstDash val="solid"/>
                      <a:round/>
                      <a:headEnd type="none" w="sm" len="sm"/>
                      <a:tailEnd type="none" w="sm" len="sm"/>
                    </a:lnL>
                    <a:lnR w="38100" cap="flat" cmpd="sng">
                      <a:solidFill>
                        <a:srgbClr val="000000"/>
                      </a:solidFill>
                      <a:prstDash val="solid"/>
                      <a:round/>
                      <a:headEnd type="none" w="sm" len="sm"/>
                      <a:tailEnd type="none" w="sm" len="sm"/>
                    </a:lnR>
                    <a:lnT w="38100" cap="flat" cmpd="sng">
                      <a:solidFill>
                        <a:srgbClr val="000000"/>
                      </a:solidFill>
                      <a:prstDash val="solid"/>
                      <a:round/>
                      <a:headEnd type="none" w="sm" len="sm"/>
                      <a:tailEnd type="none" w="sm" len="sm"/>
                    </a:lnT>
                    <a:lnB w="38100" cap="flat" cmpd="sng">
                      <a:solidFill>
                        <a:srgbClr val="000000"/>
                      </a:solidFill>
                      <a:prstDash val="solid"/>
                      <a:round/>
                      <a:headEnd type="none" w="sm" len="sm"/>
                      <a:tailEnd type="none" w="sm" len="sm"/>
                    </a:lnB>
                    <a:solidFill>
                      <a:srgbClr val="E8ECEC"/>
                    </a:solidFill>
                  </a:tcPr>
                </a:tc>
                <a:tc>
                  <a:txBody>
                    <a:bodyPr/>
                    <a:lstStyle/>
                    <a:p>
                      <a:pPr marL="0" marR="0" lvl="0" indent="0" algn="ctr" rtl="0">
                        <a:lnSpc>
                          <a:spcPct val="140016"/>
                        </a:lnSpc>
                        <a:spcBef>
                          <a:spcPts val="0"/>
                        </a:spcBef>
                        <a:spcAft>
                          <a:spcPts val="0"/>
                        </a:spcAft>
                        <a:buNone/>
                      </a:pPr>
                      <a:r>
                        <a:rPr lang="sk-SK" sz="2000" b="1" u="none" strike="noStrike" cap="none" dirty="0" err="1">
                          <a:latin typeface="Poppins" panose="00000500000000000000" pitchFamily="2" charset="-18"/>
                          <a:cs typeface="Poppins" panose="00000500000000000000" pitchFamily="2" charset="-18"/>
                        </a:rPr>
                        <a:t>Gebäudemanagementsysteme</a:t>
                      </a:r>
                      <a:endParaRPr sz="2000" b="1" u="none" strike="noStrike" cap="none" dirty="0">
                        <a:latin typeface="Poppins" panose="00000500000000000000" pitchFamily="2" charset="-18"/>
                        <a:cs typeface="Poppins" panose="00000500000000000000" pitchFamily="2" charset="-18"/>
                      </a:endParaRPr>
                    </a:p>
                  </a:txBody>
                  <a:tcPr marL="190500" marR="190500" marT="190500" marB="190500" anchor="ctr">
                    <a:lnL w="38100" cap="flat" cmpd="sng">
                      <a:solidFill>
                        <a:srgbClr val="000000"/>
                      </a:solidFill>
                      <a:prstDash val="solid"/>
                      <a:round/>
                      <a:headEnd type="none" w="sm" len="sm"/>
                      <a:tailEnd type="none" w="sm" len="sm"/>
                    </a:lnL>
                    <a:lnR w="38100" cap="flat" cmpd="sng">
                      <a:solidFill>
                        <a:srgbClr val="000000"/>
                      </a:solidFill>
                      <a:prstDash val="solid"/>
                      <a:round/>
                      <a:headEnd type="none" w="sm" len="sm"/>
                      <a:tailEnd type="none" w="sm" len="sm"/>
                    </a:lnR>
                    <a:lnT w="38100" cap="flat" cmpd="sng">
                      <a:solidFill>
                        <a:srgbClr val="000000"/>
                      </a:solidFill>
                      <a:prstDash val="solid"/>
                      <a:round/>
                      <a:headEnd type="none" w="sm" len="sm"/>
                      <a:tailEnd type="none" w="sm" len="sm"/>
                    </a:lnT>
                    <a:lnB w="38100" cap="flat" cmpd="sng">
                      <a:solidFill>
                        <a:srgbClr val="000000"/>
                      </a:solidFill>
                      <a:prstDash val="solid"/>
                      <a:round/>
                      <a:headEnd type="none" w="sm" len="sm"/>
                      <a:tailEnd type="none" w="sm" len="sm"/>
                    </a:lnB>
                    <a:solidFill>
                      <a:srgbClr val="E8ECEC"/>
                    </a:solidFill>
                  </a:tcPr>
                </a:tc>
                <a:extLst>
                  <a:ext uri="{0D108BD9-81ED-4DB2-BD59-A6C34878D82A}">
                    <a16:rowId xmlns:a16="http://schemas.microsoft.com/office/drawing/2014/main" val="10000"/>
                  </a:ext>
                </a:extLst>
              </a:tr>
              <a:tr h="2279191">
                <a:tc>
                  <a:txBody>
                    <a:bodyPr/>
                    <a:lstStyle/>
                    <a:p>
                      <a:pPr marL="0" marR="0" lvl="0" indent="0" algn="l" rtl="0">
                        <a:lnSpc>
                          <a:spcPct val="140016"/>
                        </a:lnSpc>
                        <a:spcBef>
                          <a:spcPts val="0"/>
                        </a:spcBef>
                        <a:spcAft>
                          <a:spcPts val="0"/>
                        </a:spcAft>
                        <a:buNone/>
                      </a:pPr>
                      <a:r>
                        <a:rPr lang="de-DE" sz="2000" u="none" strike="noStrike" cap="none" dirty="0">
                          <a:solidFill>
                            <a:schemeClr val="bg1"/>
                          </a:solidFill>
                          <a:latin typeface="Poppins" panose="00000500000000000000" pitchFamily="2" charset="-18"/>
                          <a:cs typeface="Poppins" panose="00000500000000000000" pitchFamily="2" charset="-18"/>
                        </a:rPr>
                        <a:t>Stationäre Metallgeräte innerhalb von Rohrleitungen, die dazu dienen, den Luftstrom zu lenken und Turbulenzen in den Rohrleitungen zu reduzieren.</a:t>
                      </a:r>
                      <a:endParaRPr sz="2000" u="none" strike="noStrike" cap="none" dirty="0">
                        <a:solidFill>
                          <a:schemeClr val="bg1"/>
                        </a:solidFill>
                        <a:latin typeface="Poppins" panose="00000500000000000000" pitchFamily="2" charset="-18"/>
                        <a:cs typeface="Poppins" panose="00000500000000000000" pitchFamily="2" charset="-18"/>
                      </a:endParaRPr>
                    </a:p>
                  </a:txBody>
                  <a:tcPr marL="190500" marR="190500" marT="190500" marB="190500" anchor="ctr">
                    <a:lnL w="38100" cap="flat" cmpd="sng">
                      <a:solidFill>
                        <a:srgbClr val="000000"/>
                      </a:solidFill>
                      <a:prstDash val="solid"/>
                      <a:round/>
                      <a:headEnd type="none" w="sm" len="sm"/>
                      <a:tailEnd type="none" w="sm" len="sm"/>
                    </a:lnL>
                    <a:lnR w="38100" cap="flat" cmpd="sng">
                      <a:solidFill>
                        <a:srgbClr val="000000"/>
                      </a:solidFill>
                      <a:prstDash val="solid"/>
                      <a:round/>
                      <a:headEnd type="none" w="sm" len="sm"/>
                      <a:tailEnd type="none" w="sm" len="sm"/>
                    </a:lnR>
                    <a:lnT w="38100" cap="flat" cmpd="sng">
                      <a:solidFill>
                        <a:srgbClr val="000000"/>
                      </a:solidFill>
                      <a:prstDash val="solid"/>
                      <a:round/>
                      <a:headEnd type="none" w="sm" len="sm"/>
                      <a:tailEnd type="none" w="sm" len="sm"/>
                    </a:lnT>
                    <a:lnB w="38100" cap="flat" cmpd="sng">
                      <a:solidFill>
                        <a:srgbClr val="000000"/>
                      </a:solidFill>
                      <a:prstDash val="solid"/>
                      <a:round/>
                      <a:headEnd type="none" w="sm" len="sm"/>
                      <a:tailEnd type="none" w="sm" len="sm"/>
                    </a:lnB>
                    <a:solidFill>
                      <a:schemeClr val="accent2"/>
                    </a:solidFill>
                  </a:tcPr>
                </a:tc>
                <a:tc>
                  <a:txBody>
                    <a:bodyPr/>
                    <a:lstStyle/>
                    <a:p>
                      <a:pPr marL="0" marR="0" lvl="0" indent="0" algn="l" rtl="0">
                        <a:lnSpc>
                          <a:spcPct val="140016"/>
                        </a:lnSpc>
                        <a:spcBef>
                          <a:spcPts val="0"/>
                        </a:spcBef>
                        <a:spcAft>
                          <a:spcPts val="0"/>
                        </a:spcAft>
                        <a:buNone/>
                      </a:pPr>
                      <a:r>
                        <a:rPr lang="de-DE" sz="2000" u="none" strike="noStrike" cap="none" dirty="0">
                          <a:solidFill>
                            <a:schemeClr val="bg1"/>
                          </a:solidFill>
                          <a:latin typeface="Poppins" panose="00000500000000000000" pitchFamily="2" charset="-18"/>
                          <a:cs typeface="Poppins" panose="00000500000000000000" pitchFamily="2" charset="-18"/>
                        </a:rPr>
                        <a:t>Metallgeräte in einer Lüftungsanlage, die zum Mischen oder Vermengen der durchströmenden Luft verwendet werden. Sie befinden sich normalerweise hinter dem Außenlufteinlass oder hinter einem Bypass im System.</a:t>
                      </a:r>
                      <a:endParaRPr sz="2000" u="none" strike="noStrike" cap="none" dirty="0">
                        <a:solidFill>
                          <a:schemeClr val="bg1"/>
                        </a:solidFill>
                        <a:latin typeface="Poppins" panose="00000500000000000000" pitchFamily="2" charset="-18"/>
                        <a:cs typeface="Poppins" panose="00000500000000000000" pitchFamily="2" charset="-18"/>
                      </a:endParaRPr>
                    </a:p>
                  </a:txBody>
                  <a:tcPr marL="190500" marR="190500" marT="190500" marB="190500" anchor="ctr">
                    <a:lnL w="38100" cap="flat" cmpd="sng">
                      <a:solidFill>
                        <a:srgbClr val="000000"/>
                      </a:solidFill>
                      <a:prstDash val="solid"/>
                      <a:round/>
                      <a:headEnd type="none" w="sm" len="sm"/>
                      <a:tailEnd type="none" w="sm" len="sm"/>
                    </a:lnL>
                    <a:lnR w="38100" cap="flat" cmpd="sng">
                      <a:solidFill>
                        <a:srgbClr val="000000"/>
                      </a:solidFill>
                      <a:prstDash val="solid"/>
                      <a:round/>
                      <a:headEnd type="none" w="sm" len="sm"/>
                      <a:tailEnd type="none" w="sm" len="sm"/>
                    </a:lnR>
                    <a:lnT w="38100" cap="flat" cmpd="sng">
                      <a:solidFill>
                        <a:srgbClr val="000000"/>
                      </a:solidFill>
                      <a:prstDash val="solid"/>
                      <a:round/>
                      <a:headEnd type="none" w="sm" len="sm"/>
                      <a:tailEnd type="none" w="sm" len="sm"/>
                    </a:lnT>
                    <a:lnB w="38100" cap="flat" cmpd="sng">
                      <a:solidFill>
                        <a:srgbClr val="000000"/>
                      </a:solidFill>
                      <a:prstDash val="solid"/>
                      <a:round/>
                      <a:headEnd type="none" w="sm" len="sm"/>
                      <a:tailEnd type="none" w="sm" len="sm"/>
                    </a:lnB>
                    <a:solidFill>
                      <a:schemeClr val="accent2"/>
                    </a:solidFill>
                  </a:tcPr>
                </a:tc>
                <a:tc>
                  <a:txBody>
                    <a:bodyPr/>
                    <a:lstStyle/>
                    <a:p>
                      <a:pPr marL="0" marR="0" lvl="0" indent="0" algn="l" rtl="0">
                        <a:lnSpc>
                          <a:spcPct val="140016"/>
                        </a:lnSpc>
                        <a:spcBef>
                          <a:spcPts val="0"/>
                        </a:spcBef>
                        <a:spcAft>
                          <a:spcPts val="0"/>
                        </a:spcAft>
                        <a:buNone/>
                      </a:pPr>
                      <a:r>
                        <a:rPr lang="de-DE" sz="2000" u="none" strike="noStrike" cap="none" dirty="0">
                          <a:solidFill>
                            <a:schemeClr val="bg1"/>
                          </a:solidFill>
                          <a:latin typeface="Poppins" panose="00000500000000000000" pitchFamily="2" charset="-18"/>
                          <a:cs typeface="Poppins" panose="00000500000000000000" pitchFamily="2" charset="-18"/>
                        </a:rPr>
                        <a:t>Das computergestützte Steuerungssystem, mit dem die Heizungs-, Lüftungs- und Klimatechnik, die Beleuchtung sowie die Sicherheits- und Lebensrettungssysteme einer Einrichtung automatisiert werden können.</a:t>
                      </a:r>
                      <a:endParaRPr sz="2000" u="none" strike="noStrike" cap="none" dirty="0">
                        <a:solidFill>
                          <a:schemeClr val="bg1"/>
                        </a:solidFill>
                        <a:latin typeface="Poppins" panose="00000500000000000000" pitchFamily="2" charset="-18"/>
                        <a:cs typeface="Poppins" panose="00000500000000000000" pitchFamily="2" charset="-18"/>
                      </a:endParaRPr>
                    </a:p>
                  </a:txBody>
                  <a:tcPr marL="190500" marR="190500" marT="190500" marB="190500" anchor="ctr">
                    <a:lnL w="38100" cap="flat" cmpd="sng">
                      <a:solidFill>
                        <a:srgbClr val="000000"/>
                      </a:solidFill>
                      <a:prstDash val="solid"/>
                      <a:round/>
                      <a:headEnd type="none" w="sm" len="sm"/>
                      <a:tailEnd type="none" w="sm" len="sm"/>
                    </a:lnL>
                    <a:lnR w="38100" cap="flat" cmpd="sng">
                      <a:solidFill>
                        <a:srgbClr val="000000"/>
                      </a:solidFill>
                      <a:prstDash val="solid"/>
                      <a:round/>
                      <a:headEnd type="none" w="sm" len="sm"/>
                      <a:tailEnd type="none" w="sm" len="sm"/>
                    </a:lnR>
                    <a:lnT w="38100" cap="flat" cmpd="sng">
                      <a:solidFill>
                        <a:srgbClr val="000000"/>
                      </a:solidFill>
                      <a:prstDash val="solid"/>
                      <a:round/>
                      <a:headEnd type="none" w="sm" len="sm"/>
                      <a:tailEnd type="none" w="sm" len="sm"/>
                    </a:lnT>
                    <a:lnB w="38100" cap="flat" cmpd="sng">
                      <a:solidFill>
                        <a:srgbClr val="000000"/>
                      </a:solidFill>
                      <a:prstDash val="solid"/>
                      <a:round/>
                      <a:headEnd type="none" w="sm" len="sm"/>
                      <a:tailEnd type="none" w="sm" len="sm"/>
                    </a:lnB>
                    <a:solidFill>
                      <a:schemeClr val="accent2"/>
                    </a:solidFill>
                  </a:tcPr>
                </a:tc>
                <a:extLst>
                  <a:ext uri="{0D108BD9-81ED-4DB2-BD59-A6C34878D82A}">
                    <a16:rowId xmlns:a16="http://schemas.microsoft.com/office/drawing/2014/main" val="10001"/>
                  </a:ext>
                </a:extLst>
              </a:tr>
            </a:tbl>
          </a:graphicData>
        </a:graphic>
      </p:graphicFrame>
      <p:graphicFrame>
        <p:nvGraphicFramePr>
          <p:cNvPr id="9" name="Google Shape;404;p17">
            <a:extLst>
              <a:ext uri="{FF2B5EF4-FFF2-40B4-BE49-F238E27FC236}">
                <a16:creationId xmlns:a16="http://schemas.microsoft.com/office/drawing/2014/main" id="{1E278BB1-1773-B794-BD73-584A78AEFA25}"/>
              </a:ext>
            </a:extLst>
          </p:cNvPr>
          <p:cNvGraphicFramePr/>
          <p:nvPr>
            <p:extLst>
              <p:ext uri="{D42A27DB-BD31-4B8C-83A1-F6EECF244321}">
                <p14:modId xmlns:p14="http://schemas.microsoft.com/office/powerpoint/2010/main" val="4207858578"/>
              </p:ext>
            </p:extLst>
          </p:nvPr>
        </p:nvGraphicFramePr>
        <p:xfrm>
          <a:off x="919853" y="5639897"/>
          <a:ext cx="16448275" cy="4430189"/>
        </p:xfrm>
        <a:graphic>
          <a:graphicData uri="http://schemas.openxmlformats.org/drawingml/2006/table">
            <a:tbl>
              <a:tblPr>
                <a:noFill/>
              </a:tblPr>
              <a:tblGrid>
                <a:gridCol w="5780850">
                  <a:extLst>
                    <a:ext uri="{9D8B030D-6E8A-4147-A177-3AD203B41FA5}">
                      <a16:colId xmlns:a16="http://schemas.microsoft.com/office/drawing/2014/main" val="20000"/>
                    </a:ext>
                  </a:extLst>
                </a:gridCol>
                <a:gridCol w="5320475">
                  <a:extLst>
                    <a:ext uri="{9D8B030D-6E8A-4147-A177-3AD203B41FA5}">
                      <a16:colId xmlns:a16="http://schemas.microsoft.com/office/drawing/2014/main" val="20001"/>
                    </a:ext>
                  </a:extLst>
                </a:gridCol>
                <a:gridCol w="5346950">
                  <a:extLst>
                    <a:ext uri="{9D8B030D-6E8A-4147-A177-3AD203B41FA5}">
                      <a16:colId xmlns:a16="http://schemas.microsoft.com/office/drawing/2014/main" val="20002"/>
                    </a:ext>
                  </a:extLst>
                </a:gridCol>
              </a:tblGrid>
              <a:tr h="719937">
                <a:tc>
                  <a:txBody>
                    <a:bodyPr/>
                    <a:lstStyle/>
                    <a:p>
                      <a:pPr marL="0" marR="0" lvl="0" indent="0" algn="ctr" rtl="0">
                        <a:lnSpc>
                          <a:spcPct val="140016"/>
                        </a:lnSpc>
                        <a:spcBef>
                          <a:spcPts val="0"/>
                        </a:spcBef>
                        <a:spcAft>
                          <a:spcPts val="0"/>
                        </a:spcAft>
                        <a:buNone/>
                      </a:pPr>
                      <a:r>
                        <a:rPr lang="en-US" sz="2000" b="1" u="none" strike="noStrike" cap="none" dirty="0">
                          <a:solidFill>
                            <a:srgbClr val="000000"/>
                          </a:solidFill>
                          <a:latin typeface="Poppins" panose="00000500000000000000" pitchFamily="2" charset="-18"/>
                          <a:ea typeface="Open Sans"/>
                          <a:cs typeface="Poppins" panose="00000500000000000000" pitchFamily="2" charset="-18"/>
                          <a:sym typeface="Open Sans"/>
                        </a:rPr>
                        <a:t>VFD </a:t>
                      </a:r>
                      <a:endParaRPr sz="2000" u="none" strike="noStrike" cap="none" dirty="0">
                        <a:latin typeface="Poppins" panose="00000500000000000000" pitchFamily="2" charset="-18"/>
                        <a:cs typeface="Poppins" panose="00000500000000000000" pitchFamily="2" charset="-18"/>
                      </a:endParaRPr>
                    </a:p>
                  </a:txBody>
                  <a:tcPr marL="190500" marR="190500" marT="190500" marB="190500" anchor="ctr">
                    <a:lnL w="38100" cap="flat" cmpd="sng">
                      <a:solidFill>
                        <a:srgbClr val="000000"/>
                      </a:solidFill>
                      <a:prstDash val="solid"/>
                      <a:round/>
                      <a:headEnd type="none" w="sm" len="sm"/>
                      <a:tailEnd type="none" w="sm" len="sm"/>
                    </a:lnL>
                    <a:lnR w="38100" cap="flat" cmpd="sng">
                      <a:solidFill>
                        <a:srgbClr val="000000"/>
                      </a:solidFill>
                      <a:prstDash val="solid"/>
                      <a:round/>
                      <a:headEnd type="none" w="sm" len="sm"/>
                      <a:tailEnd type="none" w="sm" len="sm"/>
                    </a:lnR>
                    <a:lnT w="38100" cap="flat" cmpd="sng">
                      <a:solidFill>
                        <a:srgbClr val="000000"/>
                      </a:solidFill>
                      <a:prstDash val="solid"/>
                      <a:round/>
                      <a:headEnd type="none" w="sm" len="sm"/>
                      <a:tailEnd type="none" w="sm" len="sm"/>
                    </a:lnT>
                    <a:lnB w="38100" cap="flat" cmpd="sng">
                      <a:solidFill>
                        <a:srgbClr val="000000"/>
                      </a:solidFill>
                      <a:prstDash val="solid"/>
                      <a:round/>
                      <a:headEnd type="none" w="sm" len="sm"/>
                      <a:tailEnd type="none" w="sm" len="sm"/>
                    </a:lnB>
                    <a:solidFill>
                      <a:srgbClr val="E8ECEC"/>
                    </a:solidFill>
                  </a:tcPr>
                </a:tc>
                <a:tc>
                  <a:txBody>
                    <a:bodyPr/>
                    <a:lstStyle/>
                    <a:p>
                      <a:pPr marL="0" marR="0" lvl="0" indent="0" algn="ctr" rtl="0">
                        <a:lnSpc>
                          <a:spcPct val="140016"/>
                        </a:lnSpc>
                        <a:spcBef>
                          <a:spcPts val="0"/>
                        </a:spcBef>
                        <a:spcAft>
                          <a:spcPts val="0"/>
                        </a:spcAft>
                        <a:buNone/>
                      </a:pPr>
                      <a:r>
                        <a:rPr lang="sk-SK" sz="2000" b="1" u="none" strike="noStrike" cap="none" dirty="0" err="1">
                          <a:latin typeface="Poppins" panose="00000500000000000000" pitchFamily="2" charset="-18"/>
                          <a:cs typeface="Poppins" panose="00000500000000000000" pitchFamily="2" charset="-18"/>
                        </a:rPr>
                        <a:t>Trockenlufttrockner</a:t>
                      </a:r>
                      <a:endParaRPr sz="2000" b="1" u="none" strike="noStrike" cap="none" dirty="0">
                        <a:latin typeface="Poppins" panose="00000500000000000000" pitchFamily="2" charset="-18"/>
                        <a:cs typeface="Poppins" panose="00000500000000000000" pitchFamily="2" charset="-18"/>
                      </a:endParaRPr>
                    </a:p>
                  </a:txBody>
                  <a:tcPr marL="190500" marR="190500" marT="190500" marB="190500" anchor="ctr">
                    <a:lnL w="38100" cap="flat" cmpd="sng">
                      <a:solidFill>
                        <a:srgbClr val="000000"/>
                      </a:solidFill>
                      <a:prstDash val="solid"/>
                      <a:round/>
                      <a:headEnd type="none" w="sm" len="sm"/>
                      <a:tailEnd type="none" w="sm" len="sm"/>
                    </a:lnL>
                    <a:lnR w="38100" cap="flat" cmpd="sng">
                      <a:solidFill>
                        <a:srgbClr val="000000"/>
                      </a:solidFill>
                      <a:prstDash val="solid"/>
                      <a:round/>
                      <a:headEnd type="none" w="sm" len="sm"/>
                      <a:tailEnd type="none" w="sm" len="sm"/>
                    </a:lnR>
                    <a:lnT w="38100" cap="flat" cmpd="sng">
                      <a:solidFill>
                        <a:srgbClr val="000000"/>
                      </a:solidFill>
                      <a:prstDash val="solid"/>
                      <a:round/>
                      <a:headEnd type="none" w="sm" len="sm"/>
                      <a:tailEnd type="none" w="sm" len="sm"/>
                    </a:lnT>
                    <a:lnB w="38100" cap="flat" cmpd="sng">
                      <a:solidFill>
                        <a:srgbClr val="000000"/>
                      </a:solidFill>
                      <a:prstDash val="solid"/>
                      <a:round/>
                      <a:headEnd type="none" w="sm" len="sm"/>
                      <a:tailEnd type="none" w="sm" len="sm"/>
                    </a:lnB>
                    <a:solidFill>
                      <a:srgbClr val="E8ECEC"/>
                    </a:solidFill>
                  </a:tcPr>
                </a:tc>
                <a:tc>
                  <a:txBody>
                    <a:bodyPr/>
                    <a:lstStyle/>
                    <a:p>
                      <a:pPr marL="0" marR="0" lvl="0" indent="0" algn="ctr" defTabSz="914400" rtl="0" eaLnBrk="1" fontAlgn="auto" latinLnBrk="0" hangingPunct="1">
                        <a:lnSpc>
                          <a:spcPct val="140016"/>
                        </a:lnSpc>
                        <a:spcBef>
                          <a:spcPts val="0"/>
                        </a:spcBef>
                        <a:spcAft>
                          <a:spcPts val="0"/>
                        </a:spcAft>
                        <a:buClr>
                          <a:srgbClr val="000000"/>
                        </a:buClr>
                        <a:buSzTx/>
                        <a:buFont typeface="Arial"/>
                        <a:buNone/>
                        <a:tabLst/>
                        <a:defRPr/>
                      </a:pPr>
                      <a:r>
                        <a:rPr lang="en-US" sz="2000" b="1" u="none" strike="noStrike" cap="none" dirty="0" err="1">
                          <a:latin typeface="Poppins" panose="00000500000000000000" pitchFamily="2" charset="-18"/>
                          <a:cs typeface="Poppins" panose="00000500000000000000" pitchFamily="2" charset="-18"/>
                        </a:rPr>
                        <a:t>Offenes</a:t>
                      </a:r>
                      <a:r>
                        <a:rPr lang="en-US" sz="2000" b="1" u="none" strike="noStrike" cap="none" dirty="0">
                          <a:latin typeface="Poppins" panose="00000500000000000000" pitchFamily="2" charset="-18"/>
                          <a:cs typeface="Poppins" panose="00000500000000000000" pitchFamily="2" charset="-18"/>
                        </a:rPr>
                        <a:t> Plenum-Design</a:t>
                      </a:r>
                    </a:p>
                  </a:txBody>
                  <a:tcPr marL="190500" marR="190500" marT="190500" marB="190500" anchor="ctr">
                    <a:lnL w="38100" cap="flat" cmpd="sng">
                      <a:solidFill>
                        <a:srgbClr val="000000"/>
                      </a:solidFill>
                      <a:prstDash val="solid"/>
                      <a:round/>
                      <a:headEnd type="none" w="sm" len="sm"/>
                      <a:tailEnd type="none" w="sm" len="sm"/>
                    </a:lnL>
                    <a:lnR w="38100" cap="flat" cmpd="sng">
                      <a:solidFill>
                        <a:srgbClr val="000000"/>
                      </a:solidFill>
                      <a:prstDash val="solid"/>
                      <a:round/>
                      <a:headEnd type="none" w="sm" len="sm"/>
                      <a:tailEnd type="none" w="sm" len="sm"/>
                    </a:lnR>
                    <a:lnT w="38100" cap="flat" cmpd="sng">
                      <a:solidFill>
                        <a:srgbClr val="000000"/>
                      </a:solidFill>
                      <a:prstDash val="solid"/>
                      <a:round/>
                      <a:headEnd type="none" w="sm" len="sm"/>
                      <a:tailEnd type="none" w="sm" len="sm"/>
                    </a:lnT>
                    <a:lnB w="38100" cap="flat" cmpd="sng">
                      <a:solidFill>
                        <a:srgbClr val="000000"/>
                      </a:solidFill>
                      <a:prstDash val="solid"/>
                      <a:round/>
                      <a:headEnd type="none" w="sm" len="sm"/>
                      <a:tailEnd type="none" w="sm" len="sm"/>
                    </a:lnB>
                    <a:solidFill>
                      <a:srgbClr val="E8ECEC"/>
                    </a:solidFill>
                  </a:tcPr>
                </a:tc>
                <a:extLst>
                  <a:ext uri="{0D108BD9-81ED-4DB2-BD59-A6C34878D82A}">
                    <a16:rowId xmlns:a16="http://schemas.microsoft.com/office/drawing/2014/main" val="10000"/>
                  </a:ext>
                </a:extLst>
              </a:tr>
              <a:tr h="3658029">
                <a:tc>
                  <a:txBody>
                    <a:bodyPr/>
                    <a:lstStyle/>
                    <a:p>
                      <a:pPr marL="0" marR="0" lvl="0" indent="0" algn="l" rtl="0">
                        <a:lnSpc>
                          <a:spcPct val="140016"/>
                        </a:lnSpc>
                        <a:spcBef>
                          <a:spcPts val="0"/>
                        </a:spcBef>
                        <a:spcAft>
                          <a:spcPts val="0"/>
                        </a:spcAft>
                        <a:buNone/>
                      </a:pPr>
                      <a:r>
                        <a:rPr lang="de-DE" sz="2000" u="none" strike="noStrike" cap="none" dirty="0">
                          <a:solidFill>
                            <a:schemeClr val="bg1"/>
                          </a:solidFill>
                          <a:latin typeface="Poppins" panose="00000500000000000000" pitchFamily="2" charset="-18"/>
                          <a:cs typeface="Poppins" panose="00000500000000000000" pitchFamily="2" charset="-18"/>
                        </a:rPr>
                        <a:t>Frequenzumrichter (VFD) oder Drehzahlumrichter (VSD) – ein digitales Steuergerät, das bei Lüftungsanlagen zum Steuern der Drehzahl und des Drehmoments der Zu-, Abluft- oder Entlüftungsventilatoren in der Anlage verwendet wird.</a:t>
                      </a:r>
                      <a:endParaRPr sz="2000" u="none" strike="noStrike" cap="none" dirty="0">
                        <a:solidFill>
                          <a:schemeClr val="bg1"/>
                        </a:solidFill>
                        <a:latin typeface="Poppins" panose="00000500000000000000" pitchFamily="2" charset="-18"/>
                        <a:cs typeface="Poppins" panose="00000500000000000000" pitchFamily="2" charset="-18"/>
                      </a:endParaRPr>
                    </a:p>
                  </a:txBody>
                  <a:tcPr marL="190500" marR="190500" marT="190500" marB="190500" anchor="ctr">
                    <a:lnL w="38100" cap="flat" cmpd="sng">
                      <a:solidFill>
                        <a:srgbClr val="000000"/>
                      </a:solidFill>
                      <a:prstDash val="solid"/>
                      <a:round/>
                      <a:headEnd type="none" w="sm" len="sm"/>
                      <a:tailEnd type="none" w="sm" len="sm"/>
                    </a:lnL>
                    <a:lnR w="38100" cap="flat" cmpd="sng">
                      <a:solidFill>
                        <a:srgbClr val="000000"/>
                      </a:solidFill>
                      <a:prstDash val="solid"/>
                      <a:round/>
                      <a:headEnd type="none" w="sm" len="sm"/>
                      <a:tailEnd type="none" w="sm" len="sm"/>
                    </a:lnR>
                    <a:lnT w="38100" cap="flat" cmpd="sng">
                      <a:solidFill>
                        <a:srgbClr val="000000"/>
                      </a:solidFill>
                      <a:prstDash val="solid"/>
                      <a:round/>
                      <a:headEnd type="none" w="sm" len="sm"/>
                      <a:tailEnd type="none" w="sm" len="sm"/>
                    </a:lnT>
                    <a:lnB w="38100" cap="flat" cmpd="sng">
                      <a:solidFill>
                        <a:srgbClr val="000000"/>
                      </a:solidFill>
                      <a:prstDash val="solid"/>
                      <a:round/>
                      <a:headEnd type="none" w="sm" len="sm"/>
                      <a:tailEnd type="none" w="sm" len="sm"/>
                    </a:lnB>
                    <a:solidFill>
                      <a:schemeClr val="accent2"/>
                    </a:solidFill>
                  </a:tcPr>
                </a:tc>
                <a:tc>
                  <a:txBody>
                    <a:bodyPr/>
                    <a:lstStyle/>
                    <a:p>
                      <a:pPr marL="0" marR="0" lvl="0" indent="0" algn="l" rtl="0">
                        <a:lnSpc>
                          <a:spcPct val="140016"/>
                        </a:lnSpc>
                        <a:spcBef>
                          <a:spcPts val="0"/>
                        </a:spcBef>
                        <a:spcAft>
                          <a:spcPts val="0"/>
                        </a:spcAft>
                        <a:buNone/>
                      </a:pPr>
                      <a:r>
                        <a:rPr lang="de-DE" sz="2000" u="none" strike="noStrike" cap="none" dirty="0">
                          <a:solidFill>
                            <a:schemeClr val="bg1"/>
                          </a:solidFill>
                          <a:latin typeface="Poppins" panose="00000500000000000000" pitchFamily="2" charset="-18"/>
                          <a:cs typeface="Poppins" panose="00000500000000000000" pitchFamily="2" charset="-18"/>
                        </a:rPr>
                        <a:t>Ein Gerät, das hygroskopisches Material verwendet, um der angesaugten Luft Feuchtigkeit zu entziehen.</a:t>
                      </a:r>
                      <a:endParaRPr sz="2000" u="none" strike="noStrike" cap="none" dirty="0">
                        <a:solidFill>
                          <a:schemeClr val="bg1"/>
                        </a:solidFill>
                        <a:latin typeface="Poppins" panose="00000500000000000000" pitchFamily="2" charset="-18"/>
                        <a:cs typeface="Poppins" panose="00000500000000000000" pitchFamily="2" charset="-18"/>
                      </a:endParaRPr>
                    </a:p>
                  </a:txBody>
                  <a:tcPr marL="190500" marR="190500" marT="190500" marB="190500" anchor="ctr">
                    <a:lnL w="38100" cap="flat" cmpd="sng">
                      <a:solidFill>
                        <a:srgbClr val="000000"/>
                      </a:solidFill>
                      <a:prstDash val="solid"/>
                      <a:round/>
                      <a:headEnd type="none" w="sm" len="sm"/>
                      <a:tailEnd type="none" w="sm" len="sm"/>
                    </a:lnL>
                    <a:lnR w="38100" cap="flat" cmpd="sng">
                      <a:solidFill>
                        <a:srgbClr val="000000"/>
                      </a:solidFill>
                      <a:prstDash val="solid"/>
                      <a:round/>
                      <a:headEnd type="none" w="sm" len="sm"/>
                      <a:tailEnd type="none" w="sm" len="sm"/>
                    </a:lnR>
                    <a:lnT w="38100" cap="flat" cmpd="sng">
                      <a:solidFill>
                        <a:srgbClr val="000000"/>
                      </a:solidFill>
                      <a:prstDash val="solid"/>
                      <a:round/>
                      <a:headEnd type="none" w="sm" len="sm"/>
                      <a:tailEnd type="none" w="sm" len="sm"/>
                    </a:lnT>
                    <a:lnB w="38100" cap="flat" cmpd="sng">
                      <a:solidFill>
                        <a:srgbClr val="000000"/>
                      </a:solidFill>
                      <a:prstDash val="solid"/>
                      <a:round/>
                      <a:headEnd type="none" w="sm" len="sm"/>
                      <a:tailEnd type="none" w="sm" len="sm"/>
                    </a:lnB>
                    <a:solidFill>
                      <a:schemeClr val="accent2"/>
                    </a:solidFill>
                  </a:tcPr>
                </a:tc>
                <a:tc>
                  <a:txBody>
                    <a:bodyPr/>
                    <a:lstStyle/>
                    <a:p>
                      <a:pPr marL="0" marR="0" lvl="0" indent="0" algn="l" rtl="0">
                        <a:lnSpc>
                          <a:spcPct val="140016"/>
                        </a:lnSpc>
                        <a:spcBef>
                          <a:spcPts val="0"/>
                        </a:spcBef>
                        <a:spcAft>
                          <a:spcPts val="0"/>
                        </a:spcAft>
                        <a:buNone/>
                      </a:pPr>
                      <a:r>
                        <a:rPr lang="de-DE" sz="1800" u="none" strike="noStrike" cap="none" dirty="0">
                          <a:solidFill>
                            <a:schemeClr val="bg1"/>
                          </a:solidFill>
                          <a:latin typeface="Poppins" panose="00000500000000000000" pitchFamily="2" charset="-18"/>
                          <a:cs typeface="Poppins" panose="00000500000000000000" pitchFamily="2" charset="-18"/>
                        </a:rPr>
                        <a:t>Die Luft wird durch die Decke des Raums ohne Verwendung von Rohrleitungen in das HLK-System zurückgeführt. Die Deckenluftrückführung kann sich mit nicht aufbereiteter Luft vermischen und so Temperatur und Luftfeuchtigkeit für Ihre Wertgegenstände beeinträchtigen.</a:t>
                      </a:r>
                      <a:endParaRPr sz="1800" u="none" strike="noStrike" cap="none" dirty="0">
                        <a:solidFill>
                          <a:schemeClr val="bg1"/>
                        </a:solidFill>
                        <a:latin typeface="Poppins" panose="00000500000000000000" pitchFamily="2" charset="-18"/>
                        <a:cs typeface="Poppins" panose="00000500000000000000" pitchFamily="2" charset="-18"/>
                      </a:endParaRPr>
                    </a:p>
                  </a:txBody>
                  <a:tcPr marL="190500" marR="190500" marT="190500" marB="190500" anchor="ctr">
                    <a:lnL w="38100" cap="flat" cmpd="sng">
                      <a:solidFill>
                        <a:srgbClr val="000000"/>
                      </a:solidFill>
                      <a:prstDash val="solid"/>
                      <a:round/>
                      <a:headEnd type="none" w="sm" len="sm"/>
                      <a:tailEnd type="none" w="sm" len="sm"/>
                    </a:lnL>
                    <a:lnR w="38100" cap="flat" cmpd="sng">
                      <a:solidFill>
                        <a:srgbClr val="000000"/>
                      </a:solidFill>
                      <a:prstDash val="solid"/>
                      <a:round/>
                      <a:headEnd type="none" w="sm" len="sm"/>
                      <a:tailEnd type="none" w="sm" len="sm"/>
                    </a:lnR>
                    <a:lnT w="38100" cap="flat" cmpd="sng">
                      <a:solidFill>
                        <a:srgbClr val="000000"/>
                      </a:solidFill>
                      <a:prstDash val="solid"/>
                      <a:round/>
                      <a:headEnd type="none" w="sm" len="sm"/>
                      <a:tailEnd type="none" w="sm" len="sm"/>
                    </a:lnT>
                    <a:lnB w="38100" cap="flat" cmpd="sng">
                      <a:solidFill>
                        <a:srgbClr val="000000"/>
                      </a:solidFill>
                      <a:prstDash val="solid"/>
                      <a:round/>
                      <a:headEnd type="none" w="sm" len="sm"/>
                      <a:tailEnd type="none" w="sm" len="sm"/>
                    </a:lnB>
                    <a:solidFill>
                      <a:schemeClr val="accent2"/>
                    </a:solidFill>
                  </a:tcPr>
                </a:tc>
                <a:extLst>
                  <a:ext uri="{0D108BD9-81ED-4DB2-BD59-A6C34878D82A}">
                    <a16:rowId xmlns:a16="http://schemas.microsoft.com/office/drawing/2014/main" val="10001"/>
                  </a:ext>
                </a:extLst>
              </a:tr>
            </a:tbl>
          </a:graphicData>
        </a:graphic>
      </p:graphicFrame>
      <p:sp>
        <p:nvSpPr>
          <p:cNvPr id="2" name="Freeform 21">
            <a:extLst>
              <a:ext uri="{FF2B5EF4-FFF2-40B4-BE49-F238E27FC236}">
                <a16:creationId xmlns:a16="http://schemas.microsoft.com/office/drawing/2014/main" id="{6FA26273-1D2E-2D69-846C-3003D05CEE5D}"/>
              </a:ext>
            </a:extLst>
          </p:cNvPr>
          <p:cNvSpPr/>
          <p:nvPr/>
        </p:nvSpPr>
        <p:spPr>
          <a:xfrm>
            <a:off x="12115367" y="-220069"/>
            <a:ext cx="2329976" cy="2031179"/>
          </a:xfrm>
          <a:custGeom>
            <a:avLst/>
            <a:gdLst/>
            <a:ahLst/>
            <a:cxnLst/>
            <a:rect l="l" t="t" r="r" b="b"/>
            <a:pathLst>
              <a:path w="2378685" h="2378685">
                <a:moveTo>
                  <a:pt x="0" y="0"/>
                </a:moveTo>
                <a:lnTo>
                  <a:pt x="2378684" y="0"/>
                </a:lnTo>
                <a:lnTo>
                  <a:pt x="2378684" y="2378685"/>
                </a:lnTo>
                <a:lnTo>
                  <a:pt x="0" y="2378685"/>
                </a:lnTo>
                <a:lnTo>
                  <a:pt x="0" y="0"/>
                </a:lnTo>
                <a:close/>
              </a:path>
            </a:pathLst>
          </a:custGeom>
          <a:blipFill>
            <a:blip r:embed="rId2"/>
            <a:stretch>
              <a:fillRect/>
            </a:stretch>
          </a:blipFill>
        </p:spPr>
      </p:sp>
      <p:pic>
        <p:nvPicPr>
          <p:cNvPr id="5" name="Obrázok 4">
            <a:extLst>
              <a:ext uri="{FF2B5EF4-FFF2-40B4-BE49-F238E27FC236}">
                <a16:creationId xmlns:a16="http://schemas.microsoft.com/office/drawing/2014/main" id="{B715B544-6B9C-07AB-8030-671E0EE2F23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4495400" y="229784"/>
            <a:ext cx="3106800" cy="684317"/>
          </a:xfrm>
          <a:prstGeom prst="rect">
            <a:avLst/>
          </a:prstGeom>
        </p:spPr>
      </p:pic>
      <p:pic>
        <p:nvPicPr>
          <p:cNvPr id="3" name="Obrázok 2">
            <a:extLst>
              <a:ext uri="{FF2B5EF4-FFF2-40B4-BE49-F238E27FC236}">
                <a16:creationId xmlns:a16="http://schemas.microsoft.com/office/drawing/2014/main" id="{28580FC2-5F53-E587-C780-8B0D610A0114}"/>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4253973" y="204735"/>
            <a:ext cx="3500627" cy="734415"/>
          </a:xfrm>
          <a:prstGeom prst="rect">
            <a:avLst/>
          </a:prstGeom>
        </p:spPr>
      </p:pic>
    </p:spTree>
    <p:extLst>
      <p:ext uri="{BB962C8B-B14F-4D97-AF65-F5344CB8AC3E}">
        <p14:creationId xmlns:p14="http://schemas.microsoft.com/office/powerpoint/2010/main" val="182934367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Google Shape;409;p18">
            <a:extLst>
              <a:ext uri="{FF2B5EF4-FFF2-40B4-BE49-F238E27FC236}">
                <a16:creationId xmlns:a16="http://schemas.microsoft.com/office/drawing/2014/main" id="{2BFE1286-795C-9BF3-1D0D-C2D6933B549B}"/>
              </a:ext>
            </a:extLst>
          </p:cNvPr>
          <p:cNvGraphicFramePr/>
          <p:nvPr>
            <p:extLst>
              <p:ext uri="{D42A27DB-BD31-4B8C-83A1-F6EECF244321}">
                <p14:modId xmlns:p14="http://schemas.microsoft.com/office/powerpoint/2010/main" val="730242913"/>
              </p:ext>
            </p:extLst>
          </p:nvPr>
        </p:nvGraphicFramePr>
        <p:xfrm>
          <a:off x="919853" y="2433867"/>
          <a:ext cx="16448275" cy="5361394"/>
        </p:xfrm>
        <a:graphic>
          <a:graphicData uri="http://schemas.openxmlformats.org/drawingml/2006/table">
            <a:tbl>
              <a:tblPr>
                <a:noFill/>
              </a:tblPr>
              <a:tblGrid>
                <a:gridCol w="11101325">
                  <a:extLst>
                    <a:ext uri="{9D8B030D-6E8A-4147-A177-3AD203B41FA5}">
                      <a16:colId xmlns:a16="http://schemas.microsoft.com/office/drawing/2014/main" val="20000"/>
                    </a:ext>
                  </a:extLst>
                </a:gridCol>
                <a:gridCol w="5346950">
                  <a:extLst>
                    <a:ext uri="{9D8B030D-6E8A-4147-A177-3AD203B41FA5}">
                      <a16:colId xmlns:a16="http://schemas.microsoft.com/office/drawing/2014/main" val="20002"/>
                    </a:ext>
                  </a:extLst>
                </a:gridCol>
              </a:tblGrid>
              <a:tr h="1038658">
                <a:tc>
                  <a:txBody>
                    <a:bodyPr/>
                    <a:lstStyle/>
                    <a:p>
                      <a:pPr marL="0" marR="0" lvl="0" indent="0" algn="ctr" rtl="0">
                        <a:lnSpc>
                          <a:spcPct val="140016"/>
                        </a:lnSpc>
                        <a:spcBef>
                          <a:spcPts val="0"/>
                        </a:spcBef>
                        <a:spcAft>
                          <a:spcPts val="0"/>
                        </a:spcAft>
                        <a:buNone/>
                      </a:pPr>
                      <a:r>
                        <a:rPr lang="sk-SK" sz="2000" b="1" u="none" strike="noStrike" cap="none" dirty="0" err="1">
                          <a:latin typeface="Poppins" panose="00000500000000000000" pitchFamily="2" charset="-18"/>
                          <a:cs typeface="Poppins" panose="00000500000000000000" pitchFamily="2" charset="-18"/>
                        </a:rPr>
                        <a:t>Steuerung</a:t>
                      </a:r>
                      <a:r>
                        <a:rPr lang="sk-SK" sz="2000" b="1" u="none" strike="noStrike" cap="none" dirty="0">
                          <a:latin typeface="Poppins" panose="00000500000000000000" pitchFamily="2" charset="-18"/>
                          <a:cs typeface="Poppins" panose="00000500000000000000" pitchFamily="2" charset="-18"/>
                        </a:rPr>
                        <a:t>/</a:t>
                      </a:r>
                      <a:r>
                        <a:rPr lang="sk-SK" sz="2000" b="1" u="none" strike="noStrike" cap="none" dirty="0" err="1">
                          <a:latin typeface="Poppins" panose="00000500000000000000" pitchFamily="2" charset="-18"/>
                          <a:cs typeface="Poppins" panose="00000500000000000000" pitchFamily="2" charset="-18"/>
                        </a:rPr>
                        <a:t>Statistiken</a:t>
                      </a:r>
                      <a:endParaRPr sz="2000" b="1" u="none" strike="noStrike" cap="none" dirty="0">
                        <a:latin typeface="Poppins" panose="00000500000000000000" pitchFamily="2" charset="-18"/>
                        <a:cs typeface="Poppins" panose="00000500000000000000" pitchFamily="2" charset="-18"/>
                      </a:endParaRPr>
                    </a:p>
                  </a:txBody>
                  <a:tcPr marL="190500" marR="190500" marT="190500" marB="190500" anchor="ctr">
                    <a:lnL w="38100" cap="flat" cmpd="sng">
                      <a:solidFill>
                        <a:srgbClr val="000000"/>
                      </a:solidFill>
                      <a:prstDash val="solid"/>
                      <a:round/>
                      <a:headEnd type="none" w="sm" len="sm"/>
                      <a:tailEnd type="none" w="sm" len="sm"/>
                    </a:lnL>
                    <a:lnR w="38100" cap="flat" cmpd="sng">
                      <a:solidFill>
                        <a:srgbClr val="000000"/>
                      </a:solidFill>
                      <a:prstDash val="solid"/>
                      <a:round/>
                      <a:headEnd type="none" w="sm" len="sm"/>
                      <a:tailEnd type="none" w="sm" len="sm"/>
                    </a:lnR>
                    <a:lnT w="38100" cap="flat" cmpd="sng">
                      <a:solidFill>
                        <a:srgbClr val="000000"/>
                      </a:solidFill>
                      <a:prstDash val="solid"/>
                      <a:round/>
                      <a:headEnd type="none" w="sm" len="sm"/>
                      <a:tailEnd type="none" w="sm" len="sm"/>
                    </a:lnT>
                    <a:lnB w="38100" cap="flat" cmpd="sng">
                      <a:solidFill>
                        <a:srgbClr val="000000"/>
                      </a:solidFill>
                      <a:prstDash val="solid"/>
                      <a:round/>
                      <a:headEnd type="none" w="sm" len="sm"/>
                      <a:tailEnd type="none" w="sm" len="sm"/>
                    </a:lnB>
                    <a:solidFill>
                      <a:srgbClr val="E8ECEC"/>
                    </a:solidFill>
                  </a:tcPr>
                </a:tc>
                <a:tc>
                  <a:txBody>
                    <a:bodyPr/>
                    <a:lstStyle/>
                    <a:p>
                      <a:pPr marL="0" marR="0" lvl="0" indent="0" algn="ctr" rtl="0">
                        <a:lnSpc>
                          <a:spcPct val="140016"/>
                        </a:lnSpc>
                        <a:spcBef>
                          <a:spcPts val="0"/>
                        </a:spcBef>
                        <a:spcAft>
                          <a:spcPts val="0"/>
                        </a:spcAft>
                        <a:buNone/>
                      </a:pPr>
                      <a:r>
                        <a:rPr lang="sk-SK" sz="2000" b="1" u="none" strike="noStrike" cap="none" dirty="0" err="1">
                          <a:latin typeface="Poppins" panose="00000500000000000000" pitchFamily="2" charset="-18"/>
                          <a:cs typeface="Poppins" panose="00000500000000000000" pitchFamily="2" charset="-18"/>
                        </a:rPr>
                        <a:t>Sparen</a:t>
                      </a:r>
                      <a:endParaRPr sz="2000" b="1" u="none" strike="noStrike" cap="none" dirty="0">
                        <a:latin typeface="Poppins" panose="00000500000000000000" pitchFamily="2" charset="-18"/>
                        <a:cs typeface="Poppins" panose="00000500000000000000" pitchFamily="2" charset="-18"/>
                      </a:endParaRPr>
                    </a:p>
                  </a:txBody>
                  <a:tcPr marL="190500" marR="190500" marT="190500" marB="190500" anchor="ctr">
                    <a:lnL w="38100" cap="flat" cmpd="sng" algn="ctr">
                      <a:solidFill>
                        <a:srgbClr val="000000"/>
                      </a:solidFill>
                      <a:prstDash val="solid"/>
                      <a:round/>
                      <a:headEnd type="none" w="sm" len="sm"/>
                      <a:tailEnd type="none" w="sm" len="sm"/>
                    </a:lnL>
                    <a:lnR w="38100" cap="flat" cmpd="sng">
                      <a:solidFill>
                        <a:srgbClr val="000000"/>
                      </a:solidFill>
                      <a:prstDash val="solid"/>
                      <a:round/>
                      <a:headEnd type="none" w="sm" len="sm"/>
                      <a:tailEnd type="none" w="sm" len="sm"/>
                    </a:lnR>
                    <a:lnT w="38100" cap="flat" cmpd="sng">
                      <a:solidFill>
                        <a:srgbClr val="000000"/>
                      </a:solidFill>
                      <a:prstDash val="solid"/>
                      <a:round/>
                      <a:headEnd type="none" w="sm" len="sm"/>
                      <a:tailEnd type="none" w="sm" len="sm"/>
                    </a:lnT>
                    <a:lnB w="38100" cap="flat" cmpd="sng" algn="ctr">
                      <a:solidFill>
                        <a:srgbClr val="000000"/>
                      </a:solidFill>
                      <a:prstDash val="solid"/>
                      <a:round/>
                      <a:headEnd type="none" w="sm" len="sm"/>
                      <a:tailEnd type="none" w="sm" len="sm"/>
                    </a:lnB>
                    <a:solidFill>
                      <a:srgbClr val="E8ECEC"/>
                    </a:solidFill>
                  </a:tcPr>
                </a:tc>
                <a:extLst>
                  <a:ext uri="{0D108BD9-81ED-4DB2-BD59-A6C34878D82A}">
                    <a16:rowId xmlns:a16="http://schemas.microsoft.com/office/drawing/2014/main" val="10000"/>
                  </a:ext>
                </a:extLst>
              </a:tr>
              <a:tr h="4322736">
                <a:tc>
                  <a:txBody>
                    <a:bodyPr/>
                    <a:lstStyle/>
                    <a:p>
                      <a:pPr marL="518157" marR="0" lvl="1" indent="-259077" algn="l" rtl="0">
                        <a:lnSpc>
                          <a:spcPct val="140016"/>
                        </a:lnSpc>
                        <a:spcBef>
                          <a:spcPts val="0"/>
                        </a:spcBef>
                        <a:spcAft>
                          <a:spcPts val="0"/>
                        </a:spcAft>
                        <a:buClr>
                          <a:srgbClr val="FFFFFF"/>
                        </a:buClr>
                        <a:buSzPts val="2399"/>
                        <a:buFont typeface="Arial"/>
                        <a:buChar char="•"/>
                      </a:pPr>
                      <a:r>
                        <a:rPr lang="de-DE" sz="2000" dirty="0">
                          <a:solidFill>
                            <a:schemeClr val="bg1"/>
                          </a:solidFill>
                          <a:latin typeface="Poppins" panose="00000500000000000000" pitchFamily="2" charset="-18"/>
                          <a:cs typeface="Poppins" panose="00000500000000000000" pitchFamily="2" charset="-18"/>
                        </a:rPr>
                        <a:t>Thermostat – ein Gerät zur Regulierung der Temperatur in einem Raum. Das Gerät kann den Betrieb des HLK-Systems aktivieren.</a:t>
                      </a:r>
                    </a:p>
                    <a:p>
                      <a:pPr marL="518157" marR="0" lvl="1" indent="-259077" algn="l" rtl="0">
                        <a:lnSpc>
                          <a:spcPct val="140016"/>
                        </a:lnSpc>
                        <a:spcBef>
                          <a:spcPts val="0"/>
                        </a:spcBef>
                        <a:spcAft>
                          <a:spcPts val="0"/>
                        </a:spcAft>
                        <a:buClr>
                          <a:srgbClr val="FFFFFF"/>
                        </a:buClr>
                        <a:buSzPts val="2399"/>
                        <a:buFont typeface="Arial"/>
                        <a:buChar char="•"/>
                      </a:pPr>
                      <a:r>
                        <a:rPr lang="de-DE" sz="2000" dirty="0">
                          <a:solidFill>
                            <a:schemeClr val="bg1"/>
                          </a:solidFill>
                          <a:latin typeface="Poppins" panose="00000500000000000000" pitchFamily="2" charset="-18"/>
                          <a:cs typeface="Poppins" panose="00000500000000000000" pitchFamily="2" charset="-18"/>
                        </a:rPr>
                        <a:t>Hygrostat – ein Gerät zur Regulierung der relativen Luftfeuchtigkeit in einem Raum. Das Gerät kann den Betrieb des HLK-Systems aktivieren. In erster Linie die Kühlschlange und den Luftbefeuchter oder Luftentfeuchter.</a:t>
                      </a:r>
                    </a:p>
                    <a:p>
                      <a:pPr marL="518157" marR="0" lvl="1" indent="-259077" algn="l" rtl="0">
                        <a:lnSpc>
                          <a:spcPct val="140016"/>
                        </a:lnSpc>
                        <a:spcBef>
                          <a:spcPts val="0"/>
                        </a:spcBef>
                        <a:spcAft>
                          <a:spcPts val="0"/>
                        </a:spcAft>
                        <a:buClr>
                          <a:srgbClr val="FFFFFF"/>
                        </a:buClr>
                        <a:buSzPts val="2399"/>
                        <a:buFont typeface="Arial"/>
                        <a:buChar char="•"/>
                      </a:pPr>
                      <a:r>
                        <a:rPr lang="de-DE" sz="2000" dirty="0">
                          <a:solidFill>
                            <a:schemeClr val="bg1"/>
                          </a:solidFill>
                          <a:latin typeface="Poppins" panose="00000500000000000000" pitchFamily="2" charset="-18"/>
                          <a:cs typeface="Poppins" panose="00000500000000000000" pitchFamily="2" charset="-18"/>
                        </a:rPr>
                        <a:t>Thermostat – ein Gerät zur Messung von Temperatur und Luftfeuchtigkeit in einem Raum. Das Gerät kann den Betrieb des HLK-Systems aktivieren.</a:t>
                      </a:r>
                      <a:endParaRPr sz="2000" dirty="0">
                        <a:solidFill>
                          <a:schemeClr val="bg1"/>
                        </a:solidFill>
                        <a:latin typeface="Poppins" panose="00000500000000000000" pitchFamily="2" charset="-18"/>
                        <a:cs typeface="Poppins" panose="00000500000000000000" pitchFamily="2" charset="-18"/>
                      </a:endParaRPr>
                    </a:p>
                  </a:txBody>
                  <a:tcPr marL="190500" marR="190500" marT="190500" marB="190500" anchor="ctr">
                    <a:lnL w="38100" cap="flat" cmpd="sng">
                      <a:solidFill>
                        <a:srgbClr val="000000"/>
                      </a:solidFill>
                      <a:prstDash val="solid"/>
                      <a:round/>
                      <a:headEnd type="none" w="sm" len="sm"/>
                      <a:tailEnd type="none" w="sm" len="sm"/>
                    </a:lnL>
                    <a:lnR w="38100" cap="flat" cmpd="sng">
                      <a:solidFill>
                        <a:srgbClr val="000000"/>
                      </a:solidFill>
                      <a:prstDash val="solid"/>
                      <a:round/>
                      <a:headEnd type="none" w="sm" len="sm"/>
                      <a:tailEnd type="none" w="sm" len="sm"/>
                    </a:lnR>
                    <a:lnT w="38100" cap="flat" cmpd="sng">
                      <a:solidFill>
                        <a:srgbClr val="000000"/>
                      </a:solidFill>
                      <a:prstDash val="solid"/>
                      <a:round/>
                      <a:headEnd type="none" w="sm" len="sm"/>
                      <a:tailEnd type="none" w="sm" len="sm"/>
                    </a:lnT>
                    <a:lnB w="38100" cap="flat" cmpd="sng">
                      <a:solidFill>
                        <a:srgbClr val="000000"/>
                      </a:solidFill>
                      <a:prstDash val="solid"/>
                      <a:round/>
                      <a:headEnd type="none" w="sm" len="sm"/>
                      <a:tailEnd type="none" w="sm" len="sm"/>
                    </a:lnB>
                    <a:solidFill>
                      <a:schemeClr val="accent2"/>
                    </a:solidFill>
                  </a:tcPr>
                </a:tc>
                <a:tc>
                  <a:txBody>
                    <a:bodyPr/>
                    <a:lstStyle/>
                    <a:p>
                      <a:pPr marL="0" marR="0" lvl="0" indent="0" algn="l" rtl="0">
                        <a:lnSpc>
                          <a:spcPct val="140016"/>
                        </a:lnSpc>
                        <a:spcBef>
                          <a:spcPts val="0"/>
                        </a:spcBef>
                        <a:spcAft>
                          <a:spcPts val="0"/>
                        </a:spcAft>
                        <a:buNone/>
                      </a:pPr>
                      <a:r>
                        <a:rPr lang="de-DE" sz="2000" u="none" strike="noStrike" cap="none" dirty="0">
                          <a:solidFill>
                            <a:srgbClr val="FFFFFF"/>
                          </a:solidFill>
                          <a:latin typeface="Poppins" panose="00000500000000000000" pitchFamily="2" charset="-18"/>
                          <a:ea typeface="Open Sans"/>
                          <a:cs typeface="Poppins" panose="00000500000000000000" pitchFamily="2" charset="-18"/>
                          <a:sym typeface="Open Sans"/>
                        </a:rPr>
                        <a:t>Ein </a:t>
                      </a:r>
                      <a:r>
                        <a:rPr lang="de-DE" sz="2000" u="none" strike="noStrike" cap="none" dirty="0" err="1">
                          <a:solidFill>
                            <a:srgbClr val="FFFFFF"/>
                          </a:solidFill>
                          <a:latin typeface="Poppins" panose="00000500000000000000" pitchFamily="2" charset="-18"/>
                          <a:ea typeface="Open Sans"/>
                          <a:cs typeface="Poppins" panose="00000500000000000000" pitchFamily="2" charset="-18"/>
                          <a:sym typeface="Open Sans"/>
                        </a:rPr>
                        <a:t>Economizer</a:t>
                      </a:r>
                      <a:r>
                        <a:rPr lang="de-DE" sz="2000" u="none" strike="noStrike" cap="none" dirty="0">
                          <a:solidFill>
                            <a:srgbClr val="FFFFFF"/>
                          </a:solidFill>
                          <a:latin typeface="Poppins" panose="00000500000000000000" pitchFamily="2" charset="-18"/>
                          <a:ea typeface="Open Sans"/>
                          <a:cs typeface="Poppins" panose="00000500000000000000" pitchFamily="2" charset="-18"/>
                          <a:sym typeface="Open Sans"/>
                        </a:rPr>
                        <a:t> ist Teil des Kühlsystems eines Gebäudes, das kühle Außenluft zum Kühlen des Gebäudes verwendet, anstatt die Klimaanlage zu betreiben. Dies wird normalerweise eingesetzt, wenn die Außenluft kühler ist als die Kühlsolltemperatur.</a:t>
                      </a:r>
                      <a:endParaRPr lang="en-US" sz="2000" u="none" strike="noStrike" cap="none" dirty="0">
                        <a:latin typeface="Poppins" panose="00000500000000000000" pitchFamily="2" charset="-18"/>
                        <a:cs typeface="Poppins" panose="00000500000000000000" pitchFamily="2" charset="-18"/>
                      </a:endParaRPr>
                    </a:p>
                    <a:p>
                      <a:pPr marL="0" marR="0" lvl="0" indent="0" algn="l" rtl="0">
                        <a:lnSpc>
                          <a:spcPct val="305363"/>
                        </a:lnSpc>
                        <a:spcBef>
                          <a:spcPts val="0"/>
                        </a:spcBef>
                        <a:spcAft>
                          <a:spcPts val="0"/>
                        </a:spcAft>
                        <a:buNone/>
                      </a:pPr>
                      <a:endParaRPr sz="2000" u="none" strike="noStrike" cap="none" dirty="0">
                        <a:latin typeface="Poppins" panose="00000500000000000000" pitchFamily="2" charset="-18"/>
                        <a:cs typeface="Poppins" panose="00000500000000000000" pitchFamily="2" charset="-18"/>
                      </a:endParaRPr>
                    </a:p>
                  </a:txBody>
                  <a:tcPr marL="190500" marR="190500" marT="190500" marB="190500" anchor="ctr">
                    <a:lnL w="38100" cap="flat" cmpd="sng" algn="ctr">
                      <a:solidFill>
                        <a:srgbClr val="000000"/>
                      </a:solidFill>
                      <a:prstDash val="solid"/>
                      <a:round/>
                      <a:headEnd type="none" w="sm" len="sm"/>
                      <a:tailEnd type="none" w="sm" len="sm"/>
                    </a:lnL>
                    <a:lnR w="38100" cap="flat" cmpd="sng">
                      <a:solidFill>
                        <a:srgbClr val="000000"/>
                      </a:solidFill>
                      <a:prstDash val="solid"/>
                      <a:round/>
                      <a:headEnd type="none" w="sm" len="sm"/>
                      <a:tailEnd type="none" w="sm" len="sm"/>
                    </a:lnR>
                    <a:lnT w="38100" cap="flat" cmpd="sng" algn="ctr">
                      <a:solidFill>
                        <a:srgbClr val="000000"/>
                      </a:solidFill>
                      <a:prstDash val="solid"/>
                      <a:round/>
                      <a:headEnd type="none" w="sm" len="sm"/>
                      <a:tailEnd type="none" w="sm" len="sm"/>
                    </a:lnT>
                    <a:lnB w="38100" cap="flat" cmpd="sng">
                      <a:solidFill>
                        <a:srgbClr val="000000"/>
                      </a:solidFill>
                      <a:prstDash val="solid"/>
                      <a:round/>
                      <a:headEnd type="none" w="sm" len="sm"/>
                      <a:tailEnd type="none" w="sm" len="sm"/>
                    </a:lnB>
                    <a:solidFill>
                      <a:schemeClr val="accent2"/>
                    </a:solidFill>
                  </a:tcPr>
                </a:tc>
                <a:extLst>
                  <a:ext uri="{0D108BD9-81ED-4DB2-BD59-A6C34878D82A}">
                    <a16:rowId xmlns:a16="http://schemas.microsoft.com/office/drawing/2014/main" val="10001"/>
                  </a:ext>
                </a:extLst>
              </a:tr>
            </a:tbl>
          </a:graphicData>
        </a:graphic>
      </p:graphicFrame>
      <p:sp>
        <p:nvSpPr>
          <p:cNvPr id="7" name="Google Shape;403;p17">
            <a:extLst>
              <a:ext uri="{FF2B5EF4-FFF2-40B4-BE49-F238E27FC236}">
                <a16:creationId xmlns:a16="http://schemas.microsoft.com/office/drawing/2014/main" id="{BDFE4340-5CAC-68D9-2D6E-AD4602B0682D}"/>
              </a:ext>
            </a:extLst>
          </p:cNvPr>
          <p:cNvSpPr txBox="1"/>
          <p:nvPr/>
        </p:nvSpPr>
        <p:spPr>
          <a:xfrm>
            <a:off x="919853" y="661798"/>
            <a:ext cx="12410482" cy="969496"/>
          </a:xfrm>
          <a:prstGeom prst="rect">
            <a:avLst/>
          </a:prstGeom>
          <a:noFill/>
          <a:ln>
            <a:noFill/>
          </a:ln>
        </p:spPr>
        <p:txBody>
          <a:bodyPr spcFirstLastPara="1" wrap="square" lIns="0" tIns="0" rIns="0" bIns="0" anchor="t" anchorCtr="0">
            <a:spAutoFit/>
          </a:bodyPr>
          <a:lstStyle/>
          <a:p>
            <a:pPr marL="0" marR="0" lvl="0" indent="0" algn="l" rtl="0">
              <a:lnSpc>
                <a:spcPct val="139977"/>
              </a:lnSpc>
              <a:spcBef>
                <a:spcPts val="0"/>
              </a:spcBef>
              <a:spcAft>
                <a:spcPts val="0"/>
              </a:spcAft>
              <a:buNone/>
            </a:pPr>
            <a:r>
              <a:rPr lang="sk-SK" sz="4500" b="1" dirty="0" err="1">
                <a:latin typeface="Poppins" panose="00000500000000000000" pitchFamily="2" charset="-18"/>
                <a:cs typeface="Poppins" panose="00000500000000000000" pitchFamily="2" charset="-18"/>
              </a:rPr>
              <a:t>Zusätzliche</a:t>
            </a:r>
            <a:r>
              <a:rPr lang="sk-SK" sz="4500" b="1" dirty="0">
                <a:latin typeface="Poppins" panose="00000500000000000000" pitchFamily="2" charset="-18"/>
                <a:cs typeface="Poppins" panose="00000500000000000000" pitchFamily="2" charset="-18"/>
              </a:rPr>
              <a:t> </a:t>
            </a:r>
            <a:r>
              <a:rPr lang="sk-SK" sz="4500" b="1" dirty="0" err="1">
                <a:latin typeface="Poppins" panose="00000500000000000000" pitchFamily="2" charset="-18"/>
                <a:cs typeface="Poppins" panose="00000500000000000000" pitchFamily="2" charset="-18"/>
              </a:rPr>
              <a:t>Komponenten</a:t>
            </a:r>
            <a:endParaRPr sz="4500" b="1" dirty="0">
              <a:latin typeface="Poppins" panose="00000500000000000000" pitchFamily="2" charset="-18"/>
              <a:cs typeface="Poppins" panose="00000500000000000000" pitchFamily="2" charset="-18"/>
            </a:endParaRPr>
          </a:p>
        </p:txBody>
      </p:sp>
      <p:sp>
        <p:nvSpPr>
          <p:cNvPr id="2" name="Freeform 21">
            <a:extLst>
              <a:ext uri="{FF2B5EF4-FFF2-40B4-BE49-F238E27FC236}">
                <a16:creationId xmlns:a16="http://schemas.microsoft.com/office/drawing/2014/main" id="{BE348118-8357-FF47-0001-94A93557BE72}"/>
              </a:ext>
            </a:extLst>
          </p:cNvPr>
          <p:cNvSpPr/>
          <p:nvPr/>
        </p:nvSpPr>
        <p:spPr>
          <a:xfrm>
            <a:off x="12115367" y="-220069"/>
            <a:ext cx="2329976" cy="2031179"/>
          </a:xfrm>
          <a:custGeom>
            <a:avLst/>
            <a:gdLst/>
            <a:ahLst/>
            <a:cxnLst/>
            <a:rect l="l" t="t" r="r" b="b"/>
            <a:pathLst>
              <a:path w="2378685" h="2378685">
                <a:moveTo>
                  <a:pt x="0" y="0"/>
                </a:moveTo>
                <a:lnTo>
                  <a:pt x="2378684" y="0"/>
                </a:lnTo>
                <a:lnTo>
                  <a:pt x="2378684" y="2378685"/>
                </a:lnTo>
                <a:lnTo>
                  <a:pt x="0" y="2378685"/>
                </a:lnTo>
                <a:lnTo>
                  <a:pt x="0" y="0"/>
                </a:lnTo>
                <a:close/>
              </a:path>
            </a:pathLst>
          </a:custGeom>
          <a:blipFill>
            <a:blip r:embed="rId2"/>
            <a:stretch>
              <a:fillRect/>
            </a:stretch>
          </a:blipFill>
        </p:spPr>
      </p:sp>
      <p:pic>
        <p:nvPicPr>
          <p:cNvPr id="5" name="Obrázok 4">
            <a:extLst>
              <a:ext uri="{FF2B5EF4-FFF2-40B4-BE49-F238E27FC236}">
                <a16:creationId xmlns:a16="http://schemas.microsoft.com/office/drawing/2014/main" id="{2F177226-1D7E-4D1C-6B40-6BC0ED22690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4495400" y="229784"/>
            <a:ext cx="3106800" cy="684317"/>
          </a:xfrm>
          <a:prstGeom prst="rect">
            <a:avLst/>
          </a:prstGeom>
        </p:spPr>
      </p:pic>
      <p:pic>
        <p:nvPicPr>
          <p:cNvPr id="3" name="Obrázok 2">
            <a:extLst>
              <a:ext uri="{FF2B5EF4-FFF2-40B4-BE49-F238E27FC236}">
                <a16:creationId xmlns:a16="http://schemas.microsoft.com/office/drawing/2014/main" id="{BAF3EB21-5978-3F4C-6325-20D4EC498DB2}"/>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4253973" y="204735"/>
            <a:ext cx="3500627" cy="734415"/>
          </a:xfrm>
          <a:prstGeom prst="rect">
            <a:avLst/>
          </a:prstGeom>
        </p:spPr>
      </p:pic>
    </p:spTree>
    <p:extLst>
      <p:ext uri="{BB962C8B-B14F-4D97-AF65-F5344CB8AC3E}">
        <p14:creationId xmlns:p14="http://schemas.microsoft.com/office/powerpoint/2010/main" val="225568505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0" y="114300"/>
            <a:ext cx="7088749" cy="10172700"/>
            <a:chOff x="0" y="0"/>
            <a:chExt cx="1866996" cy="2709333"/>
          </a:xfrm>
          <a:solidFill>
            <a:srgbClr val="CC5B60"/>
          </a:solidFill>
        </p:grpSpPr>
        <p:sp>
          <p:nvSpPr>
            <p:cNvPr id="3" name="Freeform 3"/>
            <p:cNvSpPr/>
            <p:nvPr/>
          </p:nvSpPr>
          <p:spPr>
            <a:xfrm>
              <a:off x="0" y="0"/>
              <a:ext cx="1866996" cy="2709333"/>
            </a:xfrm>
            <a:custGeom>
              <a:avLst/>
              <a:gdLst/>
              <a:ahLst/>
              <a:cxnLst/>
              <a:rect l="l" t="t" r="r" b="b"/>
              <a:pathLst>
                <a:path w="1866996" h="2709333">
                  <a:moveTo>
                    <a:pt x="0" y="0"/>
                  </a:moveTo>
                  <a:lnTo>
                    <a:pt x="1866996" y="0"/>
                  </a:lnTo>
                  <a:lnTo>
                    <a:pt x="1866996" y="2709333"/>
                  </a:lnTo>
                  <a:lnTo>
                    <a:pt x="0" y="2709333"/>
                  </a:lnTo>
                  <a:close/>
                </a:path>
              </a:pathLst>
            </a:custGeom>
            <a:grpFill/>
          </p:spPr>
        </p:sp>
        <p:sp>
          <p:nvSpPr>
            <p:cNvPr id="4" name="TextBox 4"/>
            <p:cNvSpPr txBox="1"/>
            <p:nvPr/>
          </p:nvSpPr>
          <p:spPr>
            <a:xfrm>
              <a:off x="0" y="-38100"/>
              <a:ext cx="1866996" cy="2747433"/>
            </a:xfrm>
            <a:prstGeom prst="rect">
              <a:avLst/>
            </a:prstGeom>
            <a:grpFill/>
          </p:spPr>
          <p:txBody>
            <a:bodyPr lIns="50800" tIns="50800" rIns="50800" bIns="50800" rtlCol="0" anchor="ctr"/>
            <a:lstStyle/>
            <a:p>
              <a:pPr algn="ctr">
                <a:lnSpc>
                  <a:spcPts val="2659"/>
                </a:lnSpc>
              </a:pPr>
              <a:endParaRPr/>
            </a:p>
          </p:txBody>
        </p:sp>
      </p:grpSp>
      <p:sp>
        <p:nvSpPr>
          <p:cNvPr id="5" name="AutoShape 5"/>
          <p:cNvSpPr/>
          <p:nvPr/>
        </p:nvSpPr>
        <p:spPr>
          <a:xfrm>
            <a:off x="540935" y="2552700"/>
            <a:ext cx="1310100" cy="0"/>
          </a:xfrm>
          <a:prstGeom prst="line">
            <a:avLst/>
          </a:prstGeom>
          <a:ln w="95250" cap="flat">
            <a:solidFill>
              <a:srgbClr val="FFFFFF"/>
            </a:solidFill>
            <a:prstDash val="solid"/>
            <a:headEnd type="none" w="sm" len="sm"/>
            <a:tailEnd type="none" w="sm" len="sm"/>
          </a:ln>
        </p:spPr>
      </p:sp>
      <p:pic>
        <p:nvPicPr>
          <p:cNvPr id="12" name="Obrázok 11">
            <a:extLst>
              <a:ext uri="{FF2B5EF4-FFF2-40B4-BE49-F238E27FC236}">
                <a16:creationId xmlns:a16="http://schemas.microsoft.com/office/drawing/2014/main" id="{7B5DC8E5-1EF4-420E-DDE9-74E77877D1CE}"/>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587738" y="1621840"/>
            <a:ext cx="8337600" cy="8337600"/>
          </a:xfrm>
          <a:prstGeom prst="rect">
            <a:avLst/>
          </a:prstGeom>
        </p:spPr>
      </p:pic>
      <p:sp>
        <p:nvSpPr>
          <p:cNvPr id="8" name="Google Shape;424;p19">
            <a:extLst>
              <a:ext uri="{FF2B5EF4-FFF2-40B4-BE49-F238E27FC236}">
                <a16:creationId xmlns:a16="http://schemas.microsoft.com/office/drawing/2014/main" id="{356ECDA6-58AF-6FF1-95DA-06382C1FBCFF}"/>
              </a:ext>
            </a:extLst>
          </p:cNvPr>
          <p:cNvSpPr txBox="1"/>
          <p:nvPr/>
        </p:nvSpPr>
        <p:spPr>
          <a:xfrm>
            <a:off x="533400" y="342900"/>
            <a:ext cx="5234136" cy="2077492"/>
          </a:xfrm>
          <a:prstGeom prst="rect">
            <a:avLst/>
          </a:prstGeom>
          <a:noFill/>
          <a:ln>
            <a:noFill/>
          </a:ln>
        </p:spPr>
        <p:txBody>
          <a:bodyPr spcFirstLastPara="1" wrap="square" lIns="0" tIns="0" rIns="0" bIns="0" anchor="t" anchorCtr="0">
            <a:spAutoFit/>
          </a:bodyPr>
          <a:lstStyle/>
          <a:p>
            <a:pPr marL="0" marR="0" lvl="0" indent="0" algn="l" rtl="0">
              <a:spcBef>
                <a:spcPts val="0"/>
              </a:spcBef>
              <a:spcAft>
                <a:spcPts val="0"/>
              </a:spcAft>
              <a:buNone/>
            </a:pPr>
            <a:r>
              <a:rPr lang="sk-SK" sz="4500" b="1" dirty="0" err="1">
                <a:solidFill>
                  <a:schemeClr val="bg1"/>
                </a:solidFill>
                <a:latin typeface="Poppins" panose="00000500000000000000" pitchFamily="2" charset="-18"/>
                <a:cs typeface="Poppins" panose="00000500000000000000" pitchFamily="2" charset="-18"/>
              </a:rPr>
              <a:t>Gängige</a:t>
            </a:r>
            <a:r>
              <a:rPr lang="sk-SK" sz="4500" b="1" dirty="0">
                <a:solidFill>
                  <a:schemeClr val="bg1"/>
                </a:solidFill>
                <a:latin typeface="Poppins" panose="00000500000000000000" pitchFamily="2" charset="-18"/>
                <a:cs typeface="Poppins" panose="00000500000000000000" pitchFamily="2" charset="-18"/>
              </a:rPr>
              <a:t> </a:t>
            </a:r>
            <a:r>
              <a:rPr lang="sk-SK" sz="4500" b="1" dirty="0" err="1">
                <a:solidFill>
                  <a:schemeClr val="bg1"/>
                </a:solidFill>
                <a:latin typeface="Poppins" panose="00000500000000000000" pitchFamily="2" charset="-18"/>
                <a:cs typeface="Poppins" panose="00000500000000000000" pitchFamily="2" charset="-18"/>
              </a:rPr>
              <a:t>Klimatechnik</a:t>
            </a:r>
            <a:r>
              <a:rPr lang="de-DE" sz="4500" b="1" dirty="0">
                <a:solidFill>
                  <a:schemeClr val="bg1"/>
                </a:solidFill>
                <a:latin typeface="Poppins" panose="00000500000000000000" pitchFamily="2" charset="-18"/>
                <a:cs typeface="Poppins" panose="00000500000000000000" pitchFamily="2" charset="-18"/>
              </a:rPr>
              <a:t> </a:t>
            </a:r>
            <a:r>
              <a:rPr lang="sk-SK" sz="4500" b="1" dirty="0">
                <a:solidFill>
                  <a:schemeClr val="bg1"/>
                </a:solidFill>
                <a:latin typeface="Poppins" panose="00000500000000000000" pitchFamily="2" charset="-18"/>
                <a:cs typeface="Poppins" panose="00000500000000000000" pitchFamily="2" charset="-18"/>
              </a:rPr>
              <a:t>-</a:t>
            </a:r>
            <a:r>
              <a:rPr lang="sk-SK" sz="4500" b="1" dirty="0" err="1">
                <a:solidFill>
                  <a:schemeClr val="bg1"/>
                </a:solidFill>
                <a:latin typeface="Poppins" panose="00000500000000000000" pitchFamily="2" charset="-18"/>
                <a:cs typeface="Poppins" panose="00000500000000000000" pitchFamily="2" charset="-18"/>
              </a:rPr>
              <a:t>Systemtypen</a:t>
            </a:r>
            <a:endParaRPr sz="4500" b="1" dirty="0">
              <a:solidFill>
                <a:schemeClr val="bg1"/>
              </a:solidFill>
              <a:latin typeface="Poppins" panose="00000500000000000000" pitchFamily="2" charset="-18"/>
              <a:cs typeface="Poppins" panose="00000500000000000000" pitchFamily="2" charset="-18"/>
            </a:endParaRPr>
          </a:p>
        </p:txBody>
      </p:sp>
      <p:sp>
        <p:nvSpPr>
          <p:cNvPr id="11" name="Google Shape;425;p19">
            <a:extLst>
              <a:ext uri="{FF2B5EF4-FFF2-40B4-BE49-F238E27FC236}">
                <a16:creationId xmlns:a16="http://schemas.microsoft.com/office/drawing/2014/main" id="{CC81AFC7-5EED-9B4A-9203-99D133207B4F}"/>
              </a:ext>
            </a:extLst>
          </p:cNvPr>
          <p:cNvSpPr txBox="1"/>
          <p:nvPr/>
        </p:nvSpPr>
        <p:spPr>
          <a:xfrm>
            <a:off x="937260" y="3108196"/>
            <a:ext cx="5736000" cy="3877985"/>
          </a:xfrm>
          <a:prstGeom prst="rect">
            <a:avLst/>
          </a:prstGeom>
          <a:noFill/>
          <a:ln>
            <a:noFill/>
          </a:ln>
        </p:spPr>
        <p:txBody>
          <a:bodyPr spcFirstLastPara="1" wrap="square" lIns="0" tIns="0" rIns="0" bIns="0" anchor="t" anchorCtr="0">
            <a:spAutoFit/>
          </a:bodyPr>
          <a:lstStyle/>
          <a:p>
            <a:pPr marL="0" marR="0" lvl="0" indent="0" algn="l" rtl="0">
              <a:lnSpc>
                <a:spcPct val="140000"/>
              </a:lnSpc>
              <a:spcBef>
                <a:spcPts val="0"/>
              </a:spcBef>
              <a:spcAft>
                <a:spcPts val="0"/>
              </a:spcAft>
              <a:buNone/>
            </a:pPr>
            <a:r>
              <a:rPr lang="de-DE" sz="2000" b="1" dirty="0">
                <a:solidFill>
                  <a:schemeClr val="bg1"/>
                </a:solidFill>
                <a:latin typeface="Poppins" panose="00000500000000000000" pitchFamily="2" charset="-18"/>
                <a:cs typeface="Poppins" panose="00000500000000000000" pitchFamily="2" charset="-18"/>
              </a:rPr>
              <a:t>Arten von HLK-Kanalsystemen</a:t>
            </a:r>
          </a:p>
          <a:p>
            <a:pPr marL="0" marR="0" lvl="0" indent="0" algn="l" rtl="0">
              <a:lnSpc>
                <a:spcPct val="140000"/>
              </a:lnSpc>
              <a:spcBef>
                <a:spcPts val="0"/>
              </a:spcBef>
              <a:spcAft>
                <a:spcPts val="0"/>
              </a:spcAft>
              <a:buNone/>
            </a:pPr>
            <a:r>
              <a:rPr lang="de-DE" sz="2000" dirty="0">
                <a:solidFill>
                  <a:schemeClr val="bg1"/>
                </a:solidFill>
                <a:latin typeface="Poppins" panose="00000500000000000000" pitchFamily="2" charset="-18"/>
                <a:cs typeface="Poppins" panose="00000500000000000000" pitchFamily="2" charset="-18"/>
              </a:rPr>
              <a:t>Wenn ein Gebäude Lüftungsöffnungen zum Abpumpen von Warm- und Kaltluft verwendet, ist es wahrscheinlich mit einem HLK-Kanalsystem ausgestattet. HLK-Kanalsysteme sind in Wohn- und Geschäftsgebäuden Standard und umfassen jedes Heiz- oder Kühlsystem, das Luft durch eine Reihe von Luftkanälen verteilt.</a:t>
            </a:r>
            <a:endParaRPr sz="2000" dirty="0">
              <a:solidFill>
                <a:schemeClr val="bg1"/>
              </a:solidFill>
              <a:latin typeface="Poppins" panose="00000500000000000000" pitchFamily="2" charset="-18"/>
              <a:cs typeface="Poppins" panose="00000500000000000000" pitchFamily="2" charset="-18"/>
            </a:endParaRPr>
          </a:p>
        </p:txBody>
      </p:sp>
      <p:sp>
        <p:nvSpPr>
          <p:cNvPr id="9" name="Freeform 21">
            <a:extLst>
              <a:ext uri="{FF2B5EF4-FFF2-40B4-BE49-F238E27FC236}">
                <a16:creationId xmlns:a16="http://schemas.microsoft.com/office/drawing/2014/main" id="{580547C1-A7D5-6AE9-D0AA-09EC0268EA7B}"/>
              </a:ext>
            </a:extLst>
          </p:cNvPr>
          <p:cNvSpPr/>
          <p:nvPr/>
        </p:nvSpPr>
        <p:spPr>
          <a:xfrm>
            <a:off x="12115367" y="-220069"/>
            <a:ext cx="2329976" cy="2031179"/>
          </a:xfrm>
          <a:custGeom>
            <a:avLst/>
            <a:gdLst/>
            <a:ahLst/>
            <a:cxnLst/>
            <a:rect l="l" t="t" r="r" b="b"/>
            <a:pathLst>
              <a:path w="2378685" h="2378685">
                <a:moveTo>
                  <a:pt x="0" y="0"/>
                </a:moveTo>
                <a:lnTo>
                  <a:pt x="2378684" y="0"/>
                </a:lnTo>
                <a:lnTo>
                  <a:pt x="2378684" y="2378685"/>
                </a:lnTo>
                <a:lnTo>
                  <a:pt x="0" y="2378685"/>
                </a:lnTo>
                <a:lnTo>
                  <a:pt x="0" y="0"/>
                </a:lnTo>
                <a:close/>
              </a:path>
            </a:pathLst>
          </a:custGeom>
          <a:blipFill>
            <a:blip r:embed="rId3"/>
            <a:stretch>
              <a:fillRect/>
            </a:stretch>
          </a:blipFill>
        </p:spPr>
      </p:sp>
      <p:pic>
        <p:nvPicPr>
          <p:cNvPr id="10" name="Obrázok 9">
            <a:extLst>
              <a:ext uri="{FF2B5EF4-FFF2-40B4-BE49-F238E27FC236}">
                <a16:creationId xmlns:a16="http://schemas.microsoft.com/office/drawing/2014/main" id="{51009419-B549-BF11-53E3-3B264FCD31DD}"/>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4495400" y="229784"/>
            <a:ext cx="3106800" cy="684317"/>
          </a:xfrm>
          <a:prstGeom prst="rect">
            <a:avLst/>
          </a:prstGeom>
        </p:spPr>
      </p:pic>
      <p:pic>
        <p:nvPicPr>
          <p:cNvPr id="6" name="Obrázok 5">
            <a:extLst>
              <a:ext uri="{FF2B5EF4-FFF2-40B4-BE49-F238E27FC236}">
                <a16:creationId xmlns:a16="http://schemas.microsoft.com/office/drawing/2014/main" id="{F89C01AB-EF4E-5428-C278-64A1F653BAC8}"/>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4253973" y="204735"/>
            <a:ext cx="3500627" cy="734415"/>
          </a:xfrm>
          <a:prstGeom prst="rect">
            <a:avLst/>
          </a:prstGeom>
        </p:spPr>
      </p:pic>
    </p:spTree>
    <p:extLst>
      <p:ext uri="{BB962C8B-B14F-4D97-AF65-F5344CB8AC3E}">
        <p14:creationId xmlns:p14="http://schemas.microsoft.com/office/powerpoint/2010/main" val="34952514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0" name="Group 2">
            <a:extLst>
              <a:ext uri="{FF2B5EF4-FFF2-40B4-BE49-F238E27FC236}">
                <a16:creationId xmlns:a16="http://schemas.microsoft.com/office/drawing/2014/main" id="{B56FE4D2-B010-B3E0-08ED-44D91C3FCCA1}"/>
              </a:ext>
            </a:extLst>
          </p:cNvPr>
          <p:cNvGrpSpPr/>
          <p:nvPr/>
        </p:nvGrpSpPr>
        <p:grpSpPr>
          <a:xfrm>
            <a:off x="434" y="114300"/>
            <a:ext cx="12114933" cy="2031178"/>
            <a:chOff x="0" y="0"/>
            <a:chExt cx="3737049" cy="690393"/>
          </a:xfrm>
          <a:solidFill>
            <a:srgbClr val="CC5B60"/>
          </a:solidFill>
        </p:grpSpPr>
        <p:sp>
          <p:nvSpPr>
            <p:cNvPr id="31" name="Freeform 3">
              <a:extLst>
                <a:ext uri="{FF2B5EF4-FFF2-40B4-BE49-F238E27FC236}">
                  <a16:creationId xmlns:a16="http://schemas.microsoft.com/office/drawing/2014/main" id="{4621648B-7450-F1E9-0EB9-7DA7E7DEF188}"/>
                </a:ext>
              </a:extLst>
            </p:cNvPr>
            <p:cNvSpPr/>
            <p:nvPr/>
          </p:nvSpPr>
          <p:spPr>
            <a:xfrm>
              <a:off x="0" y="0"/>
              <a:ext cx="3737049" cy="690393"/>
            </a:xfrm>
            <a:custGeom>
              <a:avLst/>
              <a:gdLst/>
              <a:ahLst/>
              <a:cxnLst/>
              <a:rect l="l" t="t" r="r" b="b"/>
              <a:pathLst>
                <a:path w="3737049" h="690393">
                  <a:moveTo>
                    <a:pt x="0" y="0"/>
                  </a:moveTo>
                  <a:lnTo>
                    <a:pt x="3737049" y="0"/>
                  </a:lnTo>
                  <a:lnTo>
                    <a:pt x="3737049" y="690393"/>
                  </a:lnTo>
                  <a:lnTo>
                    <a:pt x="0" y="690393"/>
                  </a:lnTo>
                  <a:close/>
                </a:path>
              </a:pathLst>
            </a:custGeom>
            <a:grpFill/>
          </p:spPr>
        </p:sp>
        <p:sp>
          <p:nvSpPr>
            <p:cNvPr id="32" name="TextBox 4">
              <a:extLst>
                <a:ext uri="{FF2B5EF4-FFF2-40B4-BE49-F238E27FC236}">
                  <a16:creationId xmlns:a16="http://schemas.microsoft.com/office/drawing/2014/main" id="{51B2AE0A-1786-DBB7-93D6-F7F632C6465B}"/>
                </a:ext>
              </a:extLst>
            </p:cNvPr>
            <p:cNvSpPr txBox="1"/>
            <p:nvPr/>
          </p:nvSpPr>
          <p:spPr>
            <a:xfrm>
              <a:off x="0" y="-38100"/>
              <a:ext cx="3737049" cy="728493"/>
            </a:xfrm>
            <a:prstGeom prst="rect">
              <a:avLst/>
            </a:prstGeom>
            <a:grpFill/>
          </p:spPr>
          <p:txBody>
            <a:bodyPr lIns="50800" tIns="50800" rIns="50800" bIns="50800" rtlCol="0" anchor="ctr"/>
            <a:lstStyle/>
            <a:p>
              <a:pPr algn="ctr">
                <a:lnSpc>
                  <a:spcPts val="2659"/>
                </a:lnSpc>
              </a:pPr>
              <a:endParaRPr/>
            </a:p>
          </p:txBody>
        </p:sp>
      </p:grpSp>
      <p:grpSp>
        <p:nvGrpSpPr>
          <p:cNvPr id="5" name="Group 5"/>
          <p:cNvGrpSpPr/>
          <p:nvPr/>
        </p:nvGrpSpPr>
        <p:grpSpPr>
          <a:xfrm>
            <a:off x="1018162" y="2723538"/>
            <a:ext cx="7749325" cy="6915762"/>
            <a:chOff x="0" y="0"/>
            <a:chExt cx="2040975" cy="1875480"/>
          </a:xfrm>
          <a:solidFill>
            <a:srgbClr val="CC5B60"/>
          </a:solidFill>
        </p:grpSpPr>
        <p:sp>
          <p:nvSpPr>
            <p:cNvPr id="6" name="Freeform 6"/>
            <p:cNvSpPr/>
            <p:nvPr/>
          </p:nvSpPr>
          <p:spPr>
            <a:xfrm>
              <a:off x="0" y="0"/>
              <a:ext cx="2040975" cy="1875480"/>
            </a:xfrm>
            <a:custGeom>
              <a:avLst/>
              <a:gdLst/>
              <a:ahLst/>
              <a:cxnLst/>
              <a:rect l="l" t="t" r="r" b="b"/>
              <a:pathLst>
                <a:path w="2040975" h="1875480">
                  <a:moveTo>
                    <a:pt x="50951" y="0"/>
                  </a:moveTo>
                  <a:lnTo>
                    <a:pt x="1990023" y="0"/>
                  </a:lnTo>
                  <a:cubicBezTo>
                    <a:pt x="2018163" y="0"/>
                    <a:pt x="2040975" y="22812"/>
                    <a:pt x="2040975" y="50951"/>
                  </a:cubicBezTo>
                  <a:lnTo>
                    <a:pt x="2040975" y="1824528"/>
                  </a:lnTo>
                  <a:cubicBezTo>
                    <a:pt x="2040975" y="1852668"/>
                    <a:pt x="2018163" y="1875480"/>
                    <a:pt x="1990023" y="1875480"/>
                  </a:cubicBezTo>
                  <a:lnTo>
                    <a:pt x="50951" y="1875480"/>
                  </a:lnTo>
                  <a:cubicBezTo>
                    <a:pt x="22812" y="1875480"/>
                    <a:pt x="0" y="1852668"/>
                    <a:pt x="0" y="1824528"/>
                  </a:cubicBezTo>
                  <a:lnTo>
                    <a:pt x="0" y="50951"/>
                  </a:lnTo>
                  <a:cubicBezTo>
                    <a:pt x="0" y="22812"/>
                    <a:pt x="22812" y="0"/>
                    <a:pt x="50951" y="0"/>
                  </a:cubicBezTo>
                  <a:close/>
                </a:path>
              </a:pathLst>
            </a:custGeom>
            <a:grpFill/>
          </p:spPr>
        </p:sp>
        <p:sp>
          <p:nvSpPr>
            <p:cNvPr id="7" name="TextBox 7"/>
            <p:cNvSpPr txBox="1"/>
            <p:nvPr/>
          </p:nvSpPr>
          <p:spPr>
            <a:xfrm>
              <a:off x="0" y="-38100"/>
              <a:ext cx="2040975" cy="1913580"/>
            </a:xfrm>
            <a:prstGeom prst="rect">
              <a:avLst/>
            </a:prstGeom>
            <a:grpFill/>
          </p:spPr>
          <p:txBody>
            <a:bodyPr lIns="50800" tIns="50800" rIns="50800" bIns="50800" rtlCol="0" anchor="ctr"/>
            <a:lstStyle/>
            <a:p>
              <a:pPr algn="ctr">
                <a:lnSpc>
                  <a:spcPts val="2659"/>
                </a:lnSpc>
              </a:pPr>
              <a:endParaRPr/>
            </a:p>
          </p:txBody>
        </p:sp>
      </p:grpSp>
      <p:sp>
        <p:nvSpPr>
          <p:cNvPr id="14" name="AutoShape 14"/>
          <p:cNvSpPr/>
          <p:nvPr/>
        </p:nvSpPr>
        <p:spPr>
          <a:xfrm>
            <a:off x="594900" y="1181100"/>
            <a:ext cx="1310100" cy="0"/>
          </a:xfrm>
          <a:prstGeom prst="line">
            <a:avLst/>
          </a:prstGeom>
          <a:ln w="95250" cap="flat">
            <a:solidFill>
              <a:srgbClr val="FFFFFF"/>
            </a:solidFill>
            <a:prstDash val="solid"/>
            <a:headEnd type="none" w="sm" len="sm"/>
            <a:tailEnd type="none" w="sm" len="sm"/>
          </a:ln>
        </p:spPr>
      </p:sp>
      <p:grpSp>
        <p:nvGrpSpPr>
          <p:cNvPr id="17" name="Group 17"/>
          <p:cNvGrpSpPr/>
          <p:nvPr/>
        </p:nvGrpSpPr>
        <p:grpSpPr>
          <a:xfrm>
            <a:off x="9380519" y="2723538"/>
            <a:ext cx="7749325" cy="6915762"/>
            <a:chOff x="0" y="0"/>
            <a:chExt cx="2040975" cy="1875480"/>
          </a:xfrm>
          <a:solidFill>
            <a:srgbClr val="CC5B60"/>
          </a:solidFill>
        </p:grpSpPr>
        <p:sp>
          <p:nvSpPr>
            <p:cNvPr id="18" name="Freeform 18"/>
            <p:cNvSpPr/>
            <p:nvPr/>
          </p:nvSpPr>
          <p:spPr>
            <a:xfrm>
              <a:off x="0" y="0"/>
              <a:ext cx="2040975" cy="1875480"/>
            </a:xfrm>
            <a:custGeom>
              <a:avLst/>
              <a:gdLst/>
              <a:ahLst/>
              <a:cxnLst/>
              <a:rect l="l" t="t" r="r" b="b"/>
              <a:pathLst>
                <a:path w="2040975" h="1875480">
                  <a:moveTo>
                    <a:pt x="50951" y="0"/>
                  </a:moveTo>
                  <a:lnTo>
                    <a:pt x="1990023" y="0"/>
                  </a:lnTo>
                  <a:cubicBezTo>
                    <a:pt x="2018163" y="0"/>
                    <a:pt x="2040975" y="22812"/>
                    <a:pt x="2040975" y="50951"/>
                  </a:cubicBezTo>
                  <a:lnTo>
                    <a:pt x="2040975" y="1824528"/>
                  </a:lnTo>
                  <a:cubicBezTo>
                    <a:pt x="2040975" y="1852668"/>
                    <a:pt x="2018163" y="1875480"/>
                    <a:pt x="1990023" y="1875480"/>
                  </a:cubicBezTo>
                  <a:lnTo>
                    <a:pt x="50951" y="1875480"/>
                  </a:lnTo>
                  <a:cubicBezTo>
                    <a:pt x="22812" y="1875480"/>
                    <a:pt x="0" y="1852668"/>
                    <a:pt x="0" y="1824528"/>
                  </a:cubicBezTo>
                  <a:lnTo>
                    <a:pt x="0" y="50951"/>
                  </a:lnTo>
                  <a:cubicBezTo>
                    <a:pt x="0" y="22812"/>
                    <a:pt x="22812" y="0"/>
                    <a:pt x="50951" y="0"/>
                  </a:cubicBezTo>
                  <a:close/>
                </a:path>
              </a:pathLst>
            </a:custGeom>
            <a:grpFill/>
          </p:spPr>
        </p:sp>
        <p:sp>
          <p:nvSpPr>
            <p:cNvPr id="19" name="TextBox 19"/>
            <p:cNvSpPr txBox="1"/>
            <p:nvPr/>
          </p:nvSpPr>
          <p:spPr>
            <a:xfrm>
              <a:off x="0" y="-38100"/>
              <a:ext cx="2040975" cy="1913580"/>
            </a:xfrm>
            <a:prstGeom prst="rect">
              <a:avLst/>
            </a:prstGeom>
            <a:grpFill/>
          </p:spPr>
          <p:txBody>
            <a:bodyPr lIns="50800" tIns="50800" rIns="50800" bIns="50800" rtlCol="0" anchor="ctr"/>
            <a:lstStyle/>
            <a:p>
              <a:pPr algn="ctr">
                <a:lnSpc>
                  <a:spcPts val="2659"/>
                </a:lnSpc>
              </a:pPr>
              <a:endParaRPr/>
            </a:p>
          </p:txBody>
        </p:sp>
      </p:grpSp>
      <p:sp>
        <p:nvSpPr>
          <p:cNvPr id="21" name="Freeform 21"/>
          <p:cNvSpPr/>
          <p:nvPr/>
        </p:nvSpPr>
        <p:spPr>
          <a:xfrm>
            <a:off x="16810636" y="8247665"/>
            <a:ext cx="2954728" cy="2954728"/>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B6B7"/>
          </a:solidFill>
          <a:ln w="571500" cap="sq">
            <a:solidFill>
              <a:srgbClr val="0345E4">
                <a:alpha val="19608"/>
              </a:srgbClr>
            </a:solidFill>
            <a:prstDash val="solid"/>
            <a:miter/>
          </a:ln>
        </p:spPr>
      </p:sp>
      <p:sp>
        <p:nvSpPr>
          <p:cNvPr id="2" name="Google Shape;424;p19">
            <a:extLst>
              <a:ext uri="{FF2B5EF4-FFF2-40B4-BE49-F238E27FC236}">
                <a16:creationId xmlns:a16="http://schemas.microsoft.com/office/drawing/2014/main" id="{DEC82F30-8D6E-CCCC-D874-593A28A7EE8F}"/>
              </a:ext>
            </a:extLst>
          </p:cNvPr>
          <p:cNvSpPr txBox="1"/>
          <p:nvPr/>
        </p:nvSpPr>
        <p:spPr>
          <a:xfrm>
            <a:off x="533399" y="342900"/>
            <a:ext cx="11455233" cy="692497"/>
          </a:xfrm>
          <a:prstGeom prst="rect">
            <a:avLst/>
          </a:prstGeom>
          <a:noFill/>
          <a:ln>
            <a:noFill/>
          </a:ln>
        </p:spPr>
        <p:txBody>
          <a:bodyPr spcFirstLastPara="1" wrap="square" lIns="0" tIns="0" rIns="0" bIns="0" anchor="t" anchorCtr="0">
            <a:spAutoFit/>
          </a:bodyPr>
          <a:lstStyle/>
          <a:p>
            <a:pPr marL="0" marR="0" lvl="0" indent="0" algn="l" rtl="0">
              <a:spcBef>
                <a:spcPts val="0"/>
              </a:spcBef>
              <a:spcAft>
                <a:spcPts val="0"/>
              </a:spcAft>
              <a:buNone/>
            </a:pPr>
            <a:r>
              <a:rPr lang="sk-SK" sz="4500" b="1" dirty="0" err="1">
                <a:solidFill>
                  <a:schemeClr val="bg1"/>
                </a:solidFill>
                <a:latin typeface="Poppins" panose="00000500000000000000" pitchFamily="2" charset="-18"/>
                <a:cs typeface="Poppins" panose="00000500000000000000" pitchFamily="2" charset="-18"/>
              </a:rPr>
              <a:t>Gängige</a:t>
            </a:r>
            <a:r>
              <a:rPr lang="sk-SK" sz="4500" b="1" dirty="0">
                <a:solidFill>
                  <a:schemeClr val="bg1"/>
                </a:solidFill>
                <a:latin typeface="Poppins" panose="00000500000000000000" pitchFamily="2" charset="-18"/>
                <a:cs typeface="Poppins" panose="00000500000000000000" pitchFamily="2" charset="-18"/>
              </a:rPr>
              <a:t> </a:t>
            </a:r>
            <a:r>
              <a:rPr lang="sk-SK" sz="4500" b="1" dirty="0" err="1">
                <a:solidFill>
                  <a:schemeClr val="bg1"/>
                </a:solidFill>
                <a:latin typeface="Poppins" panose="00000500000000000000" pitchFamily="2" charset="-18"/>
                <a:cs typeface="Poppins" panose="00000500000000000000" pitchFamily="2" charset="-18"/>
              </a:rPr>
              <a:t>Klimatechnik</a:t>
            </a:r>
            <a:r>
              <a:rPr lang="de-DE" sz="4500" b="1" dirty="0">
                <a:solidFill>
                  <a:schemeClr val="bg1"/>
                </a:solidFill>
                <a:latin typeface="Poppins" panose="00000500000000000000" pitchFamily="2" charset="-18"/>
                <a:cs typeface="Poppins" panose="00000500000000000000" pitchFamily="2" charset="-18"/>
              </a:rPr>
              <a:t> </a:t>
            </a:r>
            <a:r>
              <a:rPr lang="sk-SK" sz="4500" b="1" dirty="0">
                <a:solidFill>
                  <a:schemeClr val="bg1"/>
                </a:solidFill>
                <a:latin typeface="Poppins" panose="00000500000000000000" pitchFamily="2" charset="-18"/>
                <a:cs typeface="Poppins" panose="00000500000000000000" pitchFamily="2" charset="-18"/>
              </a:rPr>
              <a:t>-</a:t>
            </a:r>
            <a:r>
              <a:rPr lang="sk-SK" sz="4500" b="1" dirty="0" err="1">
                <a:solidFill>
                  <a:schemeClr val="bg1"/>
                </a:solidFill>
                <a:latin typeface="Poppins" panose="00000500000000000000" pitchFamily="2" charset="-18"/>
                <a:cs typeface="Poppins" panose="00000500000000000000" pitchFamily="2" charset="-18"/>
              </a:rPr>
              <a:t>Systemtypen</a:t>
            </a:r>
            <a:endParaRPr sz="4500" b="1" dirty="0">
              <a:solidFill>
                <a:schemeClr val="bg1"/>
              </a:solidFill>
              <a:latin typeface="Poppins" panose="00000500000000000000" pitchFamily="2" charset="-18"/>
              <a:cs typeface="Poppins" panose="00000500000000000000" pitchFamily="2" charset="-18"/>
            </a:endParaRPr>
          </a:p>
        </p:txBody>
      </p:sp>
      <p:sp>
        <p:nvSpPr>
          <p:cNvPr id="3" name="Google Shape;452;p20">
            <a:extLst>
              <a:ext uri="{FF2B5EF4-FFF2-40B4-BE49-F238E27FC236}">
                <a16:creationId xmlns:a16="http://schemas.microsoft.com/office/drawing/2014/main" id="{532B0C14-C27A-4522-9CA3-1CA0FA6E47D2}"/>
              </a:ext>
            </a:extLst>
          </p:cNvPr>
          <p:cNvSpPr txBox="1"/>
          <p:nvPr/>
        </p:nvSpPr>
        <p:spPr>
          <a:xfrm>
            <a:off x="1326520" y="2781300"/>
            <a:ext cx="7269600" cy="6463308"/>
          </a:xfrm>
          <a:prstGeom prst="rect">
            <a:avLst/>
          </a:prstGeom>
          <a:noFill/>
          <a:ln>
            <a:noFill/>
          </a:ln>
        </p:spPr>
        <p:txBody>
          <a:bodyPr spcFirstLastPara="1" wrap="square" lIns="0" tIns="0" rIns="0" bIns="0" anchor="t" anchorCtr="0">
            <a:spAutoFit/>
          </a:bodyPr>
          <a:lstStyle/>
          <a:p>
            <a:pPr marL="0" marR="0" lvl="0" indent="0" algn="l" rtl="0">
              <a:lnSpc>
                <a:spcPct val="140016"/>
              </a:lnSpc>
              <a:spcBef>
                <a:spcPts val="0"/>
              </a:spcBef>
              <a:spcAft>
                <a:spcPts val="0"/>
              </a:spcAft>
              <a:buNone/>
            </a:pPr>
            <a:r>
              <a:rPr lang="de-DE" sz="2000" b="1" dirty="0">
                <a:solidFill>
                  <a:schemeClr val="bg1"/>
                </a:solidFill>
                <a:latin typeface="Poppins" panose="00000500000000000000" pitchFamily="2" charset="-18"/>
                <a:cs typeface="Poppins" panose="00000500000000000000" pitchFamily="2" charset="-18"/>
              </a:rPr>
              <a:t>Split-System: Klassische Komfortregelung</a:t>
            </a:r>
          </a:p>
          <a:p>
            <a:pPr marL="0" marR="0" lvl="0" indent="0" algn="l" rtl="0">
              <a:lnSpc>
                <a:spcPct val="140016"/>
              </a:lnSpc>
              <a:spcBef>
                <a:spcPts val="0"/>
              </a:spcBef>
              <a:spcAft>
                <a:spcPts val="0"/>
              </a:spcAft>
              <a:buNone/>
            </a:pPr>
            <a:r>
              <a:rPr lang="de-DE" sz="2000" dirty="0">
                <a:solidFill>
                  <a:schemeClr val="bg1"/>
                </a:solidFill>
                <a:latin typeface="Poppins" panose="00000500000000000000" pitchFamily="2" charset="-18"/>
                <a:cs typeface="Poppins" panose="00000500000000000000" pitchFamily="2" charset="-18"/>
              </a:rPr>
              <a:t>Split-Systeme sind in Häusern die unangefochtene Nummer Eins bei der Klimaregelung. Sie sind wie ein Tag-Team: Eine Einheit kümmert sich um die Heizung (oft gasbetrieben), die andere um die Kühlung. Ein einziger Thermostat fungiert als Befehlshaber und regelt die Temperatur für Ihr gesamtes Haus. Die Heizeinheit befindet sich normalerweise im Keller oder in einem Schrank, während die Kühleinheit im Freien steht und durch ein Netzwerk von Rohren verbunden ist. Die Kühleinheit verwendet clevere Tricks wie Kompressoren, Spulen und Kühlmittel, um kühle Luft zu erzeugen, während ein Ventilator heiße Luft nach draußen leitet.</a:t>
            </a:r>
          </a:p>
          <a:p>
            <a:pPr marL="0" marR="0" lvl="0" indent="0" algn="l" rtl="0">
              <a:lnSpc>
                <a:spcPct val="140016"/>
              </a:lnSpc>
              <a:spcBef>
                <a:spcPts val="0"/>
              </a:spcBef>
              <a:spcAft>
                <a:spcPts val="0"/>
              </a:spcAft>
              <a:buNone/>
            </a:pPr>
            <a:r>
              <a:rPr lang="de-DE" sz="2000" b="1" dirty="0">
                <a:solidFill>
                  <a:schemeClr val="bg1"/>
                </a:solidFill>
                <a:latin typeface="Poppins" panose="00000500000000000000" pitchFamily="2" charset="-18"/>
                <a:cs typeface="Poppins" panose="00000500000000000000" pitchFamily="2" charset="-18"/>
              </a:rPr>
              <a:t>Hauptmerkmal: Ein Thermostat sorgt im ganzen Haus für angenehme Temperaturen.</a:t>
            </a:r>
            <a:endParaRPr sz="2000" b="1" dirty="0">
              <a:solidFill>
                <a:schemeClr val="bg1"/>
              </a:solidFill>
              <a:latin typeface="Poppins" panose="00000500000000000000" pitchFamily="2" charset="-18"/>
              <a:cs typeface="Poppins" panose="00000500000000000000" pitchFamily="2" charset="-18"/>
            </a:endParaRPr>
          </a:p>
        </p:txBody>
      </p:sp>
      <p:sp>
        <p:nvSpPr>
          <p:cNvPr id="4" name="Google Shape;453;p20">
            <a:extLst>
              <a:ext uri="{FF2B5EF4-FFF2-40B4-BE49-F238E27FC236}">
                <a16:creationId xmlns:a16="http://schemas.microsoft.com/office/drawing/2014/main" id="{52001CAA-D7EB-36F4-A7F1-9170F97FC091}"/>
              </a:ext>
            </a:extLst>
          </p:cNvPr>
          <p:cNvSpPr txBox="1"/>
          <p:nvPr/>
        </p:nvSpPr>
        <p:spPr>
          <a:xfrm>
            <a:off x="9570600" y="2781300"/>
            <a:ext cx="7269600" cy="5601533"/>
          </a:xfrm>
          <a:prstGeom prst="rect">
            <a:avLst/>
          </a:prstGeom>
          <a:noFill/>
          <a:ln>
            <a:noFill/>
          </a:ln>
        </p:spPr>
        <p:txBody>
          <a:bodyPr spcFirstLastPara="1" wrap="square" lIns="0" tIns="0" rIns="0" bIns="0" anchor="t" anchorCtr="0">
            <a:spAutoFit/>
          </a:bodyPr>
          <a:lstStyle/>
          <a:p>
            <a:pPr marL="0" marR="0" lvl="0" indent="0" algn="l" rtl="0">
              <a:lnSpc>
                <a:spcPct val="140016"/>
              </a:lnSpc>
              <a:spcBef>
                <a:spcPts val="0"/>
              </a:spcBef>
              <a:spcAft>
                <a:spcPts val="0"/>
              </a:spcAft>
              <a:buNone/>
            </a:pPr>
            <a:r>
              <a:rPr lang="de-DE" sz="2000" b="1" dirty="0">
                <a:solidFill>
                  <a:schemeClr val="bg1"/>
                </a:solidFill>
                <a:latin typeface="Poppins" panose="00000500000000000000" pitchFamily="2" charset="-18"/>
                <a:cs typeface="Poppins" panose="00000500000000000000" pitchFamily="2" charset="-18"/>
              </a:rPr>
              <a:t>Hybrid-Split-System:</a:t>
            </a:r>
          </a:p>
          <a:p>
            <a:pPr marL="0" marR="0" lvl="0" indent="0" algn="l" rtl="0">
              <a:lnSpc>
                <a:spcPct val="140016"/>
              </a:lnSpc>
              <a:spcBef>
                <a:spcPts val="0"/>
              </a:spcBef>
              <a:spcAft>
                <a:spcPts val="0"/>
              </a:spcAft>
              <a:buNone/>
            </a:pPr>
            <a:r>
              <a:rPr lang="de-DE" sz="2000" dirty="0">
                <a:solidFill>
                  <a:schemeClr val="bg1"/>
                </a:solidFill>
                <a:latin typeface="Poppins" panose="00000500000000000000" pitchFamily="2" charset="-18"/>
                <a:cs typeface="Poppins" panose="00000500000000000000" pitchFamily="2" charset="-18"/>
              </a:rPr>
              <a:t>Energie sparen mit einer Gas- und </a:t>
            </a:r>
            <a:r>
              <a:rPr lang="de-DE" sz="2000" dirty="0" err="1">
                <a:solidFill>
                  <a:schemeClr val="bg1"/>
                </a:solidFill>
                <a:latin typeface="Poppins" panose="00000500000000000000" pitchFamily="2" charset="-18"/>
                <a:cs typeface="Poppins" panose="00000500000000000000" pitchFamily="2" charset="-18"/>
              </a:rPr>
              <a:t>ElektrooptionStellen</a:t>
            </a:r>
            <a:r>
              <a:rPr lang="de-DE" sz="2000" dirty="0">
                <a:solidFill>
                  <a:schemeClr val="bg1"/>
                </a:solidFill>
                <a:latin typeface="Poppins" panose="00000500000000000000" pitchFamily="2" charset="-18"/>
                <a:cs typeface="Poppins" panose="00000500000000000000" pitchFamily="2" charset="-18"/>
              </a:rPr>
              <a:t> Sie sich ein Hybrid-Split-System als flexiblere Version seines klassischen Gegenstücks vor. Es hat dieselbe Kühleinheit, bietet aber eine doppelte Heizfunktion. Es kann Gas für eine leistungsstarke Heizung nutzen, verfügt aber auch über einen Elektromodus. Während Elektrowärme langsamer und weniger intensiv sein kann, haben Sie damit mehr Kontrolle über den Energieverbrauch. Dies kann in Gebieten mit milderem Klima Kosten sparen.</a:t>
            </a:r>
          </a:p>
          <a:p>
            <a:pPr marL="0" marR="0" lvl="0" indent="0" algn="l" rtl="0">
              <a:lnSpc>
                <a:spcPct val="140016"/>
              </a:lnSpc>
              <a:spcBef>
                <a:spcPts val="0"/>
              </a:spcBef>
              <a:spcAft>
                <a:spcPts val="0"/>
              </a:spcAft>
              <a:buNone/>
            </a:pPr>
            <a:r>
              <a:rPr lang="de-DE" sz="2000" dirty="0">
                <a:solidFill>
                  <a:schemeClr val="bg1"/>
                </a:solidFill>
                <a:latin typeface="Poppins" panose="00000500000000000000" pitchFamily="2" charset="-18"/>
                <a:cs typeface="Poppins" panose="00000500000000000000" pitchFamily="2" charset="-18"/>
              </a:rPr>
              <a:t>Hauptmerkmal: bietet Flexibilität und potenziell niedrigere Energiekosten.</a:t>
            </a:r>
            <a:endParaRPr sz="2000" dirty="0">
              <a:solidFill>
                <a:schemeClr val="bg1"/>
              </a:solidFill>
              <a:latin typeface="Poppins" panose="00000500000000000000" pitchFamily="2" charset="-18"/>
              <a:cs typeface="Poppins" panose="00000500000000000000" pitchFamily="2" charset="-18"/>
            </a:endParaRPr>
          </a:p>
        </p:txBody>
      </p:sp>
      <p:sp>
        <p:nvSpPr>
          <p:cNvPr id="8" name="Freeform 21">
            <a:extLst>
              <a:ext uri="{FF2B5EF4-FFF2-40B4-BE49-F238E27FC236}">
                <a16:creationId xmlns:a16="http://schemas.microsoft.com/office/drawing/2014/main" id="{2F8E4DB3-3B2B-F68A-1637-B8FEEE8698A6}"/>
              </a:ext>
            </a:extLst>
          </p:cNvPr>
          <p:cNvSpPr/>
          <p:nvPr/>
        </p:nvSpPr>
        <p:spPr>
          <a:xfrm>
            <a:off x="12115367" y="-220069"/>
            <a:ext cx="2329976" cy="2031179"/>
          </a:xfrm>
          <a:custGeom>
            <a:avLst/>
            <a:gdLst/>
            <a:ahLst/>
            <a:cxnLst/>
            <a:rect l="l" t="t" r="r" b="b"/>
            <a:pathLst>
              <a:path w="2378685" h="2378685">
                <a:moveTo>
                  <a:pt x="0" y="0"/>
                </a:moveTo>
                <a:lnTo>
                  <a:pt x="2378684" y="0"/>
                </a:lnTo>
                <a:lnTo>
                  <a:pt x="2378684" y="2378685"/>
                </a:lnTo>
                <a:lnTo>
                  <a:pt x="0" y="2378685"/>
                </a:lnTo>
                <a:lnTo>
                  <a:pt x="0" y="0"/>
                </a:lnTo>
                <a:close/>
              </a:path>
            </a:pathLst>
          </a:custGeom>
          <a:blipFill>
            <a:blip r:embed="rId2"/>
            <a:stretch>
              <a:fillRect/>
            </a:stretch>
          </a:blipFill>
        </p:spPr>
      </p:sp>
      <p:pic>
        <p:nvPicPr>
          <p:cNvPr id="9" name="Obrázok 8">
            <a:extLst>
              <a:ext uri="{FF2B5EF4-FFF2-40B4-BE49-F238E27FC236}">
                <a16:creationId xmlns:a16="http://schemas.microsoft.com/office/drawing/2014/main" id="{3B979B52-9D4C-79FC-AFA0-BCF394C7551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4495400" y="229784"/>
            <a:ext cx="3106800" cy="684317"/>
          </a:xfrm>
          <a:prstGeom prst="rect">
            <a:avLst/>
          </a:prstGeom>
        </p:spPr>
      </p:pic>
      <p:pic>
        <p:nvPicPr>
          <p:cNvPr id="10" name="Obrázok 9">
            <a:extLst>
              <a:ext uri="{FF2B5EF4-FFF2-40B4-BE49-F238E27FC236}">
                <a16:creationId xmlns:a16="http://schemas.microsoft.com/office/drawing/2014/main" id="{5D529601-D814-0C34-1F63-B7A663E3EF4A}"/>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4253973" y="204735"/>
            <a:ext cx="3500627" cy="734415"/>
          </a:xfrm>
          <a:prstGeom prst="rect">
            <a:avLst/>
          </a:prstGeom>
        </p:spPr>
      </p:pic>
    </p:spTree>
    <p:extLst>
      <p:ext uri="{BB962C8B-B14F-4D97-AF65-F5344CB8AC3E}">
        <p14:creationId xmlns:p14="http://schemas.microsoft.com/office/powerpoint/2010/main" val="270309552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17259300" y="7109187"/>
            <a:ext cx="1028700" cy="3177813"/>
            <a:chOff x="0" y="0"/>
            <a:chExt cx="812800" cy="2510865"/>
          </a:xfrm>
          <a:solidFill>
            <a:srgbClr val="CC5B60"/>
          </a:solidFill>
        </p:grpSpPr>
        <p:sp>
          <p:nvSpPr>
            <p:cNvPr id="3" name="Freeform 3"/>
            <p:cNvSpPr/>
            <p:nvPr/>
          </p:nvSpPr>
          <p:spPr>
            <a:xfrm>
              <a:off x="0" y="0"/>
              <a:ext cx="812800" cy="2510865"/>
            </a:xfrm>
            <a:custGeom>
              <a:avLst/>
              <a:gdLst/>
              <a:ahLst/>
              <a:cxnLst/>
              <a:rect l="l" t="t" r="r" b="b"/>
              <a:pathLst>
                <a:path w="812800" h="2510865">
                  <a:moveTo>
                    <a:pt x="0" y="0"/>
                  </a:moveTo>
                  <a:lnTo>
                    <a:pt x="812800" y="0"/>
                  </a:lnTo>
                  <a:lnTo>
                    <a:pt x="812800" y="2510865"/>
                  </a:lnTo>
                  <a:lnTo>
                    <a:pt x="0" y="2510865"/>
                  </a:lnTo>
                  <a:close/>
                </a:path>
              </a:pathLst>
            </a:custGeom>
            <a:grpFill/>
          </p:spPr>
        </p:sp>
        <p:sp>
          <p:nvSpPr>
            <p:cNvPr id="4" name="TextBox 4"/>
            <p:cNvSpPr txBox="1"/>
            <p:nvPr/>
          </p:nvSpPr>
          <p:spPr>
            <a:xfrm>
              <a:off x="0" y="-38100"/>
              <a:ext cx="812800" cy="2548965"/>
            </a:xfrm>
            <a:prstGeom prst="rect">
              <a:avLst/>
            </a:prstGeom>
            <a:grpFill/>
          </p:spPr>
          <p:txBody>
            <a:bodyPr lIns="50800" tIns="50800" rIns="50800" bIns="50800" rtlCol="0" anchor="ctr"/>
            <a:lstStyle/>
            <a:p>
              <a:pPr algn="ctr">
                <a:lnSpc>
                  <a:spcPts val="2659"/>
                </a:lnSpc>
              </a:pPr>
              <a:endParaRPr/>
            </a:p>
          </p:txBody>
        </p:sp>
      </p:grpSp>
      <p:grpSp>
        <p:nvGrpSpPr>
          <p:cNvPr id="5" name="Group 5"/>
          <p:cNvGrpSpPr/>
          <p:nvPr/>
        </p:nvGrpSpPr>
        <p:grpSpPr>
          <a:xfrm>
            <a:off x="0" y="7109187"/>
            <a:ext cx="11842469" cy="3177813"/>
            <a:chOff x="0" y="0"/>
            <a:chExt cx="9357013" cy="2510865"/>
          </a:xfrm>
        </p:grpSpPr>
        <p:sp>
          <p:nvSpPr>
            <p:cNvPr id="6" name="Freeform 6"/>
            <p:cNvSpPr/>
            <p:nvPr/>
          </p:nvSpPr>
          <p:spPr>
            <a:xfrm>
              <a:off x="0" y="0"/>
              <a:ext cx="9357013" cy="2510865"/>
            </a:xfrm>
            <a:custGeom>
              <a:avLst/>
              <a:gdLst/>
              <a:ahLst/>
              <a:cxnLst/>
              <a:rect l="l" t="t" r="r" b="b"/>
              <a:pathLst>
                <a:path w="9357013" h="2510865">
                  <a:moveTo>
                    <a:pt x="0" y="0"/>
                  </a:moveTo>
                  <a:lnTo>
                    <a:pt x="9357013" y="0"/>
                  </a:lnTo>
                  <a:lnTo>
                    <a:pt x="9357013" y="2510865"/>
                  </a:lnTo>
                  <a:lnTo>
                    <a:pt x="0" y="2510865"/>
                  </a:lnTo>
                  <a:close/>
                </a:path>
              </a:pathLst>
            </a:custGeom>
            <a:solidFill>
              <a:srgbClr val="F6F6F6"/>
            </a:solidFill>
          </p:spPr>
        </p:sp>
        <p:sp>
          <p:nvSpPr>
            <p:cNvPr id="7" name="TextBox 7"/>
            <p:cNvSpPr txBox="1"/>
            <p:nvPr/>
          </p:nvSpPr>
          <p:spPr>
            <a:xfrm>
              <a:off x="0" y="-38100"/>
              <a:ext cx="9357013" cy="2548965"/>
            </a:xfrm>
            <a:prstGeom prst="rect">
              <a:avLst/>
            </a:prstGeom>
          </p:spPr>
          <p:txBody>
            <a:bodyPr lIns="50800" tIns="50800" rIns="50800" bIns="50800" rtlCol="0" anchor="ctr"/>
            <a:lstStyle/>
            <a:p>
              <a:pPr algn="ctr">
                <a:lnSpc>
                  <a:spcPts val="2659"/>
                </a:lnSpc>
              </a:pPr>
              <a:endParaRPr/>
            </a:p>
          </p:txBody>
        </p:sp>
      </p:grpSp>
      <p:grpSp>
        <p:nvGrpSpPr>
          <p:cNvPr id="8" name="Group 8"/>
          <p:cNvGrpSpPr/>
          <p:nvPr/>
        </p:nvGrpSpPr>
        <p:grpSpPr>
          <a:xfrm>
            <a:off x="17297400" y="0"/>
            <a:ext cx="1028700" cy="1028700"/>
            <a:chOff x="0" y="0"/>
            <a:chExt cx="812800" cy="812800"/>
          </a:xfrm>
          <a:solidFill>
            <a:srgbClr val="CC5B60"/>
          </a:solidFill>
        </p:grpSpPr>
        <p:sp>
          <p:nvSpPr>
            <p:cNvPr id="9" name="Freeform 9"/>
            <p:cNvSpPr/>
            <p:nvPr/>
          </p:nvSpPr>
          <p:spPr>
            <a:xfrm>
              <a:off x="0" y="0"/>
              <a:ext cx="812800" cy="812800"/>
            </a:xfrm>
            <a:custGeom>
              <a:avLst/>
              <a:gdLst/>
              <a:ahLst/>
              <a:cxnLst/>
              <a:rect l="l" t="t" r="r" b="b"/>
              <a:pathLst>
                <a:path w="812800" h="812800">
                  <a:moveTo>
                    <a:pt x="0" y="0"/>
                  </a:moveTo>
                  <a:lnTo>
                    <a:pt x="812800" y="0"/>
                  </a:lnTo>
                  <a:lnTo>
                    <a:pt x="812800" y="812800"/>
                  </a:lnTo>
                  <a:lnTo>
                    <a:pt x="0" y="812800"/>
                  </a:lnTo>
                  <a:close/>
                </a:path>
              </a:pathLst>
            </a:custGeom>
            <a:grpFill/>
          </p:spPr>
        </p:sp>
        <p:sp>
          <p:nvSpPr>
            <p:cNvPr id="10" name="TextBox 10"/>
            <p:cNvSpPr txBox="1"/>
            <p:nvPr/>
          </p:nvSpPr>
          <p:spPr>
            <a:xfrm>
              <a:off x="0" y="-38100"/>
              <a:ext cx="812800" cy="850900"/>
            </a:xfrm>
            <a:prstGeom prst="rect">
              <a:avLst/>
            </a:prstGeom>
            <a:grpFill/>
          </p:spPr>
          <p:txBody>
            <a:bodyPr lIns="50800" tIns="50800" rIns="50800" bIns="50800" rtlCol="0" anchor="ctr"/>
            <a:lstStyle/>
            <a:p>
              <a:pPr algn="ctr">
                <a:lnSpc>
                  <a:spcPts val="2659"/>
                </a:lnSpc>
              </a:pPr>
              <a:endParaRPr>
                <a:solidFill>
                  <a:srgbClr val="C00000"/>
                </a:solidFill>
              </a:endParaRPr>
            </a:p>
          </p:txBody>
        </p:sp>
      </p:grpSp>
      <p:grpSp>
        <p:nvGrpSpPr>
          <p:cNvPr id="11" name="Group 11"/>
          <p:cNvGrpSpPr/>
          <p:nvPr/>
        </p:nvGrpSpPr>
        <p:grpSpPr>
          <a:xfrm>
            <a:off x="-609914" y="139830"/>
            <a:ext cx="1694792" cy="10147170"/>
            <a:chOff x="0" y="0"/>
            <a:chExt cx="446365" cy="2709333"/>
          </a:xfrm>
          <a:solidFill>
            <a:srgbClr val="CC5B60"/>
          </a:solidFill>
        </p:grpSpPr>
        <p:sp>
          <p:nvSpPr>
            <p:cNvPr id="12" name="Freeform 12"/>
            <p:cNvSpPr/>
            <p:nvPr/>
          </p:nvSpPr>
          <p:spPr>
            <a:xfrm>
              <a:off x="0" y="0"/>
              <a:ext cx="446365" cy="2709333"/>
            </a:xfrm>
            <a:custGeom>
              <a:avLst/>
              <a:gdLst/>
              <a:ahLst/>
              <a:cxnLst/>
              <a:rect l="l" t="t" r="r" b="b"/>
              <a:pathLst>
                <a:path w="446365" h="2709333">
                  <a:moveTo>
                    <a:pt x="223183" y="0"/>
                  </a:moveTo>
                  <a:lnTo>
                    <a:pt x="223183" y="0"/>
                  </a:lnTo>
                  <a:cubicBezTo>
                    <a:pt x="282374" y="0"/>
                    <a:pt x="339142" y="23514"/>
                    <a:pt x="380996" y="65369"/>
                  </a:cubicBezTo>
                  <a:cubicBezTo>
                    <a:pt x="422851" y="107224"/>
                    <a:pt x="446365" y="163991"/>
                    <a:pt x="446365" y="223183"/>
                  </a:cubicBezTo>
                  <a:lnTo>
                    <a:pt x="446365" y="2486151"/>
                  </a:lnTo>
                  <a:cubicBezTo>
                    <a:pt x="446365" y="2609411"/>
                    <a:pt x="346443" y="2709333"/>
                    <a:pt x="223183" y="2709333"/>
                  </a:cubicBezTo>
                  <a:lnTo>
                    <a:pt x="223183" y="2709333"/>
                  </a:lnTo>
                  <a:cubicBezTo>
                    <a:pt x="99922" y="2709333"/>
                    <a:pt x="0" y="2609411"/>
                    <a:pt x="0" y="2486151"/>
                  </a:cubicBezTo>
                  <a:lnTo>
                    <a:pt x="0" y="223183"/>
                  </a:lnTo>
                  <a:cubicBezTo>
                    <a:pt x="0" y="99922"/>
                    <a:pt x="99922" y="0"/>
                    <a:pt x="223183" y="0"/>
                  </a:cubicBezTo>
                  <a:close/>
                </a:path>
              </a:pathLst>
            </a:custGeom>
            <a:grpFill/>
          </p:spPr>
        </p:sp>
        <p:sp>
          <p:nvSpPr>
            <p:cNvPr id="13" name="TextBox 13"/>
            <p:cNvSpPr txBox="1"/>
            <p:nvPr/>
          </p:nvSpPr>
          <p:spPr>
            <a:xfrm>
              <a:off x="0" y="-38100"/>
              <a:ext cx="446365" cy="2747433"/>
            </a:xfrm>
            <a:prstGeom prst="rect">
              <a:avLst/>
            </a:prstGeom>
            <a:grpFill/>
          </p:spPr>
          <p:txBody>
            <a:bodyPr lIns="50800" tIns="50800" rIns="50800" bIns="50800" rtlCol="0" anchor="ctr"/>
            <a:lstStyle/>
            <a:p>
              <a:pPr algn="ctr">
                <a:lnSpc>
                  <a:spcPts val="2659"/>
                </a:lnSpc>
              </a:pPr>
              <a:endParaRPr>
                <a:solidFill>
                  <a:srgbClr val="C00000"/>
                </a:solidFill>
              </a:endParaRPr>
            </a:p>
          </p:txBody>
        </p:sp>
      </p:grpSp>
      <p:sp>
        <p:nvSpPr>
          <p:cNvPr id="21" name="Freeform 21"/>
          <p:cNvSpPr/>
          <p:nvPr/>
        </p:nvSpPr>
        <p:spPr>
          <a:xfrm>
            <a:off x="11564090" y="-220069"/>
            <a:ext cx="2329976" cy="2031179"/>
          </a:xfrm>
          <a:custGeom>
            <a:avLst/>
            <a:gdLst/>
            <a:ahLst/>
            <a:cxnLst/>
            <a:rect l="l" t="t" r="r" b="b"/>
            <a:pathLst>
              <a:path w="2378685" h="2378685">
                <a:moveTo>
                  <a:pt x="0" y="0"/>
                </a:moveTo>
                <a:lnTo>
                  <a:pt x="2378684" y="0"/>
                </a:lnTo>
                <a:lnTo>
                  <a:pt x="2378684" y="2378685"/>
                </a:lnTo>
                <a:lnTo>
                  <a:pt x="0" y="2378685"/>
                </a:lnTo>
                <a:lnTo>
                  <a:pt x="0" y="0"/>
                </a:lnTo>
                <a:close/>
              </a:path>
            </a:pathLst>
          </a:custGeom>
          <a:blipFill>
            <a:blip r:embed="rId2"/>
            <a:stretch>
              <a:fillRect/>
            </a:stretch>
          </a:blipFill>
        </p:spPr>
      </p:sp>
      <p:sp>
        <p:nvSpPr>
          <p:cNvPr id="22" name="Freeform 22"/>
          <p:cNvSpPr/>
          <p:nvPr/>
        </p:nvSpPr>
        <p:spPr>
          <a:xfrm>
            <a:off x="12819102" y="1453909"/>
            <a:ext cx="4247535" cy="4114800"/>
          </a:xfrm>
          <a:custGeom>
            <a:avLst/>
            <a:gdLst/>
            <a:ahLst/>
            <a:cxnLst/>
            <a:rect l="l" t="t" r="r" b="b"/>
            <a:pathLst>
              <a:path w="4247535" h="4114800">
                <a:moveTo>
                  <a:pt x="0" y="0"/>
                </a:moveTo>
                <a:lnTo>
                  <a:pt x="4247535" y="0"/>
                </a:lnTo>
                <a:lnTo>
                  <a:pt x="4247535" y="4114800"/>
                </a:lnTo>
                <a:lnTo>
                  <a:pt x="0" y="4114800"/>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sk-SK" dirty="0"/>
          </a:p>
        </p:txBody>
      </p:sp>
      <p:sp>
        <p:nvSpPr>
          <p:cNvPr id="23" name="TextBox 23"/>
          <p:cNvSpPr txBox="1"/>
          <p:nvPr/>
        </p:nvSpPr>
        <p:spPr>
          <a:xfrm>
            <a:off x="1926401" y="2781300"/>
            <a:ext cx="10218046" cy="1753813"/>
          </a:xfrm>
          <a:prstGeom prst="rect">
            <a:avLst/>
          </a:prstGeom>
        </p:spPr>
        <p:txBody>
          <a:bodyPr lIns="0" tIns="0" rIns="0" bIns="0" rtlCol="0" anchor="t">
            <a:spAutoFit/>
          </a:bodyPr>
          <a:lstStyle/>
          <a:p>
            <a:pPr marL="0" marR="0" lvl="0" indent="0" algn="l" rtl="0">
              <a:lnSpc>
                <a:spcPct val="115000"/>
              </a:lnSpc>
              <a:spcBef>
                <a:spcPts val="0"/>
              </a:spcBef>
              <a:spcAft>
                <a:spcPts val="0"/>
              </a:spcAft>
              <a:buNone/>
            </a:pPr>
            <a:r>
              <a:rPr lang="en-US" sz="10400" b="1" dirty="0" err="1">
                <a:latin typeface="Poppins"/>
                <a:ea typeface="Poppins"/>
                <a:cs typeface="Poppins"/>
                <a:sym typeface="Poppins"/>
              </a:rPr>
              <a:t>Klimatechnik</a:t>
            </a:r>
            <a:endParaRPr lang="en-US" sz="10400" b="1" dirty="0">
              <a:latin typeface="Poppins"/>
              <a:ea typeface="Poppins"/>
              <a:cs typeface="Poppins"/>
              <a:sym typeface="Poppins"/>
            </a:endParaRPr>
          </a:p>
        </p:txBody>
      </p:sp>
      <p:sp>
        <p:nvSpPr>
          <p:cNvPr id="24" name="Freeform 24"/>
          <p:cNvSpPr/>
          <p:nvPr/>
        </p:nvSpPr>
        <p:spPr>
          <a:xfrm>
            <a:off x="12353558" y="7060967"/>
            <a:ext cx="1264826" cy="1180053"/>
          </a:xfrm>
          <a:custGeom>
            <a:avLst/>
            <a:gdLst/>
            <a:ahLst/>
            <a:cxnLst/>
            <a:rect l="l" t="t" r="r" b="b"/>
            <a:pathLst>
              <a:path w="2123768" h="2057400">
                <a:moveTo>
                  <a:pt x="0" y="0"/>
                </a:moveTo>
                <a:lnTo>
                  <a:pt x="2123768" y="0"/>
                </a:lnTo>
                <a:lnTo>
                  <a:pt x="2123768" y="2057400"/>
                </a:lnTo>
                <a:lnTo>
                  <a:pt x="0" y="2057400"/>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sp>
      <p:sp>
        <p:nvSpPr>
          <p:cNvPr id="25" name="Freeform 25"/>
          <p:cNvSpPr/>
          <p:nvPr/>
        </p:nvSpPr>
        <p:spPr>
          <a:xfrm>
            <a:off x="13618384" y="5857638"/>
            <a:ext cx="990600" cy="914400"/>
          </a:xfrm>
          <a:custGeom>
            <a:avLst/>
            <a:gdLst/>
            <a:ahLst/>
            <a:cxnLst/>
            <a:rect l="l" t="t" r="r" b="b"/>
            <a:pathLst>
              <a:path w="1458145" h="1412578">
                <a:moveTo>
                  <a:pt x="0" y="0"/>
                </a:moveTo>
                <a:lnTo>
                  <a:pt x="1458145" y="0"/>
                </a:lnTo>
                <a:lnTo>
                  <a:pt x="1458145" y="1412578"/>
                </a:lnTo>
                <a:lnTo>
                  <a:pt x="0" y="1412578"/>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sp>
      <p:sp>
        <p:nvSpPr>
          <p:cNvPr id="16" name="Freeform 46">
            <a:extLst>
              <a:ext uri="{FF2B5EF4-FFF2-40B4-BE49-F238E27FC236}">
                <a16:creationId xmlns:a16="http://schemas.microsoft.com/office/drawing/2014/main" id="{2F93E0A4-4758-844F-318D-3D72AD77565B}"/>
              </a:ext>
            </a:extLst>
          </p:cNvPr>
          <p:cNvSpPr/>
          <p:nvPr/>
        </p:nvSpPr>
        <p:spPr>
          <a:xfrm>
            <a:off x="14020800" y="139830"/>
            <a:ext cx="3106323" cy="864226"/>
          </a:xfrm>
          <a:custGeom>
            <a:avLst/>
            <a:gdLst/>
            <a:ahLst/>
            <a:cxnLst/>
            <a:rect l="l" t="t" r="r" b="b"/>
            <a:pathLst>
              <a:path w="2725323" h="777585">
                <a:moveTo>
                  <a:pt x="0" y="0"/>
                </a:moveTo>
                <a:lnTo>
                  <a:pt x="2725323" y="0"/>
                </a:lnTo>
                <a:lnTo>
                  <a:pt x="2725323" y="777586"/>
                </a:lnTo>
                <a:lnTo>
                  <a:pt x="0" y="777586"/>
                </a:lnTo>
                <a:lnTo>
                  <a:pt x="0" y="0"/>
                </a:lnTo>
                <a:close/>
              </a:path>
            </a:pathLst>
          </a:custGeom>
          <a:blipFill>
            <a:blip r:embed="rId5"/>
            <a:stretch>
              <a:fillRect/>
            </a:stretch>
          </a:blipFill>
        </p:spPr>
      </p:sp>
      <p:sp>
        <p:nvSpPr>
          <p:cNvPr id="17" name="Rectangle 3">
            <a:extLst>
              <a:ext uri="{FF2B5EF4-FFF2-40B4-BE49-F238E27FC236}">
                <a16:creationId xmlns:a16="http://schemas.microsoft.com/office/drawing/2014/main" id="{F53B0132-66B4-AACB-939A-4C256D4BABA6}"/>
              </a:ext>
            </a:extLst>
          </p:cNvPr>
          <p:cNvSpPr>
            <a:spLocks noChangeArrowheads="1"/>
          </p:cNvSpPr>
          <p:nvPr/>
        </p:nvSpPr>
        <p:spPr bwMode="auto">
          <a:xfrm>
            <a:off x="6575962" y="7353300"/>
            <a:ext cx="4812846"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en-GB" altLang="sk-SK" sz="1200" b="1" i="0" u="none" strike="noStrike" cap="none" normalizeH="0" baseline="0" dirty="0">
                <a:ln>
                  <a:noFill/>
                </a:ln>
                <a:solidFill>
                  <a:schemeClr val="tx1"/>
                </a:solidFill>
                <a:effectLst/>
                <a:ea typeface="Calibri" panose="020F0502020204030204" pitchFamily="34" charset="0"/>
              </a:rPr>
              <a:t>This work is licensed under a Creative Commons Attribution – </a:t>
            </a:r>
            <a:r>
              <a:rPr kumimoji="0" lang="en-GB" altLang="sk-SK" sz="1200" b="1" i="0" u="none" strike="noStrike" cap="none" normalizeH="0" baseline="0" dirty="0" err="1">
                <a:ln>
                  <a:noFill/>
                </a:ln>
                <a:solidFill>
                  <a:schemeClr val="tx1"/>
                </a:solidFill>
                <a:effectLst/>
                <a:ea typeface="Calibri" panose="020F0502020204030204" pitchFamily="34" charset="0"/>
              </a:rPr>
              <a:t>NonCommercial</a:t>
            </a:r>
            <a:r>
              <a:rPr kumimoji="0" lang="en-GB" altLang="sk-SK" sz="1200" b="1" i="0" u="none" strike="noStrike" cap="none" normalizeH="0" baseline="0" dirty="0">
                <a:ln>
                  <a:noFill/>
                </a:ln>
                <a:solidFill>
                  <a:schemeClr val="tx1"/>
                </a:solidFill>
                <a:effectLst/>
                <a:ea typeface="Calibri" panose="020F0502020204030204" pitchFamily="34" charset="0"/>
              </a:rPr>
              <a:t> – </a:t>
            </a:r>
            <a:r>
              <a:rPr kumimoji="0" lang="en-GB" altLang="sk-SK" sz="1200" b="1" i="0" u="none" strike="noStrike" cap="none" normalizeH="0" baseline="0" dirty="0" err="1">
                <a:ln>
                  <a:noFill/>
                </a:ln>
                <a:solidFill>
                  <a:schemeClr val="tx1"/>
                </a:solidFill>
                <a:effectLst/>
                <a:ea typeface="Calibri" panose="020F0502020204030204" pitchFamily="34" charset="0"/>
              </a:rPr>
              <a:t>ShareAlike</a:t>
            </a:r>
            <a:r>
              <a:rPr kumimoji="0" lang="en-GB" altLang="sk-SK" sz="1200" b="1" i="0" u="none" strike="noStrike" cap="none" normalizeH="0" baseline="0" dirty="0">
                <a:ln>
                  <a:noFill/>
                </a:ln>
                <a:solidFill>
                  <a:schemeClr val="tx1"/>
                </a:solidFill>
                <a:effectLst/>
                <a:ea typeface="Calibri" panose="020F0502020204030204" pitchFamily="34" charset="0"/>
              </a:rPr>
              <a:t> 3.0 License.</a:t>
            </a:r>
            <a:endParaRPr kumimoji="0" lang="en-GB" altLang="sk-SK" sz="2000" b="0" i="0" u="none" strike="noStrike" cap="none" normalizeH="0" baseline="0" dirty="0">
              <a:ln>
                <a:noFill/>
              </a:ln>
              <a:solidFill>
                <a:schemeClr val="tx1"/>
              </a:solidFill>
              <a:effectLst/>
            </a:endParaRPr>
          </a:p>
        </p:txBody>
      </p:sp>
      <p:sp>
        <p:nvSpPr>
          <p:cNvPr id="18" name="BlokTextu 17">
            <a:extLst>
              <a:ext uri="{FF2B5EF4-FFF2-40B4-BE49-F238E27FC236}">
                <a16:creationId xmlns:a16="http://schemas.microsoft.com/office/drawing/2014/main" id="{B687DCBD-7948-6563-ABF7-D4259F64C69E}"/>
              </a:ext>
            </a:extLst>
          </p:cNvPr>
          <p:cNvSpPr txBox="1"/>
          <p:nvPr/>
        </p:nvSpPr>
        <p:spPr>
          <a:xfrm>
            <a:off x="1926401" y="9182100"/>
            <a:ext cx="9462406" cy="676467"/>
          </a:xfrm>
          <a:prstGeom prst="rect">
            <a:avLst/>
          </a:prstGeom>
          <a:noFill/>
        </p:spPr>
        <p:txBody>
          <a:bodyPr wrap="square">
            <a:spAutoFit/>
          </a:bodyPr>
          <a:lstStyle/>
          <a:p>
            <a:pPr algn="just">
              <a:lnSpc>
                <a:spcPct val="107000"/>
              </a:lnSpc>
              <a:spcAft>
                <a:spcPts val="800"/>
              </a:spcAft>
              <a:tabLst>
                <a:tab pos="2865755" algn="ctr"/>
                <a:tab pos="5731510" algn="r"/>
              </a:tabLst>
            </a:pPr>
            <a:r>
              <a:rPr lang="de-DE" sz="1200">
                <a:solidFill>
                  <a:srgbClr val="000000"/>
                </a:solidFill>
                <a:effectLst/>
                <a:latin typeface="Calibri" panose="020F0502020204030204" pitchFamily="34" charset="0"/>
                <a:ea typeface="Calibri" panose="020F0502020204030204" pitchFamily="34" charset="0"/>
              </a:rPr>
              <a:t>Von der Europäischen Union finanziert. Die geäußerten Ansichten und Meinungen entsprechen jedoch ausschließlich denen des Autors bzw. der Autoren und spiegeln nicht zwingend die der Europäischen Union oder der Europäischen Exekutivagentur für Bildung und Kultur (EACEA) wider. Weder die Europäische Union noch die EACEA können dafür verantwortlich gemacht werden.</a:t>
            </a:r>
            <a:endParaRPr lang="sk-SK" sz="1200" dirty="0">
              <a:effectLst/>
              <a:latin typeface="Calibri" panose="020F0502020204030204" pitchFamily="34" charset="0"/>
              <a:ea typeface="Calibri" panose="020F0502020204030204" pitchFamily="34" charset="0"/>
            </a:endParaRPr>
          </a:p>
        </p:txBody>
      </p:sp>
      <p:pic>
        <p:nvPicPr>
          <p:cNvPr id="19" name="Obrázok 18">
            <a:extLst>
              <a:ext uri="{FF2B5EF4-FFF2-40B4-BE49-F238E27FC236}">
                <a16:creationId xmlns:a16="http://schemas.microsoft.com/office/drawing/2014/main" id="{3BB6012B-E5B0-D956-C6C6-D3B428B9634D}"/>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3894066" y="229784"/>
            <a:ext cx="3106800" cy="684317"/>
          </a:xfrm>
          <a:prstGeom prst="rect">
            <a:avLst/>
          </a:prstGeom>
        </p:spPr>
      </p:pic>
      <p:sp>
        <p:nvSpPr>
          <p:cNvPr id="20" name="BlokTextu 19">
            <a:extLst>
              <a:ext uri="{FF2B5EF4-FFF2-40B4-BE49-F238E27FC236}">
                <a16:creationId xmlns:a16="http://schemas.microsoft.com/office/drawing/2014/main" id="{49953890-9B4D-72E2-3322-7501A99236CC}"/>
              </a:ext>
            </a:extLst>
          </p:cNvPr>
          <p:cNvSpPr txBox="1"/>
          <p:nvPr/>
        </p:nvSpPr>
        <p:spPr>
          <a:xfrm>
            <a:off x="1926401" y="4467530"/>
            <a:ext cx="11523792" cy="584775"/>
          </a:xfrm>
          <a:prstGeom prst="rect">
            <a:avLst/>
          </a:prstGeom>
          <a:noFill/>
        </p:spPr>
        <p:txBody>
          <a:bodyPr wrap="square">
            <a:spAutoFit/>
          </a:bodyPr>
          <a:lstStyle/>
          <a:p>
            <a:r>
              <a:rPr lang="en-US" sz="3200" dirty="0">
                <a:latin typeface="Poppins" panose="00000500000000000000" pitchFamily="2" charset="-18"/>
                <a:cs typeface="Poppins" panose="00000500000000000000" pitchFamily="2" charset="-18"/>
              </a:rPr>
              <a:t>Project number: 2021-1-DE02-KA220-VET-000029587</a:t>
            </a:r>
          </a:p>
        </p:txBody>
      </p:sp>
      <p:sp>
        <p:nvSpPr>
          <p:cNvPr id="26" name="BlokTextu 25">
            <a:extLst>
              <a:ext uri="{FF2B5EF4-FFF2-40B4-BE49-F238E27FC236}">
                <a16:creationId xmlns:a16="http://schemas.microsoft.com/office/drawing/2014/main" id="{DE1ECBE7-7014-7F99-BBD3-85D79465053F}"/>
              </a:ext>
            </a:extLst>
          </p:cNvPr>
          <p:cNvSpPr txBox="1"/>
          <p:nvPr/>
        </p:nvSpPr>
        <p:spPr>
          <a:xfrm>
            <a:off x="1935322" y="5036373"/>
            <a:ext cx="11523792" cy="470000"/>
          </a:xfrm>
          <a:prstGeom prst="rect">
            <a:avLst/>
          </a:prstGeom>
          <a:noFill/>
        </p:spPr>
        <p:txBody>
          <a:bodyPr wrap="square">
            <a:spAutoFit/>
          </a:bodyPr>
          <a:lstStyle/>
          <a:p>
            <a:pPr>
              <a:lnSpc>
                <a:spcPct val="107000"/>
              </a:lnSpc>
              <a:spcAft>
                <a:spcPts val="800"/>
              </a:spcAft>
            </a:pPr>
            <a:r>
              <a:rPr lang="de-DE" sz="2400" dirty="0">
                <a:effectLst/>
                <a:latin typeface="Calibri" panose="020F0502020204030204" pitchFamily="34" charset="0"/>
                <a:ea typeface="Times New Roman" panose="02020603050405020304" pitchFamily="18" charset="0"/>
              </a:rPr>
              <a:t>PR3/A2: Selbstlernmaterial zur Bereicherung aktueller Online-Experimente</a:t>
            </a:r>
            <a:endParaRPr lang="sk-SK" sz="2400" dirty="0">
              <a:effectLst/>
              <a:latin typeface="Calibri" panose="020F0502020204030204" pitchFamily="34" charset="0"/>
              <a:ea typeface="Calibri" panose="020F0502020204030204" pitchFamily="34" charset="0"/>
            </a:endParaRPr>
          </a:p>
        </p:txBody>
      </p:sp>
      <p:pic>
        <p:nvPicPr>
          <p:cNvPr id="14" name="Obrázok 13">
            <a:extLst>
              <a:ext uri="{FF2B5EF4-FFF2-40B4-BE49-F238E27FC236}">
                <a16:creationId xmlns:a16="http://schemas.microsoft.com/office/drawing/2014/main" id="{5D1BB4F8-5F04-EF86-D3A5-62B2CCEB2D78}"/>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3716000" y="204735"/>
            <a:ext cx="3500627" cy="734415"/>
          </a:xfrm>
          <a:prstGeom prst="rect">
            <a:avLst/>
          </a:prstGeom>
        </p:spPr>
      </p:pic>
      <p:pic>
        <p:nvPicPr>
          <p:cNvPr id="27" name="Picture 3" descr="A black and white sign with a person in a circle&#10;&#10;Description automatically generated">
            <a:hlinkClick r:id="rId8"/>
            <a:extLst>
              <a:ext uri="{FF2B5EF4-FFF2-40B4-BE49-F238E27FC236}">
                <a16:creationId xmlns:a16="http://schemas.microsoft.com/office/drawing/2014/main" id="{0D8BAC21-8710-8113-7570-6B64F8C1DFF0}"/>
              </a:ext>
            </a:extLst>
          </p:cNvPr>
          <p:cNvPicPr>
            <a:picLocks noChangeAspect="1"/>
          </p:cNvPicPr>
          <p:nvPr/>
        </p:nvPicPr>
        <p:blipFill>
          <a:blip r:embed="rId9">
            <a:extLst>
              <a:ext uri="{28A0092B-C50C-407E-A947-70E740481C1C}">
                <a14:useLocalDpi xmlns:a14="http://schemas.microsoft.com/office/drawing/2010/main" val="0"/>
              </a:ext>
            </a:extLst>
          </a:blip>
          <a:srcRect/>
          <a:stretch>
            <a:fillRect/>
          </a:stretch>
        </p:blipFill>
        <p:spPr bwMode="auto">
          <a:xfrm>
            <a:off x="1780811" y="7349299"/>
            <a:ext cx="4720898" cy="1656940"/>
          </a:xfrm>
          <a:prstGeom prst="rect">
            <a:avLst/>
          </a:prstGeom>
          <a:noFill/>
          <a:ln>
            <a:noFill/>
          </a:ln>
        </p:spPr>
      </p:pic>
    </p:spTree>
    <p:extLst>
      <p:ext uri="{BB962C8B-B14F-4D97-AF65-F5344CB8AC3E}">
        <p14:creationId xmlns:p14="http://schemas.microsoft.com/office/powerpoint/2010/main" val="398512247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0" name="Group 2">
            <a:extLst>
              <a:ext uri="{FF2B5EF4-FFF2-40B4-BE49-F238E27FC236}">
                <a16:creationId xmlns:a16="http://schemas.microsoft.com/office/drawing/2014/main" id="{A955992B-EFC5-E7C1-C778-A70FD98959DD}"/>
              </a:ext>
            </a:extLst>
          </p:cNvPr>
          <p:cNvGrpSpPr/>
          <p:nvPr/>
        </p:nvGrpSpPr>
        <p:grpSpPr>
          <a:xfrm>
            <a:off x="434" y="114300"/>
            <a:ext cx="12114933" cy="2031178"/>
            <a:chOff x="0" y="0"/>
            <a:chExt cx="3737049" cy="690393"/>
          </a:xfrm>
          <a:solidFill>
            <a:srgbClr val="CC5B60"/>
          </a:solidFill>
        </p:grpSpPr>
        <p:sp>
          <p:nvSpPr>
            <p:cNvPr id="31" name="Freeform 3">
              <a:extLst>
                <a:ext uri="{FF2B5EF4-FFF2-40B4-BE49-F238E27FC236}">
                  <a16:creationId xmlns:a16="http://schemas.microsoft.com/office/drawing/2014/main" id="{798F799C-4793-1B38-D32C-842D218A520C}"/>
                </a:ext>
              </a:extLst>
            </p:cNvPr>
            <p:cNvSpPr/>
            <p:nvPr/>
          </p:nvSpPr>
          <p:spPr>
            <a:xfrm>
              <a:off x="0" y="0"/>
              <a:ext cx="3737049" cy="690393"/>
            </a:xfrm>
            <a:custGeom>
              <a:avLst/>
              <a:gdLst/>
              <a:ahLst/>
              <a:cxnLst/>
              <a:rect l="l" t="t" r="r" b="b"/>
              <a:pathLst>
                <a:path w="3737049" h="690393">
                  <a:moveTo>
                    <a:pt x="0" y="0"/>
                  </a:moveTo>
                  <a:lnTo>
                    <a:pt x="3737049" y="0"/>
                  </a:lnTo>
                  <a:lnTo>
                    <a:pt x="3737049" y="690393"/>
                  </a:lnTo>
                  <a:lnTo>
                    <a:pt x="0" y="690393"/>
                  </a:lnTo>
                  <a:close/>
                </a:path>
              </a:pathLst>
            </a:custGeom>
            <a:grpFill/>
          </p:spPr>
        </p:sp>
        <p:sp>
          <p:nvSpPr>
            <p:cNvPr id="32" name="TextBox 4">
              <a:extLst>
                <a:ext uri="{FF2B5EF4-FFF2-40B4-BE49-F238E27FC236}">
                  <a16:creationId xmlns:a16="http://schemas.microsoft.com/office/drawing/2014/main" id="{68D90AF2-56EF-6379-4358-FCB19C1DE4E1}"/>
                </a:ext>
              </a:extLst>
            </p:cNvPr>
            <p:cNvSpPr txBox="1"/>
            <p:nvPr/>
          </p:nvSpPr>
          <p:spPr>
            <a:xfrm>
              <a:off x="0" y="-38100"/>
              <a:ext cx="3737049" cy="728493"/>
            </a:xfrm>
            <a:prstGeom prst="rect">
              <a:avLst/>
            </a:prstGeom>
            <a:grpFill/>
          </p:spPr>
          <p:txBody>
            <a:bodyPr lIns="50800" tIns="50800" rIns="50800" bIns="50800" rtlCol="0" anchor="ctr"/>
            <a:lstStyle/>
            <a:p>
              <a:pPr algn="ctr">
                <a:lnSpc>
                  <a:spcPts val="2659"/>
                </a:lnSpc>
              </a:pPr>
              <a:endParaRPr/>
            </a:p>
          </p:txBody>
        </p:sp>
      </p:grpSp>
      <p:grpSp>
        <p:nvGrpSpPr>
          <p:cNvPr id="5" name="Group 5"/>
          <p:cNvGrpSpPr/>
          <p:nvPr/>
        </p:nvGrpSpPr>
        <p:grpSpPr>
          <a:xfrm>
            <a:off x="1143000" y="2552700"/>
            <a:ext cx="7749325" cy="6934200"/>
            <a:chOff x="0" y="0"/>
            <a:chExt cx="2040975" cy="1875480"/>
          </a:xfrm>
          <a:solidFill>
            <a:srgbClr val="CC5B60"/>
          </a:solidFill>
        </p:grpSpPr>
        <p:sp>
          <p:nvSpPr>
            <p:cNvPr id="6" name="Freeform 6"/>
            <p:cNvSpPr/>
            <p:nvPr/>
          </p:nvSpPr>
          <p:spPr>
            <a:xfrm>
              <a:off x="0" y="0"/>
              <a:ext cx="2040975" cy="1875480"/>
            </a:xfrm>
            <a:custGeom>
              <a:avLst/>
              <a:gdLst/>
              <a:ahLst/>
              <a:cxnLst/>
              <a:rect l="l" t="t" r="r" b="b"/>
              <a:pathLst>
                <a:path w="2040975" h="1875480">
                  <a:moveTo>
                    <a:pt x="50951" y="0"/>
                  </a:moveTo>
                  <a:lnTo>
                    <a:pt x="1990023" y="0"/>
                  </a:lnTo>
                  <a:cubicBezTo>
                    <a:pt x="2018163" y="0"/>
                    <a:pt x="2040975" y="22812"/>
                    <a:pt x="2040975" y="50951"/>
                  </a:cubicBezTo>
                  <a:lnTo>
                    <a:pt x="2040975" y="1824528"/>
                  </a:lnTo>
                  <a:cubicBezTo>
                    <a:pt x="2040975" y="1852668"/>
                    <a:pt x="2018163" y="1875480"/>
                    <a:pt x="1990023" y="1875480"/>
                  </a:cubicBezTo>
                  <a:lnTo>
                    <a:pt x="50951" y="1875480"/>
                  </a:lnTo>
                  <a:cubicBezTo>
                    <a:pt x="22812" y="1875480"/>
                    <a:pt x="0" y="1852668"/>
                    <a:pt x="0" y="1824528"/>
                  </a:cubicBezTo>
                  <a:lnTo>
                    <a:pt x="0" y="50951"/>
                  </a:lnTo>
                  <a:cubicBezTo>
                    <a:pt x="0" y="22812"/>
                    <a:pt x="22812" y="0"/>
                    <a:pt x="50951" y="0"/>
                  </a:cubicBezTo>
                  <a:close/>
                </a:path>
              </a:pathLst>
            </a:custGeom>
            <a:grpFill/>
          </p:spPr>
        </p:sp>
        <p:sp>
          <p:nvSpPr>
            <p:cNvPr id="7" name="TextBox 7"/>
            <p:cNvSpPr txBox="1"/>
            <p:nvPr/>
          </p:nvSpPr>
          <p:spPr>
            <a:xfrm>
              <a:off x="0" y="-38100"/>
              <a:ext cx="2040975" cy="1913580"/>
            </a:xfrm>
            <a:prstGeom prst="rect">
              <a:avLst/>
            </a:prstGeom>
            <a:grpFill/>
          </p:spPr>
          <p:txBody>
            <a:bodyPr lIns="50800" tIns="50800" rIns="50800" bIns="50800" rtlCol="0" anchor="ctr"/>
            <a:lstStyle/>
            <a:p>
              <a:pPr algn="ctr">
                <a:lnSpc>
                  <a:spcPts val="2659"/>
                </a:lnSpc>
              </a:pPr>
              <a:endParaRPr/>
            </a:p>
          </p:txBody>
        </p:sp>
      </p:grpSp>
      <p:sp>
        <p:nvSpPr>
          <p:cNvPr id="14" name="AutoShape 14"/>
          <p:cNvSpPr/>
          <p:nvPr/>
        </p:nvSpPr>
        <p:spPr>
          <a:xfrm>
            <a:off x="526327" y="1257300"/>
            <a:ext cx="1310100" cy="0"/>
          </a:xfrm>
          <a:prstGeom prst="line">
            <a:avLst/>
          </a:prstGeom>
          <a:ln w="95250" cap="flat">
            <a:solidFill>
              <a:srgbClr val="FFFFFF"/>
            </a:solidFill>
            <a:prstDash val="solid"/>
            <a:headEnd type="none" w="sm" len="sm"/>
            <a:tailEnd type="none" w="sm" len="sm"/>
          </a:ln>
        </p:spPr>
      </p:sp>
      <p:grpSp>
        <p:nvGrpSpPr>
          <p:cNvPr id="17" name="Group 17"/>
          <p:cNvGrpSpPr/>
          <p:nvPr/>
        </p:nvGrpSpPr>
        <p:grpSpPr>
          <a:xfrm>
            <a:off x="9505357" y="2552700"/>
            <a:ext cx="7749325" cy="6934200"/>
            <a:chOff x="0" y="0"/>
            <a:chExt cx="2040975" cy="1875480"/>
          </a:xfrm>
          <a:solidFill>
            <a:srgbClr val="CC5B60"/>
          </a:solidFill>
        </p:grpSpPr>
        <p:sp>
          <p:nvSpPr>
            <p:cNvPr id="18" name="Freeform 18"/>
            <p:cNvSpPr/>
            <p:nvPr/>
          </p:nvSpPr>
          <p:spPr>
            <a:xfrm>
              <a:off x="0" y="0"/>
              <a:ext cx="2040975" cy="1875480"/>
            </a:xfrm>
            <a:custGeom>
              <a:avLst/>
              <a:gdLst/>
              <a:ahLst/>
              <a:cxnLst/>
              <a:rect l="l" t="t" r="r" b="b"/>
              <a:pathLst>
                <a:path w="2040975" h="1875480">
                  <a:moveTo>
                    <a:pt x="50951" y="0"/>
                  </a:moveTo>
                  <a:lnTo>
                    <a:pt x="1990023" y="0"/>
                  </a:lnTo>
                  <a:cubicBezTo>
                    <a:pt x="2018163" y="0"/>
                    <a:pt x="2040975" y="22812"/>
                    <a:pt x="2040975" y="50951"/>
                  </a:cubicBezTo>
                  <a:lnTo>
                    <a:pt x="2040975" y="1824528"/>
                  </a:lnTo>
                  <a:cubicBezTo>
                    <a:pt x="2040975" y="1852668"/>
                    <a:pt x="2018163" y="1875480"/>
                    <a:pt x="1990023" y="1875480"/>
                  </a:cubicBezTo>
                  <a:lnTo>
                    <a:pt x="50951" y="1875480"/>
                  </a:lnTo>
                  <a:cubicBezTo>
                    <a:pt x="22812" y="1875480"/>
                    <a:pt x="0" y="1852668"/>
                    <a:pt x="0" y="1824528"/>
                  </a:cubicBezTo>
                  <a:lnTo>
                    <a:pt x="0" y="50951"/>
                  </a:lnTo>
                  <a:cubicBezTo>
                    <a:pt x="0" y="22812"/>
                    <a:pt x="22812" y="0"/>
                    <a:pt x="50951" y="0"/>
                  </a:cubicBezTo>
                  <a:close/>
                </a:path>
              </a:pathLst>
            </a:custGeom>
            <a:grpFill/>
          </p:spPr>
        </p:sp>
        <p:sp>
          <p:nvSpPr>
            <p:cNvPr id="19" name="TextBox 19"/>
            <p:cNvSpPr txBox="1"/>
            <p:nvPr/>
          </p:nvSpPr>
          <p:spPr>
            <a:xfrm>
              <a:off x="0" y="-38100"/>
              <a:ext cx="2040975" cy="1913580"/>
            </a:xfrm>
            <a:prstGeom prst="rect">
              <a:avLst/>
            </a:prstGeom>
            <a:grpFill/>
          </p:spPr>
          <p:txBody>
            <a:bodyPr lIns="50800" tIns="50800" rIns="50800" bIns="50800" rtlCol="0" anchor="ctr"/>
            <a:lstStyle/>
            <a:p>
              <a:pPr algn="ctr">
                <a:lnSpc>
                  <a:spcPts val="2659"/>
                </a:lnSpc>
              </a:pPr>
              <a:endParaRPr/>
            </a:p>
          </p:txBody>
        </p:sp>
      </p:grpSp>
      <p:sp>
        <p:nvSpPr>
          <p:cNvPr id="21" name="Freeform 21"/>
          <p:cNvSpPr/>
          <p:nvPr/>
        </p:nvSpPr>
        <p:spPr>
          <a:xfrm>
            <a:off x="16810636" y="8247665"/>
            <a:ext cx="2954728" cy="2954728"/>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B6B7"/>
          </a:solidFill>
          <a:ln w="571500" cap="sq">
            <a:solidFill>
              <a:srgbClr val="0345E4">
                <a:alpha val="19608"/>
              </a:srgbClr>
            </a:solidFill>
            <a:prstDash val="solid"/>
            <a:miter/>
          </a:ln>
        </p:spPr>
      </p:sp>
      <p:sp>
        <p:nvSpPr>
          <p:cNvPr id="2" name="Google Shape;424;p19">
            <a:extLst>
              <a:ext uri="{FF2B5EF4-FFF2-40B4-BE49-F238E27FC236}">
                <a16:creationId xmlns:a16="http://schemas.microsoft.com/office/drawing/2014/main" id="{70636F20-05AC-4A43-882C-2F3608408E12}"/>
              </a:ext>
            </a:extLst>
          </p:cNvPr>
          <p:cNvSpPr txBox="1"/>
          <p:nvPr/>
        </p:nvSpPr>
        <p:spPr>
          <a:xfrm>
            <a:off x="533399" y="342900"/>
            <a:ext cx="11455233" cy="692497"/>
          </a:xfrm>
          <a:prstGeom prst="rect">
            <a:avLst/>
          </a:prstGeom>
          <a:noFill/>
          <a:ln>
            <a:noFill/>
          </a:ln>
        </p:spPr>
        <p:txBody>
          <a:bodyPr spcFirstLastPara="1" wrap="square" lIns="0" tIns="0" rIns="0" bIns="0" anchor="t" anchorCtr="0">
            <a:spAutoFit/>
          </a:bodyPr>
          <a:lstStyle/>
          <a:p>
            <a:pPr marL="0" marR="0" lvl="0" indent="0" algn="l" rtl="0">
              <a:spcBef>
                <a:spcPts val="0"/>
              </a:spcBef>
              <a:spcAft>
                <a:spcPts val="0"/>
              </a:spcAft>
              <a:buNone/>
            </a:pPr>
            <a:r>
              <a:rPr lang="sk-SK" sz="4500" b="1" dirty="0" err="1">
                <a:solidFill>
                  <a:schemeClr val="bg1"/>
                </a:solidFill>
                <a:latin typeface="Poppins" panose="00000500000000000000" pitchFamily="2" charset="-18"/>
                <a:cs typeface="Poppins" panose="00000500000000000000" pitchFamily="2" charset="-18"/>
              </a:rPr>
              <a:t>Gängige</a:t>
            </a:r>
            <a:r>
              <a:rPr lang="sk-SK" sz="4500" b="1" dirty="0">
                <a:solidFill>
                  <a:schemeClr val="bg1"/>
                </a:solidFill>
                <a:latin typeface="Poppins" panose="00000500000000000000" pitchFamily="2" charset="-18"/>
                <a:cs typeface="Poppins" panose="00000500000000000000" pitchFamily="2" charset="-18"/>
              </a:rPr>
              <a:t> </a:t>
            </a:r>
            <a:r>
              <a:rPr lang="sk-SK" sz="4500" b="1" dirty="0" err="1">
                <a:solidFill>
                  <a:schemeClr val="bg1"/>
                </a:solidFill>
                <a:latin typeface="Poppins" panose="00000500000000000000" pitchFamily="2" charset="-18"/>
                <a:cs typeface="Poppins" panose="00000500000000000000" pitchFamily="2" charset="-18"/>
              </a:rPr>
              <a:t>Klimatechnik</a:t>
            </a:r>
            <a:r>
              <a:rPr lang="de-DE" sz="4500" b="1" dirty="0">
                <a:solidFill>
                  <a:schemeClr val="bg1"/>
                </a:solidFill>
                <a:latin typeface="Poppins" panose="00000500000000000000" pitchFamily="2" charset="-18"/>
                <a:cs typeface="Poppins" panose="00000500000000000000" pitchFamily="2" charset="-18"/>
              </a:rPr>
              <a:t> </a:t>
            </a:r>
            <a:r>
              <a:rPr lang="sk-SK" sz="4500" b="1" dirty="0">
                <a:solidFill>
                  <a:schemeClr val="bg1"/>
                </a:solidFill>
                <a:latin typeface="Poppins" panose="00000500000000000000" pitchFamily="2" charset="-18"/>
                <a:cs typeface="Poppins" panose="00000500000000000000" pitchFamily="2" charset="-18"/>
              </a:rPr>
              <a:t>-</a:t>
            </a:r>
            <a:r>
              <a:rPr lang="sk-SK" sz="4500" b="1" dirty="0" err="1">
                <a:solidFill>
                  <a:schemeClr val="bg1"/>
                </a:solidFill>
                <a:latin typeface="Poppins" panose="00000500000000000000" pitchFamily="2" charset="-18"/>
                <a:cs typeface="Poppins" panose="00000500000000000000" pitchFamily="2" charset="-18"/>
              </a:rPr>
              <a:t>Systemtypen</a:t>
            </a:r>
            <a:endParaRPr sz="4500" b="1" dirty="0">
              <a:solidFill>
                <a:schemeClr val="bg1"/>
              </a:solidFill>
              <a:latin typeface="Poppins" panose="00000500000000000000" pitchFamily="2" charset="-18"/>
              <a:cs typeface="Poppins" panose="00000500000000000000" pitchFamily="2" charset="-18"/>
            </a:endParaRPr>
          </a:p>
        </p:txBody>
      </p:sp>
      <p:sp>
        <p:nvSpPr>
          <p:cNvPr id="3" name="Google Shape;480;p21">
            <a:extLst>
              <a:ext uri="{FF2B5EF4-FFF2-40B4-BE49-F238E27FC236}">
                <a16:creationId xmlns:a16="http://schemas.microsoft.com/office/drawing/2014/main" id="{BDE15035-33BE-78C2-B0BD-053E939816DB}"/>
              </a:ext>
            </a:extLst>
          </p:cNvPr>
          <p:cNvSpPr txBox="1"/>
          <p:nvPr/>
        </p:nvSpPr>
        <p:spPr>
          <a:xfrm>
            <a:off x="1371600" y="2586238"/>
            <a:ext cx="7269600" cy="6463308"/>
          </a:xfrm>
          <a:prstGeom prst="rect">
            <a:avLst/>
          </a:prstGeom>
          <a:noFill/>
          <a:ln>
            <a:noFill/>
          </a:ln>
        </p:spPr>
        <p:txBody>
          <a:bodyPr spcFirstLastPara="1" wrap="square" lIns="0" tIns="0" rIns="0" bIns="0" anchor="t" anchorCtr="0">
            <a:spAutoFit/>
          </a:bodyPr>
          <a:lstStyle/>
          <a:p>
            <a:pPr marL="0" marR="0" lvl="0" indent="0" algn="l" rtl="0">
              <a:lnSpc>
                <a:spcPct val="140016"/>
              </a:lnSpc>
              <a:spcBef>
                <a:spcPts val="0"/>
              </a:spcBef>
              <a:spcAft>
                <a:spcPts val="0"/>
              </a:spcAft>
              <a:buNone/>
            </a:pPr>
            <a:r>
              <a:rPr lang="de-DE" sz="2000" b="1" dirty="0">
                <a:solidFill>
                  <a:schemeClr val="bg1"/>
                </a:solidFill>
                <a:latin typeface="Poppins" panose="00000500000000000000" pitchFamily="2" charset="-18"/>
                <a:cs typeface="Poppins" panose="00000500000000000000" pitchFamily="2" charset="-18"/>
              </a:rPr>
              <a:t>Komplette Heizungs- und Kühlsysteme:</a:t>
            </a:r>
          </a:p>
          <a:p>
            <a:pPr marL="0" marR="0" lvl="0" indent="0" algn="l" rtl="0">
              <a:lnSpc>
                <a:spcPct val="140016"/>
              </a:lnSpc>
              <a:spcBef>
                <a:spcPts val="0"/>
              </a:spcBef>
              <a:spcAft>
                <a:spcPts val="0"/>
              </a:spcAft>
              <a:buNone/>
            </a:pPr>
            <a:r>
              <a:rPr lang="de-DE" sz="2000" dirty="0">
                <a:solidFill>
                  <a:schemeClr val="bg1"/>
                </a:solidFill>
                <a:latin typeface="Poppins" panose="00000500000000000000" pitchFamily="2" charset="-18"/>
                <a:cs typeface="Poppins" panose="00000500000000000000" pitchFamily="2" charset="-18"/>
              </a:rPr>
              <a:t>Komplette Systeme sind zwar nicht so verbreitet wie Split-Systeme, aber sie sind platzsparend und ideal für kleinere Gebäude. Sie vereinen Heiz- und Kühlkomponenten in einer einzigen, kompakten Einheit. Diese Einheit findet normalerweise auf dem Dach, dem Dachboden oder in der Nähe des Gebäudefundaments Platz. Installation und Wartung sind im Vergleich zu Split-Systemen oft einfacher, da sie über nur eine Öffnung an die Rohrleitungen des Gebäudes angeschlossen werden. Je nach Klima können Sie eine komplett ausgestattete Wärmepumpe oder eine komplett ausgestattete Klimaanlage mit optionalen Heizelementen wählen.</a:t>
            </a:r>
          </a:p>
          <a:p>
            <a:pPr marL="0" marR="0" lvl="0" indent="0" algn="l" rtl="0">
              <a:lnSpc>
                <a:spcPct val="140016"/>
              </a:lnSpc>
              <a:spcBef>
                <a:spcPts val="0"/>
              </a:spcBef>
              <a:spcAft>
                <a:spcPts val="0"/>
              </a:spcAft>
              <a:buNone/>
            </a:pPr>
            <a:r>
              <a:rPr lang="de-DE" sz="2000" b="1" dirty="0">
                <a:solidFill>
                  <a:schemeClr val="bg1"/>
                </a:solidFill>
                <a:latin typeface="Poppins" panose="00000500000000000000" pitchFamily="2" charset="-18"/>
                <a:cs typeface="Poppins" panose="00000500000000000000" pitchFamily="2" charset="-18"/>
              </a:rPr>
              <a:t>Hauptmerkmal: Einfache Installation und Wartung dank des All-in-</a:t>
            </a:r>
            <a:r>
              <a:rPr lang="de-DE" sz="2000" b="1" dirty="0" err="1">
                <a:solidFill>
                  <a:schemeClr val="bg1"/>
                </a:solidFill>
                <a:latin typeface="Poppins" panose="00000500000000000000" pitchFamily="2" charset="-18"/>
                <a:cs typeface="Poppins" panose="00000500000000000000" pitchFamily="2" charset="-18"/>
              </a:rPr>
              <a:t>One</a:t>
            </a:r>
            <a:r>
              <a:rPr lang="de-DE" sz="2000" b="1" dirty="0">
                <a:solidFill>
                  <a:schemeClr val="bg1"/>
                </a:solidFill>
                <a:latin typeface="Poppins" panose="00000500000000000000" pitchFamily="2" charset="-18"/>
                <a:cs typeface="Poppins" panose="00000500000000000000" pitchFamily="2" charset="-18"/>
              </a:rPr>
              <a:t>-Designs</a:t>
            </a:r>
            <a:r>
              <a:rPr lang="de-DE" sz="2000" dirty="0">
                <a:solidFill>
                  <a:schemeClr val="bg1"/>
                </a:solidFill>
                <a:latin typeface="Poppins" panose="00000500000000000000" pitchFamily="2" charset="-18"/>
                <a:cs typeface="Poppins" panose="00000500000000000000" pitchFamily="2" charset="-18"/>
              </a:rPr>
              <a:t>.</a:t>
            </a:r>
            <a:endParaRPr sz="2000" dirty="0">
              <a:solidFill>
                <a:schemeClr val="bg1"/>
              </a:solidFill>
              <a:latin typeface="Poppins" panose="00000500000000000000" pitchFamily="2" charset="-18"/>
              <a:cs typeface="Poppins" panose="00000500000000000000" pitchFamily="2" charset="-18"/>
            </a:endParaRPr>
          </a:p>
        </p:txBody>
      </p:sp>
      <p:sp>
        <p:nvSpPr>
          <p:cNvPr id="4" name="Google Shape;481;p21">
            <a:extLst>
              <a:ext uri="{FF2B5EF4-FFF2-40B4-BE49-F238E27FC236}">
                <a16:creationId xmlns:a16="http://schemas.microsoft.com/office/drawing/2014/main" id="{529849A3-70BF-6006-A771-25866FD01368}"/>
              </a:ext>
            </a:extLst>
          </p:cNvPr>
          <p:cNvSpPr txBox="1"/>
          <p:nvPr/>
        </p:nvSpPr>
        <p:spPr>
          <a:xfrm>
            <a:off x="9685253" y="2476500"/>
            <a:ext cx="7269600" cy="4308872"/>
          </a:xfrm>
          <a:prstGeom prst="rect">
            <a:avLst/>
          </a:prstGeom>
          <a:noFill/>
          <a:ln>
            <a:noFill/>
          </a:ln>
        </p:spPr>
        <p:txBody>
          <a:bodyPr spcFirstLastPara="1" wrap="square" lIns="0" tIns="0" rIns="0" bIns="0" anchor="t" anchorCtr="0">
            <a:spAutoFit/>
          </a:bodyPr>
          <a:lstStyle/>
          <a:p>
            <a:pPr marL="0" marR="0" lvl="0" indent="0" algn="l" rtl="0">
              <a:lnSpc>
                <a:spcPct val="140016"/>
              </a:lnSpc>
              <a:spcBef>
                <a:spcPts val="0"/>
              </a:spcBef>
              <a:spcAft>
                <a:spcPts val="0"/>
              </a:spcAft>
              <a:buNone/>
            </a:pPr>
            <a:r>
              <a:rPr lang="de-DE" sz="2000" b="1" dirty="0">
                <a:solidFill>
                  <a:schemeClr val="bg1"/>
                </a:solidFill>
                <a:latin typeface="Poppins" panose="00000500000000000000" pitchFamily="2" charset="-18"/>
                <a:cs typeface="Poppins" panose="00000500000000000000" pitchFamily="2" charset="-18"/>
              </a:rPr>
              <a:t>Zonensystem: </a:t>
            </a:r>
          </a:p>
          <a:p>
            <a:pPr marL="0" marR="0" lvl="0" indent="0" algn="l" rtl="0">
              <a:lnSpc>
                <a:spcPct val="140016"/>
              </a:lnSpc>
              <a:spcBef>
                <a:spcPts val="0"/>
              </a:spcBef>
              <a:spcAft>
                <a:spcPts val="0"/>
              </a:spcAft>
              <a:buNone/>
            </a:pPr>
            <a:r>
              <a:rPr lang="de-DE" sz="2000" dirty="0">
                <a:solidFill>
                  <a:schemeClr val="bg1"/>
                </a:solidFill>
                <a:latin typeface="Poppins" panose="00000500000000000000" pitchFamily="2" charset="-18"/>
                <a:cs typeface="Poppins" panose="00000500000000000000" pitchFamily="2" charset="-18"/>
              </a:rPr>
              <a:t>maßgeschneiderter Komfort für jeden </a:t>
            </a:r>
            <a:r>
              <a:rPr lang="de-DE" sz="2000" dirty="0" err="1">
                <a:solidFill>
                  <a:schemeClr val="bg1"/>
                </a:solidFill>
                <a:latin typeface="Poppins" panose="00000500000000000000" pitchFamily="2" charset="-18"/>
                <a:cs typeface="Poppins" panose="00000500000000000000" pitchFamily="2" charset="-18"/>
              </a:rPr>
              <a:t>Raum:Große</a:t>
            </a:r>
            <a:r>
              <a:rPr lang="de-DE" sz="2000" dirty="0">
                <a:solidFill>
                  <a:schemeClr val="bg1"/>
                </a:solidFill>
                <a:latin typeface="Poppins" panose="00000500000000000000" pitchFamily="2" charset="-18"/>
                <a:cs typeface="Poppins" panose="00000500000000000000" pitchFamily="2" charset="-18"/>
              </a:rPr>
              <a:t> Häuser: separate HLK-Systeme pro Etage für vollständige Kontrolle (erfordert jedoch mehrere Einheiten).Die meisten Häuser: Dämpfer (Ventile) in Luftkanälen regulieren den Luftstrom in verschiedene Bereiche. Kühlere Zonen erhalten mehr Luft, was für ein angenehmes Raumklima sorgt und Energie spart.</a:t>
            </a:r>
          </a:p>
          <a:p>
            <a:pPr marL="0" marR="0" lvl="0" indent="0" algn="l" rtl="0">
              <a:lnSpc>
                <a:spcPct val="140016"/>
              </a:lnSpc>
              <a:spcBef>
                <a:spcPts val="0"/>
              </a:spcBef>
              <a:spcAft>
                <a:spcPts val="0"/>
              </a:spcAft>
              <a:buNone/>
            </a:pPr>
            <a:r>
              <a:rPr lang="de-DE" sz="2000" b="1" dirty="0">
                <a:solidFill>
                  <a:schemeClr val="bg1"/>
                </a:solidFill>
                <a:latin typeface="Poppins" panose="00000500000000000000" pitchFamily="2" charset="-18"/>
                <a:cs typeface="Poppins" panose="00000500000000000000" pitchFamily="2" charset="-18"/>
              </a:rPr>
              <a:t>Hauptmerkmal: bietet individuelle Temperaturregelung für verschiedene Bereiche.</a:t>
            </a:r>
            <a:endParaRPr sz="2000" b="1" dirty="0">
              <a:solidFill>
                <a:schemeClr val="bg1"/>
              </a:solidFill>
              <a:latin typeface="Poppins" panose="00000500000000000000" pitchFamily="2" charset="-18"/>
              <a:cs typeface="Poppins" panose="00000500000000000000" pitchFamily="2" charset="-18"/>
            </a:endParaRPr>
          </a:p>
        </p:txBody>
      </p:sp>
      <p:sp>
        <p:nvSpPr>
          <p:cNvPr id="8" name="Freeform 21">
            <a:extLst>
              <a:ext uri="{FF2B5EF4-FFF2-40B4-BE49-F238E27FC236}">
                <a16:creationId xmlns:a16="http://schemas.microsoft.com/office/drawing/2014/main" id="{A97BEB58-1491-AE06-7325-A8B3198E440D}"/>
              </a:ext>
            </a:extLst>
          </p:cNvPr>
          <p:cNvSpPr/>
          <p:nvPr/>
        </p:nvSpPr>
        <p:spPr>
          <a:xfrm>
            <a:off x="12115367" y="-220069"/>
            <a:ext cx="2329976" cy="2031179"/>
          </a:xfrm>
          <a:custGeom>
            <a:avLst/>
            <a:gdLst/>
            <a:ahLst/>
            <a:cxnLst/>
            <a:rect l="l" t="t" r="r" b="b"/>
            <a:pathLst>
              <a:path w="2378685" h="2378685">
                <a:moveTo>
                  <a:pt x="0" y="0"/>
                </a:moveTo>
                <a:lnTo>
                  <a:pt x="2378684" y="0"/>
                </a:lnTo>
                <a:lnTo>
                  <a:pt x="2378684" y="2378685"/>
                </a:lnTo>
                <a:lnTo>
                  <a:pt x="0" y="2378685"/>
                </a:lnTo>
                <a:lnTo>
                  <a:pt x="0" y="0"/>
                </a:lnTo>
                <a:close/>
              </a:path>
            </a:pathLst>
          </a:custGeom>
          <a:blipFill>
            <a:blip r:embed="rId2"/>
            <a:stretch>
              <a:fillRect/>
            </a:stretch>
          </a:blipFill>
        </p:spPr>
      </p:sp>
      <p:pic>
        <p:nvPicPr>
          <p:cNvPr id="9" name="Obrázok 8">
            <a:extLst>
              <a:ext uri="{FF2B5EF4-FFF2-40B4-BE49-F238E27FC236}">
                <a16:creationId xmlns:a16="http://schemas.microsoft.com/office/drawing/2014/main" id="{B763904B-2781-B019-289C-8C8774B2DB9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4495400" y="229784"/>
            <a:ext cx="3106800" cy="684317"/>
          </a:xfrm>
          <a:prstGeom prst="rect">
            <a:avLst/>
          </a:prstGeom>
        </p:spPr>
      </p:pic>
      <p:pic>
        <p:nvPicPr>
          <p:cNvPr id="10" name="Obrázok 9">
            <a:extLst>
              <a:ext uri="{FF2B5EF4-FFF2-40B4-BE49-F238E27FC236}">
                <a16:creationId xmlns:a16="http://schemas.microsoft.com/office/drawing/2014/main" id="{7E28CCDD-2957-1804-D512-786D096166B7}"/>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4253973" y="204735"/>
            <a:ext cx="3500627" cy="734415"/>
          </a:xfrm>
          <a:prstGeom prst="rect">
            <a:avLst/>
          </a:prstGeom>
        </p:spPr>
      </p:pic>
    </p:spTree>
    <p:extLst>
      <p:ext uri="{BB962C8B-B14F-4D97-AF65-F5344CB8AC3E}">
        <p14:creationId xmlns:p14="http://schemas.microsoft.com/office/powerpoint/2010/main" val="203340677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0" y="139830"/>
            <a:ext cx="7088749" cy="10147170"/>
            <a:chOff x="0" y="0"/>
            <a:chExt cx="1866996" cy="2709333"/>
          </a:xfrm>
          <a:solidFill>
            <a:srgbClr val="CC5B60"/>
          </a:solidFill>
        </p:grpSpPr>
        <p:sp>
          <p:nvSpPr>
            <p:cNvPr id="3" name="Freeform 3"/>
            <p:cNvSpPr/>
            <p:nvPr/>
          </p:nvSpPr>
          <p:spPr>
            <a:xfrm>
              <a:off x="0" y="0"/>
              <a:ext cx="1866996" cy="2709333"/>
            </a:xfrm>
            <a:custGeom>
              <a:avLst/>
              <a:gdLst/>
              <a:ahLst/>
              <a:cxnLst/>
              <a:rect l="l" t="t" r="r" b="b"/>
              <a:pathLst>
                <a:path w="1866996" h="2709333">
                  <a:moveTo>
                    <a:pt x="0" y="0"/>
                  </a:moveTo>
                  <a:lnTo>
                    <a:pt x="1866996" y="0"/>
                  </a:lnTo>
                  <a:lnTo>
                    <a:pt x="1866996" y="2709333"/>
                  </a:lnTo>
                  <a:lnTo>
                    <a:pt x="0" y="2709333"/>
                  </a:lnTo>
                  <a:close/>
                </a:path>
              </a:pathLst>
            </a:custGeom>
            <a:grpFill/>
          </p:spPr>
        </p:sp>
        <p:sp>
          <p:nvSpPr>
            <p:cNvPr id="4" name="TextBox 4"/>
            <p:cNvSpPr txBox="1"/>
            <p:nvPr/>
          </p:nvSpPr>
          <p:spPr>
            <a:xfrm>
              <a:off x="0" y="-38100"/>
              <a:ext cx="1866996" cy="2747433"/>
            </a:xfrm>
            <a:prstGeom prst="rect">
              <a:avLst/>
            </a:prstGeom>
            <a:grpFill/>
          </p:spPr>
          <p:txBody>
            <a:bodyPr lIns="50800" tIns="50800" rIns="50800" bIns="50800" rtlCol="0" anchor="ctr"/>
            <a:lstStyle/>
            <a:p>
              <a:pPr algn="ctr">
                <a:lnSpc>
                  <a:spcPts val="2659"/>
                </a:lnSpc>
              </a:pPr>
              <a:endParaRPr/>
            </a:p>
          </p:txBody>
        </p:sp>
      </p:grpSp>
      <p:sp>
        <p:nvSpPr>
          <p:cNvPr id="5" name="AutoShape 5"/>
          <p:cNvSpPr/>
          <p:nvPr/>
        </p:nvSpPr>
        <p:spPr>
          <a:xfrm>
            <a:off x="540935" y="2400300"/>
            <a:ext cx="1310100" cy="0"/>
          </a:xfrm>
          <a:prstGeom prst="line">
            <a:avLst/>
          </a:prstGeom>
          <a:ln w="95250" cap="flat">
            <a:solidFill>
              <a:srgbClr val="FFFFFF"/>
            </a:solidFill>
            <a:prstDash val="solid"/>
            <a:headEnd type="none" w="sm" len="sm"/>
            <a:tailEnd type="none" w="sm" len="sm"/>
          </a:ln>
        </p:spPr>
      </p:sp>
      <p:pic>
        <p:nvPicPr>
          <p:cNvPr id="16" name="Obrázok 15">
            <a:extLst>
              <a:ext uri="{FF2B5EF4-FFF2-40B4-BE49-F238E27FC236}">
                <a16:creationId xmlns:a16="http://schemas.microsoft.com/office/drawing/2014/main" id="{07BCAC7A-611E-2464-028C-19DA717DD952}"/>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610600" y="1440820"/>
            <a:ext cx="8337600" cy="8337600"/>
          </a:xfrm>
          <a:prstGeom prst="rect">
            <a:avLst/>
          </a:prstGeom>
        </p:spPr>
      </p:pic>
      <p:sp>
        <p:nvSpPr>
          <p:cNvPr id="6" name="Google Shape;424;p19">
            <a:extLst>
              <a:ext uri="{FF2B5EF4-FFF2-40B4-BE49-F238E27FC236}">
                <a16:creationId xmlns:a16="http://schemas.microsoft.com/office/drawing/2014/main" id="{5B229F77-B472-721E-D540-62C449510C90}"/>
              </a:ext>
            </a:extLst>
          </p:cNvPr>
          <p:cNvSpPr txBox="1"/>
          <p:nvPr/>
        </p:nvSpPr>
        <p:spPr>
          <a:xfrm>
            <a:off x="533400" y="246608"/>
            <a:ext cx="5234136" cy="2077492"/>
          </a:xfrm>
          <a:prstGeom prst="rect">
            <a:avLst/>
          </a:prstGeom>
          <a:noFill/>
          <a:ln>
            <a:noFill/>
          </a:ln>
        </p:spPr>
        <p:txBody>
          <a:bodyPr spcFirstLastPara="1" wrap="square" lIns="0" tIns="0" rIns="0" bIns="0" anchor="t" anchorCtr="0">
            <a:spAutoFit/>
          </a:bodyPr>
          <a:lstStyle/>
          <a:p>
            <a:pPr marL="0" marR="0" lvl="0" indent="0" algn="l" rtl="0">
              <a:spcBef>
                <a:spcPts val="0"/>
              </a:spcBef>
              <a:spcAft>
                <a:spcPts val="0"/>
              </a:spcAft>
              <a:buNone/>
            </a:pPr>
            <a:r>
              <a:rPr lang="sk-SK" sz="4500" b="1" dirty="0" err="1">
                <a:solidFill>
                  <a:schemeClr val="bg1"/>
                </a:solidFill>
                <a:latin typeface="Poppins" panose="00000500000000000000" pitchFamily="2" charset="-18"/>
                <a:cs typeface="Poppins" panose="00000500000000000000" pitchFamily="2" charset="-18"/>
              </a:rPr>
              <a:t>Gängige</a:t>
            </a:r>
            <a:r>
              <a:rPr lang="sk-SK" sz="4500" b="1" dirty="0">
                <a:solidFill>
                  <a:schemeClr val="bg1"/>
                </a:solidFill>
                <a:latin typeface="Poppins" panose="00000500000000000000" pitchFamily="2" charset="-18"/>
                <a:cs typeface="Poppins" panose="00000500000000000000" pitchFamily="2" charset="-18"/>
              </a:rPr>
              <a:t> </a:t>
            </a:r>
            <a:r>
              <a:rPr lang="sk-SK" sz="4500" b="1" dirty="0" err="1">
                <a:solidFill>
                  <a:schemeClr val="bg1"/>
                </a:solidFill>
                <a:latin typeface="Poppins" panose="00000500000000000000" pitchFamily="2" charset="-18"/>
                <a:cs typeface="Poppins" panose="00000500000000000000" pitchFamily="2" charset="-18"/>
              </a:rPr>
              <a:t>Klimatechnik</a:t>
            </a:r>
            <a:r>
              <a:rPr lang="de-DE" sz="4500" b="1" dirty="0">
                <a:solidFill>
                  <a:schemeClr val="bg1"/>
                </a:solidFill>
                <a:latin typeface="Poppins" panose="00000500000000000000" pitchFamily="2" charset="-18"/>
                <a:cs typeface="Poppins" panose="00000500000000000000" pitchFamily="2" charset="-18"/>
              </a:rPr>
              <a:t> </a:t>
            </a:r>
            <a:r>
              <a:rPr lang="sk-SK" sz="4500" b="1" dirty="0">
                <a:solidFill>
                  <a:schemeClr val="bg1"/>
                </a:solidFill>
                <a:latin typeface="Poppins" panose="00000500000000000000" pitchFamily="2" charset="-18"/>
                <a:cs typeface="Poppins" panose="00000500000000000000" pitchFamily="2" charset="-18"/>
              </a:rPr>
              <a:t>-</a:t>
            </a:r>
            <a:r>
              <a:rPr lang="sk-SK" sz="4500" b="1" dirty="0" err="1">
                <a:solidFill>
                  <a:schemeClr val="bg1"/>
                </a:solidFill>
                <a:latin typeface="Poppins" panose="00000500000000000000" pitchFamily="2" charset="-18"/>
                <a:cs typeface="Poppins" panose="00000500000000000000" pitchFamily="2" charset="-18"/>
              </a:rPr>
              <a:t>Systemtypen</a:t>
            </a:r>
            <a:endParaRPr sz="4500" b="1" dirty="0">
              <a:solidFill>
                <a:schemeClr val="bg1"/>
              </a:solidFill>
              <a:latin typeface="Poppins" panose="00000500000000000000" pitchFamily="2" charset="-18"/>
              <a:cs typeface="Poppins" panose="00000500000000000000" pitchFamily="2" charset="-18"/>
            </a:endParaRPr>
          </a:p>
        </p:txBody>
      </p:sp>
      <p:sp>
        <p:nvSpPr>
          <p:cNvPr id="7" name="Google Shape;494;p22">
            <a:extLst>
              <a:ext uri="{FF2B5EF4-FFF2-40B4-BE49-F238E27FC236}">
                <a16:creationId xmlns:a16="http://schemas.microsoft.com/office/drawing/2014/main" id="{F9C46440-D8BB-FB18-797F-FBFC54E352EC}"/>
              </a:ext>
            </a:extLst>
          </p:cNvPr>
          <p:cNvSpPr txBox="1"/>
          <p:nvPr/>
        </p:nvSpPr>
        <p:spPr>
          <a:xfrm>
            <a:off x="982980" y="3108196"/>
            <a:ext cx="5736000" cy="3447098"/>
          </a:xfrm>
          <a:prstGeom prst="rect">
            <a:avLst/>
          </a:prstGeom>
          <a:noFill/>
          <a:ln>
            <a:noFill/>
          </a:ln>
        </p:spPr>
        <p:txBody>
          <a:bodyPr spcFirstLastPara="1" wrap="square" lIns="0" tIns="0" rIns="0" bIns="0" anchor="t" anchorCtr="0">
            <a:spAutoFit/>
          </a:bodyPr>
          <a:lstStyle/>
          <a:p>
            <a:pPr marL="0" marR="0" lvl="0" indent="0" algn="l" rtl="0">
              <a:lnSpc>
                <a:spcPct val="140000"/>
              </a:lnSpc>
              <a:spcBef>
                <a:spcPts val="0"/>
              </a:spcBef>
              <a:spcAft>
                <a:spcPts val="0"/>
              </a:spcAft>
              <a:buNone/>
            </a:pPr>
            <a:r>
              <a:rPr lang="de-DE" sz="2000" b="1" dirty="0">
                <a:solidFill>
                  <a:schemeClr val="bg1"/>
                </a:solidFill>
                <a:latin typeface="Poppins" panose="00000500000000000000" pitchFamily="2" charset="-18"/>
                <a:cs typeface="Poppins" panose="00000500000000000000" pitchFamily="2" charset="-18"/>
              </a:rPr>
              <a:t>Arten von kanallosen HLK-Systemen</a:t>
            </a:r>
          </a:p>
          <a:p>
            <a:pPr marL="0" marR="0" lvl="0" indent="0" algn="l" rtl="0">
              <a:lnSpc>
                <a:spcPct val="140000"/>
              </a:lnSpc>
              <a:spcBef>
                <a:spcPts val="0"/>
              </a:spcBef>
              <a:spcAft>
                <a:spcPts val="0"/>
              </a:spcAft>
              <a:buNone/>
            </a:pPr>
            <a:r>
              <a:rPr lang="de-DE" sz="2000" dirty="0">
                <a:solidFill>
                  <a:schemeClr val="bg1"/>
                </a:solidFill>
                <a:latin typeface="Poppins" panose="00000500000000000000" pitchFamily="2" charset="-18"/>
                <a:cs typeface="Poppins" panose="00000500000000000000" pitchFamily="2" charset="-18"/>
              </a:rPr>
              <a:t>Wie der Name schon sagt, sind kanallose HLK-Systeme dafür ausgelegt, einen Raum ohne Luftkanäle zu heizen oder zu kühlen. Diese Systeme gibt es in verschiedenen Größen und werden häufig in kleinen Gebäuden oder temporären Arbeitsstätten eingesetzt.</a:t>
            </a:r>
            <a:endParaRPr sz="2000" dirty="0">
              <a:solidFill>
                <a:schemeClr val="bg1"/>
              </a:solidFill>
              <a:latin typeface="Poppins" panose="00000500000000000000" pitchFamily="2" charset="-18"/>
              <a:cs typeface="Poppins" panose="00000500000000000000" pitchFamily="2" charset="-18"/>
            </a:endParaRPr>
          </a:p>
        </p:txBody>
      </p:sp>
      <p:sp>
        <p:nvSpPr>
          <p:cNvPr id="8" name="Freeform 21">
            <a:extLst>
              <a:ext uri="{FF2B5EF4-FFF2-40B4-BE49-F238E27FC236}">
                <a16:creationId xmlns:a16="http://schemas.microsoft.com/office/drawing/2014/main" id="{5C200D51-7320-4839-04B9-04838BD4949E}"/>
              </a:ext>
            </a:extLst>
          </p:cNvPr>
          <p:cNvSpPr/>
          <p:nvPr/>
        </p:nvSpPr>
        <p:spPr>
          <a:xfrm>
            <a:off x="12115367" y="-220069"/>
            <a:ext cx="2329976" cy="2031179"/>
          </a:xfrm>
          <a:custGeom>
            <a:avLst/>
            <a:gdLst/>
            <a:ahLst/>
            <a:cxnLst/>
            <a:rect l="l" t="t" r="r" b="b"/>
            <a:pathLst>
              <a:path w="2378685" h="2378685">
                <a:moveTo>
                  <a:pt x="0" y="0"/>
                </a:moveTo>
                <a:lnTo>
                  <a:pt x="2378684" y="0"/>
                </a:lnTo>
                <a:lnTo>
                  <a:pt x="2378684" y="2378685"/>
                </a:lnTo>
                <a:lnTo>
                  <a:pt x="0" y="2378685"/>
                </a:lnTo>
                <a:lnTo>
                  <a:pt x="0" y="0"/>
                </a:lnTo>
                <a:close/>
              </a:path>
            </a:pathLst>
          </a:custGeom>
          <a:blipFill>
            <a:blip r:embed="rId3"/>
            <a:stretch>
              <a:fillRect/>
            </a:stretch>
          </a:blipFill>
        </p:spPr>
      </p:sp>
      <p:pic>
        <p:nvPicPr>
          <p:cNvPr id="9" name="Obrázok 8">
            <a:extLst>
              <a:ext uri="{FF2B5EF4-FFF2-40B4-BE49-F238E27FC236}">
                <a16:creationId xmlns:a16="http://schemas.microsoft.com/office/drawing/2014/main" id="{9D6FDA86-6ED0-98FC-9EBD-8CBDFE3C2054}"/>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4495400" y="229784"/>
            <a:ext cx="3106800" cy="684317"/>
          </a:xfrm>
          <a:prstGeom prst="rect">
            <a:avLst/>
          </a:prstGeom>
        </p:spPr>
      </p:pic>
      <p:pic>
        <p:nvPicPr>
          <p:cNvPr id="10" name="Obrázok 9">
            <a:extLst>
              <a:ext uri="{FF2B5EF4-FFF2-40B4-BE49-F238E27FC236}">
                <a16:creationId xmlns:a16="http://schemas.microsoft.com/office/drawing/2014/main" id="{46FCCFCB-4BC0-BB02-E4C2-42E9A8214151}"/>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4253973" y="204735"/>
            <a:ext cx="3500627" cy="734415"/>
          </a:xfrm>
          <a:prstGeom prst="rect">
            <a:avLst/>
          </a:prstGeom>
        </p:spPr>
      </p:pic>
    </p:spTree>
    <p:extLst>
      <p:ext uri="{BB962C8B-B14F-4D97-AF65-F5344CB8AC3E}">
        <p14:creationId xmlns:p14="http://schemas.microsoft.com/office/powerpoint/2010/main" val="257617212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0" name="Group 2">
            <a:extLst>
              <a:ext uri="{FF2B5EF4-FFF2-40B4-BE49-F238E27FC236}">
                <a16:creationId xmlns:a16="http://schemas.microsoft.com/office/drawing/2014/main" id="{D7E0714C-D1A5-DA04-0B54-9CCA78A5DAD8}"/>
              </a:ext>
            </a:extLst>
          </p:cNvPr>
          <p:cNvGrpSpPr/>
          <p:nvPr/>
        </p:nvGrpSpPr>
        <p:grpSpPr>
          <a:xfrm>
            <a:off x="434" y="114300"/>
            <a:ext cx="12114933" cy="2031178"/>
            <a:chOff x="0" y="0"/>
            <a:chExt cx="3737049" cy="690393"/>
          </a:xfrm>
          <a:solidFill>
            <a:srgbClr val="CC5B60"/>
          </a:solidFill>
        </p:grpSpPr>
        <p:sp>
          <p:nvSpPr>
            <p:cNvPr id="31" name="Freeform 3">
              <a:extLst>
                <a:ext uri="{FF2B5EF4-FFF2-40B4-BE49-F238E27FC236}">
                  <a16:creationId xmlns:a16="http://schemas.microsoft.com/office/drawing/2014/main" id="{538E2377-3999-4B7C-911B-D695A6048CB3}"/>
                </a:ext>
              </a:extLst>
            </p:cNvPr>
            <p:cNvSpPr/>
            <p:nvPr/>
          </p:nvSpPr>
          <p:spPr>
            <a:xfrm>
              <a:off x="0" y="0"/>
              <a:ext cx="3737049" cy="690393"/>
            </a:xfrm>
            <a:custGeom>
              <a:avLst/>
              <a:gdLst/>
              <a:ahLst/>
              <a:cxnLst/>
              <a:rect l="l" t="t" r="r" b="b"/>
              <a:pathLst>
                <a:path w="3737049" h="690393">
                  <a:moveTo>
                    <a:pt x="0" y="0"/>
                  </a:moveTo>
                  <a:lnTo>
                    <a:pt x="3737049" y="0"/>
                  </a:lnTo>
                  <a:lnTo>
                    <a:pt x="3737049" y="690393"/>
                  </a:lnTo>
                  <a:lnTo>
                    <a:pt x="0" y="690393"/>
                  </a:lnTo>
                  <a:close/>
                </a:path>
              </a:pathLst>
            </a:custGeom>
            <a:grpFill/>
          </p:spPr>
        </p:sp>
        <p:sp>
          <p:nvSpPr>
            <p:cNvPr id="32" name="TextBox 4">
              <a:extLst>
                <a:ext uri="{FF2B5EF4-FFF2-40B4-BE49-F238E27FC236}">
                  <a16:creationId xmlns:a16="http://schemas.microsoft.com/office/drawing/2014/main" id="{B457F5C3-30A1-F860-4F17-88E6BC4FCF85}"/>
                </a:ext>
              </a:extLst>
            </p:cNvPr>
            <p:cNvSpPr txBox="1"/>
            <p:nvPr/>
          </p:nvSpPr>
          <p:spPr>
            <a:xfrm>
              <a:off x="0" y="-38100"/>
              <a:ext cx="3737049" cy="728493"/>
            </a:xfrm>
            <a:prstGeom prst="rect">
              <a:avLst/>
            </a:prstGeom>
            <a:grpFill/>
          </p:spPr>
          <p:txBody>
            <a:bodyPr lIns="50800" tIns="50800" rIns="50800" bIns="50800" rtlCol="0" anchor="ctr"/>
            <a:lstStyle/>
            <a:p>
              <a:pPr algn="ctr">
                <a:lnSpc>
                  <a:spcPts val="2659"/>
                </a:lnSpc>
              </a:pPr>
              <a:endParaRPr>
                <a:solidFill>
                  <a:schemeClr val="bg1"/>
                </a:solidFill>
              </a:endParaRPr>
            </a:p>
          </p:txBody>
        </p:sp>
      </p:grpSp>
      <p:grpSp>
        <p:nvGrpSpPr>
          <p:cNvPr id="5" name="Group 5"/>
          <p:cNvGrpSpPr/>
          <p:nvPr/>
        </p:nvGrpSpPr>
        <p:grpSpPr>
          <a:xfrm>
            <a:off x="990600" y="2552700"/>
            <a:ext cx="7749325" cy="6324600"/>
            <a:chOff x="0" y="0"/>
            <a:chExt cx="2040975" cy="1875480"/>
          </a:xfrm>
          <a:solidFill>
            <a:srgbClr val="CC5B60"/>
          </a:solidFill>
        </p:grpSpPr>
        <p:sp>
          <p:nvSpPr>
            <p:cNvPr id="6" name="Freeform 6"/>
            <p:cNvSpPr/>
            <p:nvPr/>
          </p:nvSpPr>
          <p:spPr>
            <a:xfrm>
              <a:off x="0" y="0"/>
              <a:ext cx="2040975" cy="1875480"/>
            </a:xfrm>
            <a:custGeom>
              <a:avLst/>
              <a:gdLst/>
              <a:ahLst/>
              <a:cxnLst/>
              <a:rect l="l" t="t" r="r" b="b"/>
              <a:pathLst>
                <a:path w="2040975" h="1875480">
                  <a:moveTo>
                    <a:pt x="50951" y="0"/>
                  </a:moveTo>
                  <a:lnTo>
                    <a:pt x="1990023" y="0"/>
                  </a:lnTo>
                  <a:cubicBezTo>
                    <a:pt x="2018163" y="0"/>
                    <a:pt x="2040975" y="22812"/>
                    <a:pt x="2040975" y="50951"/>
                  </a:cubicBezTo>
                  <a:lnTo>
                    <a:pt x="2040975" y="1824528"/>
                  </a:lnTo>
                  <a:cubicBezTo>
                    <a:pt x="2040975" y="1852668"/>
                    <a:pt x="2018163" y="1875480"/>
                    <a:pt x="1990023" y="1875480"/>
                  </a:cubicBezTo>
                  <a:lnTo>
                    <a:pt x="50951" y="1875480"/>
                  </a:lnTo>
                  <a:cubicBezTo>
                    <a:pt x="22812" y="1875480"/>
                    <a:pt x="0" y="1852668"/>
                    <a:pt x="0" y="1824528"/>
                  </a:cubicBezTo>
                  <a:lnTo>
                    <a:pt x="0" y="50951"/>
                  </a:lnTo>
                  <a:cubicBezTo>
                    <a:pt x="0" y="22812"/>
                    <a:pt x="22812" y="0"/>
                    <a:pt x="50951" y="0"/>
                  </a:cubicBezTo>
                  <a:close/>
                </a:path>
              </a:pathLst>
            </a:custGeom>
            <a:grpFill/>
          </p:spPr>
        </p:sp>
        <p:sp>
          <p:nvSpPr>
            <p:cNvPr id="7" name="TextBox 7"/>
            <p:cNvSpPr txBox="1"/>
            <p:nvPr/>
          </p:nvSpPr>
          <p:spPr>
            <a:xfrm>
              <a:off x="0" y="-38100"/>
              <a:ext cx="2040975" cy="1913580"/>
            </a:xfrm>
            <a:prstGeom prst="rect">
              <a:avLst/>
            </a:prstGeom>
            <a:grpFill/>
          </p:spPr>
          <p:txBody>
            <a:bodyPr lIns="50800" tIns="50800" rIns="50800" bIns="50800" rtlCol="0" anchor="ctr"/>
            <a:lstStyle/>
            <a:p>
              <a:pPr algn="ctr">
                <a:lnSpc>
                  <a:spcPts val="2659"/>
                </a:lnSpc>
              </a:pPr>
              <a:endParaRPr/>
            </a:p>
          </p:txBody>
        </p:sp>
      </p:grpSp>
      <p:grpSp>
        <p:nvGrpSpPr>
          <p:cNvPr id="17" name="Group 17"/>
          <p:cNvGrpSpPr/>
          <p:nvPr/>
        </p:nvGrpSpPr>
        <p:grpSpPr>
          <a:xfrm>
            <a:off x="9352957" y="2552701"/>
            <a:ext cx="7749325" cy="6324600"/>
            <a:chOff x="0" y="0"/>
            <a:chExt cx="2040975" cy="1875480"/>
          </a:xfrm>
          <a:solidFill>
            <a:srgbClr val="CC5B60"/>
          </a:solidFill>
        </p:grpSpPr>
        <p:sp>
          <p:nvSpPr>
            <p:cNvPr id="18" name="Freeform 18"/>
            <p:cNvSpPr/>
            <p:nvPr/>
          </p:nvSpPr>
          <p:spPr>
            <a:xfrm>
              <a:off x="0" y="0"/>
              <a:ext cx="2040975" cy="1875480"/>
            </a:xfrm>
            <a:custGeom>
              <a:avLst/>
              <a:gdLst/>
              <a:ahLst/>
              <a:cxnLst/>
              <a:rect l="l" t="t" r="r" b="b"/>
              <a:pathLst>
                <a:path w="2040975" h="1875480">
                  <a:moveTo>
                    <a:pt x="50951" y="0"/>
                  </a:moveTo>
                  <a:lnTo>
                    <a:pt x="1990023" y="0"/>
                  </a:lnTo>
                  <a:cubicBezTo>
                    <a:pt x="2018163" y="0"/>
                    <a:pt x="2040975" y="22812"/>
                    <a:pt x="2040975" y="50951"/>
                  </a:cubicBezTo>
                  <a:lnTo>
                    <a:pt x="2040975" y="1824528"/>
                  </a:lnTo>
                  <a:cubicBezTo>
                    <a:pt x="2040975" y="1852668"/>
                    <a:pt x="2018163" y="1875480"/>
                    <a:pt x="1990023" y="1875480"/>
                  </a:cubicBezTo>
                  <a:lnTo>
                    <a:pt x="50951" y="1875480"/>
                  </a:lnTo>
                  <a:cubicBezTo>
                    <a:pt x="22812" y="1875480"/>
                    <a:pt x="0" y="1852668"/>
                    <a:pt x="0" y="1824528"/>
                  </a:cubicBezTo>
                  <a:lnTo>
                    <a:pt x="0" y="50951"/>
                  </a:lnTo>
                  <a:cubicBezTo>
                    <a:pt x="0" y="22812"/>
                    <a:pt x="22812" y="0"/>
                    <a:pt x="50951" y="0"/>
                  </a:cubicBezTo>
                  <a:close/>
                </a:path>
              </a:pathLst>
            </a:custGeom>
            <a:grpFill/>
          </p:spPr>
        </p:sp>
        <p:sp>
          <p:nvSpPr>
            <p:cNvPr id="19" name="TextBox 19"/>
            <p:cNvSpPr txBox="1"/>
            <p:nvPr/>
          </p:nvSpPr>
          <p:spPr>
            <a:xfrm>
              <a:off x="0" y="-38100"/>
              <a:ext cx="2040975" cy="1913580"/>
            </a:xfrm>
            <a:prstGeom prst="rect">
              <a:avLst/>
            </a:prstGeom>
            <a:grpFill/>
          </p:spPr>
          <p:txBody>
            <a:bodyPr lIns="50800" tIns="50800" rIns="50800" bIns="50800" rtlCol="0" anchor="ctr"/>
            <a:lstStyle/>
            <a:p>
              <a:pPr algn="ctr">
                <a:lnSpc>
                  <a:spcPts val="2659"/>
                </a:lnSpc>
              </a:pPr>
              <a:endParaRPr/>
            </a:p>
          </p:txBody>
        </p:sp>
      </p:grpSp>
      <p:sp>
        <p:nvSpPr>
          <p:cNvPr id="21" name="Freeform 21"/>
          <p:cNvSpPr/>
          <p:nvPr/>
        </p:nvSpPr>
        <p:spPr>
          <a:xfrm>
            <a:off x="16810636" y="8247665"/>
            <a:ext cx="2954728" cy="2954728"/>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B6B7"/>
          </a:solidFill>
          <a:ln w="571500" cap="sq">
            <a:solidFill>
              <a:srgbClr val="0345E4">
                <a:alpha val="19608"/>
              </a:srgbClr>
            </a:solidFill>
            <a:prstDash val="solid"/>
            <a:miter/>
          </a:ln>
        </p:spPr>
      </p:sp>
      <p:sp>
        <p:nvSpPr>
          <p:cNvPr id="2" name="AutoShape 14">
            <a:extLst>
              <a:ext uri="{FF2B5EF4-FFF2-40B4-BE49-F238E27FC236}">
                <a16:creationId xmlns:a16="http://schemas.microsoft.com/office/drawing/2014/main" id="{55CF3145-8090-0060-E047-F5B9699544EA}"/>
              </a:ext>
            </a:extLst>
          </p:cNvPr>
          <p:cNvSpPr/>
          <p:nvPr/>
        </p:nvSpPr>
        <p:spPr>
          <a:xfrm>
            <a:off x="526327" y="1257300"/>
            <a:ext cx="1310100" cy="0"/>
          </a:xfrm>
          <a:prstGeom prst="line">
            <a:avLst/>
          </a:prstGeom>
          <a:ln w="95250" cap="flat">
            <a:solidFill>
              <a:srgbClr val="FFFFFF"/>
            </a:solidFill>
            <a:prstDash val="solid"/>
            <a:headEnd type="none" w="sm" len="sm"/>
            <a:tailEnd type="none" w="sm" len="sm"/>
          </a:ln>
        </p:spPr>
      </p:sp>
      <p:sp>
        <p:nvSpPr>
          <p:cNvPr id="3" name="Google Shape;424;p19">
            <a:extLst>
              <a:ext uri="{FF2B5EF4-FFF2-40B4-BE49-F238E27FC236}">
                <a16:creationId xmlns:a16="http://schemas.microsoft.com/office/drawing/2014/main" id="{C18BD619-76B6-5740-E0AB-8BCC1C59F1CE}"/>
              </a:ext>
            </a:extLst>
          </p:cNvPr>
          <p:cNvSpPr txBox="1"/>
          <p:nvPr/>
        </p:nvSpPr>
        <p:spPr>
          <a:xfrm>
            <a:off x="533399" y="342900"/>
            <a:ext cx="11455233" cy="692497"/>
          </a:xfrm>
          <a:prstGeom prst="rect">
            <a:avLst/>
          </a:prstGeom>
          <a:noFill/>
          <a:ln>
            <a:noFill/>
          </a:ln>
        </p:spPr>
        <p:txBody>
          <a:bodyPr spcFirstLastPara="1" wrap="square" lIns="0" tIns="0" rIns="0" bIns="0" anchor="t" anchorCtr="0">
            <a:spAutoFit/>
          </a:bodyPr>
          <a:lstStyle/>
          <a:p>
            <a:pPr marL="0" marR="0" lvl="0" indent="0" algn="l" rtl="0">
              <a:spcBef>
                <a:spcPts val="0"/>
              </a:spcBef>
              <a:spcAft>
                <a:spcPts val="0"/>
              </a:spcAft>
              <a:buNone/>
            </a:pPr>
            <a:r>
              <a:rPr lang="sk-SK" sz="4500" b="1" dirty="0" err="1">
                <a:solidFill>
                  <a:schemeClr val="bg1"/>
                </a:solidFill>
                <a:latin typeface="Poppins" panose="00000500000000000000" pitchFamily="2" charset="-18"/>
                <a:cs typeface="Poppins" panose="00000500000000000000" pitchFamily="2" charset="-18"/>
              </a:rPr>
              <a:t>Gängige</a:t>
            </a:r>
            <a:r>
              <a:rPr lang="sk-SK" sz="4500" b="1" dirty="0">
                <a:solidFill>
                  <a:schemeClr val="bg1"/>
                </a:solidFill>
                <a:latin typeface="Poppins" panose="00000500000000000000" pitchFamily="2" charset="-18"/>
                <a:cs typeface="Poppins" panose="00000500000000000000" pitchFamily="2" charset="-18"/>
              </a:rPr>
              <a:t> </a:t>
            </a:r>
            <a:r>
              <a:rPr lang="sk-SK" sz="4500" b="1" dirty="0" err="1">
                <a:solidFill>
                  <a:schemeClr val="bg1"/>
                </a:solidFill>
                <a:latin typeface="Poppins" panose="00000500000000000000" pitchFamily="2" charset="-18"/>
                <a:cs typeface="Poppins" panose="00000500000000000000" pitchFamily="2" charset="-18"/>
              </a:rPr>
              <a:t>Klimatechnik</a:t>
            </a:r>
            <a:r>
              <a:rPr lang="de-DE" sz="4500" b="1" dirty="0">
                <a:solidFill>
                  <a:schemeClr val="bg1"/>
                </a:solidFill>
                <a:latin typeface="Poppins" panose="00000500000000000000" pitchFamily="2" charset="-18"/>
                <a:cs typeface="Poppins" panose="00000500000000000000" pitchFamily="2" charset="-18"/>
              </a:rPr>
              <a:t> </a:t>
            </a:r>
            <a:r>
              <a:rPr lang="sk-SK" sz="4500" b="1" dirty="0">
                <a:solidFill>
                  <a:schemeClr val="bg1"/>
                </a:solidFill>
                <a:latin typeface="Poppins" panose="00000500000000000000" pitchFamily="2" charset="-18"/>
                <a:cs typeface="Poppins" panose="00000500000000000000" pitchFamily="2" charset="-18"/>
              </a:rPr>
              <a:t>-</a:t>
            </a:r>
            <a:r>
              <a:rPr lang="sk-SK" sz="4500" b="1" dirty="0" err="1">
                <a:solidFill>
                  <a:schemeClr val="bg1"/>
                </a:solidFill>
                <a:latin typeface="Poppins" panose="00000500000000000000" pitchFamily="2" charset="-18"/>
                <a:cs typeface="Poppins" panose="00000500000000000000" pitchFamily="2" charset="-18"/>
              </a:rPr>
              <a:t>Systemtypen</a:t>
            </a:r>
            <a:endParaRPr sz="4500" b="1" dirty="0">
              <a:solidFill>
                <a:schemeClr val="bg1"/>
              </a:solidFill>
              <a:latin typeface="Poppins" panose="00000500000000000000" pitchFamily="2" charset="-18"/>
              <a:cs typeface="Poppins" panose="00000500000000000000" pitchFamily="2" charset="-18"/>
            </a:endParaRPr>
          </a:p>
        </p:txBody>
      </p:sp>
      <p:sp>
        <p:nvSpPr>
          <p:cNvPr id="4" name="Google Shape;521;p23">
            <a:extLst>
              <a:ext uri="{FF2B5EF4-FFF2-40B4-BE49-F238E27FC236}">
                <a16:creationId xmlns:a16="http://schemas.microsoft.com/office/drawing/2014/main" id="{7674B603-80CB-3DA3-340F-E953E648CFDF}"/>
              </a:ext>
            </a:extLst>
          </p:cNvPr>
          <p:cNvSpPr txBox="1"/>
          <p:nvPr/>
        </p:nvSpPr>
        <p:spPr>
          <a:xfrm>
            <a:off x="1200358" y="2541822"/>
            <a:ext cx="7269600" cy="4308872"/>
          </a:xfrm>
          <a:prstGeom prst="rect">
            <a:avLst/>
          </a:prstGeom>
          <a:noFill/>
          <a:ln>
            <a:noFill/>
          </a:ln>
        </p:spPr>
        <p:txBody>
          <a:bodyPr spcFirstLastPara="1" wrap="square" lIns="0" tIns="0" rIns="0" bIns="0" anchor="t" anchorCtr="0">
            <a:spAutoFit/>
          </a:bodyPr>
          <a:lstStyle/>
          <a:p>
            <a:pPr marL="0" marR="0" lvl="0" indent="0" algn="l" rtl="0">
              <a:lnSpc>
                <a:spcPct val="140016"/>
              </a:lnSpc>
              <a:spcBef>
                <a:spcPts val="0"/>
              </a:spcBef>
              <a:spcAft>
                <a:spcPts val="0"/>
              </a:spcAft>
              <a:buNone/>
            </a:pPr>
            <a:r>
              <a:rPr lang="de-DE" sz="2000" b="1" dirty="0">
                <a:solidFill>
                  <a:schemeClr val="bg1"/>
                </a:solidFill>
                <a:latin typeface="Poppins" panose="00000500000000000000" pitchFamily="2" charset="-18"/>
                <a:cs typeface="Poppins" panose="00000500000000000000" pitchFamily="2" charset="-18"/>
              </a:rPr>
              <a:t>Kanalfreies Mini-Split-Klimagerät: </a:t>
            </a:r>
            <a:r>
              <a:rPr lang="de-DE" sz="2000" dirty="0">
                <a:solidFill>
                  <a:schemeClr val="bg1"/>
                </a:solidFill>
                <a:latin typeface="Poppins" panose="00000500000000000000" pitchFamily="2" charset="-18"/>
                <a:cs typeface="Poppins" panose="00000500000000000000" pitchFamily="2" charset="-18"/>
              </a:rPr>
              <a:t>individueller Komfort ohne </a:t>
            </a:r>
            <a:r>
              <a:rPr lang="de-DE" sz="2000" dirty="0" err="1">
                <a:solidFill>
                  <a:schemeClr val="bg1"/>
                </a:solidFill>
                <a:latin typeface="Poppins" panose="00000500000000000000" pitchFamily="2" charset="-18"/>
                <a:cs typeface="Poppins" panose="00000500000000000000" pitchFamily="2" charset="-18"/>
              </a:rPr>
              <a:t>KanäleMini</a:t>
            </a:r>
            <a:r>
              <a:rPr lang="de-DE" sz="2000" dirty="0">
                <a:solidFill>
                  <a:schemeClr val="bg1"/>
                </a:solidFill>
                <a:latin typeface="Poppins" panose="00000500000000000000" pitchFamily="2" charset="-18"/>
                <a:cs typeface="Poppins" panose="00000500000000000000" pitchFamily="2" charset="-18"/>
              </a:rPr>
              <a:t>-Split-Klimagerät kühlt bestimmte Räume, perfekt für Wohnungen oder ungleichmäßig beheizte Häuser. Leistungsstarke Außeneinheit arbeitet mit Inneneinheiten in jedem Raum zusammen, um gezielten Komfort zu gewährleisten. Spart Energie durch Vermeidung undichter Kanäle, aber in sehr kalten Klimazonen kann eine separate Heizung erforderlich sein.</a:t>
            </a:r>
          </a:p>
          <a:p>
            <a:pPr marL="0" marR="0" lvl="0" indent="0" algn="l" rtl="0">
              <a:lnSpc>
                <a:spcPct val="140016"/>
              </a:lnSpc>
              <a:spcBef>
                <a:spcPts val="0"/>
              </a:spcBef>
              <a:spcAft>
                <a:spcPts val="0"/>
              </a:spcAft>
              <a:buNone/>
            </a:pPr>
            <a:r>
              <a:rPr lang="de-DE" sz="2000" b="1" dirty="0">
                <a:solidFill>
                  <a:schemeClr val="bg1"/>
                </a:solidFill>
                <a:latin typeface="Poppins" panose="00000500000000000000" pitchFamily="2" charset="-18"/>
                <a:cs typeface="Poppins" panose="00000500000000000000" pitchFamily="2" charset="-18"/>
              </a:rPr>
              <a:t>Hauptmerkmal: bietet individuelle Raumtemperaturregelung ohne Kanäle</a:t>
            </a:r>
            <a:endParaRPr sz="2000" b="1" dirty="0">
              <a:solidFill>
                <a:schemeClr val="bg1"/>
              </a:solidFill>
              <a:latin typeface="Poppins" panose="00000500000000000000" pitchFamily="2" charset="-18"/>
              <a:cs typeface="Poppins" panose="00000500000000000000" pitchFamily="2" charset="-18"/>
            </a:endParaRPr>
          </a:p>
        </p:txBody>
      </p:sp>
      <p:sp>
        <p:nvSpPr>
          <p:cNvPr id="8" name="Google Shape;522;p23">
            <a:extLst>
              <a:ext uri="{FF2B5EF4-FFF2-40B4-BE49-F238E27FC236}">
                <a16:creationId xmlns:a16="http://schemas.microsoft.com/office/drawing/2014/main" id="{E1908F90-89A7-4070-9491-AA4D7FFB0804}"/>
              </a:ext>
            </a:extLst>
          </p:cNvPr>
          <p:cNvSpPr txBox="1"/>
          <p:nvPr/>
        </p:nvSpPr>
        <p:spPr>
          <a:xfrm>
            <a:off x="9593012" y="2452287"/>
            <a:ext cx="7269600" cy="5170646"/>
          </a:xfrm>
          <a:prstGeom prst="rect">
            <a:avLst/>
          </a:prstGeom>
          <a:noFill/>
          <a:ln>
            <a:noFill/>
          </a:ln>
        </p:spPr>
        <p:txBody>
          <a:bodyPr spcFirstLastPara="1" wrap="square" lIns="0" tIns="0" rIns="0" bIns="0" anchor="t" anchorCtr="0">
            <a:spAutoFit/>
          </a:bodyPr>
          <a:lstStyle/>
          <a:p>
            <a:pPr marL="0" marR="0" lvl="0" indent="0" algn="l" rtl="0">
              <a:lnSpc>
                <a:spcPct val="140016"/>
              </a:lnSpc>
              <a:spcBef>
                <a:spcPts val="0"/>
              </a:spcBef>
              <a:spcAft>
                <a:spcPts val="0"/>
              </a:spcAft>
              <a:buNone/>
            </a:pPr>
            <a:r>
              <a:rPr lang="de-DE" sz="2000" b="1" dirty="0">
                <a:solidFill>
                  <a:schemeClr val="bg1"/>
                </a:solidFill>
                <a:latin typeface="Poppins" panose="00000500000000000000" pitchFamily="2" charset="-18"/>
                <a:cs typeface="Poppins" panose="00000500000000000000" pitchFamily="2" charset="-18"/>
              </a:rPr>
              <a:t>Hydronische Heizung: </a:t>
            </a:r>
            <a:r>
              <a:rPr lang="de-DE" sz="2000" dirty="0">
                <a:solidFill>
                  <a:schemeClr val="bg1"/>
                </a:solidFill>
                <a:latin typeface="Poppins" panose="00000500000000000000" pitchFamily="2" charset="-18"/>
                <a:cs typeface="Poppins" panose="00000500000000000000" pitchFamily="2" charset="-18"/>
              </a:rPr>
              <a:t>Wärme von innen nach </a:t>
            </a:r>
            <a:r>
              <a:rPr lang="de-DE" sz="2000" dirty="0" err="1">
                <a:solidFill>
                  <a:schemeClr val="bg1"/>
                </a:solidFill>
                <a:latin typeface="Poppins" panose="00000500000000000000" pitchFamily="2" charset="-18"/>
                <a:cs typeface="Poppins" panose="00000500000000000000" pitchFamily="2" charset="-18"/>
              </a:rPr>
              <a:t>außenIm</a:t>
            </a:r>
            <a:r>
              <a:rPr lang="de-DE" sz="2000" dirty="0">
                <a:solidFill>
                  <a:schemeClr val="bg1"/>
                </a:solidFill>
                <a:latin typeface="Poppins" panose="00000500000000000000" pitchFamily="2" charset="-18"/>
                <a:cs typeface="Poppins" panose="00000500000000000000" pitchFamily="2" charset="-18"/>
              </a:rPr>
              <a:t> Gegensatz zu herkömmlichen Systemen, die Luft verwenden, nutzt die Hydronische Heizung die Kraft von Flüssigkeiten, um Wärme zu liefern. Ein Heizkessel fungiert als Herzstück des Systems und erhitzt Wasser, das dann durch unter Ihren Böden verborgene Rohre fließt. Sobald es sein Ziel erreicht (Heizkörper, Fußleisten oder sogar Fußbodenheizung), strahlt das heiße Wasser Wärme im gesamten Raum ab und erzeugt ein behagliches Gefühl von Grund auf.</a:t>
            </a:r>
          </a:p>
          <a:p>
            <a:pPr marL="0" marR="0" lvl="0" indent="0" algn="l" rtl="0">
              <a:lnSpc>
                <a:spcPct val="140016"/>
              </a:lnSpc>
              <a:spcBef>
                <a:spcPts val="0"/>
              </a:spcBef>
              <a:spcAft>
                <a:spcPts val="0"/>
              </a:spcAft>
              <a:buNone/>
            </a:pPr>
            <a:r>
              <a:rPr lang="de-DE" sz="2000" b="1" dirty="0">
                <a:solidFill>
                  <a:schemeClr val="bg1"/>
                </a:solidFill>
                <a:latin typeface="Poppins" panose="00000500000000000000" pitchFamily="2" charset="-18"/>
                <a:cs typeface="Poppins" panose="00000500000000000000" pitchFamily="2" charset="-18"/>
              </a:rPr>
              <a:t>Hauptmerkmal: verwendet erhitzte Flüssigkeit, um Wärme im gesamten Raum abzustrahlen.</a:t>
            </a:r>
            <a:endParaRPr sz="2000" b="1" dirty="0">
              <a:solidFill>
                <a:schemeClr val="bg1"/>
              </a:solidFill>
              <a:latin typeface="Poppins" panose="00000500000000000000" pitchFamily="2" charset="-18"/>
              <a:cs typeface="Poppins" panose="00000500000000000000" pitchFamily="2" charset="-18"/>
            </a:endParaRPr>
          </a:p>
        </p:txBody>
      </p:sp>
      <p:sp>
        <p:nvSpPr>
          <p:cNvPr id="9" name="Freeform 21">
            <a:extLst>
              <a:ext uri="{FF2B5EF4-FFF2-40B4-BE49-F238E27FC236}">
                <a16:creationId xmlns:a16="http://schemas.microsoft.com/office/drawing/2014/main" id="{2B18240A-696D-54D3-BA52-6B5630625C60}"/>
              </a:ext>
            </a:extLst>
          </p:cNvPr>
          <p:cNvSpPr/>
          <p:nvPr/>
        </p:nvSpPr>
        <p:spPr>
          <a:xfrm>
            <a:off x="12115367" y="-220069"/>
            <a:ext cx="2329976" cy="2031179"/>
          </a:xfrm>
          <a:custGeom>
            <a:avLst/>
            <a:gdLst/>
            <a:ahLst/>
            <a:cxnLst/>
            <a:rect l="l" t="t" r="r" b="b"/>
            <a:pathLst>
              <a:path w="2378685" h="2378685">
                <a:moveTo>
                  <a:pt x="0" y="0"/>
                </a:moveTo>
                <a:lnTo>
                  <a:pt x="2378684" y="0"/>
                </a:lnTo>
                <a:lnTo>
                  <a:pt x="2378684" y="2378685"/>
                </a:lnTo>
                <a:lnTo>
                  <a:pt x="0" y="2378685"/>
                </a:lnTo>
                <a:lnTo>
                  <a:pt x="0" y="0"/>
                </a:lnTo>
                <a:close/>
              </a:path>
            </a:pathLst>
          </a:custGeom>
          <a:blipFill>
            <a:blip r:embed="rId2"/>
            <a:stretch>
              <a:fillRect/>
            </a:stretch>
          </a:blipFill>
        </p:spPr>
      </p:sp>
      <p:pic>
        <p:nvPicPr>
          <p:cNvPr id="10" name="Obrázok 9">
            <a:extLst>
              <a:ext uri="{FF2B5EF4-FFF2-40B4-BE49-F238E27FC236}">
                <a16:creationId xmlns:a16="http://schemas.microsoft.com/office/drawing/2014/main" id="{08F268DF-3F6E-8ED0-DC4D-8BA181F176F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4495400" y="229784"/>
            <a:ext cx="3106800" cy="684317"/>
          </a:xfrm>
          <a:prstGeom prst="rect">
            <a:avLst/>
          </a:prstGeom>
        </p:spPr>
      </p:pic>
      <p:pic>
        <p:nvPicPr>
          <p:cNvPr id="11" name="Obrázok 10">
            <a:extLst>
              <a:ext uri="{FF2B5EF4-FFF2-40B4-BE49-F238E27FC236}">
                <a16:creationId xmlns:a16="http://schemas.microsoft.com/office/drawing/2014/main" id="{B6369612-8B69-1CB4-7905-42885F05138F}"/>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4253973" y="204735"/>
            <a:ext cx="3500627" cy="734415"/>
          </a:xfrm>
          <a:prstGeom prst="rect">
            <a:avLst/>
          </a:prstGeom>
        </p:spPr>
      </p:pic>
    </p:spTree>
    <p:extLst>
      <p:ext uri="{BB962C8B-B14F-4D97-AF65-F5344CB8AC3E}">
        <p14:creationId xmlns:p14="http://schemas.microsoft.com/office/powerpoint/2010/main" val="297747598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0" name="Group 2">
            <a:extLst>
              <a:ext uri="{FF2B5EF4-FFF2-40B4-BE49-F238E27FC236}">
                <a16:creationId xmlns:a16="http://schemas.microsoft.com/office/drawing/2014/main" id="{A53C1E31-885D-A66E-D418-CD04B9627474}"/>
              </a:ext>
            </a:extLst>
          </p:cNvPr>
          <p:cNvGrpSpPr/>
          <p:nvPr/>
        </p:nvGrpSpPr>
        <p:grpSpPr>
          <a:xfrm>
            <a:off x="434" y="114300"/>
            <a:ext cx="12114933" cy="2031178"/>
            <a:chOff x="0" y="0"/>
            <a:chExt cx="3737049" cy="690393"/>
          </a:xfrm>
          <a:solidFill>
            <a:srgbClr val="CC5B60"/>
          </a:solidFill>
        </p:grpSpPr>
        <p:sp>
          <p:nvSpPr>
            <p:cNvPr id="31" name="Freeform 3">
              <a:extLst>
                <a:ext uri="{FF2B5EF4-FFF2-40B4-BE49-F238E27FC236}">
                  <a16:creationId xmlns:a16="http://schemas.microsoft.com/office/drawing/2014/main" id="{6D4ED9A7-B5C4-4BA4-7750-9D8D94E484EF}"/>
                </a:ext>
              </a:extLst>
            </p:cNvPr>
            <p:cNvSpPr/>
            <p:nvPr/>
          </p:nvSpPr>
          <p:spPr>
            <a:xfrm>
              <a:off x="0" y="0"/>
              <a:ext cx="3737049" cy="690393"/>
            </a:xfrm>
            <a:custGeom>
              <a:avLst/>
              <a:gdLst/>
              <a:ahLst/>
              <a:cxnLst/>
              <a:rect l="l" t="t" r="r" b="b"/>
              <a:pathLst>
                <a:path w="3737049" h="690393">
                  <a:moveTo>
                    <a:pt x="0" y="0"/>
                  </a:moveTo>
                  <a:lnTo>
                    <a:pt x="3737049" y="0"/>
                  </a:lnTo>
                  <a:lnTo>
                    <a:pt x="3737049" y="690393"/>
                  </a:lnTo>
                  <a:lnTo>
                    <a:pt x="0" y="690393"/>
                  </a:lnTo>
                  <a:close/>
                </a:path>
              </a:pathLst>
            </a:custGeom>
            <a:grpFill/>
          </p:spPr>
        </p:sp>
        <p:sp>
          <p:nvSpPr>
            <p:cNvPr id="32" name="TextBox 4">
              <a:extLst>
                <a:ext uri="{FF2B5EF4-FFF2-40B4-BE49-F238E27FC236}">
                  <a16:creationId xmlns:a16="http://schemas.microsoft.com/office/drawing/2014/main" id="{969B648E-54C5-5D2A-BC70-13337C3804C2}"/>
                </a:ext>
              </a:extLst>
            </p:cNvPr>
            <p:cNvSpPr txBox="1"/>
            <p:nvPr/>
          </p:nvSpPr>
          <p:spPr>
            <a:xfrm>
              <a:off x="0" y="-38100"/>
              <a:ext cx="3737049" cy="728493"/>
            </a:xfrm>
            <a:prstGeom prst="rect">
              <a:avLst/>
            </a:prstGeom>
            <a:grpFill/>
          </p:spPr>
          <p:txBody>
            <a:bodyPr lIns="50800" tIns="50800" rIns="50800" bIns="50800" rtlCol="0" anchor="ctr"/>
            <a:lstStyle/>
            <a:p>
              <a:pPr algn="ctr">
                <a:lnSpc>
                  <a:spcPts val="2659"/>
                </a:lnSpc>
              </a:pPr>
              <a:endParaRPr/>
            </a:p>
          </p:txBody>
        </p:sp>
      </p:grpSp>
      <p:grpSp>
        <p:nvGrpSpPr>
          <p:cNvPr id="5" name="Group 5"/>
          <p:cNvGrpSpPr/>
          <p:nvPr/>
        </p:nvGrpSpPr>
        <p:grpSpPr>
          <a:xfrm>
            <a:off x="913278" y="2577073"/>
            <a:ext cx="7749325" cy="7120962"/>
            <a:chOff x="0" y="0"/>
            <a:chExt cx="2040975" cy="1875480"/>
          </a:xfrm>
          <a:solidFill>
            <a:srgbClr val="CC5B60"/>
          </a:solidFill>
        </p:grpSpPr>
        <p:sp>
          <p:nvSpPr>
            <p:cNvPr id="6" name="Freeform 6"/>
            <p:cNvSpPr/>
            <p:nvPr/>
          </p:nvSpPr>
          <p:spPr>
            <a:xfrm>
              <a:off x="0" y="0"/>
              <a:ext cx="2040975" cy="1875480"/>
            </a:xfrm>
            <a:custGeom>
              <a:avLst/>
              <a:gdLst/>
              <a:ahLst/>
              <a:cxnLst/>
              <a:rect l="l" t="t" r="r" b="b"/>
              <a:pathLst>
                <a:path w="2040975" h="1875480">
                  <a:moveTo>
                    <a:pt x="50951" y="0"/>
                  </a:moveTo>
                  <a:lnTo>
                    <a:pt x="1990023" y="0"/>
                  </a:lnTo>
                  <a:cubicBezTo>
                    <a:pt x="2018163" y="0"/>
                    <a:pt x="2040975" y="22812"/>
                    <a:pt x="2040975" y="50951"/>
                  </a:cubicBezTo>
                  <a:lnTo>
                    <a:pt x="2040975" y="1824528"/>
                  </a:lnTo>
                  <a:cubicBezTo>
                    <a:pt x="2040975" y="1852668"/>
                    <a:pt x="2018163" y="1875480"/>
                    <a:pt x="1990023" y="1875480"/>
                  </a:cubicBezTo>
                  <a:lnTo>
                    <a:pt x="50951" y="1875480"/>
                  </a:lnTo>
                  <a:cubicBezTo>
                    <a:pt x="22812" y="1875480"/>
                    <a:pt x="0" y="1852668"/>
                    <a:pt x="0" y="1824528"/>
                  </a:cubicBezTo>
                  <a:lnTo>
                    <a:pt x="0" y="50951"/>
                  </a:lnTo>
                  <a:cubicBezTo>
                    <a:pt x="0" y="22812"/>
                    <a:pt x="22812" y="0"/>
                    <a:pt x="50951" y="0"/>
                  </a:cubicBezTo>
                  <a:close/>
                </a:path>
              </a:pathLst>
            </a:custGeom>
            <a:grpFill/>
          </p:spPr>
        </p:sp>
        <p:sp>
          <p:nvSpPr>
            <p:cNvPr id="7" name="TextBox 7"/>
            <p:cNvSpPr txBox="1"/>
            <p:nvPr/>
          </p:nvSpPr>
          <p:spPr>
            <a:xfrm>
              <a:off x="0" y="-38100"/>
              <a:ext cx="2040975" cy="1913580"/>
            </a:xfrm>
            <a:prstGeom prst="rect">
              <a:avLst/>
            </a:prstGeom>
            <a:grpFill/>
          </p:spPr>
          <p:txBody>
            <a:bodyPr lIns="50800" tIns="50800" rIns="50800" bIns="50800" rtlCol="0" anchor="ctr"/>
            <a:lstStyle/>
            <a:p>
              <a:pPr algn="ctr">
                <a:lnSpc>
                  <a:spcPts val="2659"/>
                </a:lnSpc>
              </a:pPr>
              <a:endParaRPr/>
            </a:p>
          </p:txBody>
        </p:sp>
      </p:grpSp>
      <p:grpSp>
        <p:nvGrpSpPr>
          <p:cNvPr id="17" name="Group 17"/>
          <p:cNvGrpSpPr/>
          <p:nvPr/>
        </p:nvGrpSpPr>
        <p:grpSpPr>
          <a:xfrm>
            <a:off x="9275635" y="2577073"/>
            <a:ext cx="7749325" cy="7120962"/>
            <a:chOff x="0" y="0"/>
            <a:chExt cx="2040975" cy="1875480"/>
          </a:xfrm>
          <a:solidFill>
            <a:srgbClr val="CC5B60"/>
          </a:solidFill>
        </p:grpSpPr>
        <p:sp>
          <p:nvSpPr>
            <p:cNvPr id="18" name="Freeform 18"/>
            <p:cNvSpPr/>
            <p:nvPr/>
          </p:nvSpPr>
          <p:spPr>
            <a:xfrm>
              <a:off x="0" y="0"/>
              <a:ext cx="2040975" cy="1875480"/>
            </a:xfrm>
            <a:custGeom>
              <a:avLst/>
              <a:gdLst/>
              <a:ahLst/>
              <a:cxnLst/>
              <a:rect l="l" t="t" r="r" b="b"/>
              <a:pathLst>
                <a:path w="2040975" h="1875480">
                  <a:moveTo>
                    <a:pt x="50951" y="0"/>
                  </a:moveTo>
                  <a:lnTo>
                    <a:pt x="1990023" y="0"/>
                  </a:lnTo>
                  <a:cubicBezTo>
                    <a:pt x="2018163" y="0"/>
                    <a:pt x="2040975" y="22812"/>
                    <a:pt x="2040975" y="50951"/>
                  </a:cubicBezTo>
                  <a:lnTo>
                    <a:pt x="2040975" y="1824528"/>
                  </a:lnTo>
                  <a:cubicBezTo>
                    <a:pt x="2040975" y="1852668"/>
                    <a:pt x="2018163" y="1875480"/>
                    <a:pt x="1990023" y="1875480"/>
                  </a:cubicBezTo>
                  <a:lnTo>
                    <a:pt x="50951" y="1875480"/>
                  </a:lnTo>
                  <a:cubicBezTo>
                    <a:pt x="22812" y="1875480"/>
                    <a:pt x="0" y="1852668"/>
                    <a:pt x="0" y="1824528"/>
                  </a:cubicBezTo>
                  <a:lnTo>
                    <a:pt x="0" y="50951"/>
                  </a:lnTo>
                  <a:cubicBezTo>
                    <a:pt x="0" y="22812"/>
                    <a:pt x="22812" y="0"/>
                    <a:pt x="50951" y="0"/>
                  </a:cubicBezTo>
                  <a:close/>
                </a:path>
              </a:pathLst>
            </a:custGeom>
            <a:grpFill/>
          </p:spPr>
        </p:sp>
        <p:sp>
          <p:nvSpPr>
            <p:cNvPr id="19" name="TextBox 19"/>
            <p:cNvSpPr txBox="1"/>
            <p:nvPr/>
          </p:nvSpPr>
          <p:spPr>
            <a:xfrm>
              <a:off x="0" y="-38100"/>
              <a:ext cx="2040975" cy="1913580"/>
            </a:xfrm>
            <a:prstGeom prst="rect">
              <a:avLst/>
            </a:prstGeom>
            <a:grpFill/>
          </p:spPr>
          <p:txBody>
            <a:bodyPr lIns="50800" tIns="50800" rIns="50800" bIns="50800" rtlCol="0" anchor="ctr"/>
            <a:lstStyle/>
            <a:p>
              <a:pPr algn="ctr">
                <a:lnSpc>
                  <a:spcPts val="2659"/>
                </a:lnSpc>
              </a:pPr>
              <a:endParaRPr/>
            </a:p>
          </p:txBody>
        </p:sp>
      </p:grpSp>
      <p:sp>
        <p:nvSpPr>
          <p:cNvPr id="21" name="Freeform 21"/>
          <p:cNvSpPr/>
          <p:nvPr/>
        </p:nvSpPr>
        <p:spPr>
          <a:xfrm>
            <a:off x="16810636" y="8247665"/>
            <a:ext cx="2954728" cy="2954728"/>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B6B7"/>
          </a:solidFill>
          <a:ln w="571500" cap="sq">
            <a:solidFill>
              <a:srgbClr val="0345E4">
                <a:alpha val="19608"/>
              </a:srgbClr>
            </a:solidFill>
            <a:prstDash val="solid"/>
            <a:miter/>
          </a:ln>
        </p:spPr>
      </p:sp>
      <p:sp>
        <p:nvSpPr>
          <p:cNvPr id="2" name="AutoShape 14">
            <a:extLst>
              <a:ext uri="{FF2B5EF4-FFF2-40B4-BE49-F238E27FC236}">
                <a16:creationId xmlns:a16="http://schemas.microsoft.com/office/drawing/2014/main" id="{58FDF81A-2795-B6C3-224E-299B27B20D23}"/>
              </a:ext>
            </a:extLst>
          </p:cNvPr>
          <p:cNvSpPr/>
          <p:nvPr/>
        </p:nvSpPr>
        <p:spPr>
          <a:xfrm>
            <a:off x="526327" y="1257300"/>
            <a:ext cx="1310100" cy="0"/>
          </a:xfrm>
          <a:prstGeom prst="line">
            <a:avLst/>
          </a:prstGeom>
          <a:ln w="95250" cap="flat">
            <a:solidFill>
              <a:srgbClr val="FFFFFF"/>
            </a:solidFill>
            <a:prstDash val="solid"/>
            <a:headEnd type="none" w="sm" len="sm"/>
            <a:tailEnd type="none" w="sm" len="sm"/>
          </a:ln>
        </p:spPr>
      </p:sp>
      <p:sp>
        <p:nvSpPr>
          <p:cNvPr id="3" name="Google Shape;424;p19">
            <a:extLst>
              <a:ext uri="{FF2B5EF4-FFF2-40B4-BE49-F238E27FC236}">
                <a16:creationId xmlns:a16="http://schemas.microsoft.com/office/drawing/2014/main" id="{44665126-8D35-D426-CBB3-256D3ADBF000}"/>
              </a:ext>
            </a:extLst>
          </p:cNvPr>
          <p:cNvSpPr txBox="1"/>
          <p:nvPr/>
        </p:nvSpPr>
        <p:spPr>
          <a:xfrm>
            <a:off x="533399" y="342900"/>
            <a:ext cx="11455233" cy="692497"/>
          </a:xfrm>
          <a:prstGeom prst="rect">
            <a:avLst/>
          </a:prstGeom>
          <a:noFill/>
          <a:ln>
            <a:noFill/>
          </a:ln>
        </p:spPr>
        <p:txBody>
          <a:bodyPr spcFirstLastPara="1" wrap="square" lIns="0" tIns="0" rIns="0" bIns="0" anchor="t" anchorCtr="0">
            <a:spAutoFit/>
          </a:bodyPr>
          <a:lstStyle/>
          <a:p>
            <a:pPr marL="0" marR="0" lvl="0" indent="0" algn="l" rtl="0">
              <a:spcBef>
                <a:spcPts val="0"/>
              </a:spcBef>
              <a:spcAft>
                <a:spcPts val="0"/>
              </a:spcAft>
              <a:buNone/>
            </a:pPr>
            <a:r>
              <a:rPr lang="sk-SK" sz="4500" b="1" dirty="0" err="1">
                <a:solidFill>
                  <a:schemeClr val="bg1"/>
                </a:solidFill>
                <a:latin typeface="Poppins" panose="00000500000000000000" pitchFamily="2" charset="-18"/>
                <a:cs typeface="Poppins" panose="00000500000000000000" pitchFamily="2" charset="-18"/>
              </a:rPr>
              <a:t>Gängige</a:t>
            </a:r>
            <a:r>
              <a:rPr lang="sk-SK" sz="4500" b="1" dirty="0">
                <a:solidFill>
                  <a:schemeClr val="bg1"/>
                </a:solidFill>
                <a:latin typeface="Poppins" panose="00000500000000000000" pitchFamily="2" charset="-18"/>
                <a:cs typeface="Poppins" panose="00000500000000000000" pitchFamily="2" charset="-18"/>
              </a:rPr>
              <a:t> </a:t>
            </a:r>
            <a:r>
              <a:rPr lang="sk-SK" sz="4500" b="1" dirty="0" err="1">
                <a:solidFill>
                  <a:schemeClr val="bg1"/>
                </a:solidFill>
                <a:latin typeface="Poppins" panose="00000500000000000000" pitchFamily="2" charset="-18"/>
                <a:cs typeface="Poppins" panose="00000500000000000000" pitchFamily="2" charset="-18"/>
              </a:rPr>
              <a:t>Klimatechnik</a:t>
            </a:r>
            <a:r>
              <a:rPr lang="de-DE" sz="4500" b="1" dirty="0">
                <a:solidFill>
                  <a:schemeClr val="bg1"/>
                </a:solidFill>
                <a:latin typeface="Poppins" panose="00000500000000000000" pitchFamily="2" charset="-18"/>
                <a:cs typeface="Poppins" panose="00000500000000000000" pitchFamily="2" charset="-18"/>
              </a:rPr>
              <a:t> </a:t>
            </a:r>
            <a:r>
              <a:rPr lang="sk-SK" sz="4500" b="1" dirty="0">
                <a:solidFill>
                  <a:schemeClr val="bg1"/>
                </a:solidFill>
                <a:latin typeface="Poppins" panose="00000500000000000000" pitchFamily="2" charset="-18"/>
                <a:cs typeface="Poppins" panose="00000500000000000000" pitchFamily="2" charset="-18"/>
              </a:rPr>
              <a:t>-</a:t>
            </a:r>
            <a:r>
              <a:rPr lang="sk-SK" sz="4500" b="1" dirty="0" err="1">
                <a:solidFill>
                  <a:schemeClr val="bg1"/>
                </a:solidFill>
                <a:latin typeface="Poppins" panose="00000500000000000000" pitchFamily="2" charset="-18"/>
                <a:cs typeface="Poppins" panose="00000500000000000000" pitchFamily="2" charset="-18"/>
              </a:rPr>
              <a:t>Systemtypen</a:t>
            </a:r>
            <a:endParaRPr sz="4500" b="1" dirty="0">
              <a:solidFill>
                <a:schemeClr val="bg1"/>
              </a:solidFill>
              <a:latin typeface="Poppins" panose="00000500000000000000" pitchFamily="2" charset="-18"/>
              <a:cs typeface="Poppins" panose="00000500000000000000" pitchFamily="2" charset="-18"/>
            </a:endParaRPr>
          </a:p>
        </p:txBody>
      </p:sp>
      <p:sp>
        <p:nvSpPr>
          <p:cNvPr id="4" name="Google Shape;549;p24">
            <a:extLst>
              <a:ext uri="{FF2B5EF4-FFF2-40B4-BE49-F238E27FC236}">
                <a16:creationId xmlns:a16="http://schemas.microsoft.com/office/drawing/2014/main" id="{44266140-48DF-505D-D19E-61979AFFAB40}"/>
              </a:ext>
            </a:extLst>
          </p:cNvPr>
          <p:cNvSpPr txBox="1"/>
          <p:nvPr/>
        </p:nvSpPr>
        <p:spPr>
          <a:xfrm>
            <a:off x="9525000" y="2912811"/>
            <a:ext cx="7269600" cy="6032421"/>
          </a:xfrm>
          <a:prstGeom prst="rect">
            <a:avLst/>
          </a:prstGeom>
          <a:noFill/>
          <a:ln>
            <a:noFill/>
          </a:ln>
        </p:spPr>
        <p:txBody>
          <a:bodyPr spcFirstLastPara="1" wrap="square" lIns="0" tIns="0" rIns="0" bIns="0" anchor="t" anchorCtr="0">
            <a:spAutoFit/>
          </a:bodyPr>
          <a:lstStyle/>
          <a:p>
            <a:pPr marL="0" marR="0" lvl="0" indent="0" algn="l" rtl="0">
              <a:lnSpc>
                <a:spcPct val="140016"/>
              </a:lnSpc>
              <a:spcBef>
                <a:spcPts val="0"/>
              </a:spcBef>
              <a:spcAft>
                <a:spcPts val="0"/>
              </a:spcAft>
              <a:buNone/>
            </a:pPr>
            <a:r>
              <a:rPr lang="de-DE" sz="2000" b="1" dirty="0">
                <a:solidFill>
                  <a:schemeClr val="bg1"/>
                </a:solidFill>
                <a:latin typeface="Poppins" panose="00000500000000000000" pitchFamily="2" charset="-18"/>
                <a:cs typeface="Poppins" panose="00000500000000000000" pitchFamily="2" charset="-18"/>
              </a:rPr>
              <a:t>Tragbare Wärmepumpen: </a:t>
            </a:r>
            <a:r>
              <a:rPr lang="de-DE" sz="2000" dirty="0">
                <a:solidFill>
                  <a:schemeClr val="bg1"/>
                </a:solidFill>
                <a:latin typeface="Poppins" panose="00000500000000000000" pitchFamily="2" charset="-18"/>
                <a:cs typeface="Poppins" panose="00000500000000000000" pitchFamily="2" charset="-18"/>
              </a:rPr>
              <a:t>Doppelte Funktion für alle </a:t>
            </a:r>
            <a:r>
              <a:rPr lang="de-DE" sz="2000" dirty="0" err="1">
                <a:solidFill>
                  <a:schemeClr val="bg1"/>
                </a:solidFill>
                <a:latin typeface="Poppins" panose="00000500000000000000" pitchFamily="2" charset="-18"/>
                <a:cs typeface="Poppins" panose="00000500000000000000" pitchFamily="2" charset="-18"/>
              </a:rPr>
              <a:t>JahreszeitenStellen</a:t>
            </a:r>
            <a:r>
              <a:rPr lang="de-DE" sz="2000" dirty="0">
                <a:solidFill>
                  <a:schemeClr val="bg1"/>
                </a:solidFill>
                <a:latin typeface="Poppins" panose="00000500000000000000" pitchFamily="2" charset="-18"/>
                <a:cs typeface="Poppins" panose="00000500000000000000" pitchFamily="2" charset="-18"/>
              </a:rPr>
              <a:t> Sie sich eine tragbare Wärmepumpe als Schweizer Taschenmesser für die Klimatisierung vor. Sie ist in Größe und Bedienung einem Spot-Kühler ähnlich und bietet sowohl Kühl- als auch Heizfunktionen. Im Kühlmodus funktioniert sie genau wie ein Spot-Kühler. Wenn Sie den Schalter jedoch auf Heizen umlegen, saugt sie Außenluft an, erwärmt sie mithilfe einer Kondensatorspule und verteilt wohlig angenehme Wärme im ganzen Raum. Diese Vielseitigkeit macht sie zu einer großartigen Wahl für Bereiche mit schwankenden Temperaturen.</a:t>
            </a:r>
          </a:p>
          <a:p>
            <a:pPr marL="0" marR="0" lvl="0" indent="0" algn="l" rtl="0">
              <a:lnSpc>
                <a:spcPct val="140016"/>
              </a:lnSpc>
              <a:spcBef>
                <a:spcPts val="0"/>
              </a:spcBef>
              <a:spcAft>
                <a:spcPts val="0"/>
              </a:spcAft>
              <a:buNone/>
            </a:pPr>
            <a:r>
              <a:rPr lang="de-DE" sz="2000" b="1" dirty="0">
                <a:solidFill>
                  <a:schemeClr val="bg1"/>
                </a:solidFill>
                <a:latin typeface="Poppins" panose="00000500000000000000" pitchFamily="2" charset="-18"/>
                <a:cs typeface="Poppins" panose="00000500000000000000" pitchFamily="2" charset="-18"/>
              </a:rPr>
              <a:t>Hauptmerkmal: bietet sowohl Heizen als auch Kühlen in einer tragbaren Einheit</a:t>
            </a:r>
            <a:r>
              <a:rPr lang="de-DE" sz="2000" b="1" dirty="0">
                <a:latin typeface="Poppins" panose="00000500000000000000" pitchFamily="2" charset="-18"/>
                <a:cs typeface="Poppins" panose="00000500000000000000" pitchFamily="2" charset="-18"/>
              </a:rPr>
              <a:t>.</a:t>
            </a:r>
            <a:endParaRPr sz="2000" b="1" dirty="0">
              <a:latin typeface="Poppins" panose="00000500000000000000" pitchFamily="2" charset="-18"/>
              <a:cs typeface="Poppins" panose="00000500000000000000" pitchFamily="2" charset="-18"/>
            </a:endParaRPr>
          </a:p>
        </p:txBody>
      </p:sp>
      <p:sp>
        <p:nvSpPr>
          <p:cNvPr id="8" name="Google Shape;550;p24">
            <a:extLst>
              <a:ext uri="{FF2B5EF4-FFF2-40B4-BE49-F238E27FC236}">
                <a16:creationId xmlns:a16="http://schemas.microsoft.com/office/drawing/2014/main" id="{71CDDE16-22E6-4E30-F0E4-240FF0ECAE46}"/>
              </a:ext>
            </a:extLst>
          </p:cNvPr>
          <p:cNvSpPr txBox="1"/>
          <p:nvPr/>
        </p:nvSpPr>
        <p:spPr>
          <a:xfrm>
            <a:off x="1360668" y="2890613"/>
            <a:ext cx="7269600" cy="4308872"/>
          </a:xfrm>
          <a:prstGeom prst="rect">
            <a:avLst/>
          </a:prstGeom>
          <a:noFill/>
          <a:ln>
            <a:noFill/>
          </a:ln>
        </p:spPr>
        <p:txBody>
          <a:bodyPr spcFirstLastPara="1" wrap="square" lIns="0" tIns="0" rIns="0" bIns="0" anchor="t" anchorCtr="0">
            <a:spAutoFit/>
          </a:bodyPr>
          <a:lstStyle/>
          <a:p>
            <a:pPr marL="0" marR="0" lvl="0" indent="0" algn="l" rtl="0">
              <a:lnSpc>
                <a:spcPct val="140016"/>
              </a:lnSpc>
              <a:spcBef>
                <a:spcPts val="0"/>
              </a:spcBef>
              <a:spcAft>
                <a:spcPts val="0"/>
              </a:spcAft>
              <a:buNone/>
            </a:pPr>
            <a:r>
              <a:rPr lang="de-DE" sz="2000" b="1" dirty="0">
                <a:solidFill>
                  <a:schemeClr val="bg1"/>
                </a:solidFill>
                <a:latin typeface="Poppins" panose="00000500000000000000" pitchFamily="2" charset="-18"/>
                <a:cs typeface="Poppins" panose="00000500000000000000" pitchFamily="2" charset="-18"/>
              </a:rPr>
              <a:t>Tragbare Spot-Kühler: </a:t>
            </a:r>
            <a:r>
              <a:rPr lang="de-DE" sz="2000" dirty="0">
                <a:solidFill>
                  <a:schemeClr val="bg1"/>
                </a:solidFill>
                <a:latin typeface="Poppins" panose="00000500000000000000" pitchFamily="2" charset="-18"/>
                <a:cs typeface="Poppins" panose="00000500000000000000" pitchFamily="2" charset="-18"/>
              </a:rPr>
              <a:t>Besiegen Sie die Hitze </a:t>
            </a:r>
            <a:r>
              <a:rPr lang="de-DE" sz="2000" dirty="0" err="1">
                <a:solidFill>
                  <a:schemeClr val="bg1"/>
                </a:solidFill>
                <a:latin typeface="Poppins" panose="00000500000000000000" pitchFamily="2" charset="-18"/>
                <a:cs typeface="Poppins" panose="00000500000000000000" pitchFamily="2" charset="-18"/>
              </a:rPr>
              <a:t>unterwegs:Spot-Kühler</a:t>
            </a:r>
            <a:r>
              <a:rPr lang="de-DE" sz="2000" dirty="0">
                <a:solidFill>
                  <a:schemeClr val="bg1"/>
                </a:solidFill>
                <a:latin typeface="Poppins" panose="00000500000000000000" pitchFamily="2" charset="-18"/>
                <a:cs typeface="Poppins" panose="00000500000000000000" pitchFamily="2" charset="-18"/>
              </a:rPr>
              <a:t> sind tragbare Klimaanlagen, die große Räume wie Lagerhallen oder Veranstaltungen kühlen. Sie funktionieren wie Mini-Klimaanlagen, saugen warme Luft an, kühlen sie und blasen heiße Luft durch eine Entlüftung aus. Sie sind flexibel (Plug-and-Play mit Rädern), erfordern aber die Ableitung heißer Luft nach draußen, um einen Raum wirklich zu kühlen.</a:t>
            </a:r>
          </a:p>
          <a:p>
            <a:pPr marL="0" marR="0" lvl="0" indent="0" algn="l" rtl="0">
              <a:lnSpc>
                <a:spcPct val="140016"/>
              </a:lnSpc>
              <a:spcBef>
                <a:spcPts val="0"/>
              </a:spcBef>
              <a:spcAft>
                <a:spcPts val="0"/>
              </a:spcAft>
              <a:buNone/>
            </a:pPr>
            <a:r>
              <a:rPr lang="de-DE" sz="2000" b="1" dirty="0">
                <a:solidFill>
                  <a:schemeClr val="bg1"/>
                </a:solidFill>
                <a:latin typeface="Poppins" panose="00000500000000000000" pitchFamily="2" charset="-18"/>
                <a:cs typeface="Poppins" panose="00000500000000000000" pitchFamily="2" charset="-18"/>
              </a:rPr>
              <a:t>Hauptmerkmal: tragbar und einfach einzurichten, perfekt für vorübergehende Kühlbedürfnisse.</a:t>
            </a:r>
            <a:endParaRPr sz="2000" b="1" dirty="0">
              <a:solidFill>
                <a:schemeClr val="bg1"/>
              </a:solidFill>
              <a:latin typeface="Poppins" panose="00000500000000000000" pitchFamily="2" charset="-18"/>
              <a:cs typeface="Poppins" panose="00000500000000000000" pitchFamily="2" charset="-18"/>
            </a:endParaRPr>
          </a:p>
        </p:txBody>
      </p:sp>
      <p:sp>
        <p:nvSpPr>
          <p:cNvPr id="9" name="Freeform 21">
            <a:extLst>
              <a:ext uri="{FF2B5EF4-FFF2-40B4-BE49-F238E27FC236}">
                <a16:creationId xmlns:a16="http://schemas.microsoft.com/office/drawing/2014/main" id="{8CE4FBE9-0E4C-DF2F-41BC-A1D5B6559976}"/>
              </a:ext>
            </a:extLst>
          </p:cNvPr>
          <p:cNvSpPr/>
          <p:nvPr/>
        </p:nvSpPr>
        <p:spPr>
          <a:xfrm>
            <a:off x="12115367" y="-220069"/>
            <a:ext cx="2329976" cy="2031179"/>
          </a:xfrm>
          <a:custGeom>
            <a:avLst/>
            <a:gdLst/>
            <a:ahLst/>
            <a:cxnLst/>
            <a:rect l="l" t="t" r="r" b="b"/>
            <a:pathLst>
              <a:path w="2378685" h="2378685">
                <a:moveTo>
                  <a:pt x="0" y="0"/>
                </a:moveTo>
                <a:lnTo>
                  <a:pt x="2378684" y="0"/>
                </a:lnTo>
                <a:lnTo>
                  <a:pt x="2378684" y="2378685"/>
                </a:lnTo>
                <a:lnTo>
                  <a:pt x="0" y="2378685"/>
                </a:lnTo>
                <a:lnTo>
                  <a:pt x="0" y="0"/>
                </a:lnTo>
                <a:close/>
              </a:path>
            </a:pathLst>
          </a:custGeom>
          <a:blipFill>
            <a:blip r:embed="rId2"/>
            <a:stretch>
              <a:fillRect/>
            </a:stretch>
          </a:blipFill>
        </p:spPr>
      </p:sp>
      <p:pic>
        <p:nvPicPr>
          <p:cNvPr id="10" name="Obrázok 9">
            <a:extLst>
              <a:ext uri="{FF2B5EF4-FFF2-40B4-BE49-F238E27FC236}">
                <a16:creationId xmlns:a16="http://schemas.microsoft.com/office/drawing/2014/main" id="{8BF35C12-F004-AF2F-F456-3F1880C5E97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4495400" y="229784"/>
            <a:ext cx="3106800" cy="684317"/>
          </a:xfrm>
          <a:prstGeom prst="rect">
            <a:avLst/>
          </a:prstGeom>
        </p:spPr>
      </p:pic>
      <p:pic>
        <p:nvPicPr>
          <p:cNvPr id="11" name="Obrázok 10">
            <a:extLst>
              <a:ext uri="{FF2B5EF4-FFF2-40B4-BE49-F238E27FC236}">
                <a16:creationId xmlns:a16="http://schemas.microsoft.com/office/drawing/2014/main" id="{5FB1C28D-7435-3A12-D338-0C1F998E1F62}"/>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4253973" y="204735"/>
            <a:ext cx="3500627" cy="734415"/>
          </a:xfrm>
          <a:prstGeom prst="rect">
            <a:avLst/>
          </a:prstGeom>
        </p:spPr>
      </p:pic>
    </p:spTree>
    <p:extLst>
      <p:ext uri="{BB962C8B-B14F-4D97-AF65-F5344CB8AC3E}">
        <p14:creationId xmlns:p14="http://schemas.microsoft.com/office/powerpoint/2010/main" val="105684513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 name="Group 2">
            <a:extLst>
              <a:ext uri="{FF2B5EF4-FFF2-40B4-BE49-F238E27FC236}">
                <a16:creationId xmlns:a16="http://schemas.microsoft.com/office/drawing/2014/main" id="{E14C2175-A67D-5FA0-7651-24762D3836B5}"/>
              </a:ext>
            </a:extLst>
          </p:cNvPr>
          <p:cNvGrpSpPr/>
          <p:nvPr/>
        </p:nvGrpSpPr>
        <p:grpSpPr>
          <a:xfrm>
            <a:off x="434" y="114300"/>
            <a:ext cx="12114933" cy="2031178"/>
            <a:chOff x="0" y="0"/>
            <a:chExt cx="3737049" cy="690393"/>
          </a:xfrm>
          <a:solidFill>
            <a:srgbClr val="CC5B60"/>
          </a:solidFill>
        </p:grpSpPr>
        <p:sp>
          <p:nvSpPr>
            <p:cNvPr id="14" name="Freeform 3">
              <a:extLst>
                <a:ext uri="{FF2B5EF4-FFF2-40B4-BE49-F238E27FC236}">
                  <a16:creationId xmlns:a16="http://schemas.microsoft.com/office/drawing/2014/main" id="{9902C4DB-7CDF-AD2F-766B-C4CBB6D527CE}"/>
                </a:ext>
              </a:extLst>
            </p:cNvPr>
            <p:cNvSpPr/>
            <p:nvPr/>
          </p:nvSpPr>
          <p:spPr>
            <a:xfrm>
              <a:off x="0" y="0"/>
              <a:ext cx="3737049" cy="690393"/>
            </a:xfrm>
            <a:custGeom>
              <a:avLst/>
              <a:gdLst/>
              <a:ahLst/>
              <a:cxnLst/>
              <a:rect l="l" t="t" r="r" b="b"/>
              <a:pathLst>
                <a:path w="3737049" h="690393">
                  <a:moveTo>
                    <a:pt x="0" y="0"/>
                  </a:moveTo>
                  <a:lnTo>
                    <a:pt x="3737049" y="0"/>
                  </a:lnTo>
                  <a:lnTo>
                    <a:pt x="3737049" y="690393"/>
                  </a:lnTo>
                  <a:lnTo>
                    <a:pt x="0" y="690393"/>
                  </a:lnTo>
                  <a:close/>
                </a:path>
              </a:pathLst>
            </a:custGeom>
            <a:grpFill/>
          </p:spPr>
        </p:sp>
        <p:sp>
          <p:nvSpPr>
            <p:cNvPr id="15" name="TextBox 4">
              <a:extLst>
                <a:ext uri="{FF2B5EF4-FFF2-40B4-BE49-F238E27FC236}">
                  <a16:creationId xmlns:a16="http://schemas.microsoft.com/office/drawing/2014/main" id="{5007FDAF-7F87-94D2-C9EE-CEE84BE3A743}"/>
                </a:ext>
              </a:extLst>
            </p:cNvPr>
            <p:cNvSpPr txBox="1"/>
            <p:nvPr/>
          </p:nvSpPr>
          <p:spPr>
            <a:xfrm>
              <a:off x="0" y="-38100"/>
              <a:ext cx="3737049" cy="728493"/>
            </a:xfrm>
            <a:prstGeom prst="rect">
              <a:avLst/>
            </a:prstGeom>
            <a:grpFill/>
          </p:spPr>
          <p:txBody>
            <a:bodyPr lIns="50800" tIns="50800" rIns="50800" bIns="50800" rtlCol="0" anchor="ctr"/>
            <a:lstStyle/>
            <a:p>
              <a:pPr algn="ctr">
                <a:lnSpc>
                  <a:spcPts val="2659"/>
                </a:lnSpc>
              </a:pPr>
              <a:endParaRPr/>
            </a:p>
          </p:txBody>
        </p:sp>
      </p:grpSp>
      <p:grpSp>
        <p:nvGrpSpPr>
          <p:cNvPr id="8" name="Group 8"/>
          <p:cNvGrpSpPr/>
          <p:nvPr/>
        </p:nvGrpSpPr>
        <p:grpSpPr>
          <a:xfrm>
            <a:off x="-1" y="2832101"/>
            <a:ext cx="12114933" cy="7454899"/>
            <a:chOff x="0" y="0"/>
            <a:chExt cx="4016336" cy="1963430"/>
          </a:xfrm>
          <a:solidFill>
            <a:srgbClr val="CC5B60"/>
          </a:solidFill>
        </p:grpSpPr>
        <p:sp>
          <p:nvSpPr>
            <p:cNvPr id="9" name="Freeform 9"/>
            <p:cNvSpPr/>
            <p:nvPr/>
          </p:nvSpPr>
          <p:spPr>
            <a:xfrm>
              <a:off x="0" y="0"/>
              <a:ext cx="4016336" cy="1963430"/>
            </a:xfrm>
            <a:custGeom>
              <a:avLst/>
              <a:gdLst/>
              <a:ahLst/>
              <a:cxnLst/>
              <a:rect l="l" t="t" r="r" b="b"/>
              <a:pathLst>
                <a:path w="4016336" h="1963430">
                  <a:moveTo>
                    <a:pt x="25892" y="0"/>
                  </a:moveTo>
                  <a:lnTo>
                    <a:pt x="3990444" y="0"/>
                  </a:lnTo>
                  <a:cubicBezTo>
                    <a:pt x="4004744" y="0"/>
                    <a:pt x="4016336" y="11592"/>
                    <a:pt x="4016336" y="25892"/>
                  </a:cubicBezTo>
                  <a:lnTo>
                    <a:pt x="4016336" y="1937539"/>
                  </a:lnTo>
                  <a:cubicBezTo>
                    <a:pt x="4016336" y="1951838"/>
                    <a:pt x="4004744" y="1963430"/>
                    <a:pt x="3990444" y="1963430"/>
                  </a:cubicBezTo>
                  <a:lnTo>
                    <a:pt x="25892" y="1963430"/>
                  </a:lnTo>
                  <a:cubicBezTo>
                    <a:pt x="11592" y="1963430"/>
                    <a:pt x="0" y="1951838"/>
                    <a:pt x="0" y="1937539"/>
                  </a:cubicBezTo>
                  <a:lnTo>
                    <a:pt x="0" y="25892"/>
                  </a:lnTo>
                  <a:cubicBezTo>
                    <a:pt x="0" y="11592"/>
                    <a:pt x="11592" y="0"/>
                    <a:pt x="25892" y="0"/>
                  </a:cubicBezTo>
                  <a:close/>
                </a:path>
              </a:pathLst>
            </a:custGeom>
            <a:grpFill/>
          </p:spPr>
        </p:sp>
        <p:sp>
          <p:nvSpPr>
            <p:cNvPr id="10" name="TextBox 10"/>
            <p:cNvSpPr txBox="1"/>
            <p:nvPr/>
          </p:nvSpPr>
          <p:spPr>
            <a:xfrm>
              <a:off x="0" y="-38100"/>
              <a:ext cx="4016336" cy="2001530"/>
            </a:xfrm>
            <a:prstGeom prst="rect">
              <a:avLst/>
            </a:prstGeom>
            <a:grpFill/>
          </p:spPr>
          <p:txBody>
            <a:bodyPr lIns="50800" tIns="50800" rIns="50800" bIns="50800" rtlCol="0" anchor="ctr"/>
            <a:lstStyle/>
            <a:p>
              <a:pPr algn="ctr">
                <a:lnSpc>
                  <a:spcPts val="2659"/>
                </a:lnSpc>
              </a:pPr>
              <a:endParaRPr/>
            </a:p>
          </p:txBody>
        </p:sp>
      </p:grpSp>
      <p:sp>
        <p:nvSpPr>
          <p:cNvPr id="12" name="AutoShape 12"/>
          <p:cNvSpPr/>
          <p:nvPr/>
        </p:nvSpPr>
        <p:spPr>
          <a:xfrm>
            <a:off x="457200" y="1833562"/>
            <a:ext cx="1310100" cy="0"/>
          </a:xfrm>
          <a:prstGeom prst="line">
            <a:avLst/>
          </a:prstGeom>
          <a:ln w="95250" cap="flat">
            <a:solidFill>
              <a:srgbClr val="FFFFFF"/>
            </a:solidFill>
            <a:prstDash val="solid"/>
            <a:headEnd type="none" w="sm" len="sm"/>
            <a:tailEnd type="none" w="sm" len="sm"/>
          </a:ln>
        </p:spPr>
      </p:sp>
      <p:sp>
        <p:nvSpPr>
          <p:cNvPr id="4" name="Google Shape;560;p25">
            <a:extLst>
              <a:ext uri="{FF2B5EF4-FFF2-40B4-BE49-F238E27FC236}">
                <a16:creationId xmlns:a16="http://schemas.microsoft.com/office/drawing/2014/main" id="{8671ACE2-6CA8-8FA9-C949-21FB9FE90D35}"/>
              </a:ext>
            </a:extLst>
          </p:cNvPr>
          <p:cNvSpPr txBox="1"/>
          <p:nvPr/>
        </p:nvSpPr>
        <p:spPr>
          <a:xfrm>
            <a:off x="467318" y="215440"/>
            <a:ext cx="11343682" cy="1384995"/>
          </a:xfrm>
          <a:prstGeom prst="rect">
            <a:avLst/>
          </a:prstGeom>
          <a:noFill/>
          <a:ln>
            <a:noFill/>
          </a:ln>
        </p:spPr>
        <p:txBody>
          <a:bodyPr spcFirstLastPara="1" wrap="square" lIns="0" tIns="0" rIns="0" bIns="0" anchor="t" anchorCtr="0">
            <a:spAutoFit/>
          </a:bodyPr>
          <a:lstStyle/>
          <a:p>
            <a:r>
              <a:rPr lang="de-DE" sz="4500" b="1" dirty="0">
                <a:solidFill>
                  <a:schemeClr val="bg1"/>
                </a:solidFill>
                <a:latin typeface="Poppins" panose="00000500000000000000" pitchFamily="2" charset="-18"/>
                <a:cs typeface="Poppins" panose="00000500000000000000" pitchFamily="2" charset="-18"/>
              </a:rPr>
              <a:t>Die 10 häufigsten </a:t>
            </a:r>
            <a:r>
              <a:rPr lang="sk-SK" sz="4500" b="1" dirty="0" err="1">
                <a:solidFill>
                  <a:schemeClr val="bg1"/>
                </a:solidFill>
                <a:latin typeface="Poppins" panose="00000500000000000000" pitchFamily="2" charset="-18"/>
                <a:cs typeface="Poppins" panose="00000500000000000000" pitchFamily="2" charset="-18"/>
              </a:rPr>
              <a:t>Klimatechnik</a:t>
            </a:r>
            <a:r>
              <a:rPr lang="de-DE" sz="4500" b="1" dirty="0">
                <a:solidFill>
                  <a:schemeClr val="bg1"/>
                </a:solidFill>
                <a:latin typeface="Poppins" panose="00000500000000000000" pitchFamily="2" charset="-18"/>
                <a:cs typeface="Poppins" panose="00000500000000000000" pitchFamily="2" charset="-18"/>
              </a:rPr>
              <a:t>-Probleme und wie man sie behebt</a:t>
            </a:r>
          </a:p>
        </p:txBody>
      </p:sp>
      <p:sp>
        <p:nvSpPr>
          <p:cNvPr id="5" name="Google Shape;564;p25">
            <a:extLst>
              <a:ext uri="{FF2B5EF4-FFF2-40B4-BE49-F238E27FC236}">
                <a16:creationId xmlns:a16="http://schemas.microsoft.com/office/drawing/2014/main" id="{40BF4459-354F-E0AD-0D85-D234291E3BAA}"/>
              </a:ext>
            </a:extLst>
          </p:cNvPr>
          <p:cNvSpPr txBox="1"/>
          <p:nvPr/>
        </p:nvSpPr>
        <p:spPr>
          <a:xfrm>
            <a:off x="467318" y="3444129"/>
            <a:ext cx="11115082" cy="4739759"/>
          </a:xfrm>
          <a:prstGeom prst="rect">
            <a:avLst/>
          </a:prstGeom>
          <a:noFill/>
          <a:ln>
            <a:noFill/>
          </a:ln>
        </p:spPr>
        <p:txBody>
          <a:bodyPr spcFirstLastPara="1" wrap="square" lIns="0" tIns="0" rIns="0" bIns="0" anchor="t" anchorCtr="0">
            <a:spAutoFit/>
          </a:bodyPr>
          <a:lstStyle/>
          <a:p>
            <a:pPr marL="739711" marR="0" lvl="1" indent="-457200" algn="l" rtl="0">
              <a:lnSpc>
                <a:spcPct val="140016"/>
              </a:lnSpc>
              <a:spcBef>
                <a:spcPts val="0"/>
              </a:spcBef>
              <a:spcAft>
                <a:spcPts val="0"/>
              </a:spcAft>
              <a:buClr>
                <a:srgbClr val="FFFFFF"/>
              </a:buClr>
              <a:buSzPts val="2300"/>
              <a:buAutoNum type="arabicPeriod"/>
            </a:pPr>
            <a:r>
              <a:rPr lang="de-DE" sz="2000" b="1" i="0" u="none" strike="noStrike" cap="none" dirty="0">
                <a:solidFill>
                  <a:srgbClr val="FFFFFF"/>
                </a:solidFill>
                <a:latin typeface="Poppins" panose="00000500000000000000" pitchFamily="2" charset="-18"/>
                <a:ea typeface="Open Sans"/>
                <a:cs typeface="Poppins" panose="00000500000000000000" pitchFamily="2" charset="-18"/>
                <a:sym typeface="Open Sans"/>
              </a:rPr>
              <a:t>Schmutzige Filter: </a:t>
            </a:r>
            <a:r>
              <a:rPr lang="de-DE" sz="2000" b="0" i="0" u="none" strike="noStrike" cap="none" dirty="0">
                <a:solidFill>
                  <a:srgbClr val="FFFFFF"/>
                </a:solidFill>
                <a:latin typeface="Poppins" panose="00000500000000000000" pitchFamily="2" charset="-18"/>
                <a:ea typeface="Open Sans"/>
                <a:cs typeface="Poppins" panose="00000500000000000000" pitchFamily="2" charset="-18"/>
                <a:sym typeface="Open Sans"/>
              </a:rPr>
              <a:t>Reduzieren den Luftstrom und belasten den Ofen. Filter regelmäßig austauschen.</a:t>
            </a:r>
          </a:p>
          <a:p>
            <a:pPr marL="739711" marR="0" lvl="1" indent="-457200" algn="l" rtl="0">
              <a:lnSpc>
                <a:spcPct val="140016"/>
              </a:lnSpc>
              <a:spcBef>
                <a:spcPts val="0"/>
              </a:spcBef>
              <a:spcAft>
                <a:spcPts val="0"/>
              </a:spcAft>
              <a:buClr>
                <a:srgbClr val="FFFFFF"/>
              </a:buClr>
              <a:buSzPts val="2300"/>
              <a:buAutoNum type="arabicPeriod"/>
            </a:pPr>
            <a:r>
              <a:rPr lang="de-DE" sz="2000" b="1" i="0" u="none" strike="noStrike" cap="none" dirty="0">
                <a:solidFill>
                  <a:srgbClr val="FFFFFF"/>
                </a:solidFill>
                <a:latin typeface="Poppins" panose="00000500000000000000" pitchFamily="2" charset="-18"/>
                <a:ea typeface="Open Sans"/>
                <a:cs typeface="Poppins" panose="00000500000000000000" pitchFamily="2" charset="-18"/>
                <a:sym typeface="Open Sans"/>
              </a:rPr>
              <a:t>Schmutzige Kanäle: </a:t>
            </a:r>
            <a:r>
              <a:rPr lang="de-DE" sz="2000" b="0" i="0" u="none" strike="noStrike" cap="none" dirty="0">
                <a:solidFill>
                  <a:srgbClr val="FFFFFF"/>
                </a:solidFill>
                <a:latin typeface="Poppins" panose="00000500000000000000" pitchFamily="2" charset="-18"/>
                <a:ea typeface="Open Sans"/>
                <a:cs typeface="Poppins" panose="00000500000000000000" pitchFamily="2" charset="-18"/>
                <a:sym typeface="Open Sans"/>
              </a:rPr>
              <a:t>Verbreiten Verunreinigungen. Regelmäßige Reinigung notwendig.</a:t>
            </a:r>
          </a:p>
          <a:p>
            <a:pPr marL="739711" marR="0" lvl="1" indent="-457200" algn="l" rtl="0">
              <a:lnSpc>
                <a:spcPct val="140016"/>
              </a:lnSpc>
              <a:spcBef>
                <a:spcPts val="0"/>
              </a:spcBef>
              <a:spcAft>
                <a:spcPts val="0"/>
              </a:spcAft>
              <a:buClr>
                <a:srgbClr val="FFFFFF"/>
              </a:buClr>
              <a:buSzPts val="2300"/>
              <a:buAutoNum type="arabicPeriod"/>
            </a:pPr>
            <a:r>
              <a:rPr lang="de-DE" sz="2000" b="1" i="0" u="none" strike="noStrike" cap="none" dirty="0">
                <a:solidFill>
                  <a:srgbClr val="FFFFFF"/>
                </a:solidFill>
                <a:latin typeface="Poppins" panose="00000500000000000000" pitchFamily="2" charset="-18"/>
                <a:ea typeface="Open Sans"/>
                <a:cs typeface="Poppins" panose="00000500000000000000" pitchFamily="2" charset="-18"/>
                <a:sym typeface="Open Sans"/>
              </a:rPr>
              <a:t>Fehlfunktion des Thermostats: </a:t>
            </a:r>
            <a:r>
              <a:rPr lang="de-DE" sz="2000" b="0" i="0" u="none" strike="noStrike" cap="none" dirty="0">
                <a:solidFill>
                  <a:srgbClr val="FFFFFF"/>
                </a:solidFill>
                <a:latin typeface="Poppins" panose="00000500000000000000" pitchFamily="2" charset="-18"/>
                <a:ea typeface="Open Sans"/>
                <a:cs typeface="Poppins" panose="00000500000000000000" pitchFamily="2" charset="-18"/>
                <a:sym typeface="Open Sans"/>
              </a:rPr>
              <a:t>Kann einfache Batterieprobleme bis hin zu komplexen Fehlern umfassen. Anleitung zur Fehlerbehebung prüfen oder Fachmann rufen.</a:t>
            </a:r>
          </a:p>
          <a:p>
            <a:pPr marL="739711" marR="0" lvl="1" indent="-457200" algn="l" rtl="0">
              <a:lnSpc>
                <a:spcPct val="140016"/>
              </a:lnSpc>
              <a:spcBef>
                <a:spcPts val="0"/>
              </a:spcBef>
              <a:spcAft>
                <a:spcPts val="0"/>
              </a:spcAft>
              <a:buClr>
                <a:srgbClr val="FFFFFF"/>
              </a:buClr>
              <a:buSzPts val="2300"/>
              <a:buAutoNum type="arabicPeriod"/>
            </a:pPr>
            <a:r>
              <a:rPr lang="de-DE" sz="2000" b="1" i="0" u="none" strike="noStrike" cap="none" dirty="0">
                <a:solidFill>
                  <a:srgbClr val="FFFFFF"/>
                </a:solidFill>
                <a:latin typeface="Poppins" panose="00000500000000000000" pitchFamily="2" charset="-18"/>
                <a:ea typeface="Open Sans"/>
                <a:cs typeface="Poppins" panose="00000500000000000000" pitchFamily="2" charset="-18"/>
                <a:sym typeface="Open Sans"/>
              </a:rPr>
              <a:t>Defekte Schalter und Sicherungen: </a:t>
            </a:r>
            <a:r>
              <a:rPr lang="de-DE" sz="2000" b="0" i="0" u="none" strike="noStrike" cap="none" dirty="0">
                <a:solidFill>
                  <a:srgbClr val="FFFFFF"/>
                </a:solidFill>
                <a:latin typeface="Poppins" panose="00000500000000000000" pitchFamily="2" charset="-18"/>
                <a:ea typeface="Open Sans"/>
                <a:cs typeface="Poppins" panose="00000500000000000000" pitchFamily="2" charset="-18"/>
                <a:sym typeface="Open Sans"/>
              </a:rPr>
              <a:t>Oft durch überlastete Systeme verursacht. Filter überprüfen und bei Bedarf Fachmann konsultieren.</a:t>
            </a:r>
          </a:p>
          <a:p>
            <a:pPr marL="739711" marR="0" lvl="1" indent="-457200" algn="l" rtl="0">
              <a:lnSpc>
                <a:spcPct val="140016"/>
              </a:lnSpc>
              <a:spcBef>
                <a:spcPts val="0"/>
              </a:spcBef>
              <a:spcAft>
                <a:spcPts val="0"/>
              </a:spcAft>
              <a:buClr>
                <a:srgbClr val="FFFFFF"/>
              </a:buClr>
              <a:buSzPts val="2300"/>
              <a:buAutoNum type="arabicPeriod"/>
            </a:pPr>
            <a:r>
              <a:rPr lang="de-DE" sz="2000" b="1" dirty="0">
                <a:solidFill>
                  <a:schemeClr val="bg1"/>
                </a:solidFill>
                <a:latin typeface="Poppins" panose="00000500000000000000" pitchFamily="2" charset="-18"/>
                <a:cs typeface="Poppins" panose="00000500000000000000" pitchFamily="2" charset="-18"/>
              </a:rPr>
              <a:t>Schmutzige Kondensator - oder Verdampfer-Spulen</a:t>
            </a:r>
            <a:r>
              <a:rPr lang="de-DE" sz="2000" dirty="0">
                <a:solidFill>
                  <a:schemeClr val="bg1"/>
                </a:solidFill>
                <a:latin typeface="Poppins" panose="00000500000000000000" pitchFamily="2" charset="-18"/>
                <a:cs typeface="Poppins" panose="00000500000000000000" pitchFamily="2" charset="-18"/>
              </a:rPr>
              <a:t>: Reduzieren die Effizienz. Reinigung erforderlich.</a:t>
            </a:r>
            <a:endParaRPr lang="en-US" sz="2000" dirty="0">
              <a:solidFill>
                <a:schemeClr val="bg1"/>
              </a:solidFill>
              <a:latin typeface="Poppins" panose="00000500000000000000" pitchFamily="2" charset="-18"/>
              <a:cs typeface="Poppins" panose="00000500000000000000" pitchFamily="2" charset="-18"/>
            </a:endParaRPr>
          </a:p>
        </p:txBody>
      </p:sp>
      <p:sp>
        <p:nvSpPr>
          <p:cNvPr id="6" name="Freeform 21">
            <a:extLst>
              <a:ext uri="{FF2B5EF4-FFF2-40B4-BE49-F238E27FC236}">
                <a16:creationId xmlns:a16="http://schemas.microsoft.com/office/drawing/2014/main" id="{C7304FFC-99EB-CF01-68D2-297F5FE0A8CF}"/>
              </a:ext>
            </a:extLst>
          </p:cNvPr>
          <p:cNvSpPr/>
          <p:nvPr/>
        </p:nvSpPr>
        <p:spPr>
          <a:xfrm>
            <a:off x="12115367" y="-220069"/>
            <a:ext cx="2329976" cy="2031179"/>
          </a:xfrm>
          <a:custGeom>
            <a:avLst/>
            <a:gdLst/>
            <a:ahLst/>
            <a:cxnLst/>
            <a:rect l="l" t="t" r="r" b="b"/>
            <a:pathLst>
              <a:path w="2378685" h="2378685">
                <a:moveTo>
                  <a:pt x="0" y="0"/>
                </a:moveTo>
                <a:lnTo>
                  <a:pt x="2378684" y="0"/>
                </a:lnTo>
                <a:lnTo>
                  <a:pt x="2378684" y="2378685"/>
                </a:lnTo>
                <a:lnTo>
                  <a:pt x="0" y="2378685"/>
                </a:lnTo>
                <a:lnTo>
                  <a:pt x="0" y="0"/>
                </a:lnTo>
                <a:close/>
              </a:path>
            </a:pathLst>
          </a:custGeom>
          <a:blipFill>
            <a:blip r:embed="rId2"/>
            <a:stretch>
              <a:fillRect/>
            </a:stretch>
          </a:blipFill>
        </p:spPr>
      </p:sp>
      <p:pic>
        <p:nvPicPr>
          <p:cNvPr id="7" name="Obrázok 6">
            <a:extLst>
              <a:ext uri="{FF2B5EF4-FFF2-40B4-BE49-F238E27FC236}">
                <a16:creationId xmlns:a16="http://schemas.microsoft.com/office/drawing/2014/main" id="{6BF44BA6-D693-1F14-6E39-49EACF707EC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4495400" y="229784"/>
            <a:ext cx="3106800" cy="684317"/>
          </a:xfrm>
          <a:prstGeom prst="rect">
            <a:avLst/>
          </a:prstGeom>
        </p:spPr>
      </p:pic>
      <p:pic>
        <p:nvPicPr>
          <p:cNvPr id="2" name="Obrázok 1">
            <a:extLst>
              <a:ext uri="{FF2B5EF4-FFF2-40B4-BE49-F238E27FC236}">
                <a16:creationId xmlns:a16="http://schemas.microsoft.com/office/drawing/2014/main" id="{3E06B72B-983B-5429-E5B4-8F745E02B451}"/>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4253973" y="204735"/>
            <a:ext cx="3500627" cy="734415"/>
          </a:xfrm>
          <a:prstGeom prst="rect">
            <a:avLst/>
          </a:prstGeom>
        </p:spPr>
      </p:pic>
    </p:spTree>
    <p:extLst>
      <p:ext uri="{BB962C8B-B14F-4D97-AF65-F5344CB8AC3E}">
        <p14:creationId xmlns:p14="http://schemas.microsoft.com/office/powerpoint/2010/main" val="240567888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 name="Group 2">
            <a:extLst>
              <a:ext uri="{FF2B5EF4-FFF2-40B4-BE49-F238E27FC236}">
                <a16:creationId xmlns:a16="http://schemas.microsoft.com/office/drawing/2014/main" id="{AE81D81F-EA94-C513-26AB-6E3CFC96F90A}"/>
              </a:ext>
            </a:extLst>
          </p:cNvPr>
          <p:cNvGrpSpPr/>
          <p:nvPr/>
        </p:nvGrpSpPr>
        <p:grpSpPr>
          <a:xfrm>
            <a:off x="434" y="114300"/>
            <a:ext cx="12114933" cy="2031178"/>
            <a:chOff x="0" y="0"/>
            <a:chExt cx="3737049" cy="690393"/>
          </a:xfrm>
          <a:solidFill>
            <a:srgbClr val="CC5B60"/>
          </a:solidFill>
        </p:grpSpPr>
        <p:sp>
          <p:nvSpPr>
            <p:cNvPr id="14" name="Freeform 3">
              <a:extLst>
                <a:ext uri="{FF2B5EF4-FFF2-40B4-BE49-F238E27FC236}">
                  <a16:creationId xmlns:a16="http://schemas.microsoft.com/office/drawing/2014/main" id="{D9CCF133-8D45-0887-FF32-6D836A323DBB}"/>
                </a:ext>
              </a:extLst>
            </p:cNvPr>
            <p:cNvSpPr/>
            <p:nvPr/>
          </p:nvSpPr>
          <p:spPr>
            <a:xfrm>
              <a:off x="0" y="0"/>
              <a:ext cx="3737049" cy="690393"/>
            </a:xfrm>
            <a:custGeom>
              <a:avLst/>
              <a:gdLst/>
              <a:ahLst/>
              <a:cxnLst/>
              <a:rect l="l" t="t" r="r" b="b"/>
              <a:pathLst>
                <a:path w="3737049" h="690393">
                  <a:moveTo>
                    <a:pt x="0" y="0"/>
                  </a:moveTo>
                  <a:lnTo>
                    <a:pt x="3737049" y="0"/>
                  </a:lnTo>
                  <a:lnTo>
                    <a:pt x="3737049" y="690393"/>
                  </a:lnTo>
                  <a:lnTo>
                    <a:pt x="0" y="690393"/>
                  </a:lnTo>
                  <a:close/>
                </a:path>
              </a:pathLst>
            </a:custGeom>
            <a:grpFill/>
          </p:spPr>
        </p:sp>
        <p:sp>
          <p:nvSpPr>
            <p:cNvPr id="15" name="TextBox 4">
              <a:extLst>
                <a:ext uri="{FF2B5EF4-FFF2-40B4-BE49-F238E27FC236}">
                  <a16:creationId xmlns:a16="http://schemas.microsoft.com/office/drawing/2014/main" id="{A0D0BA47-999C-E033-DFBE-162CE147A8A8}"/>
                </a:ext>
              </a:extLst>
            </p:cNvPr>
            <p:cNvSpPr txBox="1"/>
            <p:nvPr/>
          </p:nvSpPr>
          <p:spPr>
            <a:xfrm>
              <a:off x="0" y="-38100"/>
              <a:ext cx="3737049" cy="728493"/>
            </a:xfrm>
            <a:prstGeom prst="rect">
              <a:avLst/>
            </a:prstGeom>
            <a:grpFill/>
          </p:spPr>
          <p:txBody>
            <a:bodyPr lIns="50800" tIns="50800" rIns="50800" bIns="50800" rtlCol="0" anchor="ctr"/>
            <a:lstStyle/>
            <a:p>
              <a:pPr algn="ctr">
                <a:lnSpc>
                  <a:spcPts val="2659"/>
                </a:lnSpc>
              </a:pPr>
              <a:endParaRPr/>
            </a:p>
          </p:txBody>
        </p:sp>
      </p:grpSp>
      <p:grpSp>
        <p:nvGrpSpPr>
          <p:cNvPr id="8" name="Group 8"/>
          <p:cNvGrpSpPr/>
          <p:nvPr/>
        </p:nvGrpSpPr>
        <p:grpSpPr>
          <a:xfrm>
            <a:off x="5443" y="2521868"/>
            <a:ext cx="12114933" cy="7765132"/>
            <a:chOff x="0" y="0"/>
            <a:chExt cx="4016336" cy="1963430"/>
          </a:xfrm>
          <a:solidFill>
            <a:srgbClr val="CC5B60"/>
          </a:solidFill>
        </p:grpSpPr>
        <p:sp>
          <p:nvSpPr>
            <p:cNvPr id="9" name="Freeform 9"/>
            <p:cNvSpPr/>
            <p:nvPr/>
          </p:nvSpPr>
          <p:spPr>
            <a:xfrm>
              <a:off x="0" y="0"/>
              <a:ext cx="4016336" cy="1963430"/>
            </a:xfrm>
            <a:custGeom>
              <a:avLst/>
              <a:gdLst/>
              <a:ahLst/>
              <a:cxnLst/>
              <a:rect l="l" t="t" r="r" b="b"/>
              <a:pathLst>
                <a:path w="4016336" h="1963430">
                  <a:moveTo>
                    <a:pt x="25892" y="0"/>
                  </a:moveTo>
                  <a:lnTo>
                    <a:pt x="3990444" y="0"/>
                  </a:lnTo>
                  <a:cubicBezTo>
                    <a:pt x="4004744" y="0"/>
                    <a:pt x="4016336" y="11592"/>
                    <a:pt x="4016336" y="25892"/>
                  </a:cubicBezTo>
                  <a:lnTo>
                    <a:pt x="4016336" y="1937539"/>
                  </a:lnTo>
                  <a:cubicBezTo>
                    <a:pt x="4016336" y="1951838"/>
                    <a:pt x="4004744" y="1963430"/>
                    <a:pt x="3990444" y="1963430"/>
                  </a:cubicBezTo>
                  <a:lnTo>
                    <a:pt x="25892" y="1963430"/>
                  </a:lnTo>
                  <a:cubicBezTo>
                    <a:pt x="11592" y="1963430"/>
                    <a:pt x="0" y="1951838"/>
                    <a:pt x="0" y="1937539"/>
                  </a:cubicBezTo>
                  <a:lnTo>
                    <a:pt x="0" y="25892"/>
                  </a:lnTo>
                  <a:cubicBezTo>
                    <a:pt x="0" y="11592"/>
                    <a:pt x="11592" y="0"/>
                    <a:pt x="25892" y="0"/>
                  </a:cubicBezTo>
                  <a:close/>
                </a:path>
              </a:pathLst>
            </a:custGeom>
            <a:grpFill/>
          </p:spPr>
        </p:sp>
        <p:sp>
          <p:nvSpPr>
            <p:cNvPr id="10" name="TextBox 10"/>
            <p:cNvSpPr txBox="1"/>
            <p:nvPr/>
          </p:nvSpPr>
          <p:spPr>
            <a:xfrm>
              <a:off x="0" y="-38100"/>
              <a:ext cx="4016336" cy="2001530"/>
            </a:xfrm>
            <a:prstGeom prst="rect">
              <a:avLst/>
            </a:prstGeom>
            <a:grpFill/>
          </p:spPr>
          <p:txBody>
            <a:bodyPr lIns="50800" tIns="50800" rIns="50800" bIns="50800" rtlCol="0" anchor="ctr"/>
            <a:lstStyle/>
            <a:p>
              <a:pPr algn="ctr">
                <a:lnSpc>
                  <a:spcPts val="2659"/>
                </a:lnSpc>
              </a:pPr>
              <a:endParaRPr/>
            </a:p>
          </p:txBody>
        </p:sp>
      </p:grpSp>
      <p:sp>
        <p:nvSpPr>
          <p:cNvPr id="12" name="AutoShape 12"/>
          <p:cNvSpPr/>
          <p:nvPr/>
        </p:nvSpPr>
        <p:spPr>
          <a:xfrm>
            <a:off x="630825" y="1772631"/>
            <a:ext cx="1310100" cy="0"/>
          </a:xfrm>
          <a:prstGeom prst="line">
            <a:avLst/>
          </a:prstGeom>
          <a:ln w="95250" cap="flat">
            <a:solidFill>
              <a:srgbClr val="FFFFFF"/>
            </a:solidFill>
            <a:prstDash val="solid"/>
            <a:headEnd type="none" w="sm" len="sm"/>
            <a:tailEnd type="none" w="sm" len="sm"/>
          </a:ln>
        </p:spPr>
      </p:sp>
      <p:sp>
        <p:nvSpPr>
          <p:cNvPr id="6" name="Google Shape;560;p25">
            <a:extLst>
              <a:ext uri="{FF2B5EF4-FFF2-40B4-BE49-F238E27FC236}">
                <a16:creationId xmlns:a16="http://schemas.microsoft.com/office/drawing/2014/main" id="{2551F146-FD25-6878-1CA4-5C08D49A730F}"/>
              </a:ext>
            </a:extLst>
          </p:cNvPr>
          <p:cNvSpPr txBox="1"/>
          <p:nvPr/>
        </p:nvSpPr>
        <p:spPr>
          <a:xfrm>
            <a:off x="467318" y="215440"/>
            <a:ext cx="11343682" cy="1384995"/>
          </a:xfrm>
          <a:prstGeom prst="rect">
            <a:avLst/>
          </a:prstGeom>
          <a:noFill/>
          <a:ln>
            <a:noFill/>
          </a:ln>
        </p:spPr>
        <p:txBody>
          <a:bodyPr spcFirstLastPara="1" wrap="square" lIns="0" tIns="0" rIns="0" bIns="0" anchor="t" anchorCtr="0">
            <a:spAutoFit/>
          </a:bodyPr>
          <a:lstStyle/>
          <a:p>
            <a:r>
              <a:rPr lang="de-DE" sz="4500" b="1" dirty="0">
                <a:solidFill>
                  <a:schemeClr val="bg1"/>
                </a:solidFill>
                <a:latin typeface="Poppins" panose="00000500000000000000" pitchFamily="2" charset="-18"/>
                <a:cs typeface="Poppins" panose="00000500000000000000" pitchFamily="2" charset="-18"/>
              </a:rPr>
              <a:t>Die 10 häufigsten </a:t>
            </a:r>
            <a:r>
              <a:rPr lang="sk-SK" sz="4500" b="1" dirty="0" err="1">
                <a:solidFill>
                  <a:schemeClr val="bg1"/>
                </a:solidFill>
                <a:latin typeface="Poppins" panose="00000500000000000000" pitchFamily="2" charset="-18"/>
                <a:cs typeface="Poppins" panose="00000500000000000000" pitchFamily="2" charset="-18"/>
              </a:rPr>
              <a:t>Klimatechnik</a:t>
            </a:r>
            <a:r>
              <a:rPr lang="de-DE" sz="4500" b="1" dirty="0">
                <a:solidFill>
                  <a:schemeClr val="bg1"/>
                </a:solidFill>
                <a:latin typeface="Poppins" panose="00000500000000000000" pitchFamily="2" charset="-18"/>
                <a:cs typeface="Poppins" panose="00000500000000000000" pitchFamily="2" charset="-18"/>
              </a:rPr>
              <a:t>-Probleme und wie man sie behebt</a:t>
            </a:r>
          </a:p>
        </p:txBody>
      </p:sp>
      <p:sp>
        <p:nvSpPr>
          <p:cNvPr id="16" name="Google Shape;564;p25">
            <a:extLst>
              <a:ext uri="{FF2B5EF4-FFF2-40B4-BE49-F238E27FC236}">
                <a16:creationId xmlns:a16="http://schemas.microsoft.com/office/drawing/2014/main" id="{789D71C3-004E-054D-040E-F4D4CCE78689}"/>
              </a:ext>
            </a:extLst>
          </p:cNvPr>
          <p:cNvSpPr txBox="1"/>
          <p:nvPr/>
        </p:nvSpPr>
        <p:spPr>
          <a:xfrm>
            <a:off x="457200" y="2933700"/>
            <a:ext cx="10401300" cy="4739759"/>
          </a:xfrm>
          <a:prstGeom prst="rect">
            <a:avLst/>
          </a:prstGeom>
          <a:noFill/>
          <a:ln>
            <a:noFill/>
          </a:ln>
        </p:spPr>
        <p:txBody>
          <a:bodyPr spcFirstLastPara="1" wrap="square" lIns="0" tIns="0" rIns="0" bIns="0" anchor="t" anchorCtr="0">
            <a:spAutoFit/>
          </a:bodyPr>
          <a:lstStyle/>
          <a:p>
            <a:pPr marL="282511" marR="0" lvl="1" algn="l" rtl="0">
              <a:lnSpc>
                <a:spcPct val="140016"/>
              </a:lnSpc>
              <a:spcBef>
                <a:spcPts val="0"/>
              </a:spcBef>
              <a:spcAft>
                <a:spcPts val="0"/>
              </a:spcAft>
              <a:buClr>
                <a:srgbClr val="FFFFFF"/>
              </a:buClr>
              <a:buSzPts val="2300"/>
            </a:pPr>
            <a:r>
              <a:rPr lang="de-DE" sz="2000" b="1" i="0" u="none" strike="noStrike" cap="none" dirty="0">
                <a:solidFill>
                  <a:srgbClr val="FFFFFF"/>
                </a:solidFill>
                <a:latin typeface="Poppins" panose="00000500000000000000" pitchFamily="2" charset="-18"/>
                <a:ea typeface="Open Sans"/>
                <a:cs typeface="Poppins" panose="00000500000000000000" pitchFamily="2" charset="-18"/>
                <a:sym typeface="Open Sans"/>
              </a:rPr>
              <a:t>6. Kann einfache Batterieprobleme bis hin zu komplexen Wasserleckage: </a:t>
            </a:r>
            <a:r>
              <a:rPr lang="de-DE" sz="2000" b="0" i="0" u="none" strike="noStrike" cap="none" dirty="0">
                <a:solidFill>
                  <a:srgbClr val="FFFFFF"/>
                </a:solidFill>
                <a:latin typeface="Poppins" panose="00000500000000000000" pitchFamily="2" charset="-18"/>
                <a:ea typeface="Open Sans"/>
                <a:cs typeface="Poppins" panose="00000500000000000000" pitchFamily="2" charset="-18"/>
                <a:sym typeface="Open Sans"/>
              </a:rPr>
              <a:t>Verstopfte Abflussleitungen reinigen. Fachmann rufen, wenn das Problem weiterhin besteht.</a:t>
            </a:r>
          </a:p>
          <a:p>
            <a:pPr marL="282511" marR="0" lvl="1" algn="l" rtl="0">
              <a:lnSpc>
                <a:spcPct val="140016"/>
              </a:lnSpc>
              <a:spcBef>
                <a:spcPts val="0"/>
              </a:spcBef>
              <a:spcAft>
                <a:spcPts val="0"/>
              </a:spcAft>
              <a:buClr>
                <a:srgbClr val="FFFFFF"/>
              </a:buClr>
              <a:buSzPts val="2300"/>
            </a:pPr>
            <a:r>
              <a:rPr lang="de-DE" sz="2000" b="1" i="0" u="none" strike="noStrike" cap="none" dirty="0">
                <a:solidFill>
                  <a:srgbClr val="FFFFFF"/>
                </a:solidFill>
                <a:latin typeface="Poppins" panose="00000500000000000000" pitchFamily="2" charset="-18"/>
                <a:ea typeface="Open Sans"/>
                <a:cs typeface="Poppins" panose="00000500000000000000" pitchFamily="2" charset="-18"/>
                <a:sym typeface="Open Sans"/>
              </a:rPr>
              <a:t>7. Ungleichmäßige Raumtemperaturen: </a:t>
            </a:r>
            <a:r>
              <a:rPr lang="de-DE" sz="2000" b="0" i="0" u="none" strike="noStrike" cap="none" dirty="0">
                <a:solidFill>
                  <a:srgbClr val="FFFFFF"/>
                </a:solidFill>
                <a:latin typeface="Poppins" panose="00000500000000000000" pitchFamily="2" charset="-18"/>
                <a:ea typeface="Open Sans"/>
                <a:cs typeface="Poppins" panose="00000500000000000000" pitchFamily="2" charset="-18"/>
                <a:sym typeface="Open Sans"/>
              </a:rPr>
              <a:t>Zonenprobleme beheben, ggf. Kanäle neu entwerfen.</a:t>
            </a:r>
          </a:p>
          <a:p>
            <a:pPr marL="282511" marR="0" lvl="1" algn="l" rtl="0">
              <a:lnSpc>
                <a:spcPct val="140016"/>
              </a:lnSpc>
              <a:spcBef>
                <a:spcPts val="0"/>
              </a:spcBef>
              <a:spcAft>
                <a:spcPts val="0"/>
              </a:spcAft>
              <a:buClr>
                <a:srgbClr val="FFFFFF"/>
              </a:buClr>
              <a:buSzPts val="2300"/>
            </a:pPr>
            <a:r>
              <a:rPr lang="de-DE" sz="2000" b="1" i="0" u="none" strike="noStrike" cap="none" dirty="0">
                <a:solidFill>
                  <a:srgbClr val="FFFFFF"/>
                </a:solidFill>
                <a:latin typeface="Poppins" panose="00000500000000000000" pitchFamily="2" charset="-18"/>
                <a:ea typeface="Open Sans"/>
                <a:cs typeface="Poppins" panose="00000500000000000000" pitchFamily="2" charset="-18"/>
                <a:sym typeface="Open Sans"/>
              </a:rPr>
              <a:t>8. Negative Druckverhältnisse: </a:t>
            </a:r>
            <a:r>
              <a:rPr lang="de-DE" sz="2000" b="0" i="0" u="none" strike="noStrike" cap="none" dirty="0">
                <a:solidFill>
                  <a:srgbClr val="FFFFFF"/>
                </a:solidFill>
                <a:latin typeface="Poppins" panose="00000500000000000000" pitchFamily="2" charset="-18"/>
                <a:ea typeface="Open Sans"/>
                <a:cs typeface="Poppins" panose="00000500000000000000" pitchFamily="2" charset="-18"/>
                <a:sym typeface="Open Sans"/>
              </a:rPr>
              <a:t>Fachmann zur Diagnose und Behebung konsultieren.</a:t>
            </a:r>
          </a:p>
          <a:p>
            <a:pPr marL="282511" marR="0" lvl="1" algn="l" rtl="0">
              <a:lnSpc>
                <a:spcPct val="140016"/>
              </a:lnSpc>
              <a:spcBef>
                <a:spcPts val="0"/>
              </a:spcBef>
              <a:spcAft>
                <a:spcPts val="0"/>
              </a:spcAft>
              <a:buClr>
                <a:srgbClr val="FFFFFF"/>
              </a:buClr>
              <a:buSzPts val="2300"/>
            </a:pPr>
            <a:r>
              <a:rPr lang="de-DE" sz="2000" b="1" i="0" u="none" strike="noStrike" cap="none" dirty="0">
                <a:solidFill>
                  <a:srgbClr val="FFFFFF"/>
                </a:solidFill>
                <a:latin typeface="Poppins" panose="00000500000000000000" pitchFamily="2" charset="-18"/>
                <a:ea typeface="Open Sans"/>
                <a:cs typeface="Poppins" panose="00000500000000000000" pitchFamily="2" charset="-18"/>
                <a:sym typeface="Open Sans"/>
              </a:rPr>
              <a:t>9. Undichte Kanäle: </a:t>
            </a:r>
            <a:r>
              <a:rPr lang="de-DE" sz="2000" b="0" i="0" u="none" strike="noStrike" cap="none" dirty="0">
                <a:solidFill>
                  <a:srgbClr val="FFFFFF"/>
                </a:solidFill>
                <a:latin typeface="Poppins" panose="00000500000000000000" pitchFamily="2" charset="-18"/>
                <a:ea typeface="Open Sans"/>
                <a:cs typeface="Poppins" panose="00000500000000000000" pitchFamily="2" charset="-18"/>
                <a:sym typeface="Open Sans"/>
              </a:rPr>
              <a:t>Fachmann zur Identifizierung und Reparatur der Lecks rufen.</a:t>
            </a:r>
          </a:p>
          <a:p>
            <a:pPr marL="282511" marR="0" lvl="1" algn="l" rtl="0">
              <a:lnSpc>
                <a:spcPct val="140016"/>
              </a:lnSpc>
              <a:spcBef>
                <a:spcPts val="0"/>
              </a:spcBef>
              <a:spcAft>
                <a:spcPts val="0"/>
              </a:spcAft>
              <a:buClr>
                <a:srgbClr val="FFFFFF"/>
              </a:buClr>
              <a:buSzPts val="2300"/>
            </a:pPr>
            <a:r>
              <a:rPr lang="de-DE" sz="2000" b="1" i="0" u="none" strike="noStrike" cap="none" dirty="0">
                <a:solidFill>
                  <a:srgbClr val="FFFFFF"/>
                </a:solidFill>
                <a:latin typeface="Poppins" panose="00000500000000000000" pitchFamily="2" charset="-18"/>
                <a:ea typeface="Open Sans"/>
                <a:cs typeface="Poppins" panose="00000500000000000000" pitchFamily="2" charset="-18"/>
                <a:sym typeface="Open Sans"/>
              </a:rPr>
              <a:t>10. Probleme mit Pilotlicht und Zündung: </a:t>
            </a:r>
            <a:r>
              <a:rPr lang="de-DE" sz="2000" b="0" i="0" u="none" strike="noStrike" cap="none" dirty="0">
                <a:solidFill>
                  <a:srgbClr val="FFFFFF"/>
                </a:solidFill>
                <a:latin typeface="Poppins" panose="00000500000000000000" pitchFamily="2" charset="-18"/>
                <a:ea typeface="Open Sans"/>
                <a:cs typeface="Poppins" panose="00000500000000000000" pitchFamily="2" charset="-18"/>
                <a:sym typeface="Open Sans"/>
              </a:rPr>
              <a:t>Fachmann zur Diagnose und Reparatur rufen.</a:t>
            </a:r>
            <a:endParaRPr lang="en-US" sz="2000" dirty="0">
              <a:solidFill>
                <a:schemeClr val="bg1"/>
              </a:solidFill>
              <a:latin typeface="Poppins" panose="00000500000000000000" pitchFamily="2" charset="-18"/>
              <a:cs typeface="Poppins" panose="00000500000000000000" pitchFamily="2" charset="-18"/>
            </a:endParaRPr>
          </a:p>
        </p:txBody>
      </p:sp>
      <p:sp>
        <p:nvSpPr>
          <p:cNvPr id="4" name="Freeform 21">
            <a:extLst>
              <a:ext uri="{FF2B5EF4-FFF2-40B4-BE49-F238E27FC236}">
                <a16:creationId xmlns:a16="http://schemas.microsoft.com/office/drawing/2014/main" id="{36ACF012-B425-68BD-22C7-D9F8F48443D2}"/>
              </a:ext>
            </a:extLst>
          </p:cNvPr>
          <p:cNvSpPr/>
          <p:nvPr/>
        </p:nvSpPr>
        <p:spPr>
          <a:xfrm>
            <a:off x="12115367" y="-220069"/>
            <a:ext cx="2329976" cy="2031179"/>
          </a:xfrm>
          <a:custGeom>
            <a:avLst/>
            <a:gdLst/>
            <a:ahLst/>
            <a:cxnLst/>
            <a:rect l="l" t="t" r="r" b="b"/>
            <a:pathLst>
              <a:path w="2378685" h="2378685">
                <a:moveTo>
                  <a:pt x="0" y="0"/>
                </a:moveTo>
                <a:lnTo>
                  <a:pt x="2378684" y="0"/>
                </a:lnTo>
                <a:lnTo>
                  <a:pt x="2378684" y="2378685"/>
                </a:lnTo>
                <a:lnTo>
                  <a:pt x="0" y="2378685"/>
                </a:lnTo>
                <a:lnTo>
                  <a:pt x="0" y="0"/>
                </a:lnTo>
                <a:close/>
              </a:path>
            </a:pathLst>
          </a:custGeom>
          <a:blipFill>
            <a:blip r:embed="rId2"/>
            <a:stretch>
              <a:fillRect/>
            </a:stretch>
          </a:blipFill>
        </p:spPr>
      </p:sp>
      <p:pic>
        <p:nvPicPr>
          <p:cNvPr id="5" name="Obrázok 4">
            <a:extLst>
              <a:ext uri="{FF2B5EF4-FFF2-40B4-BE49-F238E27FC236}">
                <a16:creationId xmlns:a16="http://schemas.microsoft.com/office/drawing/2014/main" id="{06AF1213-14A8-74A6-6D65-F4B6684FEA5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4495400" y="229784"/>
            <a:ext cx="3106800" cy="684317"/>
          </a:xfrm>
          <a:prstGeom prst="rect">
            <a:avLst/>
          </a:prstGeom>
        </p:spPr>
      </p:pic>
      <p:pic>
        <p:nvPicPr>
          <p:cNvPr id="2" name="Obrázok 1">
            <a:extLst>
              <a:ext uri="{FF2B5EF4-FFF2-40B4-BE49-F238E27FC236}">
                <a16:creationId xmlns:a16="http://schemas.microsoft.com/office/drawing/2014/main" id="{39B1083F-D626-7A03-B290-C742EF7B8A8E}"/>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4253973" y="204735"/>
            <a:ext cx="3500627" cy="734415"/>
          </a:xfrm>
          <a:prstGeom prst="rect">
            <a:avLst/>
          </a:prstGeom>
        </p:spPr>
      </p:pic>
    </p:spTree>
    <p:extLst>
      <p:ext uri="{BB962C8B-B14F-4D97-AF65-F5344CB8AC3E}">
        <p14:creationId xmlns:p14="http://schemas.microsoft.com/office/powerpoint/2010/main" val="63600319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0" y="139830"/>
            <a:ext cx="6416679" cy="10147170"/>
            <a:chOff x="0" y="0"/>
            <a:chExt cx="1689989" cy="2709333"/>
          </a:xfrm>
          <a:solidFill>
            <a:srgbClr val="CC5B60"/>
          </a:solidFill>
        </p:grpSpPr>
        <p:sp>
          <p:nvSpPr>
            <p:cNvPr id="3" name="Freeform 3"/>
            <p:cNvSpPr/>
            <p:nvPr/>
          </p:nvSpPr>
          <p:spPr>
            <a:xfrm>
              <a:off x="0" y="0"/>
              <a:ext cx="1689989" cy="2709333"/>
            </a:xfrm>
            <a:custGeom>
              <a:avLst/>
              <a:gdLst/>
              <a:ahLst/>
              <a:cxnLst/>
              <a:rect l="l" t="t" r="r" b="b"/>
              <a:pathLst>
                <a:path w="1689989" h="2709333">
                  <a:moveTo>
                    <a:pt x="0" y="0"/>
                  </a:moveTo>
                  <a:lnTo>
                    <a:pt x="1689989" y="0"/>
                  </a:lnTo>
                  <a:lnTo>
                    <a:pt x="1689989" y="2709333"/>
                  </a:lnTo>
                  <a:lnTo>
                    <a:pt x="0" y="2709333"/>
                  </a:lnTo>
                  <a:close/>
                </a:path>
              </a:pathLst>
            </a:custGeom>
            <a:grpFill/>
          </p:spPr>
        </p:sp>
        <p:sp>
          <p:nvSpPr>
            <p:cNvPr id="4" name="TextBox 4"/>
            <p:cNvSpPr txBox="1"/>
            <p:nvPr/>
          </p:nvSpPr>
          <p:spPr>
            <a:xfrm>
              <a:off x="0" y="-38100"/>
              <a:ext cx="1689989" cy="2747433"/>
            </a:xfrm>
            <a:prstGeom prst="rect">
              <a:avLst/>
            </a:prstGeom>
            <a:grpFill/>
          </p:spPr>
          <p:txBody>
            <a:bodyPr lIns="50800" tIns="50800" rIns="50800" bIns="50800" rtlCol="0" anchor="ctr"/>
            <a:lstStyle/>
            <a:p>
              <a:pPr algn="ctr">
                <a:lnSpc>
                  <a:spcPts val="2659"/>
                </a:lnSpc>
              </a:pPr>
              <a:endParaRPr/>
            </a:p>
          </p:txBody>
        </p:sp>
      </p:grpSp>
      <p:sp>
        <p:nvSpPr>
          <p:cNvPr id="5" name="AutoShape 5"/>
          <p:cNvSpPr/>
          <p:nvPr/>
        </p:nvSpPr>
        <p:spPr>
          <a:xfrm>
            <a:off x="531410" y="1638300"/>
            <a:ext cx="1310100" cy="0"/>
          </a:xfrm>
          <a:prstGeom prst="line">
            <a:avLst/>
          </a:prstGeom>
          <a:ln w="95250" cap="flat">
            <a:solidFill>
              <a:srgbClr val="FFFFFF"/>
            </a:solidFill>
            <a:prstDash val="solid"/>
            <a:headEnd type="none" w="sm" len="sm"/>
            <a:tailEnd type="none" w="sm" len="sm"/>
          </a:ln>
        </p:spPr>
      </p:sp>
      <p:grpSp>
        <p:nvGrpSpPr>
          <p:cNvPr id="8" name="Group 8"/>
          <p:cNvGrpSpPr/>
          <p:nvPr/>
        </p:nvGrpSpPr>
        <p:grpSpPr>
          <a:xfrm>
            <a:off x="7465147" y="3837497"/>
            <a:ext cx="9794153" cy="2612007"/>
            <a:chOff x="0" y="0"/>
            <a:chExt cx="2579530" cy="687936"/>
          </a:xfrm>
        </p:grpSpPr>
        <p:sp>
          <p:nvSpPr>
            <p:cNvPr id="9" name="Freeform 9"/>
            <p:cNvSpPr/>
            <p:nvPr/>
          </p:nvSpPr>
          <p:spPr>
            <a:xfrm>
              <a:off x="0" y="0"/>
              <a:ext cx="2579530" cy="687936"/>
            </a:xfrm>
            <a:custGeom>
              <a:avLst/>
              <a:gdLst/>
              <a:ahLst/>
              <a:cxnLst/>
              <a:rect l="l" t="t" r="r" b="b"/>
              <a:pathLst>
                <a:path w="2579530" h="687936">
                  <a:moveTo>
                    <a:pt x="40314" y="0"/>
                  </a:moveTo>
                  <a:lnTo>
                    <a:pt x="2539216" y="0"/>
                  </a:lnTo>
                  <a:cubicBezTo>
                    <a:pt x="2561481" y="0"/>
                    <a:pt x="2579530" y="18049"/>
                    <a:pt x="2579530" y="40314"/>
                  </a:cubicBezTo>
                  <a:lnTo>
                    <a:pt x="2579530" y="647622"/>
                  </a:lnTo>
                  <a:cubicBezTo>
                    <a:pt x="2579530" y="658314"/>
                    <a:pt x="2575283" y="668568"/>
                    <a:pt x="2567722" y="676128"/>
                  </a:cubicBezTo>
                  <a:cubicBezTo>
                    <a:pt x="2560162" y="683689"/>
                    <a:pt x="2549908" y="687936"/>
                    <a:pt x="2539216" y="687936"/>
                  </a:cubicBezTo>
                  <a:lnTo>
                    <a:pt x="40314" y="687936"/>
                  </a:lnTo>
                  <a:cubicBezTo>
                    <a:pt x="29622" y="687936"/>
                    <a:pt x="19368" y="683689"/>
                    <a:pt x="11808" y="676128"/>
                  </a:cubicBezTo>
                  <a:cubicBezTo>
                    <a:pt x="4247" y="668568"/>
                    <a:pt x="0" y="658314"/>
                    <a:pt x="0" y="647622"/>
                  </a:cubicBezTo>
                  <a:lnTo>
                    <a:pt x="0" y="40314"/>
                  </a:lnTo>
                  <a:cubicBezTo>
                    <a:pt x="0" y="29622"/>
                    <a:pt x="4247" y="19368"/>
                    <a:pt x="11808" y="11808"/>
                  </a:cubicBezTo>
                  <a:cubicBezTo>
                    <a:pt x="19368" y="4247"/>
                    <a:pt x="29622" y="0"/>
                    <a:pt x="40314" y="0"/>
                  </a:cubicBezTo>
                  <a:close/>
                </a:path>
              </a:pathLst>
            </a:custGeom>
            <a:solidFill>
              <a:srgbClr val="E8ECEC"/>
            </a:solidFill>
          </p:spPr>
        </p:sp>
        <p:sp>
          <p:nvSpPr>
            <p:cNvPr id="10" name="TextBox 10"/>
            <p:cNvSpPr txBox="1"/>
            <p:nvPr/>
          </p:nvSpPr>
          <p:spPr>
            <a:xfrm>
              <a:off x="0" y="-38100"/>
              <a:ext cx="2579530" cy="726036"/>
            </a:xfrm>
            <a:prstGeom prst="rect">
              <a:avLst/>
            </a:prstGeom>
          </p:spPr>
          <p:txBody>
            <a:bodyPr lIns="50800" tIns="50800" rIns="50800" bIns="50800" rtlCol="0" anchor="ctr"/>
            <a:lstStyle/>
            <a:p>
              <a:pPr algn="ctr">
                <a:lnSpc>
                  <a:spcPts val="2659"/>
                </a:lnSpc>
              </a:pPr>
              <a:endParaRPr/>
            </a:p>
          </p:txBody>
        </p:sp>
      </p:grpSp>
      <p:sp>
        <p:nvSpPr>
          <p:cNvPr id="11" name="Freeform 11"/>
          <p:cNvSpPr/>
          <p:nvPr/>
        </p:nvSpPr>
        <p:spPr>
          <a:xfrm>
            <a:off x="531410" y="3024435"/>
            <a:ext cx="5482971" cy="6850930"/>
          </a:xfrm>
          <a:custGeom>
            <a:avLst/>
            <a:gdLst/>
            <a:ahLst/>
            <a:cxnLst/>
            <a:rect l="l" t="t" r="r" b="b"/>
            <a:pathLst>
              <a:path w="5482971" h="6850930">
                <a:moveTo>
                  <a:pt x="0" y="0"/>
                </a:moveTo>
                <a:lnTo>
                  <a:pt x="5482971" y="0"/>
                </a:lnTo>
                <a:lnTo>
                  <a:pt x="5482971" y="6850930"/>
                </a:lnTo>
                <a:lnTo>
                  <a:pt x="0" y="6850930"/>
                </a:lnTo>
                <a:lnTo>
                  <a:pt x="0" y="0"/>
                </a:lnTo>
                <a:close/>
              </a:path>
            </a:pathLst>
          </a:custGeom>
          <a:blipFill>
            <a:blip r:embed="rId2"/>
            <a:stretch>
              <a:fillRect t="-20123"/>
            </a:stretch>
          </a:blipFill>
        </p:spPr>
      </p:sp>
      <p:sp>
        <p:nvSpPr>
          <p:cNvPr id="6" name="Google Shape;625;p29">
            <a:extLst>
              <a:ext uri="{FF2B5EF4-FFF2-40B4-BE49-F238E27FC236}">
                <a16:creationId xmlns:a16="http://schemas.microsoft.com/office/drawing/2014/main" id="{48306ED9-E081-6E29-5809-FDE0DD2B40BD}"/>
              </a:ext>
            </a:extLst>
          </p:cNvPr>
          <p:cNvSpPr txBox="1"/>
          <p:nvPr/>
        </p:nvSpPr>
        <p:spPr>
          <a:xfrm>
            <a:off x="540935" y="653105"/>
            <a:ext cx="5622992" cy="969496"/>
          </a:xfrm>
          <a:prstGeom prst="rect">
            <a:avLst/>
          </a:prstGeom>
          <a:noFill/>
          <a:ln>
            <a:noFill/>
          </a:ln>
        </p:spPr>
        <p:txBody>
          <a:bodyPr spcFirstLastPara="1" wrap="square" lIns="0" tIns="0" rIns="0" bIns="0" anchor="t" anchorCtr="0">
            <a:spAutoFit/>
          </a:bodyPr>
          <a:lstStyle/>
          <a:p>
            <a:pPr marL="0" marR="0" lvl="0" indent="0" algn="l" rtl="0">
              <a:lnSpc>
                <a:spcPct val="139977"/>
              </a:lnSpc>
              <a:spcBef>
                <a:spcPts val="0"/>
              </a:spcBef>
              <a:spcAft>
                <a:spcPts val="0"/>
              </a:spcAft>
              <a:buNone/>
            </a:pPr>
            <a:r>
              <a:rPr lang="sk-SK" sz="4500" b="1" dirty="0">
                <a:solidFill>
                  <a:schemeClr val="bg1"/>
                </a:solidFill>
                <a:latin typeface="Poppins" panose="00000500000000000000" pitchFamily="2" charset="-18"/>
                <a:cs typeface="Poppins" panose="00000500000000000000" pitchFamily="2" charset="-18"/>
              </a:rPr>
              <a:t>LEHRVIDEOS</a:t>
            </a:r>
            <a:endParaRPr sz="4500" b="1" dirty="0">
              <a:solidFill>
                <a:schemeClr val="bg1"/>
              </a:solidFill>
              <a:latin typeface="Poppins" panose="00000500000000000000" pitchFamily="2" charset="-18"/>
              <a:cs typeface="Poppins" panose="00000500000000000000" pitchFamily="2" charset="-18"/>
            </a:endParaRPr>
          </a:p>
        </p:txBody>
      </p:sp>
      <p:sp>
        <p:nvSpPr>
          <p:cNvPr id="7" name="Google Shape;626;p29">
            <a:extLst>
              <a:ext uri="{FF2B5EF4-FFF2-40B4-BE49-F238E27FC236}">
                <a16:creationId xmlns:a16="http://schemas.microsoft.com/office/drawing/2014/main" id="{1CA73D73-083E-EB49-D690-A20C12444C06}"/>
              </a:ext>
            </a:extLst>
          </p:cNvPr>
          <p:cNvSpPr txBox="1"/>
          <p:nvPr/>
        </p:nvSpPr>
        <p:spPr>
          <a:xfrm>
            <a:off x="8131438" y="4563110"/>
            <a:ext cx="3583881" cy="387798"/>
          </a:xfrm>
          <a:prstGeom prst="rect">
            <a:avLst/>
          </a:prstGeom>
          <a:noFill/>
          <a:ln>
            <a:noFill/>
          </a:ln>
        </p:spPr>
        <p:txBody>
          <a:bodyPr spcFirstLastPara="1" wrap="square" lIns="0" tIns="0" rIns="0" bIns="0" anchor="t" anchorCtr="0">
            <a:spAutoFit/>
          </a:bodyPr>
          <a:lstStyle/>
          <a:p>
            <a:pPr marL="0" marR="0" lvl="0" indent="0" algn="ctr" rtl="0">
              <a:lnSpc>
                <a:spcPct val="140011"/>
              </a:lnSpc>
              <a:spcBef>
                <a:spcPts val="0"/>
              </a:spcBef>
              <a:spcAft>
                <a:spcPts val="0"/>
              </a:spcAft>
              <a:buNone/>
            </a:pPr>
            <a:r>
              <a:rPr lang="en-US" sz="1800" b="1" i="0" u="none" strike="noStrike" cap="none" dirty="0">
                <a:latin typeface="Poppins" panose="00000500000000000000" pitchFamily="2" charset="-18"/>
                <a:ea typeface="Open Sans"/>
                <a:cs typeface="Poppins" panose="00000500000000000000" pitchFamily="2" charset="-18"/>
                <a:sym typeface="Open Sans"/>
              </a:rPr>
              <a:t>1. </a:t>
            </a:r>
            <a:r>
              <a:rPr lang="en-US" sz="1800" b="1" i="0" u="sng" strike="noStrike" cap="none" dirty="0">
                <a:latin typeface="Poppins" panose="00000500000000000000" pitchFamily="2" charset="-18"/>
                <a:ea typeface="Open Sans"/>
                <a:cs typeface="Poppins" panose="00000500000000000000" pitchFamily="2" charset="-18"/>
                <a:sym typeface="Open Sans"/>
                <a:hlinkClick r:id="rId3">
                  <a:extLst>
                    <a:ext uri="{A12FA001-AC4F-418D-AE19-62706E023703}">
                      <ahyp:hlinkClr xmlns:ahyp="http://schemas.microsoft.com/office/drawing/2018/hyperlinkcolor" val="tx"/>
                    </a:ext>
                  </a:extLst>
                </a:hlinkClick>
              </a:rPr>
              <a:t>What is HVAC?</a:t>
            </a:r>
            <a:endParaRPr sz="1800" b="1" dirty="0">
              <a:latin typeface="Poppins" panose="00000500000000000000" pitchFamily="2" charset="-18"/>
              <a:cs typeface="Poppins" panose="00000500000000000000" pitchFamily="2" charset="-18"/>
            </a:endParaRPr>
          </a:p>
        </p:txBody>
      </p:sp>
      <p:sp>
        <p:nvSpPr>
          <p:cNvPr id="15" name="Google Shape;627;p29">
            <a:extLst>
              <a:ext uri="{FF2B5EF4-FFF2-40B4-BE49-F238E27FC236}">
                <a16:creationId xmlns:a16="http://schemas.microsoft.com/office/drawing/2014/main" id="{CBE970FF-46BC-E5E6-FEB1-D4C139E037B3}"/>
              </a:ext>
            </a:extLst>
          </p:cNvPr>
          <p:cNvSpPr txBox="1"/>
          <p:nvPr/>
        </p:nvSpPr>
        <p:spPr>
          <a:xfrm>
            <a:off x="7255350" y="5150021"/>
            <a:ext cx="7365457" cy="387798"/>
          </a:xfrm>
          <a:prstGeom prst="rect">
            <a:avLst/>
          </a:prstGeom>
          <a:noFill/>
          <a:ln>
            <a:noFill/>
          </a:ln>
        </p:spPr>
        <p:txBody>
          <a:bodyPr spcFirstLastPara="1" wrap="square" lIns="0" tIns="0" rIns="0" bIns="0" anchor="t" anchorCtr="0">
            <a:spAutoFit/>
          </a:bodyPr>
          <a:lstStyle/>
          <a:p>
            <a:pPr marL="0" marR="0" lvl="0" indent="0" algn="ctr" rtl="0">
              <a:lnSpc>
                <a:spcPct val="140011"/>
              </a:lnSpc>
              <a:spcBef>
                <a:spcPts val="0"/>
              </a:spcBef>
              <a:spcAft>
                <a:spcPts val="0"/>
              </a:spcAft>
              <a:buNone/>
            </a:pPr>
            <a:r>
              <a:rPr lang="en-US" sz="1800" b="1" i="0" u="sng" strike="noStrike" cap="none" dirty="0">
                <a:latin typeface="Poppins" panose="00000500000000000000" pitchFamily="2" charset="-18"/>
                <a:ea typeface="Open Sans"/>
                <a:cs typeface="Poppins" panose="00000500000000000000" pitchFamily="2" charset="-18"/>
                <a:sym typeface="Open Sans"/>
                <a:hlinkClick r:id="rId4">
                  <a:extLst>
                    <a:ext uri="{A12FA001-AC4F-418D-AE19-62706E023703}">
                      <ahyp:hlinkClr xmlns:ahyp="http://schemas.microsoft.com/office/drawing/2018/hyperlinkcolor" val="tx"/>
                    </a:ext>
                  </a:extLst>
                </a:hlinkClick>
              </a:rPr>
              <a:t>2. HVAC Training - Basics of HVAC</a:t>
            </a:r>
            <a:endParaRPr sz="1800" b="1" dirty="0">
              <a:latin typeface="Poppins" panose="00000500000000000000" pitchFamily="2" charset="-18"/>
              <a:cs typeface="Poppins" panose="00000500000000000000" pitchFamily="2" charset="-18"/>
            </a:endParaRPr>
          </a:p>
        </p:txBody>
      </p:sp>
      <p:sp>
        <p:nvSpPr>
          <p:cNvPr id="16" name="Google Shape;628;p29">
            <a:extLst>
              <a:ext uri="{FF2B5EF4-FFF2-40B4-BE49-F238E27FC236}">
                <a16:creationId xmlns:a16="http://schemas.microsoft.com/office/drawing/2014/main" id="{1D2169C8-ADCD-11D6-9BB3-0F53EB8CFAAF}"/>
              </a:ext>
            </a:extLst>
          </p:cNvPr>
          <p:cNvSpPr txBox="1"/>
          <p:nvPr/>
        </p:nvSpPr>
        <p:spPr>
          <a:xfrm>
            <a:off x="8480823" y="6450607"/>
            <a:ext cx="7762800" cy="1163395"/>
          </a:xfrm>
          <a:prstGeom prst="rect">
            <a:avLst/>
          </a:prstGeom>
          <a:noFill/>
          <a:ln>
            <a:noFill/>
          </a:ln>
        </p:spPr>
        <p:txBody>
          <a:bodyPr spcFirstLastPara="1" wrap="square" lIns="0" tIns="0" rIns="0" bIns="0" anchor="t" anchorCtr="0">
            <a:spAutoFit/>
          </a:bodyPr>
          <a:lstStyle/>
          <a:p>
            <a:pPr marL="0" marR="0" lvl="0" indent="0" algn="l" rtl="0">
              <a:lnSpc>
                <a:spcPct val="140011"/>
              </a:lnSpc>
              <a:spcBef>
                <a:spcPts val="0"/>
              </a:spcBef>
              <a:spcAft>
                <a:spcPts val="0"/>
              </a:spcAft>
              <a:buNone/>
            </a:pPr>
            <a:r>
              <a:rPr lang="en-US" sz="1800" dirty="0">
                <a:latin typeface="Poppins" panose="00000500000000000000" pitchFamily="2" charset="-18"/>
                <a:ea typeface="Open Sans"/>
                <a:cs typeface="Poppins" panose="00000500000000000000" pitchFamily="2" charset="-18"/>
                <a:sym typeface="Open Sans"/>
              </a:rPr>
              <a:t>Quelle: </a:t>
            </a:r>
            <a:endParaRPr sz="1800" dirty="0">
              <a:latin typeface="Poppins" panose="00000500000000000000" pitchFamily="2" charset="-18"/>
              <a:ea typeface="Open Sans"/>
              <a:cs typeface="Poppins" panose="00000500000000000000" pitchFamily="2" charset="-18"/>
              <a:sym typeface="Open Sans"/>
            </a:endParaRPr>
          </a:p>
          <a:p>
            <a:pPr marL="457200" marR="0" lvl="0" indent="-342900" algn="l" rtl="0">
              <a:lnSpc>
                <a:spcPct val="140011"/>
              </a:lnSpc>
              <a:spcBef>
                <a:spcPts val="0"/>
              </a:spcBef>
              <a:spcAft>
                <a:spcPts val="0"/>
              </a:spcAft>
              <a:buSzPts val="1800"/>
              <a:buFont typeface="Open Sans"/>
              <a:buAutoNum type="arabicPeriod"/>
            </a:pPr>
            <a:r>
              <a:rPr lang="en-US" sz="1800" dirty="0">
                <a:latin typeface="Poppins" panose="00000500000000000000" pitchFamily="2" charset="-18"/>
                <a:ea typeface="Open Sans"/>
                <a:cs typeface="Poppins" panose="00000500000000000000" pitchFamily="2" charset="-18"/>
                <a:sym typeface="Open Sans"/>
              </a:rPr>
              <a:t>“What is HVAC” - Zebra Learning</a:t>
            </a:r>
            <a:endParaRPr sz="1800" dirty="0">
              <a:latin typeface="Poppins" panose="00000500000000000000" pitchFamily="2" charset="-18"/>
              <a:ea typeface="Open Sans"/>
              <a:cs typeface="Poppins" panose="00000500000000000000" pitchFamily="2" charset="-18"/>
              <a:sym typeface="Open Sans"/>
            </a:endParaRPr>
          </a:p>
          <a:p>
            <a:pPr marL="457200" marR="0" lvl="0" indent="-342900" algn="l" rtl="0">
              <a:lnSpc>
                <a:spcPct val="140011"/>
              </a:lnSpc>
              <a:spcBef>
                <a:spcPts val="0"/>
              </a:spcBef>
              <a:spcAft>
                <a:spcPts val="0"/>
              </a:spcAft>
              <a:buSzPts val="1800"/>
              <a:buFont typeface="Open Sans"/>
              <a:buAutoNum type="arabicPeriod"/>
            </a:pPr>
            <a:r>
              <a:rPr lang="en-US" sz="1800" dirty="0">
                <a:latin typeface="Poppins" panose="00000500000000000000" pitchFamily="2" charset="-18"/>
                <a:ea typeface="Open Sans"/>
                <a:cs typeface="Poppins" panose="00000500000000000000" pitchFamily="2" charset="-18"/>
                <a:sym typeface="Open Sans"/>
              </a:rPr>
              <a:t>“HVAC Training - Basics of HVAC” - Price Industries</a:t>
            </a:r>
            <a:endParaRPr sz="1800" dirty="0">
              <a:latin typeface="Poppins" panose="00000500000000000000" pitchFamily="2" charset="-18"/>
              <a:ea typeface="Open Sans"/>
              <a:cs typeface="Poppins" panose="00000500000000000000" pitchFamily="2" charset="-18"/>
              <a:sym typeface="Open Sans"/>
            </a:endParaRPr>
          </a:p>
        </p:txBody>
      </p:sp>
      <p:sp>
        <p:nvSpPr>
          <p:cNvPr id="12" name="Freeform 21">
            <a:extLst>
              <a:ext uri="{FF2B5EF4-FFF2-40B4-BE49-F238E27FC236}">
                <a16:creationId xmlns:a16="http://schemas.microsoft.com/office/drawing/2014/main" id="{39A9C7DB-B54B-5C63-1C7A-ABDA54BE2427}"/>
              </a:ext>
            </a:extLst>
          </p:cNvPr>
          <p:cNvSpPr/>
          <p:nvPr/>
        </p:nvSpPr>
        <p:spPr>
          <a:xfrm>
            <a:off x="12115367" y="-220069"/>
            <a:ext cx="2329976" cy="2031179"/>
          </a:xfrm>
          <a:custGeom>
            <a:avLst/>
            <a:gdLst/>
            <a:ahLst/>
            <a:cxnLst/>
            <a:rect l="l" t="t" r="r" b="b"/>
            <a:pathLst>
              <a:path w="2378685" h="2378685">
                <a:moveTo>
                  <a:pt x="0" y="0"/>
                </a:moveTo>
                <a:lnTo>
                  <a:pt x="2378684" y="0"/>
                </a:lnTo>
                <a:lnTo>
                  <a:pt x="2378684" y="2378685"/>
                </a:lnTo>
                <a:lnTo>
                  <a:pt x="0" y="2378685"/>
                </a:lnTo>
                <a:lnTo>
                  <a:pt x="0" y="0"/>
                </a:lnTo>
                <a:close/>
              </a:path>
            </a:pathLst>
          </a:custGeom>
          <a:blipFill>
            <a:blip r:embed="rId5"/>
            <a:stretch>
              <a:fillRect/>
            </a:stretch>
          </a:blipFill>
        </p:spPr>
      </p:sp>
      <p:pic>
        <p:nvPicPr>
          <p:cNvPr id="13" name="Obrázok 12">
            <a:extLst>
              <a:ext uri="{FF2B5EF4-FFF2-40B4-BE49-F238E27FC236}">
                <a16:creationId xmlns:a16="http://schemas.microsoft.com/office/drawing/2014/main" id="{D8C3F94A-C84E-4FAD-BFBB-DD9D0749AE6C}"/>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4495400" y="229784"/>
            <a:ext cx="3106800" cy="684317"/>
          </a:xfrm>
          <a:prstGeom prst="rect">
            <a:avLst/>
          </a:prstGeom>
        </p:spPr>
      </p:pic>
      <p:pic>
        <p:nvPicPr>
          <p:cNvPr id="14" name="Obrázok 13">
            <a:extLst>
              <a:ext uri="{FF2B5EF4-FFF2-40B4-BE49-F238E27FC236}">
                <a16:creationId xmlns:a16="http://schemas.microsoft.com/office/drawing/2014/main" id="{A7DF9E2C-1026-A879-7125-AC322B47CB45}"/>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4253973" y="204735"/>
            <a:ext cx="3500627" cy="734415"/>
          </a:xfrm>
          <a:prstGeom prst="rect">
            <a:avLst/>
          </a:prstGeom>
        </p:spPr>
      </p:pic>
    </p:spTree>
    <p:extLst>
      <p:ext uri="{BB962C8B-B14F-4D97-AF65-F5344CB8AC3E}">
        <p14:creationId xmlns:p14="http://schemas.microsoft.com/office/powerpoint/2010/main" val="183883904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0" y="139830"/>
            <a:ext cx="6416679" cy="10147170"/>
            <a:chOff x="0" y="0"/>
            <a:chExt cx="1689989" cy="2709333"/>
          </a:xfrm>
          <a:solidFill>
            <a:srgbClr val="CC5B60"/>
          </a:solidFill>
        </p:grpSpPr>
        <p:sp>
          <p:nvSpPr>
            <p:cNvPr id="3" name="Freeform 3"/>
            <p:cNvSpPr/>
            <p:nvPr/>
          </p:nvSpPr>
          <p:spPr>
            <a:xfrm>
              <a:off x="0" y="0"/>
              <a:ext cx="1689989" cy="2709333"/>
            </a:xfrm>
            <a:custGeom>
              <a:avLst/>
              <a:gdLst/>
              <a:ahLst/>
              <a:cxnLst/>
              <a:rect l="l" t="t" r="r" b="b"/>
              <a:pathLst>
                <a:path w="1689989" h="2709333">
                  <a:moveTo>
                    <a:pt x="0" y="0"/>
                  </a:moveTo>
                  <a:lnTo>
                    <a:pt x="1689989" y="0"/>
                  </a:lnTo>
                  <a:lnTo>
                    <a:pt x="1689989" y="2709333"/>
                  </a:lnTo>
                  <a:lnTo>
                    <a:pt x="0" y="2709333"/>
                  </a:lnTo>
                  <a:close/>
                </a:path>
              </a:pathLst>
            </a:custGeom>
            <a:grpFill/>
          </p:spPr>
        </p:sp>
        <p:sp>
          <p:nvSpPr>
            <p:cNvPr id="4" name="TextBox 4"/>
            <p:cNvSpPr txBox="1"/>
            <p:nvPr/>
          </p:nvSpPr>
          <p:spPr>
            <a:xfrm>
              <a:off x="0" y="-38100"/>
              <a:ext cx="1689989" cy="2747433"/>
            </a:xfrm>
            <a:prstGeom prst="rect">
              <a:avLst/>
            </a:prstGeom>
            <a:grpFill/>
          </p:spPr>
          <p:txBody>
            <a:bodyPr lIns="50800" tIns="50800" rIns="50800" bIns="50800" rtlCol="0" anchor="ctr"/>
            <a:lstStyle/>
            <a:p>
              <a:pPr algn="ctr">
                <a:lnSpc>
                  <a:spcPts val="2659"/>
                </a:lnSpc>
              </a:pPr>
              <a:endParaRPr/>
            </a:p>
          </p:txBody>
        </p:sp>
      </p:grpSp>
      <p:sp>
        <p:nvSpPr>
          <p:cNvPr id="5" name="AutoShape 5"/>
          <p:cNvSpPr/>
          <p:nvPr/>
        </p:nvSpPr>
        <p:spPr>
          <a:xfrm>
            <a:off x="531410" y="1638300"/>
            <a:ext cx="1310100" cy="0"/>
          </a:xfrm>
          <a:prstGeom prst="line">
            <a:avLst/>
          </a:prstGeom>
          <a:ln w="95250" cap="flat">
            <a:solidFill>
              <a:srgbClr val="FFFFFF"/>
            </a:solidFill>
            <a:prstDash val="solid"/>
            <a:headEnd type="none" w="sm" len="sm"/>
            <a:tailEnd type="none" w="sm" len="sm"/>
          </a:ln>
        </p:spPr>
      </p:sp>
      <p:grpSp>
        <p:nvGrpSpPr>
          <p:cNvPr id="8" name="Group 8"/>
          <p:cNvGrpSpPr/>
          <p:nvPr/>
        </p:nvGrpSpPr>
        <p:grpSpPr>
          <a:xfrm>
            <a:off x="7465147" y="2262830"/>
            <a:ext cx="9794153" cy="6995470"/>
            <a:chOff x="0" y="0"/>
            <a:chExt cx="2579530" cy="1842428"/>
          </a:xfrm>
        </p:grpSpPr>
        <p:sp>
          <p:nvSpPr>
            <p:cNvPr id="9" name="Freeform 9"/>
            <p:cNvSpPr/>
            <p:nvPr/>
          </p:nvSpPr>
          <p:spPr>
            <a:xfrm>
              <a:off x="0" y="0"/>
              <a:ext cx="2579530" cy="1842428"/>
            </a:xfrm>
            <a:custGeom>
              <a:avLst/>
              <a:gdLst/>
              <a:ahLst/>
              <a:cxnLst/>
              <a:rect l="l" t="t" r="r" b="b"/>
              <a:pathLst>
                <a:path w="2579530" h="1842428">
                  <a:moveTo>
                    <a:pt x="40314" y="0"/>
                  </a:moveTo>
                  <a:lnTo>
                    <a:pt x="2539216" y="0"/>
                  </a:lnTo>
                  <a:cubicBezTo>
                    <a:pt x="2561481" y="0"/>
                    <a:pt x="2579530" y="18049"/>
                    <a:pt x="2579530" y="40314"/>
                  </a:cubicBezTo>
                  <a:lnTo>
                    <a:pt x="2579530" y="1802115"/>
                  </a:lnTo>
                  <a:cubicBezTo>
                    <a:pt x="2579530" y="1812807"/>
                    <a:pt x="2575283" y="1823061"/>
                    <a:pt x="2567722" y="1830621"/>
                  </a:cubicBezTo>
                  <a:cubicBezTo>
                    <a:pt x="2560162" y="1838181"/>
                    <a:pt x="2549908" y="1842428"/>
                    <a:pt x="2539216" y="1842428"/>
                  </a:cubicBezTo>
                  <a:lnTo>
                    <a:pt x="40314" y="1842428"/>
                  </a:lnTo>
                  <a:cubicBezTo>
                    <a:pt x="29622" y="1842428"/>
                    <a:pt x="19368" y="1838181"/>
                    <a:pt x="11808" y="1830621"/>
                  </a:cubicBezTo>
                  <a:cubicBezTo>
                    <a:pt x="4247" y="1823061"/>
                    <a:pt x="0" y="1812807"/>
                    <a:pt x="0" y="1802115"/>
                  </a:cubicBezTo>
                  <a:lnTo>
                    <a:pt x="0" y="40314"/>
                  </a:lnTo>
                  <a:cubicBezTo>
                    <a:pt x="0" y="29622"/>
                    <a:pt x="4247" y="19368"/>
                    <a:pt x="11808" y="11808"/>
                  </a:cubicBezTo>
                  <a:cubicBezTo>
                    <a:pt x="19368" y="4247"/>
                    <a:pt x="29622" y="0"/>
                    <a:pt x="40314" y="0"/>
                  </a:cubicBezTo>
                  <a:close/>
                </a:path>
              </a:pathLst>
            </a:custGeom>
            <a:solidFill>
              <a:srgbClr val="E8ECEC"/>
            </a:solidFill>
          </p:spPr>
        </p:sp>
        <p:sp>
          <p:nvSpPr>
            <p:cNvPr id="10" name="TextBox 10"/>
            <p:cNvSpPr txBox="1"/>
            <p:nvPr/>
          </p:nvSpPr>
          <p:spPr>
            <a:xfrm>
              <a:off x="0" y="-38100"/>
              <a:ext cx="2579530" cy="1880528"/>
            </a:xfrm>
            <a:prstGeom prst="rect">
              <a:avLst/>
            </a:prstGeom>
          </p:spPr>
          <p:txBody>
            <a:bodyPr lIns="50800" tIns="50800" rIns="50800" bIns="50800" rtlCol="0" anchor="ctr"/>
            <a:lstStyle/>
            <a:p>
              <a:pPr algn="ctr">
                <a:lnSpc>
                  <a:spcPts val="2659"/>
                </a:lnSpc>
              </a:pPr>
              <a:endParaRPr/>
            </a:p>
          </p:txBody>
        </p:sp>
      </p:grpSp>
      <p:sp>
        <p:nvSpPr>
          <p:cNvPr id="11" name="Freeform 11"/>
          <p:cNvSpPr/>
          <p:nvPr/>
        </p:nvSpPr>
        <p:spPr>
          <a:xfrm>
            <a:off x="531410" y="3024435"/>
            <a:ext cx="5482971" cy="6850930"/>
          </a:xfrm>
          <a:custGeom>
            <a:avLst/>
            <a:gdLst/>
            <a:ahLst/>
            <a:cxnLst/>
            <a:rect l="l" t="t" r="r" b="b"/>
            <a:pathLst>
              <a:path w="5482971" h="6850930">
                <a:moveTo>
                  <a:pt x="0" y="0"/>
                </a:moveTo>
                <a:lnTo>
                  <a:pt x="5482971" y="0"/>
                </a:lnTo>
                <a:lnTo>
                  <a:pt x="5482971" y="6850930"/>
                </a:lnTo>
                <a:lnTo>
                  <a:pt x="0" y="6850930"/>
                </a:lnTo>
                <a:lnTo>
                  <a:pt x="0" y="0"/>
                </a:lnTo>
                <a:close/>
              </a:path>
            </a:pathLst>
          </a:custGeom>
          <a:blipFill>
            <a:blip r:embed="rId2"/>
            <a:stretch>
              <a:fillRect t="-20123"/>
            </a:stretch>
          </a:blipFill>
        </p:spPr>
      </p:sp>
      <p:pic>
        <p:nvPicPr>
          <p:cNvPr id="20" name="Obrázok 19">
            <a:extLst>
              <a:ext uri="{FF2B5EF4-FFF2-40B4-BE49-F238E27FC236}">
                <a16:creationId xmlns:a16="http://schemas.microsoft.com/office/drawing/2014/main" id="{A7616031-A818-57E8-DE7E-8BDA17AB0752}"/>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p:blipFill>
        <p:spPr>
          <a:xfrm>
            <a:off x="9753600" y="3331493"/>
            <a:ext cx="5521089" cy="5521089"/>
          </a:xfrm>
          <a:prstGeom prst="rect">
            <a:avLst/>
          </a:prstGeom>
        </p:spPr>
      </p:pic>
      <p:sp>
        <p:nvSpPr>
          <p:cNvPr id="6" name="Google Shape;644;p30">
            <a:extLst>
              <a:ext uri="{FF2B5EF4-FFF2-40B4-BE49-F238E27FC236}">
                <a16:creationId xmlns:a16="http://schemas.microsoft.com/office/drawing/2014/main" id="{6AFCEBA6-CFC9-11BF-8C15-1826E7B9B0F7}"/>
              </a:ext>
            </a:extLst>
          </p:cNvPr>
          <p:cNvSpPr txBox="1"/>
          <p:nvPr/>
        </p:nvSpPr>
        <p:spPr>
          <a:xfrm>
            <a:off x="540935" y="653105"/>
            <a:ext cx="5622992" cy="969496"/>
          </a:xfrm>
          <a:prstGeom prst="rect">
            <a:avLst/>
          </a:prstGeom>
          <a:noFill/>
          <a:ln>
            <a:noFill/>
          </a:ln>
        </p:spPr>
        <p:txBody>
          <a:bodyPr spcFirstLastPara="1" wrap="square" lIns="0" tIns="0" rIns="0" bIns="0" anchor="t" anchorCtr="0">
            <a:spAutoFit/>
          </a:bodyPr>
          <a:lstStyle/>
          <a:p>
            <a:pPr marL="0" marR="0" lvl="0" indent="0" algn="l" rtl="0">
              <a:lnSpc>
                <a:spcPct val="139977"/>
              </a:lnSpc>
              <a:spcBef>
                <a:spcPts val="0"/>
              </a:spcBef>
              <a:spcAft>
                <a:spcPts val="0"/>
              </a:spcAft>
              <a:buNone/>
            </a:pPr>
            <a:r>
              <a:rPr lang="sk-SK" sz="4500" b="1" dirty="0" err="1">
                <a:solidFill>
                  <a:schemeClr val="bg1"/>
                </a:solidFill>
                <a:latin typeface="Poppins" panose="00000500000000000000" pitchFamily="2" charset="-18"/>
                <a:cs typeface="Poppins" panose="00000500000000000000" pitchFamily="2" charset="-18"/>
              </a:rPr>
              <a:t>Selbstbewertung</a:t>
            </a:r>
            <a:r>
              <a:rPr lang="sk-SK" sz="4500" b="1" dirty="0">
                <a:solidFill>
                  <a:schemeClr val="bg1"/>
                </a:solidFill>
                <a:latin typeface="Poppins" panose="00000500000000000000" pitchFamily="2" charset="-18"/>
                <a:cs typeface="Poppins" panose="00000500000000000000" pitchFamily="2" charset="-18"/>
              </a:rPr>
              <a:t> </a:t>
            </a:r>
            <a:endParaRPr sz="4500" b="1" dirty="0">
              <a:solidFill>
                <a:schemeClr val="bg1"/>
              </a:solidFill>
              <a:latin typeface="Poppins" panose="00000500000000000000" pitchFamily="2" charset="-18"/>
              <a:cs typeface="Poppins" panose="00000500000000000000" pitchFamily="2" charset="-18"/>
            </a:endParaRPr>
          </a:p>
        </p:txBody>
      </p:sp>
      <p:sp>
        <p:nvSpPr>
          <p:cNvPr id="7" name="Google Shape;645;p30">
            <a:extLst>
              <a:ext uri="{FF2B5EF4-FFF2-40B4-BE49-F238E27FC236}">
                <a16:creationId xmlns:a16="http://schemas.microsoft.com/office/drawing/2014/main" id="{CAB1486E-773F-22E5-D099-83EAFD3D0722}"/>
              </a:ext>
            </a:extLst>
          </p:cNvPr>
          <p:cNvSpPr txBox="1"/>
          <p:nvPr/>
        </p:nvSpPr>
        <p:spPr>
          <a:xfrm>
            <a:off x="9144000" y="2381615"/>
            <a:ext cx="6345307" cy="807913"/>
          </a:xfrm>
          <a:prstGeom prst="rect">
            <a:avLst/>
          </a:prstGeom>
          <a:noFill/>
          <a:ln>
            <a:noFill/>
          </a:ln>
        </p:spPr>
        <p:txBody>
          <a:bodyPr spcFirstLastPara="1" wrap="square" lIns="0" tIns="0" rIns="0" bIns="0" anchor="t" anchorCtr="0">
            <a:spAutoFit/>
          </a:bodyPr>
          <a:lstStyle/>
          <a:p>
            <a:pPr marL="0" marR="0" lvl="0" indent="0" algn="ctr" rtl="0">
              <a:lnSpc>
                <a:spcPct val="140000"/>
              </a:lnSpc>
              <a:spcBef>
                <a:spcPts val="0"/>
              </a:spcBef>
              <a:spcAft>
                <a:spcPts val="0"/>
              </a:spcAft>
              <a:buNone/>
            </a:pPr>
            <a:r>
              <a:rPr lang="en-US" sz="3750" b="1" i="0" u="none" strike="noStrike" cap="none" dirty="0">
                <a:solidFill>
                  <a:srgbClr val="000000"/>
                </a:solidFill>
                <a:latin typeface="Open Sans"/>
                <a:ea typeface="Open Sans"/>
                <a:cs typeface="Open Sans"/>
                <a:sym typeface="Open Sans"/>
              </a:rPr>
              <a:t>Scan </a:t>
            </a:r>
            <a:r>
              <a:rPr lang="en-US" sz="3750" b="1" i="0" u="none" strike="noStrike" cap="none" dirty="0" err="1">
                <a:solidFill>
                  <a:srgbClr val="000000"/>
                </a:solidFill>
                <a:latin typeface="Open Sans"/>
                <a:ea typeface="Open Sans"/>
                <a:cs typeface="Open Sans"/>
                <a:sym typeface="Open Sans"/>
              </a:rPr>
              <a:t>mich</a:t>
            </a:r>
            <a:r>
              <a:rPr lang="en-US" sz="3750" b="1" i="0" u="none" strike="noStrike" cap="none" dirty="0">
                <a:solidFill>
                  <a:srgbClr val="000000"/>
                </a:solidFill>
                <a:latin typeface="Open Sans"/>
                <a:ea typeface="Open Sans"/>
                <a:cs typeface="Open Sans"/>
                <a:sym typeface="Open Sans"/>
              </a:rPr>
              <a:t>!</a:t>
            </a:r>
            <a:endParaRPr dirty="0"/>
          </a:p>
        </p:txBody>
      </p:sp>
      <p:sp>
        <p:nvSpPr>
          <p:cNvPr id="12" name="Freeform 21">
            <a:extLst>
              <a:ext uri="{FF2B5EF4-FFF2-40B4-BE49-F238E27FC236}">
                <a16:creationId xmlns:a16="http://schemas.microsoft.com/office/drawing/2014/main" id="{337C051D-EFDC-912E-FEF9-97C5CD4E176A}"/>
              </a:ext>
            </a:extLst>
          </p:cNvPr>
          <p:cNvSpPr/>
          <p:nvPr/>
        </p:nvSpPr>
        <p:spPr>
          <a:xfrm>
            <a:off x="12115367" y="-220069"/>
            <a:ext cx="2329976" cy="2031179"/>
          </a:xfrm>
          <a:custGeom>
            <a:avLst/>
            <a:gdLst/>
            <a:ahLst/>
            <a:cxnLst/>
            <a:rect l="l" t="t" r="r" b="b"/>
            <a:pathLst>
              <a:path w="2378685" h="2378685">
                <a:moveTo>
                  <a:pt x="0" y="0"/>
                </a:moveTo>
                <a:lnTo>
                  <a:pt x="2378684" y="0"/>
                </a:lnTo>
                <a:lnTo>
                  <a:pt x="2378684" y="2378685"/>
                </a:lnTo>
                <a:lnTo>
                  <a:pt x="0" y="2378685"/>
                </a:lnTo>
                <a:lnTo>
                  <a:pt x="0" y="0"/>
                </a:lnTo>
                <a:close/>
              </a:path>
            </a:pathLst>
          </a:custGeom>
          <a:blipFill>
            <a:blip r:embed="rId4"/>
            <a:stretch>
              <a:fillRect/>
            </a:stretch>
          </a:blipFill>
        </p:spPr>
      </p:sp>
      <p:pic>
        <p:nvPicPr>
          <p:cNvPr id="13" name="Obrázok 12">
            <a:extLst>
              <a:ext uri="{FF2B5EF4-FFF2-40B4-BE49-F238E27FC236}">
                <a16:creationId xmlns:a16="http://schemas.microsoft.com/office/drawing/2014/main" id="{9D5DED64-66C2-EB76-8266-D6C4A7522C06}"/>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4495400" y="229784"/>
            <a:ext cx="3106800" cy="684317"/>
          </a:xfrm>
          <a:prstGeom prst="rect">
            <a:avLst/>
          </a:prstGeom>
        </p:spPr>
      </p:pic>
      <p:pic>
        <p:nvPicPr>
          <p:cNvPr id="14" name="Obrázok 13">
            <a:extLst>
              <a:ext uri="{FF2B5EF4-FFF2-40B4-BE49-F238E27FC236}">
                <a16:creationId xmlns:a16="http://schemas.microsoft.com/office/drawing/2014/main" id="{81ABE72E-7655-8884-2187-CF6441A29399}"/>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4253973" y="204735"/>
            <a:ext cx="3500627" cy="734415"/>
          </a:xfrm>
          <a:prstGeom prst="rect">
            <a:avLst/>
          </a:prstGeom>
        </p:spPr>
      </p:pic>
    </p:spTree>
    <p:extLst>
      <p:ext uri="{BB962C8B-B14F-4D97-AF65-F5344CB8AC3E}">
        <p14:creationId xmlns:p14="http://schemas.microsoft.com/office/powerpoint/2010/main" val="166963724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l="-2037" t="-3959" r="-2037"/>
            </a:stretch>
          </a:blipFill>
        </p:spPr>
      </p:sp>
      <p:sp>
        <p:nvSpPr>
          <p:cNvPr id="3" name="Freeform 3"/>
          <p:cNvSpPr/>
          <p:nvPr/>
        </p:nvSpPr>
        <p:spPr>
          <a:xfrm>
            <a:off x="14189107" y="339265"/>
            <a:ext cx="1378871" cy="1378871"/>
          </a:xfrm>
          <a:custGeom>
            <a:avLst/>
            <a:gdLst/>
            <a:ahLst/>
            <a:cxnLst/>
            <a:rect l="l" t="t" r="r" b="b"/>
            <a:pathLst>
              <a:path w="1378871" h="1378871">
                <a:moveTo>
                  <a:pt x="0" y="0"/>
                </a:moveTo>
                <a:lnTo>
                  <a:pt x="1378871" y="0"/>
                </a:lnTo>
                <a:lnTo>
                  <a:pt x="1378871" y="1378870"/>
                </a:lnTo>
                <a:lnTo>
                  <a:pt x="0" y="1378870"/>
                </a:lnTo>
                <a:lnTo>
                  <a:pt x="0" y="0"/>
                </a:lnTo>
                <a:close/>
              </a:path>
            </a:pathLst>
          </a:custGeom>
          <a:blipFill>
            <a:blip r:embed="rId3"/>
            <a:stretch>
              <a:fillRect/>
            </a:stretch>
          </a:blipFill>
        </p:spPr>
      </p:sp>
      <p:sp>
        <p:nvSpPr>
          <p:cNvPr id="4" name="Freeform 4"/>
          <p:cNvSpPr/>
          <p:nvPr/>
        </p:nvSpPr>
        <p:spPr>
          <a:xfrm>
            <a:off x="15562677" y="591760"/>
            <a:ext cx="2725323" cy="777585"/>
          </a:xfrm>
          <a:custGeom>
            <a:avLst/>
            <a:gdLst/>
            <a:ahLst/>
            <a:cxnLst/>
            <a:rect l="l" t="t" r="r" b="b"/>
            <a:pathLst>
              <a:path w="2725323" h="777585">
                <a:moveTo>
                  <a:pt x="0" y="0"/>
                </a:moveTo>
                <a:lnTo>
                  <a:pt x="2725323" y="0"/>
                </a:lnTo>
                <a:lnTo>
                  <a:pt x="2725323" y="777586"/>
                </a:lnTo>
                <a:lnTo>
                  <a:pt x="0" y="777586"/>
                </a:lnTo>
                <a:lnTo>
                  <a:pt x="0" y="0"/>
                </a:lnTo>
                <a:close/>
              </a:path>
            </a:pathLst>
          </a:custGeom>
          <a:blipFill>
            <a:blip r:embed="rId4"/>
            <a:stretch>
              <a:fillRect/>
            </a:stretch>
          </a:blipFill>
        </p:spPr>
      </p:sp>
    </p:spTree>
    <p:extLst>
      <p:ext uri="{BB962C8B-B14F-4D97-AF65-F5344CB8AC3E}">
        <p14:creationId xmlns:p14="http://schemas.microsoft.com/office/powerpoint/2010/main" val="262671170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1028700" y="-10120"/>
            <a:ext cx="5429066" cy="10209356"/>
            <a:chOff x="0" y="0"/>
            <a:chExt cx="7238755" cy="13716000"/>
          </a:xfrm>
        </p:grpSpPr>
        <p:pic>
          <p:nvPicPr>
            <p:cNvPr id="3" name="Picture 3"/>
            <p:cNvPicPr>
              <a:picLocks noChangeAspect="1"/>
            </p:cNvPicPr>
            <p:nvPr/>
          </p:nvPicPr>
          <p:blipFill>
            <a:blip r:embed="rId2"/>
            <a:srcRect l="7374" r="57199"/>
            <a:stretch>
              <a:fillRect/>
            </a:stretch>
          </p:blipFill>
          <p:spPr>
            <a:xfrm>
              <a:off x="0" y="0"/>
              <a:ext cx="7238755" cy="13716000"/>
            </a:xfrm>
            <a:prstGeom prst="rect">
              <a:avLst/>
            </a:prstGeom>
          </p:spPr>
        </p:pic>
      </p:grpSp>
      <p:grpSp>
        <p:nvGrpSpPr>
          <p:cNvPr id="4" name="Group 4"/>
          <p:cNvGrpSpPr/>
          <p:nvPr/>
        </p:nvGrpSpPr>
        <p:grpSpPr>
          <a:xfrm>
            <a:off x="17259300" y="139830"/>
            <a:ext cx="1694792" cy="10147170"/>
            <a:chOff x="0" y="0"/>
            <a:chExt cx="446365" cy="2709333"/>
          </a:xfrm>
          <a:solidFill>
            <a:schemeClr val="accent2"/>
          </a:solidFill>
        </p:grpSpPr>
        <p:sp>
          <p:nvSpPr>
            <p:cNvPr id="5" name="Freeform 5"/>
            <p:cNvSpPr/>
            <p:nvPr/>
          </p:nvSpPr>
          <p:spPr>
            <a:xfrm>
              <a:off x="0" y="0"/>
              <a:ext cx="446365" cy="2709333"/>
            </a:xfrm>
            <a:custGeom>
              <a:avLst/>
              <a:gdLst/>
              <a:ahLst/>
              <a:cxnLst/>
              <a:rect l="l" t="t" r="r" b="b"/>
              <a:pathLst>
                <a:path w="446365" h="2709333">
                  <a:moveTo>
                    <a:pt x="223183" y="0"/>
                  </a:moveTo>
                  <a:lnTo>
                    <a:pt x="223183" y="0"/>
                  </a:lnTo>
                  <a:cubicBezTo>
                    <a:pt x="282374" y="0"/>
                    <a:pt x="339142" y="23514"/>
                    <a:pt x="380996" y="65369"/>
                  </a:cubicBezTo>
                  <a:cubicBezTo>
                    <a:pt x="422851" y="107224"/>
                    <a:pt x="446365" y="163991"/>
                    <a:pt x="446365" y="223183"/>
                  </a:cubicBezTo>
                  <a:lnTo>
                    <a:pt x="446365" y="2486151"/>
                  </a:lnTo>
                  <a:cubicBezTo>
                    <a:pt x="446365" y="2609411"/>
                    <a:pt x="346443" y="2709333"/>
                    <a:pt x="223183" y="2709333"/>
                  </a:cubicBezTo>
                  <a:lnTo>
                    <a:pt x="223183" y="2709333"/>
                  </a:lnTo>
                  <a:cubicBezTo>
                    <a:pt x="99922" y="2709333"/>
                    <a:pt x="0" y="2609411"/>
                    <a:pt x="0" y="2486151"/>
                  </a:cubicBezTo>
                  <a:lnTo>
                    <a:pt x="0" y="223183"/>
                  </a:lnTo>
                  <a:cubicBezTo>
                    <a:pt x="0" y="99922"/>
                    <a:pt x="99922" y="0"/>
                    <a:pt x="223183" y="0"/>
                  </a:cubicBezTo>
                  <a:close/>
                </a:path>
              </a:pathLst>
            </a:custGeom>
            <a:grpFill/>
          </p:spPr>
        </p:sp>
        <p:sp>
          <p:nvSpPr>
            <p:cNvPr id="6" name="TextBox 6"/>
            <p:cNvSpPr txBox="1"/>
            <p:nvPr/>
          </p:nvSpPr>
          <p:spPr>
            <a:xfrm>
              <a:off x="0" y="-38100"/>
              <a:ext cx="446365" cy="2747433"/>
            </a:xfrm>
            <a:prstGeom prst="rect">
              <a:avLst/>
            </a:prstGeom>
            <a:grpFill/>
          </p:spPr>
          <p:txBody>
            <a:bodyPr lIns="50800" tIns="50800" rIns="50800" bIns="50800" rtlCol="0" anchor="ctr"/>
            <a:lstStyle/>
            <a:p>
              <a:pPr algn="ctr">
                <a:lnSpc>
                  <a:spcPts val="2659"/>
                </a:lnSpc>
              </a:pPr>
              <a:endParaRPr/>
            </a:p>
          </p:txBody>
        </p:sp>
      </p:grpSp>
      <p:grpSp>
        <p:nvGrpSpPr>
          <p:cNvPr id="7" name="Group 7"/>
          <p:cNvGrpSpPr/>
          <p:nvPr/>
        </p:nvGrpSpPr>
        <p:grpSpPr>
          <a:xfrm>
            <a:off x="0" y="7109187"/>
            <a:ext cx="1028700" cy="3177813"/>
            <a:chOff x="0" y="0"/>
            <a:chExt cx="812800" cy="2510865"/>
          </a:xfrm>
          <a:solidFill>
            <a:schemeClr val="accent2"/>
          </a:solidFill>
        </p:grpSpPr>
        <p:sp>
          <p:nvSpPr>
            <p:cNvPr id="8" name="Freeform 8"/>
            <p:cNvSpPr/>
            <p:nvPr/>
          </p:nvSpPr>
          <p:spPr>
            <a:xfrm>
              <a:off x="0" y="0"/>
              <a:ext cx="812800" cy="2510865"/>
            </a:xfrm>
            <a:custGeom>
              <a:avLst/>
              <a:gdLst/>
              <a:ahLst/>
              <a:cxnLst/>
              <a:rect l="l" t="t" r="r" b="b"/>
              <a:pathLst>
                <a:path w="812800" h="2510865">
                  <a:moveTo>
                    <a:pt x="0" y="0"/>
                  </a:moveTo>
                  <a:lnTo>
                    <a:pt x="812800" y="0"/>
                  </a:lnTo>
                  <a:lnTo>
                    <a:pt x="812800" y="2510865"/>
                  </a:lnTo>
                  <a:lnTo>
                    <a:pt x="0" y="2510865"/>
                  </a:lnTo>
                  <a:close/>
                </a:path>
              </a:pathLst>
            </a:custGeom>
            <a:grpFill/>
          </p:spPr>
        </p:sp>
        <p:sp>
          <p:nvSpPr>
            <p:cNvPr id="9" name="TextBox 9"/>
            <p:cNvSpPr txBox="1"/>
            <p:nvPr/>
          </p:nvSpPr>
          <p:spPr>
            <a:xfrm>
              <a:off x="0" y="-38100"/>
              <a:ext cx="812800" cy="2548965"/>
            </a:xfrm>
            <a:prstGeom prst="rect">
              <a:avLst/>
            </a:prstGeom>
            <a:grpFill/>
          </p:spPr>
          <p:txBody>
            <a:bodyPr lIns="50800" tIns="50800" rIns="50800" bIns="50800" rtlCol="0" anchor="ctr"/>
            <a:lstStyle/>
            <a:p>
              <a:pPr algn="ctr">
                <a:lnSpc>
                  <a:spcPts val="2659"/>
                </a:lnSpc>
              </a:pPr>
              <a:endParaRPr/>
            </a:p>
          </p:txBody>
        </p:sp>
      </p:grpSp>
      <p:grpSp>
        <p:nvGrpSpPr>
          <p:cNvPr id="10" name="Group 10"/>
          <p:cNvGrpSpPr/>
          <p:nvPr/>
        </p:nvGrpSpPr>
        <p:grpSpPr>
          <a:xfrm>
            <a:off x="0" y="38100"/>
            <a:ext cx="1028700" cy="1028700"/>
            <a:chOff x="0" y="0"/>
            <a:chExt cx="812800" cy="812800"/>
          </a:xfrm>
          <a:solidFill>
            <a:schemeClr val="accent2"/>
          </a:solidFill>
        </p:grpSpPr>
        <p:sp>
          <p:nvSpPr>
            <p:cNvPr id="11" name="Freeform 11"/>
            <p:cNvSpPr/>
            <p:nvPr/>
          </p:nvSpPr>
          <p:spPr>
            <a:xfrm>
              <a:off x="0" y="0"/>
              <a:ext cx="812800" cy="812800"/>
            </a:xfrm>
            <a:custGeom>
              <a:avLst/>
              <a:gdLst/>
              <a:ahLst/>
              <a:cxnLst/>
              <a:rect l="l" t="t" r="r" b="b"/>
              <a:pathLst>
                <a:path w="812800" h="812800">
                  <a:moveTo>
                    <a:pt x="0" y="0"/>
                  </a:moveTo>
                  <a:lnTo>
                    <a:pt x="812800" y="0"/>
                  </a:lnTo>
                  <a:lnTo>
                    <a:pt x="812800" y="812800"/>
                  </a:lnTo>
                  <a:lnTo>
                    <a:pt x="0" y="812800"/>
                  </a:lnTo>
                  <a:close/>
                </a:path>
              </a:pathLst>
            </a:custGeom>
            <a:grpFill/>
          </p:spPr>
        </p:sp>
        <p:sp>
          <p:nvSpPr>
            <p:cNvPr id="12" name="TextBox 12"/>
            <p:cNvSpPr txBox="1"/>
            <p:nvPr/>
          </p:nvSpPr>
          <p:spPr>
            <a:xfrm>
              <a:off x="0" y="-38100"/>
              <a:ext cx="812800" cy="850900"/>
            </a:xfrm>
            <a:prstGeom prst="rect">
              <a:avLst/>
            </a:prstGeom>
            <a:grpFill/>
          </p:spPr>
          <p:txBody>
            <a:bodyPr lIns="50800" tIns="50800" rIns="50800" bIns="50800" rtlCol="0" anchor="ctr"/>
            <a:lstStyle/>
            <a:p>
              <a:pPr algn="ctr">
                <a:lnSpc>
                  <a:spcPts val="2659"/>
                </a:lnSpc>
              </a:pPr>
              <a:endParaRPr/>
            </a:p>
          </p:txBody>
        </p:sp>
      </p:grpSp>
      <p:grpSp>
        <p:nvGrpSpPr>
          <p:cNvPr id="13" name="Group 13"/>
          <p:cNvGrpSpPr/>
          <p:nvPr/>
        </p:nvGrpSpPr>
        <p:grpSpPr>
          <a:xfrm>
            <a:off x="7316168" y="2112904"/>
            <a:ext cx="969409" cy="973196"/>
            <a:chOff x="0" y="-3175"/>
            <a:chExt cx="812800" cy="815975"/>
          </a:xfrm>
          <a:solidFill>
            <a:srgbClr val="CC5B60"/>
          </a:solidFill>
        </p:grpSpPr>
        <p:sp>
          <p:nvSpPr>
            <p:cNvPr id="14" name="Freeform 14"/>
            <p:cNvSpPr/>
            <p:nvPr/>
          </p:nvSpPr>
          <p:spPr>
            <a:xfrm>
              <a:off x="0" y="0"/>
              <a:ext cx="812800" cy="812800"/>
            </a:xfrm>
            <a:custGeom>
              <a:avLst/>
              <a:gdLst/>
              <a:ahLst/>
              <a:cxnLst/>
              <a:rect l="l" t="t" r="r" b="b"/>
              <a:pathLst>
                <a:path w="812800" h="812800">
                  <a:moveTo>
                    <a:pt x="652780" y="0"/>
                  </a:moveTo>
                  <a:lnTo>
                    <a:pt x="160020" y="0"/>
                  </a:lnTo>
                  <a:lnTo>
                    <a:pt x="0" y="160020"/>
                  </a:lnTo>
                  <a:lnTo>
                    <a:pt x="0" y="652780"/>
                  </a:lnTo>
                  <a:lnTo>
                    <a:pt x="160020" y="812800"/>
                  </a:lnTo>
                  <a:lnTo>
                    <a:pt x="652780" y="812800"/>
                  </a:lnTo>
                  <a:lnTo>
                    <a:pt x="812800" y="652780"/>
                  </a:lnTo>
                  <a:lnTo>
                    <a:pt x="812800" y="160020"/>
                  </a:lnTo>
                  <a:lnTo>
                    <a:pt x="652780" y="0"/>
                  </a:lnTo>
                  <a:close/>
                </a:path>
              </a:pathLst>
            </a:custGeom>
            <a:grpFill/>
          </p:spPr>
        </p:sp>
        <p:sp>
          <p:nvSpPr>
            <p:cNvPr id="15" name="TextBox 15"/>
            <p:cNvSpPr txBox="1"/>
            <p:nvPr/>
          </p:nvSpPr>
          <p:spPr>
            <a:xfrm>
              <a:off x="63500" y="-3175"/>
              <a:ext cx="685800" cy="752475"/>
            </a:xfrm>
            <a:prstGeom prst="rect">
              <a:avLst/>
            </a:prstGeom>
            <a:grpFill/>
          </p:spPr>
          <p:txBody>
            <a:bodyPr lIns="44470" tIns="44470" rIns="44470" bIns="44470" rtlCol="0" anchor="ctr"/>
            <a:lstStyle/>
            <a:p>
              <a:pPr algn="ctr">
                <a:lnSpc>
                  <a:spcPts val="4759"/>
                </a:lnSpc>
              </a:pPr>
              <a:r>
                <a:rPr lang="sk" sz="3399" dirty="0">
                  <a:solidFill>
                    <a:srgbClr val="FFFFFF"/>
                  </a:solidFill>
                  <a:latin typeface="Garet Bold"/>
                </a:rPr>
                <a:t>01</a:t>
              </a:r>
            </a:p>
          </p:txBody>
        </p:sp>
      </p:grpSp>
      <p:grpSp>
        <p:nvGrpSpPr>
          <p:cNvPr id="16" name="Group 16"/>
          <p:cNvGrpSpPr/>
          <p:nvPr/>
        </p:nvGrpSpPr>
        <p:grpSpPr>
          <a:xfrm>
            <a:off x="7316168" y="2954891"/>
            <a:ext cx="969409" cy="969409"/>
            <a:chOff x="0" y="0"/>
            <a:chExt cx="812800" cy="812800"/>
          </a:xfrm>
          <a:solidFill>
            <a:srgbClr val="CC5B60"/>
          </a:solidFill>
        </p:grpSpPr>
        <p:sp>
          <p:nvSpPr>
            <p:cNvPr id="17" name="Freeform 17"/>
            <p:cNvSpPr/>
            <p:nvPr/>
          </p:nvSpPr>
          <p:spPr>
            <a:xfrm>
              <a:off x="0" y="0"/>
              <a:ext cx="812800" cy="812800"/>
            </a:xfrm>
            <a:custGeom>
              <a:avLst/>
              <a:gdLst/>
              <a:ahLst/>
              <a:cxnLst/>
              <a:rect l="l" t="t" r="r" b="b"/>
              <a:pathLst>
                <a:path w="812800" h="812800">
                  <a:moveTo>
                    <a:pt x="652780" y="0"/>
                  </a:moveTo>
                  <a:lnTo>
                    <a:pt x="160020" y="0"/>
                  </a:lnTo>
                  <a:lnTo>
                    <a:pt x="0" y="160020"/>
                  </a:lnTo>
                  <a:lnTo>
                    <a:pt x="0" y="652780"/>
                  </a:lnTo>
                  <a:lnTo>
                    <a:pt x="160020" y="812800"/>
                  </a:lnTo>
                  <a:lnTo>
                    <a:pt x="652780" y="812800"/>
                  </a:lnTo>
                  <a:lnTo>
                    <a:pt x="812800" y="652780"/>
                  </a:lnTo>
                  <a:lnTo>
                    <a:pt x="812800" y="160020"/>
                  </a:lnTo>
                  <a:lnTo>
                    <a:pt x="652780" y="0"/>
                  </a:lnTo>
                  <a:close/>
                </a:path>
              </a:pathLst>
            </a:custGeom>
            <a:grpFill/>
          </p:spPr>
        </p:sp>
        <p:sp>
          <p:nvSpPr>
            <p:cNvPr id="18" name="TextBox 18"/>
            <p:cNvSpPr txBox="1"/>
            <p:nvPr/>
          </p:nvSpPr>
          <p:spPr>
            <a:xfrm>
              <a:off x="63500" y="-3175"/>
              <a:ext cx="685800" cy="752475"/>
            </a:xfrm>
            <a:prstGeom prst="rect">
              <a:avLst/>
            </a:prstGeom>
            <a:grpFill/>
          </p:spPr>
          <p:txBody>
            <a:bodyPr lIns="44470" tIns="44470" rIns="44470" bIns="44470" rtlCol="0" anchor="ctr"/>
            <a:lstStyle/>
            <a:p>
              <a:pPr algn="ctr">
                <a:lnSpc>
                  <a:spcPts val="4759"/>
                </a:lnSpc>
              </a:pPr>
              <a:r>
                <a:rPr lang="sk" sz="3399">
                  <a:solidFill>
                    <a:srgbClr val="FFFFFF"/>
                  </a:solidFill>
                  <a:latin typeface="Garet Bold"/>
                </a:rPr>
                <a:t>02</a:t>
              </a:r>
            </a:p>
          </p:txBody>
        </p:sp>
      </p:grpSp>
      <p:grpSp>
        <p:nvGrpSpPr>
          <p:cNvPr id="19" name="Group 19"/>
          <p:cNvGrpSpPr/>
          <p:nvPr/>
        </p:nvGrpSpPr>
        <p:grpSpPr>
          <a:xfrm>
            <a:off x="7316168" y="3793938"/>
            <a:ext cx="969409" cy="969409"/>
            <a:chOff x="0" y="0"/>
            <a:chExt cx="812800" cy="812800"/>
          </a:xfrm>
          <a:solidFill>
            <a:srgbClr val="CC5B60"/>
          </a:solidFill>
        </p:grpSpPr>
        <p:sp>
          <p:nvSpPr>
            <p:cNvPr id="20" name="Freeform 20"/>
            <p:cNvSpPr/>
            <p:nvPr/>
          </p:nvSpPr>
          <p:spPr>
            <a:xfrm>
              <a:off x="0" y="0"/>
              <a:ext cx="812800" cy="812800"/>
            </a:xfrm>
            <a:custGeom>
              <a:avLst/>
              <a:gdLst/>
              <a:ahLst/>
              <a:cxnLst/>
              <a:rect l="l" t="t" r="r" b="b"/>
              <a:pathLst>
                <a:path w="812800" h="812800">
                  <a:moveTo>
                    <a:pt x="652780" y="0"/>
                  </a:moveTo>
                  <a:lnTo>
                    <a:pt x="160020" y="0"/>
                  </a:lnTo>
                  <a:lnTo>
                    <a:pt x="0" y="160020"/>
                  </a:lnTo>
                  <a:lnTo>
                    <a:pt x="0" y="652780"/>
                  </a:lnTo>
                  <a:lnTo>
                    <a:pt x="160020" y="812800"/>
                  </a:lnTo>
                  <a:lnTo>
                    <a:pt x="652780" y="812800"/>
                  </a:lnTo>
                  <a:lnTo>
                    <a:pt x="812800" y="652780"/>
                  </a:lnTo>
                  <a:lnTo>
                    <a:pt x="812800" y="160020"/>
                  </a:lnTo>
                  <a:lnTo>
                    <a:pt x="652780" y="0"/>
                  </a:lnTo>
                  <a:close/>
                </a:path>
              </a:pathLst>
            </a:custGeom>
            <a:grpFill/>
          </p:spPr>
        </p:sp>
        <p:sp>
          <p:nvSpPr>
            <p:cNvPr id="21" name="TextBox 21"/>
            <p:cNvSpPr txBox="1"/>
            <p:nvPr/>
          </p:nvSpPr>
          <p:spPr>
            <a:xfrm>
              <a:off x="63500" y="-3175"/>
              <a:ext cx="685800" cy="752475"/>
            </a:xfrm>
            <a:prstGeom prst="rect">
              <a:avLst/>
            </a:prstGeom>
            <a:grpFill/>
          </p:spPr>
          <p:txBody>
            <a:bodyPr lIns="44470" tIns="44470" rIns="44470" bIns="44470" rtlCol="0" anchor="ctr"/>
            <a:lstStyle/>
            <a:p>
              <a:pPr algn="ctr">
                <a:lnSpc>
                  <a:spcPts val="4759"/>
                </a:lnSpc>
              </a:pPr>
              <a:r>
                <a:rPr lang="sk" sz="3399">
                  <a:solidFill>
                    <a:srgbClr val="FFFFFF"/>
                  </a:solidFill>
                  <a:latin typeface="Garet Bold"/>
                </a:rPr>
                <a:t>03</a:t>
              </a:r>
            </a:p>
          </p:txBody>
        </p:sp>
      </p:grpSp>
      <p:grpSp>
        <p:nvGrpSpPr>
          <p:cNvPr id="22" name="Group 22"/>
          <p:cNvGrpSpPr/>
          <p:nvPr/>
        </p:nvGrpSpPr>
        <p:grpSpPr>
          <a:xfrm>
            <a:off x="7316168" y="4669911"/>
            <a:ext cx="969409" cy="969409"/>
            <a:chOff x="0" y="0"/>
            <a:chExt cx="812800" cy="812800"/>
          </a:xfrm>
          <a:solidFill>
            <a:srgbClr val="CC5B60"/>
          </a:solidFill>
        </p:grpSpPr>
        <p:sp>
          <p:nvSpPr>
            <p:cNvPr id="23" name="Freeform 23"/>
            <p:cNvSpPr/>
            <p:nvPr/>
          </p:nvSpPr>
          <p:spPr>
            <a:xfrm>
              <a:off x="0" y="0"/>
              <a:ext cx="812800" cy="812800"/>
            </a:xfrm>
            <a:custGeom>
              <a:avLst/>
              <a:gdLst/>
              <a:ahLst/>
              <a:cxnLst/>
              <a:rect l="l" t="t" r="r" b="b"/>
              <a:pathLst>
                <a:path w="812800" h="812800">
                  <a:moveTo>
                    <a:pt x="652780" y="0"/>
                  </a:moveTo>
                  <a:lnTo>
                    <a:pt x="160020" y="0"/>
                  </a:lnTo>
                  <a:lnTo>
                    <a:pt x="0" y="160020"/>
                  </a:lnTo>
                  <a:lnTo>
                    <a:pt x="0" y="652780"/>
                  </a:lnTo>
                  <a:lnTo>
                    <a:pt x="160020" y="812800"/>
                  </a:lnTo>
                  <a:lnTo>
                    <a:pt x="652780" y="812800"/>
                  </a:lnTo>
                  <a:lnTo>
                    <a:pt x="812800" y="652780"/>
                  </a:lnTo>
                  <a:lnTo>
                    <a:pt x="812800" y="160020"/>
                  </a:lnTo>
                  <a:lnTo>
                    <a:pt x="652780" y="0"/>
                  </a:lnTo>
                  <a:close/>
                </a:path>
              </a:pathLst>
            </a:custGeom>
            <a:grpFill/>
          </p:spPr>
        </p:sp>
        <p:sp>
          <p:nvSpPr>
            <p:cNvPr id="24" name="TextBox 24"/>
            <p:cNvSpPr txBox="1"/>
            <p:nvPr/>
          </p:nvSpPr>
          <p:spPr>
            <a:xfrm>
              <a:off x="63500" y="-3175"/>
              <a:ext cx="685800" cy="752475"/>
            </a:xfrm>
            <a:prstGeom prst="rect">
              <a:avLst/>
            </a:prstGeom>
            <a:grpFill/>
          </p:spPr>
          <p:txBody>
            <a:bodyPr lIns="44470" tIns="44470" rIns="44470" bIns="44470" rtlCol="0" anchor="ctr"/>
            <a:lstStyle/>
            <a:p>
              <a:pPr algn="ctr">
                <a:lnSpc>
                  <a:spcPts val="4759"/>
                </a:lnSpc>
              </a:pPr>
              <a:r>
                <a:rPr lang="sk" sz="3399">
                  <a:solidFill>
                    <a:srgbClr val="FFFFFF"/>
                  </a:solidFill>
                  <a:latin typeface="Garet Bold"/>
                </a:rPr>
                <a:t>04</a:t>
              </a:r>
            </a:p>
          </p:txBody>
        </p:sp>
      </p:grpSp>
      <p:grpSp>
        <p:nvGrpSpPr>
          <p:cNvPr id="25" name="Group 25"/>
          <p:cNvGrpSpPr/>
          <p:nvPr/>
        </p:nvGrpSpPr>
        <p:grpSpPr>
          <a:xfrm>
            <a:off x="7316168" y="5512701"/>
            <a:ext cx="969409" cy="926199"/>
            <a:chOff x="0" y="0"/>
            <a:chExt cx="812800" cy="776571"/>
          </a:xfrm>
          <a:solidFill>
            <a:srgbClr val="CC5B60"/>
          </a:solidFill>
        </p:grpSpPr>
        <p:sp>
          <p:nvSpPr>
            <p:cNvPr id="26" name="Freeform 26"/>
            <p:cNvSpPr/>
            <p:nvPr/>
          </p:nvSpPr>
          <p:spPr>
            <a:xfrm>
              <a:off x="0" y="0"/>
              <a:ext cx="812800" cy="776571"/>
            </a:xfrm>
            <a:custGeom>
              <a:avLst/>
              <a:gdLst/>
              <a:ahLst/>
              <a:cxnLst/>
              <a:rect l="l" t="t" r="r" b="b"/>
              <a:pathLst>
                <a:path w="812800" h="776571">
                  <a:moveTo>
                    <a:pt x="652780" y="0"/>
                  </a:moveTo>
                  <a:lnTo>
                    <a:pt x="160020" y="0"/>
                  </a:lnTo>
                  <a:lnTo>
                    <a:pt x="0" y="160020"/>
                  </a:lnTo>
                  <a:lnTo>
                    <a:pt x="0" y="616551"/>
                  </a:lnTo>
                  <a:lnTo>
                    <a:pt x="160020" y="776571"/>
                  </a:lnTo>
                  <a:lnTo>
                    <a:pt x="652780" y="776571"/>
                  </a:lnTo>
                  <a:lnTo>
                    <a:pt x="812800" y="616551"/>
                  </a:lnTo>
                  <a:lnTo>
                    <a:pt x="812800" y="160020"/>
                  </a:lnTo>
                  <a:lnTo>
                    <a:pt x="652780" y="0"/>
                  </a:lnTo>
                  <a:close/>
                </a:path>
              </a:pathLst>
            </a:custGeom>
            <a:grpFill/>
          </p:spPr>
        </p:sp>
        <p:sp>
          <p:nvSpPr>
            <p:cNvPr id="27" name="TextBox 27"/>
            <p:cNvSpPr txBox="1"/>
            <p:nvPr/>
          </p:nvSpPr>
          <p:spPr>
            <a:xfrm>
              <a:off x="63500" y="-3175"/>
              <a:ext cx="685800" cy="716246"/>
            </a:xfrm>
            <a:prstGeom prst="rect">
              <a:avLst/>
            </a:prstGeom>
            <a:grpFill/>
          </p:spPr>
          <p:txBody>
            <a:bodyPr lIns="44470" tIns="44470" rIns="44470" bIns="44470" rtlCol="0" anchor="ctr"/>
            <a:lstStyle/>
            <a:p>
              <a:pPr algn="ctr">
                <a:lnSpc>
                  <a:spcPts val="4759"/>
                </a:lnSpc>
              </a:pPr>
              <a:r>
                <a:rPr lang="sk" sz="3399">
                  <a:solidFill>
                    <a:srgbClr val="FFFFFF"/>
                  </a:solidFill>
                  <a:latin typeface="Garet Bold"/>
                </a:rPr>
                <a:t>05</a:t>
              </a:r>
            </a:p>
          </p:txBody>
        </p:sp>
      </p:grpSp>
      <p:grpSp>
        <p:nvGrpSpPr>
          <p:cNvPr id="28" name="Group 28"/>
          <p:cNvGrpSpPr/>
          <p:nvPr/>
        </p:nvGrpSpPr>
        <p:grpSpPr>
          <a:xfrm>
            <a:off x="7316168" y="6307691"/>
            <a:ext cx="969409" cy="969409"/>
            <a:chOff x="0" y="0"/>
            <a:chExt cx="812800" cy="812800"/>
          </a:xfrm>
          <a:solidFill>
            <a:srgbClr val="CC5B60"/>
          </a:solidFill>
        </p:grpSpPr>
        <p:sp>
          <p:nvSpPr>
            <p:cNvPr id="29" name="Freeform 29"/>
            <p:cNvSpPr/>
            <p:nvPr/>
          </p:nvSpPr>
          <p:spPr>
            <a:xfrm>
              <a:off x="0" y="0"/>
              <a:ext cx="812800" cy="812800"/>
            </a:xfrm>
            <a:custGeom>
              <a:avLst/>
              <a:gdLst/>
              <a:ahLst/>
              <a:cxnLst/>
              <a:rect l="l" t="t" r="r" b="b"/>
              <a:pathLst>
                <a:path w="812800" h="812800">
                  <a:moveTo>
                    <a:pt x="652780" y="0"/>
                  </a:moveTo>
                  <a:lnTo>
                    <a:pt x="160020" y="0"/>
                  </a:lnTo>
                  <a:lnTo>
                    <a:pt x="0" y="160020"/>
                  </a:lnTo>
                  <a:lnTo>
                    <a:pt x="0" y="652780"/>
                  </a:lnTo>
                  <a:lnTo>
                    <a:pt x="160020" y="812800"/>
                  </a:lnTo>
                  <a:lnTo>
                    <a:pt x="652780" y="812800"/>
                  </a:lnTo>
                  <a:lnTo>
                    <a:pt x="812800" y="652780"/>
                  </a:lnTo>
                  <a:lnTo>
                    <a:pt x="812800" y="160020"/>
                  </a:lnTo>
                  <a:lnTo>
                    <a:pt x="652780" y="0"/>
                  </a:lnTo>
                  <a:close/>
                </a:path>
              </a:pathLst>
            </a:custGeom>
            <a:grpFill/>
          </p:spPr>
        </p:sp>
        <p:sp>
          <p:nvSpPr>
            <p:cNvPr id="30" name="TextBox 30"/>
            <p:cNvSpPr txBox="1"/>
            <p:nvPr/>
          </p:nvSpPr>
          <p:spPr>
            <a:xfrm>
              <a:off x="63500" y="-3175"/>
              <a:ext cx="685800" cy="752475"/>
            </a:xfrm>
            <a:prstGeom prst="rect">
              <a:avLst/>
            </a:prstGeom>
            <a:grpFill/>
          </p:spPr>
          <p:txBody>
            <a:bodyPr lIns="44470" tIns="44470" rIns="44470" bIns="44470" rtlCol="0" anchor="ctr"/>
            <a:lstStyle/>
            <a:p>
              <a:pPr algn="ctr">
                <a:lnSpc>
                  <a:spcPts val="4759"/>
                </a:lnSpc>
              </a:pPr>
              <a:r>
                <a:rPr lang="sk" sz="3399">
                  <a:solidFill>
                    <a:srgbClr val="FFFFFF"/>
                  </a:solidFill>
                  <a:latin typeface="Garet Bold"/>
                </a:rPr>
                <a:t>06</a:t>
              </a:r>
            </a:p>
          </p:txBody>
        </p:sp>
      </p:grpSp>
      <p:sp>
        <p:nvSpPr>
          <p:cNvPr id="38" name="Freeform 38"/>
          <p:cNvSpPr/>
          <p:nvPr/>
        </p:nvSpPr>
        <p:spPr>
          <a:xfrm>
            <a:off x="13965344" y="8477543"/>
            <a:ext cx="3744615" cy="3744615"/>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B6B7"/>
          </a:solidFill>
          <a:ln w="571500" cap="sq">
            <a:solidFill>
              <a:srgbClr val="0345E4">
                <a:alpha val="19608"/>
              </a:srgbClr>
            </a:solidFill>
            <a:prstDash val="solid"/>
            <a:miter/>
          </a:ln>
        </p:spPr>
      </p:sp>
      <p:grpSp>
        <p:nvGrpSpPr>
          <p:cNvPr id="40" name="Group 40"/>
          <p:cNvGrpSpPr/>
          <p:nvPr/>
        </p:nvGrpSpPr>
        <p:grpSpPr>
          <a:xfrm>
            <a:off x="7316168" y="7145891"/>
            <a:ext cx="969409" cy="969409"/>
            <a:chOff x="0" y="0"/>
            <a:chExt cx="812800" cy="812800"/>
          </a:xfrm>
          <a:solidFill>
            <a:srgbClr val="CC5B60"/>
          </a:solidFill>
        </p:grpSpPr>
        <p:sp>
          <p:nvSpPr>
            <p:cNvPr id="41" name="Freeform 41"/>
            <p:cNvSpPr/>
            <p:nvPr/>
          </p:nvSpPr>
          <p:spPr>
            <a:xfrm>
              <a:off x="0" y="0"/>
              <a:ext cx="812800" cy="812800"/>
            </a:xfrm>
            <a:custGeom>
              <a:avLst/>
              <a:gdLst/>
              <a:ahLst/>
              <a:cxnLst/>
              <a:rect l="l" t="t" r="r" b="b"/>
              <a:pathLst>
                <a:path w="812800" h="812800">
                  <a:moveTo>
                    <a:pt x="652780" y="0"/>
                  </a:moveTo>
                  <a:lnTo>
                    <a:pt x="160020" y="0"/>
                  </a:lnTo>
                  <a:lnTo>
                    <a:pt x="0" y="160020"/>
                  </a:lnTo>
                  <a:lnTo>
                    <a:pt x="0" y="652780"/>
                  </a:lnTo>
                  <a:lnTo>
                    <a:pt x="160020" y="812800"/>
                  </a:lnTo>
                  <a:lnTo>
                    <a:pt x="652780" y="812800"/>
                  </a:lnTo>
                  <a:lnTo>
                    <a:pt x="812800" y="652780"/>
                  </a:lnTo>
                  <a:lnTo>
                    <a:pt x="812800" y="160020"/>
                  </a:lnTo>
                  <a:lnTo>
                    <a:pt x="652780" y="0"/>
                  </a:lnTo>
                  <a:close/>
                </a:path>
              </a:pathLst>
            </a:custGeom>
            <a:grpFill/>
          </p:spPr>
        </p:sp>
        <p:sp>
          <p:nvSpPr>
            <p:cNvPr id="42" name="TextBox 42"/>
            <p:cNvSpPr txBox="1"/>
            <p:nvPr/>
          </p:nvSpPr>
          <p:spPr>
            <a:xfrm>
              <a:off x="63500" y="-3175"/>
              <a:ext cx="685800" cy="752475"/>
            </a:xfrm>
            <a:prstGeom prst="rect">
              <a:avLst/>
            </a:prstGeom>
            <a:grpFill/>
          </p:spPr>
          <p:txBody>
            <a:bodyPr lIns="44470" tIns="44470" rIns="44470" bIns="44470" rtlCol="0" anchor="ctr"/>
            <a:lstStyle/>
            <a:p>
              <a:pPr algn="ctr">
                <a:lnSpc>
                  <a:spcPts val="4759"/>
                </a:lnSpc>
              </a:pPr>
              <a:r>
                <a:rPr lang="sk" sz="3399">
                  <a:solidFill>
                    <a:srgbClr val="FFFFFF"/>
                  </a:solidFill>
                  <a:latin typeface="Garet Bold"/>
                </a:rPr>
                <a:t>07</a:t>
              </a:r>
            </a:p>
          </p:txBody>
        </p:sp>
      </p:grpSp>
      <p:grpSp>
        <p:nvGrpSpPr>
          <p:cNvPr id="43" name="Group 43"/>
          <p:cNvGrpSpPr/>
          <p:nvPr/>
        </p:nvGrpSpPr>
        <p:grpSpPr>
          <a:xfrm>
            <a:off x="7332762" y="7917688"/>
            <a:ext cx="969409" cy="969409"/>
            <a:chOff x="0" y="0"/>
            <a:chExt cx="812800" cy="812800"/>
          </a:xfrm>
          <a:solidFill>
            <a:srgbClr val="CC5B60"/>
          </a:solidFill>
        </p:grpSpPr>
        <p:sp>
          <p:nvSpPr>
            <p:cNvPr id="44" name="Freeform 44"/>
            <p:cNvSpPr/>
            <p:nvPr/>
          </p:nvSpPr>
          <p:spPr>
            <a:xfrm>
              <a:off x="0" y="0"/>
              <a:ext cx="812800" cy="812800"/>
            </a:xfrm>
            <a:custGeom>
              <a:avLst/>
              <a:gdLst/>
              <a:ahLst/>
              <a:cxnLst/>
              <a:rect l="l" t="t" r="r" b="b"/>
              <a:pathLst>
                <a:path w="812800" h="812800">
                  <a:moveTo>
                    <a:pt x="652780" y="0"/>
                  </a:moveTo>
                  <a:lnTo>
                    <a:pt x="160020" y="0"/>
                  </a:lnTo>
                  <a:lnTo>
                    <a:pt x="0" y="160020"/>
                  </a:lnTo>
                  <a:lnTo>
                    <a:pt x="0" y="652780"/>
                  </a:lnTo>
                  <a:lnTo>
                    <a:pt x="160020" y="812800"/>
                  </a:lnTo>
                  <a:lnTo>
                    <a:pt x="652780" y="812800"/>
                  </a:lnTo>
                  <a:lnTo>
                    <a:pt x="812800" y="652780"/>
                  </a:lnTo>
                  <a:lnTo>
                    <a:pt x="812800" y="160020"/>
                  </a:lnTo>
                  <a:lnTo>
                    <a:pt x="652780" y="0"/>
                  </a:lnTo>
                  <a:close/>
                </a:path>
              </a:pathLst>
            </a:custGeom>
            <a:grpFill/>
          </p:spPr>
        </p:sp>
        <p:sp>
          <p:nvSpPr>
            <p:cNvPr id="45" name="TextBox 45"/>
            <p:cNvSpPr txBox="1"/>
            <p:nvPr/>
          </p:nvSpPr>
          <p:spPr>
            <a:xfrm>
              <a:off x="63500" y="-3175"/>
              <a:ext cx="685800" cy="752475"/>
            </a:xfrm>
            <a:prstGeom prst="rect">
              <a:avLst/>
            </a:prstGeom>
            <a:grpFill/>
          </p:spPr>
          <p:txBody>
            <a:bodyPr lIns="44470" tIns="44470" rIns="44470" bIns="44470" rtlCol="0" anchor="ctr"/>
            <a:lstStyle/>
            <a:p>
              <a:pPr algn="ctr">
                <a:lnSpc>
                  <a:spcPts val="4759"/>
                </a:lnSpc>
              </a:pPr>
              <a:r>
                <a:rPr lang="sk" sz="3399">
                  <a:solidFill>
                    <a:srgbClr val="FFFFFF"/>
                  </a:solidFill>
                  <a:latin typeface="Garet Bold"/>
                </a:rPr>
                <a:t>08</a:t>
              </a:r>
            </a:p>
          </p:txBody>
        </p:sp>
      </p:grpSp>
      <p:sp>
        <p:nvSpPr>
          <p:cNvPr id="57" name="Freeform 21">
            <a:extLst>
              <a:ext uri="{FF2B5EF4-FFF2-40B4-BE49-F238E27FC236}">
                <a16:creationId xmlns:a16="http://schemas.microsoft.com/office/drawing/2014/main" id="{3A324C5E-FAC7-7961-7E15-9E691248927E}"/>
              </a:ext>
            </a:extLst>
          </p:cNvPr>
          <p:cNvSpPr/>
          <p:nvPr/>
        </p:nvSpPr>
        <p:spPr>
          <a:xfrm>
            <a:off x="11564090" y="-220069"/>
            <a:ext cx="2329976" cy="2031179"/>
          </a:xfrm>
          <a:custGeom>
            <a:avLst/>
            <a:gdLst/>
            <a:ahLst/>
            <a:cxnLst/>
            <a:rect l="l" t="t" r="r" b="b"/>
            <a:pathLst>
              <a:path w="2378685" h="2378685">
                <a:moveTo>
                  <a:pt x="0" y="0"/>
                </a:moveTo>
                <a:lnTo>
                  <a:pt x="2378684" y="0"/>
                </a:lnTo>
                <a:lnTo>
                  <a:pt x="2378684" y="2378685"/>
                </a:lnTo>
                <a:lnTo>
                  <a:pt x="0" y="2378685"/>
                </a:lnTo>
                <a:lnTo>
                  <a:pt x="0" y="0"/>
                </a:lnTo>
                <a:close/>
              </a:path>
            </a:pathLst>
          </a:custGeom>
          <a:blipFill>
            <a:blip r:embed="rId3"/>
            <a:stretch>
              <a:fillRect/>
            </a:stretch>
          </a:blipFill>
        </p:spPr>
      </p:sp>
      <p:sp>
        <p:nvSpPr>
          <p:cNvPr id="58" name="Freeform 46">
            <a:extLst>
              <a:ext uri="{FF2B5EF4-FFF2-40B4-BE49-F238E27FC236}">
                <a16:creationId xmlns:a16="http://schemas.microsoft.com/office/drawing/2014/main" id="{3B17A1EE-1CC8-A5BF-5849-EE79A7A4258B}"/>
              </a:ext>
            </a:extLst>
          </p:cNvPr>
          <p:cNvSpPr/>
          <p:nvPr/>
        </p:nvSpPr>
        <p:spPr>
          <a:xfrm>
            <a:off x="14020800" y="139830"/>
            <a:ext cx="3106323" cy="864226"/>
          </a:xfrm>
          <a:custGeom>
            <a:avLst/>
            <a:gdLst/>
            <a:ahLst/>
            <a:cxnLst/>
            <a:rect l="l" t="t" r="r" b="b"/>
            <a:pathLst>
              <a:path w="2725323" h="777585">
                <a:moveTo>
                  <a:pt x="0" y="0"/>
                </a:moveTo>
                <a:lnTo>
                  <a:pt x="2725323" y="0"/>
                </a:lnTo>
                <a:lnTo>
                  <a:pt x="2725323" y="777586"/>
                </a:lnTo>
                <a:lnTo>
                  <a:pt x="0" y="777586"/>
                </a:lnTo>
                <a:lnTo>
                  <a:pt x="0" y="0"/>
                </a:lnTo>
                <a:close/>
              </a:path>
            </a:pathLst>
          </a:custGeom>
          <a:blipFill>
            <a:blip r:embed="rId4"/>
            <a:stretch>
              <a:fillRect/>
            </a:stretch>
          </a:blipFill>
        </p:spPr>
      </p:sp>
      <p:sp>
        <p:nvSpPr>
          <p:cNvPr id="31" name="Google Shape;162;p3">
            <a:extLst>
              <a:ext uri="{FF2B5EF4-FFF2-40B4-BE49-F238E27FC236}">
                <a16:creationId xmlns:a16="http://schemas.microsoft.com/office/drawing/2014/main" id="{C13E73E0-B506-EB4C-85F2-2F273724B342}"/>
              </a:ext>
            </a:extLst>
          </p:cNvPr>
          <p:cNvSpPr txBox="1"/>
          <p:nvPr/>
        </p:nvSpPr>
        <p:spPr>
          <a:xfrm>
            <a:off x="8393664" y="2322969"/>
            <a:ext cx="7351823" cy="517065"/>
          </a:xfrm>
          <a:prstGeom prst="rect">
            <a:avLst/>
          </a:prstGeom>
          <a:noFill/>
          <a:ln>
            <a:noFill/>
          </a:ln>
        </p:spPr>
        <p:txBody>
          <a:bodyPr spcFirstLastPara="1" wrap="square" lIns="0" tIns="0" rIns="0" bIns="0" anchor="t" anchorCtr="0">
            <a:spAutoFit/>
          </a:bodyPr>
          <a:lstStyle/>
          <a:p>
            <a:pPr marL="0" marR="0" lvl="0" indent="0" algn="l" rtl="0">
              <a:lnSpc>
                <a:spcPct val="140016"/>
              </a:lnSpc>
              <a:spcBef>
                <a:spcPts val="0"/>
              </a:spcBef>
              <a:spcAft>
                <a:spcPts val="0"/>
              </a:spcAft>
              <a:buNone/>
            </a:pPr>
            <a:r>
              <a:rPr lang="sk-SK" sz="2400" dirty="0">
                <a:latin typeface="Poppins" panose="00000500000000000000" pitchFamily="2" charset="-18"/>
                <a:cs typeface="Poppins" panose="00000500000000000000" pitchFamily="2" charset="-18"/>
              </a:rPr>
              <a:t> </a:t>
            </a:r>
            <a:r>
              <a:rPr lang="de-DE" sz="2400" dirty="0">
                <a:latin typeface="Poppins" panose="00000500000000000000" pitchFamily="2" charset="-18"/>
                <a:cs typeface="Poppins" panose="00000500000000000000" pitchFamily="2" charset="-18"/>
              </a:rPr>
              <a:t>Was ist HVAC?</a:t>
            </a:r>
            <a:endParaRPr lang="de-DE" sz="1800" dirty="0">
              <a:latin typeface="Poppins" panose="00000500000000000000" pitchFamily="2" charset="-18"/>
              <a:cs typeface="Poppins" panose="00000500000000000000" pitchFamily="2" charset="-18"/>
            </a:endParaRPr>
          </a:p>
        </p:txBody>
      </p:sp>
      <p:sp>
        <p:nvSpPr>
          <p:cNvPr id="32" name="Google Shape;163;p3">
            <a:extLst>
              <a:ext uri="{FF2B5EF4-FFF2-40B4-BE49-F238E27FC236}">
                <a16:creationId xmlns:a16="http://schemas.microsoft.com/office/drawing/2014/main" id="{06B5E0F5-9074-EBE4-52E9-56F582F20082}"/>
              </a:ext>
            </a:extLst>
          </p:cNvPr>
          <p:cNvSpPr txBox="1"/>
          <p:nvPr/>
        </p:nvSpPr>
        <p:spPr>
          <a:xfrm>
            <a:off x="8466779" y="3102435"/>
            <a:ext cx="7351823" cy="517065"/>
          </a:xfrm>
          <a:prstGeom prst="rect">
            <a:avLst/>
          </a:prstGeom>
          <a:noFill/>
          <a:ln>
            <a:noFill/>
          </a:ln>
        </p:spPr>
        <p:txBody>
          <a:bodyPr spcFirstLastPara="1" wrap="square" lIns="0" tIns="0" rIns="0" bIns="0" anchor="t" anchorCtr="0">
            <a:spAutoFit/>
          </a:bodyPr>
          <a:lstStyle/>
          <a:p>
            <a:pPr marL="0" marR="0" lvl="0" indent="0" algn="l" rtl="0">
              <a:lnSpc>
                <a:spcPct val="140016"/>
              </a:lnSpc>
              <a:spcBef>
                <a:spcPts val="0"/>
              </a:spcBef>
              <a:spcAft>
                <a:spcPts val="0"/>
              </a:spcAft>
              <a:buNone/>
            </a:pPr>
            <a:r>
              <a:rPr lang="en-US" sz="2400" b="0" i="0" u="none" strike="noStrike" cap="none" dirty="0">
                <a:solidFill>
                  <a:srgbClr val="000000"/>
                </a:solidFill>
                <a:latin typeface="Poppins" panose="00000500000000000000" pitchFamily="2" charset="-18"/>
                <a:ea typeface="Open Sans"/>
                <a:cs typeface="Poppins" panose="00000500000000000000" pitchFamily="2" charset="-18"/>
                <a:sym typeface="Open Sans"/>
              </a:rPr>
              <a:t>HVAC-</a:t>
            </a:r>
            <a:r>
              <a:rPr lang="en-US" sz="2400" b="0" i="0" u="none" strike="noStrike" cap="none" dirty="0" err="1">
                <a:solidFill>
                  <a:srgbClr val="000000"/>
                </a:solidFill>
                <a:latin typeface="Poppins" panose="00000500000000000000" pitchFamily="2" charset="-18"/>
                <a:ea typeface="Open Sans"/>
                <a:cs typeface="Poppins" panose="00000500000000000000" pitchFamily="2" charset="-18"/>
                <a:sym typeface="Open Sans"/>
              </a:rPr>
              <a:t>Funktion</a:t>
            </a:r>
            <a:endParaRPr sz="1200" dirty="0">
              <a:latin typeface="Poppins" panose="00000500000000000000" pitchFamily="2" charset="-18"/>
              <a:cs typeface="Poppins" panose="00000500000000000000" pitchFamily="2" charset="-18"/>
            </a:endParaRPr>
          </a:p>
        </p:txBody>
      </p:sp>
      <p:sp>
        <p:nvSpPr>
          <p:cNvPr id="33" name="Google Shape;164;p3">
            <a:extLst>
              <a:ext uri="{FF2B5EF4-FFF2-40B4-BE49-F238E27FC236}">
                <a16:creationId xmlns:a16="http://schemas.microsoft.com/office/drawing/2014/main" id="{2E4E0F3D-1D30-AEE4-CAE3-108DCFC48EB2}"/>
              </a:ext>
            </a:extLst>
          </p:cNvPr>
          <p:cNvSpPr txBox="1"/>
          <p:nvPr/>
        </p:nvSpPr>
        <p:spPr>
          <a:xfrm>
            <a:off x="7332762" y="571500"/>
            <a:ext cx="7494647" cy="1459823"/>
          </a:xfrm>
          <a:prstGeom prst="rect">
            <a:avLst/>
          </a:prstGeom>
          <a:noFill/>
          <a:ln>
            <a:noFill/>
          </a:ln>
        </p:spPr>
        <p:txBody>
          <a:bodyPr spcFirstLastPara="1" wrap="square" lIns="0" tIns="0" rIns="0" bIns="0" anchor="t" anchorCtr="0">
            <a:spAutoFit/>
          </a:bodyPr>
          <a:lstStyle/>
          <a:p>
            <a:pPr marL="0" marR="0" lvl="0" indent="0" rtl="0">
              <a:lnSpc>
                <a:spcPct val="140008"/>
              </a:lnSpc>
              <a:spcBef>
                <a:spcPts val="0"/>
              </a:spcBef>
              <a:spcAft>
                <a:spcPts val="0"/>
              </a:spcAft>
              <a:buNone/>
            </a:pPr>
            <a:r>
              <a:rPr lang="en-US" sz="6776" b="1" i="0" u="none" strike="noStrike" cap="none" dirty="0">
                <a:solidFill>
                  <a:srgbClr val="000000"/>
                </a:solidFill>
                <a:latin typeface="Poppins"/>
                <a:ea typeface="Poppins"/>
                <a:cs typeface="Poppins"/>
                <a:sym typeface="Poppins"/>
              </a:rPr>
              <a:t>INHALT</a:t>
            </a:r>
            <a:endParaRPr dirty="0"/>
          </a:p>
        </p:txBody>
      </p:sp>
      <p:sp>
        <p:nvSpPr>
          <p:cNvPr id="34" name="Google Shape;165;p3">
            <a:extLst>
              <a:ext uri="{FF2B5EF4-FFF2-40B4-BE49-F238E27FC236}">
                <a16:creationId xmlns:a16="http://schemas.microsoft.com/office/drawing/2014/main" id="{77BE557E-A747-C793-A2D0-190EF733F375}"/>
              </a:ext>
            </a:extLst>
          </p:cNvPr>
          <p:cNvSpPr txBox="1"/>
          <p:nvPr/>
        </p:nvSpPr>
        <p:spPr>
          <a:xfrm>
            <a:off x="8447907" y="4931235"/>
            <a:ext cx="7351823" cy="517065"/>
          </a:xfrm>
          <a:prstGeom prst="rect">
            <a:avLst/>
          </a:prstGeom>
          <a:noFill/>
          <a:ln>
            <a:noFill/>
          </a:ln>
        </p:spPr>
        <p:txBody>
          <a:bodyPr spcFirstLastPara="1" wrap="square" lIns="0" tIns="0" rIns="0" bIns="0" anchor="t" anchorCtr="0">
            <a:spAutoFit/>
          </a:bodyPr>
          <a:lstStyle/>
          <a:p>
            <a:pPr marL="0" marR="0" lvl="0" indent="0" algn="l" rtl="0">
              <a:lnSpc>
                <a:spcPct val="140016"/>
              </a:lnSpc>
              <a:spcBef>
                <a:spcPts val="0"/>
              </a:spcBef>
              <a:spcAft>
                <a:spcPts val="0"/>
              </a:spcAft>
              <a:buNone/>
            </a:pPr>
            <a:r>
              <a:rPr lang="en-US" sz="2400" b="0" i="0" u="none" strike="noStrike" cap="none" dirty="0" err="1">
                <a:solidFill>
                  <a:srgbClr val="000000"/>
                </a:solidFill>
                <a:latin typeface="Poppins" panose="00000500000000000000" pitchFamily="2" charset="-18"/>
                <a:ea typeface="Open Sans"/>
                <a:cs typeface="Poppins" panose="00000500000000000000" pitchFamily="2" charset="-18"/>
                <a:sym typeface="Open Sans"/>
              </a:rPr>
              <a:t>Anwendungen</a:t>
            </a:r>
            <a:r>
              <a:rPr lang="en-US" sz="2400" b="0" i="0" u="none" strike="noStrike" cap="none" dirty="0">
                <a:solidFill>
                  <a:srgbClr val="000000"/>
                </a:solidFill>
                <a:latin typeface="Poppins" panose="00000500000000000000" pitchFamily="2" charset="-18"/>
                <a:ea typeface="Open Sans"/>
                <a:cs typeface="Poppins" panose="00000500000000000000" pitchFamily="2" charset="-18"/>
                <a:sym typeface="Open Sans"/>
              </a:rPr>
              <a:t> von HVAC</a:t>
            </a:r>
            <a:endParaRPr sz="1200" dirty="0">
              <a:latin typeface="Poppins" panose="00000500000000000000" pitchFamily="2" charset="-18"/>
              <a:cs typeface="Poppins" panose="00000500000000000000" pitchFamily="2" charset="-18"/>
            </a:endParaRPr>
          </a:p>
        </p:txBody>
      </p:sp>
      <p:sp>
        <p:nvSpPr>
          <p:cNvPr id="35" name="Google Shape;166;p3">
            <a:extLst>
              <a:ext uri="{FF2B5EF4-FFF2-40B4-BE49-F238E27FC236}">
                <a16:creationId xmlns:a16="http://schemas.microsoft.com/office/drawing/2014/main" id="{4C6319B0-0917-8588-34A6-4822367E05F3}"/>
              </a:ext>
            </a:extLst>
          </p:cNvPr>
          <p:cNvSpPr txBox="1"/>
          <p:nvPr/>
        </p:nvSpPr>
        <p:spPr>
          <a:xfrm>
            <a:off x="8466778" y="4076700"/>
            <a:ext cx="7351823" cy="517065"/>
          </a:xfrm>
          <a:prstGeom prst="rect">
            <a:avLst/>
          </a:prstGeom>
          <a:noFill/>
          <a:ln>
            <a:noFill/>
          </a:ln>
        </p:spPr>
        <p:txBody>
          <a:bodyPr spcFirstLastPara="1" wrap="square" lIns="0" tIns="0" rIns="0" bIns="0" anchor="t" anchorCtr="0">
            <a:spAutoFit/>
          </a:bodyPr>
          <a:lstStyle/>
          <a:p>
            <a:pPr marL="0" marR="0" lvl="0" indent="0" algn="l" rtl="0">
              <a:lnSpc>
                <a:spcPct val="140016"/>
              </a:lnSpc>
              <a:spcBef>
                <a:spcPts val="0"/>
              </a:spcBef>
              <a:spcAft>
                <a:spcPts val="0"/>
              </a:spcAft>
              <a:buNone/>
            </a:pPr>
            <a:r>
              <a:rPr lang="en-US" sz="2400" b="0" i="0" u="none" strike="noStrike" cap="none" dirty="0" err="1">
                <a:solidFill>
                  <a:srgbClr val="000000"/>
                </a:solidFill>
                <a:latin typeface="Poppins" panose="00000500000000000000" pitchFamily="2" charset="-18"/>
                <a:ea typeface="Open Sans"/>
                <a:cs typeface="Poppins" panose="00000500000000000000" pitchFamily="2" charset="-18"/>
                <a:sym typeface="Open Sans"/>
              </a:rPr>
              <a:t>Geschichte</a:t>
            </a:r>
            <a:r>
              <a:rPr lang="en-US" sz="2400" b="0" i="0" u="none" strike="noStrike" cap="none" dirty="0">
                <a:solidFill>
                  <a:srgbClr val="000000"/>
                </a:solidFill>
                <a:latin typeface="Poppins" panose="00000500000000000000" pitchFamily="2" charset="-18"/>
                <a:ea typeface="Open Sans"/>
                <a:cs typeface="Poppins" panose="00000500000000000000" pitchFamily="2" charset="-18"/>
                <a:sym typeface="Open Sans"/>
              </a:rPr>
              <a:t> von HVAC</a:t>
            </a:r>
            <a:endParaRPr sz="1200" dirty="0">
              <a:latin typeface="Poppins" panose="00000500000000000000" pitchFamily="2" charset="-18"/>
              <a:cs typeface="Poppins" panose="00000500000000000000" pitchFamily="2" charset="-18"/>
            </a:endParaRPr>
          </a:p>
        </p:txBody>
      </p:sp>
      <p:sp>
        <p:nvSpPr>
          <p:cNvPr id="36" name="Google Shape;167;p3">
            <a:extLst>
              <a:ext uri="{FF2B5EF4-FFF2-40B4-BE49-F238E27FC236}">
                <a16:creationId xmlns:a16="http://schemas.microsoft.com/office/drawing/2014/main" id="{C21EF2E8-DB57-D816-165D-CABA5F518ECD}"/>
              </a:ext>
            </a:extLst>
          </p:cNvPr>
          <p:cNvSpPr txBox="1"/>
          <p:nvPr/>
        </p:nvSpPr>
        <p:spPr>
          <a:xfrm>
            <a:off x="8466779" y="5753100"/>
            <a:ext cx="7351823" cy="517065"/>
          </a:xfrm>
          <a:prstGeom prst="rect">
            <a:avLst/>
          </a:prstGeom>
          <a:noFill/>
          <a:ln>
            <a:noFill/>
          </a:ln>
        </p:spPr>
        <p:txBody>
          <a:bodyPr spcFirstLastPara="1" wrap="square" lIns="0" tIns="0" rIns="0" bIns="0" anchor="t" anchorCtr="0">
            <a:spAutoFit/>
          </a:bodyPr>
          <a:lstStyle/>
          <a:p>
            <a:pPr marL="0" marR="0" lvl="0" indent="0" algn="l" rtl="0">
              <a:lnSpc>
                <a:spcPct val="140016"/>
              </a:lnSpc>
              <a:spcBef>
                <a:spcPts val="0"/>
              </a:spcBef>
              <a:spcAft>
                <a:spcPts val="0"/>
              </a:spcAft>
              <a:buNone/>
            </a:pPr>
            <a:r>
              <a:rPr lang="en-US" sz="2400" b="0" i="0" u="none" strike="noStrike" cap="none" dirty="0" err="1">
                <a:solidFill>
                  <a:srgbClr val="000000"/>
                </a:solidFill>
                <a:latin typeface="Poppins" panose="00000500000000000000" pitchFamily="2" charset="-18"/>
                <a:ea typeface="Open Sans"/>
                <a:cs typeface="Poppins" panose="00000500000000000000" pitchFamily="2" charset="-18"/>
                <a:sym typeface="Open Sans"/>
              </a:rPr>
              <a:t>Standardkomponenten</a:t>
            </a:r>
            <a:r>
              <a:rPr lang="en-US" sz="2400" b="0" i="0" u="none" strike="noStrike" cap="none" dirty="0">
                <a:solidFill>
                  <a:srgbClr val="000000"/>
                </a:solidFill>
                <a:latin typeface="Poppins" panose="00000500000000000000" pitchFamily="2" charset="-18"/>
                <a:ea typeface="Open Sans"/>
                <a:cs typeface="Poppins" panose="00000500000000000000" pitchFamily="2" charset="-18"/>
                <a:sym typeface="Open Sans"/>
              </a:rPr>
              <a:t> von HVAC</a:t>
            </a:r>
            <a:endParaRPr sz="1200" dirty="0">
              <a:latin typeface="Poppins" panose="00000500000000000000" pitchFamily="2" charset="-18"/>
              <a:cs typeface="Poppins" panose="00000500000000000000" pitchFamily="2" charset="-18"/>
            </a:endParaRPr>
          </a:p>
        </p:txBody>
      </p:sp>
      <p:sp>
        <p:nvSpPr>
          <p:cNvPr id="37" name="Google Shape;168;p3">
            <a:extLst>
              <a:ext uri="{FF2B5EF4-FFF2-40B4-BE49-F238E27FC236}">
                <a16:creationId xmlns:a16="http://schemas.microsoft.com/office/drawing/2014/main" id="{2AF8A520-8190-D0FE-0E6B-9602638F1A3A}"/>
              </a:ext>
            </a:extLst>
          </p:cNvPr>
          <p:cNvSpPr txBox="1"/>
          <p:nvPr/>
        </p:nvSpPr>
        <p:spPr>
          <a:xfrm>
            <a:off x="8485828" y="6515100"/>
            <a:ext cx="7351823" cy="517065"/>
          </a:xfrm>
          <a:prstGeom prst="rect">
            <a:avLst/>
          </a:prstGeom>
          <a:noFill/>
          <a:ln>
            <a:noFill/>
          </a:ln>
        </p:spPr>
        <p:txBody>
          <a:bodyPr spcFirstLastPara="1" wrap="square" lIns="0" tIns="0" rIns="0" bIns="0" anchor="t" anchorCtr="0">
            <a:spAutoFit/>
          </a:bodyPr>
          <a:lstStyle/>
          <a:p>
            <a:pPr marL="0" marR="0" lvl="0" indent="0" algn="l" rtl="0">
              <a:lnSpc>
                <a:spcPct val="140016"/>
              </a:lnSpc>
              <a:spcBef>
                <a:spcPts val="0"/>
              </a:spcBef>
              <a:spcAft>
                <a:spcPts val="0"/>
              </a:spcAft>
              <a:buNone/>
            </a:pPr>
            <a:r>
              <a:rPr lang="en-US" sz="2400" b="0" i="0" u="none" strike="noStrike" cap="none" dirty="0" err="1">
                <a:solidFill>
                  <a:srgbClr val="000000"/>
                </a:solidFill>
                <a:latin typeface="Poppins" panose="00000500000000000000" pitchFamily="2" charset="-18"/>
                <a:ea typeface="Open Sans"/>
                <a:cs typeface="Poppins" panose="00000500000000000000" pitchFamily="2" charset="-18"/>
                <a:sym typeface="Open Sans"/>
              </a:rPr>
              <a:t>Zusätzliche</a:t>
            </a:r>
            <a:r>
              <a:rPr lang="en-US" sz="2400" b="0" i="0" u="none" strike="noStrike" cap="none" dirty="0">
                <a:solidFill>
                  <a:srgbClr val="000000"/>
                </a:solidFill>
                <a:latin typeface="Poppins" panose="00000500000000000000" pitchFamily="2" charset="-18"/>
                <a:ea typeface="Open Sans"/>
                <a:cs typeface="Poppins" panose="00000500000000000000" pitchFamily="2" charset="-18"/>
                <a:sym typeface="Open Sans"/>
              </a:rPr>
              <a:t> </a:t>
            </a:r>
            <a:r>
              <a:rPr lang="en-US" sz="2400" b="0" i="0" u="none" strike="noStrike" cap="none" dirty="0" err="1">
                <a:solidFill>
                  <a:srgbClr val="000000"/>
                </a:solidFill>
                <a:latin typeface="Poppins" panose="00000500000000000000" pitchFamily="2" charset="-18"/>
                <a:ea typeface="Open Sans"/>
                <a:cs typeface="Poppins" panose="00000500000000000000" pitchFamily="2" charset="-18"/>
                <a:sym typeface="Open Sans"/>
              </a:rPr>
              <a:t>Komponenteno</a:t>
            </a:r>
            <a:endParaRPr lang="en-US" sz="1200" dirty="0">
              <a:latin typeface="Poppins" panose="00000500000000000000" pitchFamily="2" charset="-18"/>
              <a:cs typeface="Poppins" panose="00000500000000000000" pitchFamily="2" charset="-18"/>
            </a:endParaRPr>
          </a:p>
        </p:txBody>
      </p:sp>
      <p:sp>
        <p:nvSpPr>
          <p:cNvPr id="39" name="Google Shape;169;p3">
            <a:extLst>
              <a:ext uri="{FF2B5EF4-FFF2-40B4-BE49-F238E27FC236}">
                <a16:creationId xmlns:a16="http://schemas.microsoft.com/office/drawing/2014/main" id="{2E0F7501-09F3-AA1D-E984-1A939E057251}"/>
              </a:ext>
            </a:extLst>
          </p:cNvPr>
          <p:cNvSpPr txBox="1"/>
          <p:nvPr/>
        </p:nvSpPr>
        <p:spPr>
          <a:xfrm>
            <a:off x="8466779" y="7369635"/>
            <a:ext cx="7351823" cy="517065"/>
          </a:xfrm>
          <a:prstGeom prst="rect">
            <a:avLst/>
          </a:prstGeom>
          <a:noFill/>
          <a:ln>
            <a:noFill/>
          </a:ln>
        </p:spPr>
        <p:txBody>
          <a:bodyPr spcFirstLastPara="1" wrap="square" lIns="0" tIns="0" rIns="0" bIns="0" anchor="t" anchorCtr="0">
            <a:spAutoFit/>
          </a:bodyPr>
          <a:lstStyle/>
          <a:p>
            <a:pPr marL="0" marR="0" lvl="0" indent="0" algn="l" rtl="0">
              <a:lnSpc>
                <a:spcPct val="140016"/>
              </a:lnSpc>
              <a:spcBef>
                <a:spcPts val="0"/>
              </a:spcBef>
              <a:spcAft>
                <a:spcPts val="0"/>
              </a:spcAft>
              <a:buNone/>
            </a:pPr>
            <a:r>
              <a:rPr lang="en-US" sz="2400" b="0" i="0" u="none" strike="noStrike" cap="none" dirty="0" err="1">
                <a:solidFill>
                  <a:srgbClr val="000000"/>
                </a:solidFill>
                <a:latin typeface="Poppins" panose="00000500000000000000" pitchFamily="2" charset="-18"/>
                <a:ea typeface="Open Sans"/>
                <a:cs typeface="Poppins" panose="00000500000000000000" pitchFamily="2" charset="-18"/>
                <a:sym typeface="Open Sans"/>
              </a:rPr>
              <a:t>Gängige</a:t>
            </a:r>
            <a:r>
              <a:rPr lang="en-US" sz="2400" b="0" i="0" u="none" strike="noStrike" cap="none" dirty="0">
                <a:solidFill>
                  <a:srgbClr val="000000"/>
                </a:solidFill>
                <a:latin typeface="Poppins" panose="00000500000000000000" pitchFamily="2" charset="-18"/>
                <a:ea typeface="Open Sans"/>
                <a:cs typeface="Poppins" panose="00000500000000000000" pitchFamily="2" charset="-18"/>
                <a:sym typeface="Open Sans"/>
              </a:rPr>
              <a:t> HVAC-</a:t>
            </a:r>
            <a:r>
              <a:rPr lang="en-US" sz="2400" b="0" i="0" u="none" strike="noStrike" cap="none" dirty="0" err="1">
                <a:solidFill>
                  <a:srgbClr val="000000"/>
                </a:solidFill>
                <a:latin typeface="Poppins" panose="00000500000000000000" pitchFamily="2" charset="-18"/>
                <a:ea typeface="Open Sans"/>
                <a:cs typeface="Poppins" panose="00000500000000000000" pitchFamily="2" charset="-18"/>
                <a:sym typeface="Open Sans"/>
              </a:rPr>
              <a:t>Systemtypen</a:t>
            </a:r>
            <a:endParaRPr sz="1200" dirty="0">
              <a:latin typeface="Poppins" panose="00000500000000000000" pitchFamily="2" charset="-18"/>
              <a:cs typeface="Poppins" panose="00000500000000000000" pitchFamily="2" charset="-18"/>
            </a:endParaRPr>
          </a:p>
        </p:txBody>
      </p:sp>
      <p:sp>
        <p:nvSpPr>
          <p:cNvPr id="46" name="Google Shape;170;p3">
            <a:extLst>
              <a:ext uri="{FF2B5EF4-FFF2-40B4-BE49-F238E27FC236}">
                <a16:creationId xmlns:a16="http://schemas.microsoft.com/office/drawing/2014/main" id="{0C5C4E8D-529E-B51F-F5DD-EBADCBD196C4}"/>
              </a:ext>
            </a:extLst>
          </p:cNvPr>
          <p:cNvSpPr txBox="1"/>
          <p:nvPr/>
        </p:nvSpPr>
        <p:spPr>
          <a:xfrm>
            <a:off x="8466779" y="8055435"/>
            <a:ext cx="7548388" cy="1034129"/>
          </a:xfrm>
          <a:prstGeom prst="rect">
            <a:avLst/>
          </a:prstGeom>
          <a:noFill/>
          <a:ln>
            <a:noFill/>
          </a:ln>
        </p:spPr>
        <p:txBody>
          <a:bodyPr spcFirstLastPara="1" wrap="square" lIns="0" tIns="0" rIns="0" bIns="0" anchor="t" anchorCtr="0">
            <a:spAutoFit/>
          </a:bodyPr>
          <a:lstStyle/>
          <a:p>
            <a:pPr marL="0" marR="0" lvl="0" indent="0" algn="l" rtl="0">
              <a:lnSpc>
                <a:spcPct val="140016"/>
              </a:lnSpc>
              <a:spcBef>
                <a:spcPts val="0"/>
              </a:spcBef>
              <a:spcAft>
                <a:spcPts val="0"/>
              </a:spcAft>
              <a:buNone/>
            </a:pPr>
            <a:r>
              <a:rPr lang="de-DE" sz="2400" b="0" i="0" u="none" strike="noStrike" cap="none" dirty="0">
                <a:solidFill>
                  <a:srgbClr val="000000"/>
                </a:solidFill>
                <a:latin typeface="Poppins" panose="00000500000000000000" pitchFamily="2" charset="-18"/>
                <a:ea typeface="Open Sans"/>
                <a:cs typeface="Poppins" panose="00000500000000000000" pitchFamily="2" charset="-18"/>
                <a:sym typeface="Open Sans"/>
              </a:rPr>
              <a:t>Die 10 häufigsten HVAC-Probleme und wie man sie behebt</a:t>
            </a:r>
            <a:endParaRPr sz="1200" dirty="0">
              <a:latin typeface="Poppins" panose="00000500000000000000" pitchFamily="2" charset="-18"/>
              <a:cs typeface="Poppins" panose="00000500000000000000" pitchFamily="2" charset="-18"/>
            </a:endParaRPr>
          </a:p>
        </p:txBody>
      </p:sp>
      <p:pic>
        <p:nvPicPr>
          <p:cNvPr id="47" name="Obrázok 46">
            <a:extLst>
              <a:ext uri="{FF2B5EF4-FFF2-40B4-BE49-F238E27FC236}">
                <a16:creationId xmlns:a16="http://schemas.microsoft.com/office/drawing/2014/main" id="{EF0C0DDC-BDD0-B682-B1AB-D265A4BCF9AF}"/>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3894066" y="229784"/>
            <a:ext cx="3106800" cy="684317"/>
          </a:xfrm>
          <a:prstGeom prst="rect">
            <a:avLst/>
          </a:prstGeom>
        </p:spPr>
      </p:pic>
      <p:pic>
        <p:nvPicPr>
          <p:cNvPr id="48" name="Obrázok 47">
            <a:extLst>
              <a:ext uri="{FF2B5EF4-FFF2-40B4-BE49-F238E27FC236}">
                <a16:creationId xmlns:a16="http://schemas.microsoft.com/office/drawing/2014/main" id="{021C69B3-9131-8B3B-7F71-1FE3023FC36D}"/>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3639800" y="204735"/>
            <a:ext cx="3500627" cy="734415"/>
          </a:xfrm>
          <a:prstGeom prst="rect">
            <a:avLst/>
          </a:prstGeom>
        </p:spPr>
      </p:pic>
    </p:spTree>
    <p:extLst>
      <p:ext uri="{BB962C8B-B14F-4D97-AF65-F5344CB8AC3E}">
        <p14:creationId xmlns:p14="http://schemas.microsoft.com/office/powerpoint/2010/main" val="41936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0" y="114300"/>
            <a:ext cx="7088749" cy="10172700"/>
            <a:chOff x="0" y="0"/>
            <a:chExt cx="1866996" cy="2709333"/>
          </a:xfrm>
          <a:solidFill>
            <a:srgbClr val="CC5B60"/>
          </a:solidFill>
        </p:grpSpPr>
        <p:sp>
          <p:nvSpPr>
            <p:cNvPr id="3" name="Freeform 3"/>
            <p:cNvSpPr/>
            <p:nvPr/>
          </p:nvSpPr>
          <p:spPr>
            <a:xfrm>
              <a:off x="0" y="0"/>
              <a:ext cx="1866996" cy="2709333"/>
            </a:xfrm>
            <a:custGeom>
              <a:avLst/>
              <a:gdLst/>
              <a:ahLst/>
              <a:cxnLst/>
              <a:rect l="l" t="t" r="r" b="b"/>
              <a:pathLst>
                <a:path w="1866996" h="2709333">
                  <a:moveTo>
                    <a:pt x="0" y="0"/>
                  </a:moveTo>
                  <a:lnTo>
                    <a:pt x="1866996" y="0"/>
                  </a:lnTo>
                  <a:lnTo>
                    <a:pt x="1866996" y="2709333"/>
                  </a:lnTo>
                  <a:lnTo>
                    <a:pt x="0" y="2709333"/>
                  </a:lnTo>
                  <a:close/>
                </a:path>
              </a:pathLst>
            </a:custGeom>
            <a:grpFill/>
          </p:spPr>
        </p:sp>
        <p:sp>
          <p:nvSpPr>
            <p:cNvPr id="4" name="TextBox 4"/>
            <p:cNvSpPr txBox="1"/>
            <p:nvPr/>
          </p:nvSpPr>
          <p:spPr>
            <a:xfrm>
              <a:off x="0" y="-38100"/>
              <a:ext cx="1866996" cy="2747433"/>
            </a:xfrm>
            <a:prstGeom prst="rect">
              <a:avLst/>
            </a:prstGeom>
            <a:grpFill/>
          </p:spPr>
          <p:txBody>
            <a:bodyPr lIns="50800" tIns="50800" rIns="50800" bIns="50800" rtlCol="0" anchor="ctr"/>
            <a:lstStyle/>
            <a:p>
              <a:pPr algn="ctr">
                <a:lnSpc>
                  <a:spcPts val="2659"/>
                </a:lnSpc>
              </a:pPr>
              <a:endParaRPr/>
            </a:p>
          </p:txBody>
        </p:sp>
      </p:grpSp>
      <p:sp>
        <p:nvSpPr>
          <p:cNvPr id="5" name="AutoShape 5"/>
          <p:cNvSpPr/>
          <p:nvPr/>
        </p:nvSpPr>
        <p:spPr>
          <a:xfrm>
            <a:off x="838200" y="2171700"/>
            <a:ext cx="1310100" cy="0"/>
          </a:xfrm>
          <a:prstGeom prst="line">
            <a:avLst/>
          </a:prstGeom>
          <a:ln w="95250" cap="flat">
            <a:solidFill>
              <a:srgbClr val="FFFFFF"/>
            </a:solidFill>
            <a:prstDash val="solid"/>
            <a:headEnd type="none" w="sm" len="sm"/>
            <a:tailEnd type="none" w="sm" len="sm"/>
          </a:ln>
        </p:spPr>
      </p:sp>
      <p:sp>
        <p:nvSpPr>
          <p:cNvPr id="31" name="Freeform 38">
            <a:extLst>
              <a:ext uri="{FF2B5EF4-FFF2-40B4-BE49-F238E27FC236}">
                <a16:creationId xmlns:a16="http://schemas.microsoft.com/office/drawing/2014/main" id="{1835D910-A7AF-9E8C-21B9-C86D65E09CFC}"/>
              </a:ext>
            </a:extLst>
          </p:cNvPr>
          <p:cNvSpPr/>
          <p:nvPr/>
        </p:nvSpPr>
        <p:spPr>
          <a:xfrm>
            <a:off x="8686800" y="-303466"/>
            <a:ext cx="1752600" cy="1532204"/>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gradFill flip="none" rotWithShape="1">
            <a:gsLst>
              <a:gs pos="0">
                <a:srgbClr val="CC5B60">
                  <a:shade val="30000"/>
                  <a:satMod val="115000"/>
                </a:srgbClr>
              </a:gs>
              <a:gs pos="50000">
                <a:srgbClr val="CC5B60">
                  <a:shade val="67500"/>
                  <a:satMod val="115000"/>
                </a:srgbClr>
              </a:gs>
              <a:gs pos="100000">
                <a:srgbClr val="CC5B60">
                  <a:shade val="100000"/>
                  <a:satMod val="115000"/>
                </a:srgbClr>
              </a:gs>
            </a:gsLst>
            <a:lin ang="2700000" scaled="1"/>
            <a:tileRect/>
          </a:gradFill>
          <a:ln w="571500" cap="sq">
            <a:solidFill>
              <a:srgbClr val="CC5B60"/>
            </a:solidFill>
            <a:prstDash val="solid"/>
            <a:miter/>
          </a:ln>
        </p:spPr>
      </p:sp>
      <p:sp>
        <p:nvSpPr>
          <p:cNvPr id="32" name="Freeform 38">
            <a:extLst>
              <a:ext uri="{FF2B5EF4-FFF2-40B4-BE49-F238E27FC236}">
                <a16:creationId xmlns:a16="http://schemas.microsoft.com/office/drawing/2014/main" id="{86A7101D-8B04-C639-080B-5A2E68681D7C}"/>
              </a:ext>
            </a:extLst>
          </p:cNvPr>
          <p:cNvSpPr/>
          <p:nvPr/>
        </p:nvSpPr>
        <p:spPr>
          <a:xfrm>
            <a:off x="17259300" y="9066512"/>
            <a:ext cx="1752600" cy="1532204"/>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gradFill flip="none" rotWithShape="1">
            <a:gsLst>
              <a:gs pos="0">
                <a:srgbClr val="CC5B60">
                  <a:shade val="30000"/>
                  <a:satMod val="115000"/>
                </a:srgbClr>
              </a:gs>
              <a:gs pos="50000">
                <a:srgbClr val="CC5B60">
                  <a:shade val="67500"/>
                  <a:satMod val="115000"/>
                </a:srgbClr>
              </a:gs>
              <a:gs pos="100000">
                <a:srgbClr val="CC5B60">
                  <a:shade val="100000"/>
                  <a:satMod val="115000"/>
                </a:srgbClr>
              </a:gs>
            </a:gsLst>
            <a:lin ang="2700000" scaled="1"/>
            <a:tileRect/>
          </a:gradFill>
          <a:ln w="571500" cap="sq">
            <a:solidFill>
              <a:srgbClr val="CC5B60"/>
            </a:solidFill>
            <a:prstDash val="solid"/>
            <a:miter/>
          </a:ln>
        </p:spPr>
      </p:sp>
      <p:sp>
        <p:nvSpPr>
          <p:cNvPr id="33" name="Freeform 21">
            <a:extLst>
              <a:ext uri="{FF2B5EF4-FFF2-40B4-BE49-F238E27FC236}">
                <a16:creationId xmlns:a16="http://schemas.microsoft.com/office/drawing/2014/main" id="{6E2D6530-2F50-852A-F1E2-08FDDEFF3A59}"/>
              </a:ext>
            </a:extLst>
          </p:cNvPr>
          <p:cNvSpPr/>
          <p:nvPr/>
        </p:nvSpPr>
        <p:spPr>
          <a:xfrm>
            <a:off x="11564090" y="-220069"/>
            <a:ext cx="2329976" cy="2031179"/>
          </a:xfrm>
          <a:custGeom>
            <a:avLst/>
            <a:gdLst/>
            <a:ahLst/>
            <a:cxnLst/>
            <a:rect l="l" t="t" r="r" b="b"/>
            <a:pathLst>
              <a:path w="2378685" h="2378685">
                <a:moveTo>
                  <a:pt x="0" y="0"/>
                </a:moveTo>
                <a:lnTo>
                  <a:pt x="2378684" y="0"/>
                </a:lnTo>
                <a:lnTo>
                  <a:pt x="2378684" y="2378685"/>
                </a:lnTo>
                <a:lnTo>
                  <a:pt x="0" y="2378685"/>
                </a:lnTo>
                <a:lnTo>
                  <a:pt x="0" y="0"/>
                </a:lnTo>
                <a:close/>
              </a:path>
            </a:pathLst>
          </a:custGeom>
          <a:blipFill>
            <a:blip r:embed="rId2"/>
            <a:stretch>
              <a:fillRect/>
            </a:stretch>
          </a:blipFill>
        </p:spPr>
      </p:sp>
      <p:sp>
        <p:nvSpPr>
          <p:cNvPr id="34" name="Freeform 46">
            <a:extLst>
              <a:ext uri="{FF2B5EF4-FFF2-40B4-BE49-F238E27FC236}">
                <a16:creationId xmlns:a16="http://schemas.microsoft.com/office/drawing/2014/main" id="{4C8F52F0-AE97-D845-6A1D-28208EFBCAB8}"/>
              </a:ext>
            </a:extLst>
          </p:cNvPr>
          <p:cNvSpPr/>
          <p:nvPr/>
        </p:nvSpPr>
        <p:spPr>
          <a:xfrm>
            <a:off x="14020800" y="139830"/>
            <a:ext cx="3106323" cy="864226"/>
          </a:xfrm>
          <a:custGeom>
            <a:avLst/>
            <a:gdLst/>
            <a:ahLst/>
            <a:cxnLst/>
            <a:rect l="l" t="t" r="r" b="b"/>
            <a:pathLst>
              <a:path w="2725323" h="777585">
                <a:moveTo>
                  <a:pt x="0" y="0"/>
                </a:moveTo>
                <a:lnTo>
                  <a:pt x="2725323" y="0"/>
                </a:lnTo>
                <a:lnTo>
                  <a:pt x="2725323" y="777586"/>
                </a:lnTo>
                <a:lnTo>
                  <a:pt x="0" y="777586"/>
                </a:lnTo>
                <a:lnTo>
                  <a:pt x="0" y="0"/>
                </a:lnTo>
                <a:close/>
              </a:path>
            </a:pathLst>
          </a:custGeom>
          <a:blipFill>
            <a:blip r:embed="rId3"/>
            <a:stretch>
              <a:fillRect/>
            </a:stretch>
          </a:blipFill>
        </p:spPr>
      </p:sp>
      <p:sp>
        <p:nvSpPr>
          <p:cNvPr id="7" name="Google Shape;189;p4">
            <a:extLst>
              <a:ext uri="{FF2B5EF4-FFF2-40B4-BE49-F238E27FC236}">
                <a16:creationId xmlns:a16="http://schemas.microsoft.com/office/drawing/2014/main" id="{BA2B5D35-5D08-BC6F-2E0F-6ADB0D662BD7}"/>
              </a:ext>
            </a:extLst>
          </p:cNvPr>
          <p:cNvSpPr txBox="1"/>
          <p:nvPr/>
        </p:nvSpPr>
        <p:spPr>
          <a:xfrm>
            <a:off x="822291" y="741566"/>
            <a:ext cx="4380408" cy="1384738"/>
          </a:xfrm>
          <a:prstGeom prst="rect">
            <a:avLst/>
          </a:prstGeom>
          <a:noFill/>
          <a:ln>
            <a:noFill/>
          </a:ln>
        </p:spPr>
        <p:txBody>
          <a:bodyPr spcFirstLastPara="1" wrap="square" lIns="0" tIns="0" rIns="0" bIns="0" anchor="t" anchorCtr="0">
            <a:spAutoFit/>
          </a:bodyPr>
          <a:lstStyle/>
          <a:p>
            <a:pPr marL="0" marR="0" lvl="0" indent="0" algn="l" rtl="0">
              <a:spcBef>
                <a:spcPts val="0"/>
              </a:spcBef>
              <a:spcAft>
                <a:spcPts val="0"/>
              </a:spcAft>
              <a:buNone/>
            </a:pPr>
            <a:r>
              <a:rPr lang="en-US" sz="4499" b="1" i="0" u="none" strike="noStrike" cap="none" dirty="0">
                <a:solidFill>
                  <a:schemeClr val="bg1"/>
                </a:solidFill>
                <a:latin typeface="Poppins"/>
                <a:ea typeface="Poppins"/>
                <a:cs typeface="Poppins"/>
                <a:sym typeface="Poppins"/>
              </a:rPr>
              <a:t>Was </a:t>
            </a:r>
            <a:r>
              <a:rPr lang="en-US" sz="4499" b="1" i="0" u="none" strike="noStrike" cap="none" dirty="0" err="1">
                <a:solidFill>
                  <a:schemeClr val="bg1"/>
                </a:solidFill>
                <a:latin typeface="Poppins"/>
                <a:ea typeface="Poppins"/>
                <a:cs typeface="Poppins"/>
                <a:sym typeface="Poppins"/>
              </a:rPr>
              <a:t>ist</a:t>
            </a:r>
            <a:r>
              <a:rPr lang="en-US" sz="4499" b="1" i="0" u="none" strike="noStrike" cap="none" dirty="0">
                <a:solidFill>
                  <a:schemeClr val="bg1"/>
                </a:solidFill>
                <a:latin typeface="Poppins"/>
                <a:ea typeface="Poppins"/>
                <a:cs typeface="Poppins"/>
                <a:sym typeface="Poppins"/>
              </a:rPr>
              <a:t> </a:t>
            </a:r>
            <a:r>
              <a:rPr lang="sk-SK" sz="4499" b="1" dirty="0" err="1">
                <a:solidFill>
                  <a:schemeClr val="bg1"/>
                </a:solidFill>
                <a:latin typeface="Poppins"/>
                <a:ea typeface="Poppins"/>
                <a:cs typeface="Poppins"/>
                <a:sym typeface="Poppins"/>
              </a:rPr>
              <a:t>Klimatechnik</a:t>
            </a:r>
            <a:r>
              <a:rPr lang="en-US" sz="4499" b="1" i="0" u="none" strike="noStrike" cap="none" dirty="0">
                <a:solidFill>
                  <a:schemeClr val="bg1"/>
                </a:solidFill>
                <a:latin typeface="Poppins"/>
                <a:ea typeface="Poppins"/>
                <a:cs typeface="Poppins"/>
                <a:sym typeface="Poppins"/>
              </a:rPr>
              <a:t>?</a:t>
            </a:r>
            <a:endParaRPr dirty="0">
              <a:solidFill>
                <a:schemeClr val="bg1"/>
              </a:solidFill>
            </a:endParaRPr>
          </a:p>
        </p:txBody>
      </p:sp>
      <p:sp>
        <p:nvSpPr>
          <p:cNvPr id="8" name="Google Shape;182;p4">
            <a:extLst>
              <a:ext uri="{FF2B5EF4-FFF2-40B4-BE49-F238E27FC236}">
                <a16:creationId xmlns:a16="http://schemas.microsoft.com/office/drawing/2014/main" id="{A2661A27-356D-BBED-BE51-93D27B36C867}"/>
              </a:ext>
            </a:extLst>
          </p:cNvPr>
          <p:cNvSpPr txBox="1"/>
          <p:nvPr/>
        </p:nvSpPr>
        <p:spPr>
          <a:xfrm>
            <a:off x="7542272" y="2085614"/>
            <a:ext cx="9717000" cy="7155805"/>
          </a:xfrm>
          <a:prstGeom prst="rect">
            <a:avLst/>
          </a:prstGeom>
          <a:noFill/>
          <a:ln>
            <a:noFill/>
          </a:ln>
        </p:spPr>
        <p:txBody>
          <a:bodyPr spcFirstLastPara="1" wrap="square" lIns="0" tIns="0" rIns="0" bIns="0" anchor="t" anchorCtr="0">
            <a:spAutoFit/>
          </a:bodyPr>
          <a:lstStyle/>
          <a:p>
            <a:pPr marL="625475" marR="0" lvl="1" indent="-342900" algn="just" rtl="0">
              <a:lnSpc>
                <a:spcPct val="155022"/>
              </a:lnSpc>
              <a:spcBef>
                <a:spcPts val="0"/>
              </a:spcBef>
              <a:spcAft>
                <a:spcPts val="0"/>
              </a:spcAft>
              <a:buClr>
                <a:srgbClr val="000000"/>
              </a:buClr>
              <a:buSzPts val="2299"/>
              <a:buFont typeface="Arial" panose="020B0604020202020204" pitchFamily="34" charset="0"/>
              <a:buChar char="•"/>
            </a:pPr>
            <a:r>
              <a:rPr lang="de-DE" sz="2000" b="1" dirty="0" err="1">
                <a:latin typeface="Poppins" panose="00000500000000000000" pitchFamily="2" charset="-18"/>
                <a:cs typeface="Poppins" panose="00000500000000000000" pitchFamily="2" charset="-18"/>
              </a:rPr>
              <a:t>Heizun</a:t>
            </a:r>
            <a:r>
              <a:rPr lang="sk-SK" sz="2000" b="1" dirty="0">
                <a:latin typeface="Poppins" panose="00000500000000000000" pitchFamily="2" charset="-18"/>
                <a:cs typeface="Poppins" panose="00000500000000000000" pitchFamily="2" charset="-18"/>
              </a:rPr>
              <a:t>g</a:t>
            </a:r>
            <a:r>
              <a:rPr lang="de-DE" sz="2000" b="1" dirty="0">
                <a:latin typeface="Poppins" panose="00000500000000000000" pitchFamily="2" charset="-18"/>
                <a:cs typeface="Poppins" panose="00000500000000000000" pitchFamily="2" charset="-18"/>
              </a:rPr>
              <a:t>: </a:t>
            </a:r>
            <a:r>
              <a:rPr lang="de-DE" sz="2000" dirty="0">
                <a:latin typeface="Poppins" panose="00000500000000000000" pitchFamily="2" charset="-18"/>
                <a:cs typeface="Poppins" panose="00000500000000000000" pitchFamily="2" charset="-18"/>
              </a:rPr>
              <a:t>HVAC-Systeme bieten in den Wintermonaten Heizung. Übliche Heizgeräte sind Öfen, Kessel, Wärmepumpen und elektrische Heizgeräte. Diese Systeme erzeugen oder übertragen Wärme, um die Innentemperatur zu erhöhen.</a:t>
            </a:r>
          </a:p>
          <a:p>
            <a:pPr marL="625475" marR="0" lvl="1" indent="-342900" algn="just" rtl="0">
              <a:lnSpc>
                <a:spcPct val="155022"/>
              </a:lnSpc>
              <a:spcBef>
                <a:spcPts val="0"/>
              </a:spcBef>
              <a:spcAft>
                <a:spcPts val="0"/>
              </a:spcAft>
              <a:buClr>
                <a:srgbClr val="000000"/>
              </a:buClr>
              <a:buSzPts val="2299"/>
              <a:buFont typeface="Arial" panose="020B0604020202020204" pitchFamily="34" charset="0"/>
              <a:buChar char="•"/>
            </a:pPr>
            <a:r>
              <a:rPr lang="de-DE" sz="2000" b="1" dirty="0">
                <a:latin typeface="Poppins" panose="00000500000000000000" pitchFamily="2" charset="-18"/>
                <a:cs typeface="Poppins" panose="00000500000000000000" pitchFamily="2" charset="-18"/>
              </a:rPr>
              <a:t>Belüftung: </a:t>
            </a:r>
            <a:r>
              <a:rPr lang="de-DE" sz="2000" dirty="0">
                <a:latin typeface="Poppins" panose="00000500000000000000" pitchFamily="2" charset="-18"/>
                <a:cs typeface="Poppins" panose="00000500000000000000" pitchFamily="2" charset="-18"/>
              </a:rPr>
              <a:t>Die Belüftung sorgt dafür, dass frische Luft in Innenräume gelangt und verbrauchte Luft abgeführt wird. Dies hilft, Gerüche zu kontrollieren, Staub zu entfernen, die Luftfeuchtigkeit zu regulieren und Sauerstoff zu liefern. Ventilatoren, Luftkanäle und Luftaustauscher können als Belüftungssysteme verwendet werden.</a:t>
            </a:r>
          </a:p>
          <a:p>
            <a:pPr marL="625475" marR="0" lvl="1" indent="-342900" algn="just" rtl="0">
              <a:lnSpc>
                <a:spcPct val="155022"/>
              </a:lnSpc>
              <a:spcBef>
                <a:spcPts val="0"/>
              </a:spcBef>
              <a:spcAft>
                <a:spcPts val="0"/>
              </a:spcAft>
              <a:buClr>
                <a:srgbClr val="000000"/>
              </a:buClr>
              <a:buSzPts val="2299"/>
              <a:buFont typeface="Arial" panose="020B0604020202020204" pitchFamily="34" charset="0"/>
              <a:buChar char="•"/>
            </a:pPr>
            <a:r>
              <a:rPr lang="de-DE" sz="2000" b="1" dirty="0">
                <a:latin typeface="Poppins" panose="00000500000000000000" pitchFamily="2" charset="-18"/>
                <a:cs typeface="Poppins" panose="00000500000000000000" pitchFamily="2" charset="-18"/>
              </a:rPr>
              <a:t>Klimatisierung: </a:t>
            </a:r>
            <a:r>
              <a:rPr lang="de-DE" sz="2000" dirty="0">
                <a:latin typeface="Poppins" panose="00000500000000000000" pitchFamily="2" charset="-18"/>
                <a:cs typeface="Poppins" panose="00000500000000000000" pitchFamily="2" charset="-18"/>
              </a:rPr>
              <a:t>Die Klimatisierung ist der Prozess der Kühlung und Entfeuchtung der Innenluft. Um dies zu erreichen, werden in der Regel Kühlkreisläufe verwendet, die Kompression und Expansion von Gasen, sogenannten Kältemitteln, beinhalten. Zu den Klimatisierungssystemen gehören zentrale Klimaanlagen, Split-Systeme, Fenstergeräte und tragbare Klimaanlagen.</a:t>
            </a:r>
            <a:endParaRPr lang="sk-SK" sz="2000" dirty="0">
              <a:latin typeface="Poppins" panose="00000500000000000000" pitchFamily="2" charset="-18"/>
              <a:cs typeface="Poppins" panose="00000500000000000000" pitchFamily="2" charset="-18"/>
            </a:endParaRPr>
          </a:p>
        </p:txBody>
      </p:sp>
      <p:pic>
        <p:nvPicPr>
          <p:cNvPr id="6" name="Obrázok 5">
            <a:extLst>
              <a:ext uri="{FF2B5EF4-FFF2-40B4-BE49-F238E27FC236}">
                <a16:creationId xmlns:a16="http://schemas.microsoft.com/office/drawing/2014/main" id="{72AB4FC3-41B8-07C3-E3FE-D36B1F5D9405}"/>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3894066" y="229784"/>
            <a:ext cx="3106800" cy="684317"/>
          </a:xfrm>
          <a:prstGeom prst="rect">
            <a:avLst/>
          </a:prstGeom>
        </p:spPr>
      </p:pic>
      <p:pic>
        <p:nvPicPr>
          <p:cNvPr id="9" name="Obrázok 8">
            <a:extLst>
              <a:ext uri="{FF2B5EF4-FFF2-40B4-BE49-F238E27FC236}">
                <a16:creationId xmlns:a16="http://schemas.microsoft.com/office/drawing/2014/main" id="{4DB77C18-E734-CE08-899F-47D3C0BCB336}"/>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4253973" y="204735"/>
            <a:ext cx="3500627" cy="734415"/>
          </a:xfrm>
          <a:prstGeom prst="rect">
            <a:avLst/>
          </a:prstGeom>
        </p:spPr>
      </p:pic>
    </p:spTree>
    <p:extLst>
      <p:ext uri="{BB962C8B-B14F-4D97-AF65-F5344CB8AC3E}">
        <p14:creationId xmlns:p14="http://schemas.microsoft.com/office/powerpoint/2010/main" val="351950390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2" name="Group 11">
            <a:extLst>
              <a:ext uri="{FF2B5EF4-FFF2-40B4-BE49-F238E27FC236}">
                <a16:creationId xmlns:a16="http://schemas.microsoft.com/office/drawing/2014/main" id="{1E8F3679-0876-193B-1DED-A1FE2065D320}"/>
              </a:ext>
            </a:extLst>
          </p:cNvPr>
          <p:cNvGrpSpPr/>
          <p:nvPr/>
        </p:nvGrpSpPr>
        <p:grpSpPr>
          <a:xfrm>
            <a:off x="0" y="105267"/>
            <a:ext cx="12112763" cy="1196718"/>
            <a:chOff x="0" y="0"/>
            <a:chExt cx="3737049" cy="406438"/>
          </a:xfrm>
          <a:solidFill>
            <a:srgbClr val="CC5B60"/>
          </a:solidFill>
        </p:grpSpPr>
        <p:sp>
          <p:nvSpPr>
            <p:cNvPr id="23" name="Freeform 12">
              <a:extLst>
                <a:ext uri="{FF2B5EF4-FFF2-40B4-BE49-F238E27FC236}">
                  <a16:creationId xmlns:a16="http://schemas.microsoft.com/office/drawing/2014/main" id="{98CEBEFF-E0A0-B6B2-2E44-80929E58201E}"/>
                </a:ext>
              </a:extLst>
            </p:cNvPr>
            <p:cNvSpPr/>
            <p:nvPr/>
          </p:nvSpPr>
          <p:spPr>
            <a:xfrm>
              <a:off x="0" y="0"/>
              <a:ext cx="3737049" cy="406438"/>
            </a:xfrm>
            <a:custGeom>
              <a:avLst/>
              <a:gdLst/>
              <a:ahLst/>
              <a:cxnLst/>
              <a:rect l="l" t="t" r="r" b="b"/>
              <a:pathLst>
                <a:path w="3737049" h="406438">
                  <a:moveTo>
                    <a:pt x="0" y="0"/>
                  </a:moveTo>
                  <a:lnTo>
                    <a:pt x="3737049" y="0"/>
                  </a:lnTo>
                  <a:lnTo>
                    <a:pt x="3737049" y="406438"/>
                  </a:lnTo>
                  <a:lnTo>
                    <a:pt x="0" y="406438"/>
                  </a:lnTo>
                  <a:close/>
                </a:path>
              </a:pathLst>
            </a:custGeom>
            <a:grpFill/>
          </p:spPr>
        </p:sp>
        <p:sp>
          <p:nvSpPr>
            <p:cNvPr id="24" name="TextBox 13">
              <a:extLst>
                <a:ext uri="{FF2B5EF4-FFF2-40B4-BE49-F238E27FC236}">
                  <a16:creationId xmlns:a16="http://schemas.microsoft.com/office/drawing/2014/main" id="{333F7147-DA54-79CF-0C9B-0BDB621607EE}"/>
                </a:ext>
              </a:extLst>
            </p:cNvPr>
            <p:cNvSpPr txBox="1"/>
            <p:nvPr/>
          </p:nvSpPr>
          <p:spPr>
            <a:xfrm>
              <a:off x="0" y="-38100"/>
              <a:ext cx="3737049" cy="444538"/>
            </a:xfrm>
            <a:prstGeom prst="rect">
              <a:avLst/>
            </a:prstGeom>
            <a:grpFill/>
          </p:spPr>
          <p:txBody>
            <a:bodyPr lIns="50800" tIns="50800" rIns="50800" bIns="50800" rtlCol="0" anchor="ctr"/>
            <a:lstStyle/>
            <a:p>
              <a:pPr algn="ctr">
                <a:lnSpc>
                  <a:spcPts val="2659"/>
                </a:lnSpc>
              </a:pPr>
              <a:endParaRPr/>
            </a:p>
          </p:txBody>
        </p:sp>
      </p:grpSp>
      <p:grpSp>
        <p:nvGrpSpPr>
          <p:cNvPr id="2" name="Group 2"/>
          <p:cNvGrpSpPr/>
          <p:nvPr/>
        </p:nvGrpSpPr>
        <p:grpSpPr>
          <a:xfrm>
            <a:off x="755841" y="1718135"/>
            <a:ext cx="5421286" cy="8568865"/>
            <a:chOff x="0" y="0"/>
            <a:chExt cx="1427828" cy="2256820"/>
          </a:xfrm>
          <a:solidFill>
            <a:srgbClr val="CC5B60"/>
          </a:solidFill>
        </p:grpSpPr>
        <p:sp>
          <p:nvSpPr>
            <p:cNvPr id="3" name="Freeform 3"/>
            <p:cNvSpPr/>
            <p:nvPr/>
          </p:nvSpPr>
          <p:spPr>
            <a:xfrm>
              <a:off x="0" y="0"/>
              <a:ext cx="1427828" cy="2256820"/>
            </a:xfrm>
            <a:custGeom>
              <a:avLst/>
              <a:gdLst/>
              <a:ahLst/>
              <a:cxnLst/>
              <a:rect l="l" t="t" r="r" b="b"/>
              <a:pathLst>
                <a:path w="1427828" h="2256820">
                  <a:moveTo>
                    <a:pt x="72831" y="0"/>
                  </a:moveTo>
                  <a:lnTo>
                    <a:pt x="1354997" y="0"/>
                  </a:lnTo>
                  <a:cubicBezTo>
                    <a:pt x="1374313" y="0"/>
                    <a:pt x="1392838" y="7673"/>
                    <a:pt x="1406497" y="21332"/>
                  </a:cubicBezTo>
                  <a:cubicBezTo>
                    <a:pt x="1420155" y="34990"/>
                    <a:pt x="1427828" y="53515"/>
                    <a:pt x="1427828" y="72831"/>
                  </a:cubicBezTo>
                  <a:lnTo>
                    <a:pt x="1427828" y="2183989"/>
                  </a:lnTo>
                  <a:cubicBezTo>
                    <a:pt x="1427828" y="2224213"/>
                    <a:pt x="1395221" y="2256820"/>
                    <a:pt x="1354997" y="2256820"/>
                  </a:cubicBezTo>
                  <a:lnTo>
                    <a:pt x="72831" y="2256820"/>
                  </a:lnTo>
                  <a:cubicBezTo>
                    <a:pt x="32608" y="2256820"/>
                    <a:pt x="0" y="2224213"/>
                    <a:pt x="0" y="2183989"/>
                  </a:cubicBezTo>
                  <a:lnTo>
                    <a:pt x="0" y="72831"/>
                  </a:lnTo>
                  <a:cubicBezTo>
                    <a:pt x="0" y="32608"/>
                    <a:pt x="32608" y="0"/>
                    <a:pt x="72831" y="0"/>
                  </a:cubicBezTo>
                  <a:close/>
                </a:path>
              </a:pathLst>
            </a:custGeom>
            <a:grpFill/>
          </p:spPr>
        </p:sp>
        <p:sp>
          <p:nvSpPr>
            <p:cNvPr id="4" name="TextBox 4"/>
            <p:cNvSpPr txBox="1"/>
            <p:nvPr/>
          </p:nvSpPr>
          <p:spPr>
            <a:xfrm>
              <a:off x="0" y="-38100"/>
              <a:ext cx="1427828" cy="2294920"/>
            </a:xfrm>
            <a:prstGeom prst="rect">
              <a:avLst/>
            </a:prstGeom>
            <a:grpFill/>
          </p:spPr>
          <p:txBody>
            <a:bodyPr lIns="50800" tIns="50800" rIns="50800" bIns="50800" rtlCol="0" anchor="ctr"/>
            <a:lstStyle/>
            <a:p>
              <a:pPr algn="ctr">
                <a:lnSpc>
                  <a:spcPts val="2659"/>
                </a:lnSpc>
              </a:pPr>
              <a:endParaRPr/>
            </a:p>
          </p:txBody>
        </p:sp>
      </p:grpSp>
      <p:grpSp>
        <p:nvGrpSpPr>
          <p:cNvPr id="5" name="Group 5"/>
          <p:cNvGrpSpPr/>
          <p:nvPr/>
        </p:nvGrpSpPr>
        <p:grpSpPr>
          <a:xfrm>
            <a:off x="6434302" y="1718135"/>
            <a:ext cx="5421286" cy="8568865"/>
            <a:chOff x="0" y="0"/>
            <a:chExt cx="1427828" cy="2256820"/>
          </a:xfrm>
          <a:solidFill>
            <a:srgbClr val="CC5B60"/>
          </a:solidFill>
        </p:grpSpPr>
        <p:sp>
          <p:nvSpPr>
            <p:cNvPr id="6" name="Freeform 6"/>
            <p:cNvSpPr/>
            <p:nvPr/>
          </p:nvSpPr>
          <p:spPr>
            <a:xfrm>
              <a:off x="0" y="0"/>
              <a:ext cx="1427828" cy="2256820"/>
            </a:xfrm>
            <a:custGeom>
              <a:avLst/>
              <a:gdLst/>
              <a:ahLst/>
              <a:cxnLst/>
              <a:rect l="l" t="t" r="r" b="b"/>
              <a:pathLst>
                <a:path w="1427828" h="2256820">
                  <a:moveTo>
                    <a:pt x="72831" y="0"/>
                  </a:moveTo>
                  <a:lnTo>
                    <a:pt x="1354997" y="0"/>
                  </a:lnTo>
                  <a:cubicBezTo>
                    <a:pt x="1374313" y="0"/>
                    <a:pt x="1392838" y="7673"/>
                    <a:pt x="1406497" y="21332"/>
                  </a:cubicBezTo>
                  <a:cubicBezTo>
                    <a:pt x="1420155" y="34990"/>
                    <a:pt x="1427828" y="53515"/>
                    <a:pt x="1427828" y="72831"/>
                  </a:cubicBezTo>
                  <a:lnTo>
                    <a:pt x="1427828" y="2183989"/>
                  </a:lnTo>
                  <a:cubicBezTo>
                    <a:pt x="1427828" y="2224213"/>
                    <a:pt x="1395221" y="2256820"/>
                    <a:pt x="1354997" y="2256820"/>
                  </a:cubicBezTo>
                  <a:lnTo>
                    <a:pt x="72831" y="2256820"/>
                  </a:lnTo>
                  <a:cubicBezTo>
                    <a:pt x="32608" y="2256820"/>
                    <a:pt x="0" y="2224213"/>
                    <a:pt x="0" y="2183989"/>
                  </a:cubicBezTo>
                  <a:lnTo>
                    <a:pt x="0" y="72831"/>
                  </a:lnTo>
                  <a:cubicBezTo>
                    <a:pt x="0" y="32608"/>
                    <a:pt x="32608" y="0"/>
                    <a:pt x="72831" y="0"/>
                  </a:cubicBezTo>
                  <a:close/>
                </a:path>
              </a:pathLst>
            </a:custGeom>
            <a:grpFill/>
          </p:spPr>
        </p:sp>
        <p:sp>
          <p:nvSpPr>
            <p:cNvPr id="7" name="TextBox 7"/>
            <p:cNvSpPr txBox="1"/>
            <p:nvPr/>
          </p:nvSpPr>
          <p:spPr>
            <a:xfrm>
              <a:off x="0" y="-38100"/>
              <a:ext cx="1427828" cy="2294920"/>
            </a:xfrm>
            <a:prstGeom prst="rect">
              <a:avLst/>
            </a:prstGeom>
            <a:grpFill/>
          </p:spPr>
          <p:txBody>
            <a:bodyPr lIns="50800" tIns="50800" rIns="50800" bIns="50800" rtlCol="0" anchor="ctr"/>
            <a:lstStyle/>
            <a:p>
              <a:pPr algn="ctr">
                <a:lnSpc>
                  <a:spcPts val="2659"/>
                </a:lnSpc>
              </a:pPr>
              <a:endParaRPr/>
            </a:p>
          </p:txBody>
        </p:sp>
      </p:grpSp>
      <p:grpSp>
        <p:nvGrpSpPr>
          <p:cNvPr id="8" name="Group 8"/>
          <p:cNvGrpSpPr/>
          <p:nvPr/>
        </p:nvGrpSpPr>
        <p:grpSpPr>
          <a:xfrm>
            <a:off x="12112763" y="1718135"/>
            <a:ext cx="5421286" cy="8568865"/>
            <a:chOff x="0" y="0"/>
            <a:chExt cx="1427828" cy="2256820"/>
          </a:xfrm>
          <a:solidFill>
            <a:srgbClr val="CC5B60"/>
          </a:solidFill>
        </p:grpSpPr>
        <p:sp>
          <p:nvSpPr>
            <p:cNvPr id="9" name="Freeform 9"/>
            <p:cNvSpPr/>
            <p:nvPr/>
          </p:nvSpPr>
          <p:spPr>
            <a:xfrm>
              <a:off x="0" y="0"/>
              <a:ext cx="1427828" cy="2256820"/>
            </a:xfrm>
            <a:custGeom>
              <a:avLst/>
              <a:gdLst/>
              <a:ahLst/>
              <a:cxnLst/>
              <a:rect l="l" t="t" r="r" b="b"/>
              <a:pathLst>
                <a:path w="1427828" h="2256820">
                  <a:moveTo>
                    <a:pt x="72831" y="0"/>
                  </a:moveTo>
                  <a:lnTo>
                    <a:pt x="1354997" y="0"/>
                  </a:lnTo>
                  <a:cubicBezTo>
                    <a:pt x="1374313" y="0"/>
                    <a:pt x="1392838" y="7673"/>
                    <a:pt x="1406497" y="21332"/>
                  </a:cubicBezTo>
                  <a:cubicBezTo>
                    <a:pt x="1420155" y="34990"/>
                    <a:pt x="1427828" y="53515"/>
                    <a:pt x="1427828" y="72831"/>
                  </a:cubicBezTo>
                  <a:lnTo>
                    <a:pt x="1427828" y="2183989"/>
                  </a:lnTo>
                  <a:cubicBezTo>
                    <a:pt x="1427828" y="2224213"/>
                    <a:pt x="1395221" y="2256820"/>
                    <a:pt x="1354997" y="2256820"/>
                  </a:cubicBezTo>
                  <a:lnTo>
                    <a:pt x="72831" y="2256820"/>
                  </a:lnTo>
                  <a:cubicBezTo>
                    <a:pt x="32608" y="2256820"/>
                    <a:pt x="0" y="2224213"/>
                    <a:pt x="0" y="2183989"/>
                  </a:cubicBezTo>
                  <a:lnTo>
                    <a:pt x="0" y="72831"/>
                  </a:lnTo>
                  <a:cubicBezTo>
                    <a:pt x="0" y="32608"/>
                    <a:pt x="32608" y="0"/>
                    <a:pt x="72831" y="0"/>
                  </a:cubicBezTo>
                  <a:close/>
                </a:path>
              </a:pathLst>
            </a:custGeom>
            <a:grpFill/>
          </p:spPr>
        </p:sp>
        <p:sp>
          <p:nvSpPr>
            <p:cNvPr id="10" name="TextBox 10"/>
            <p:cNvSpPr txBox="1"/>
            <p:nvPr/>
          </p:nvSpPr>
          <p:spPr>
            <a:xfrm>
              <a:off x="0" y="-38100"/>
              <a:ext cx="1427828" cy="2294920"/>
            </a:xfrm>
            <a:prstGeom prst="rect">
              <a:avLst/>
            </a:prstGeom>
            <a:grpFill/>
          </p:spPr>
          <p:txBody>
            <a:bodyPr lIns="50800" tIns="50800" rIns="50800" bIns="50800" rtlCol="0" anchor="ctr"/>
            <a:lstStyle/>
            <a:p>
              <a:pPr algn="ctr">
                <a:lnSpc>
                  <a:spcPts val="2659"/>
                </a:lnSpc>
              </a:pPr>
              <a:endParaRPr/>
            </a:p>
          </p:txBody>
        </p:sp>
      </p:grpSp>
      <p:sp>
        <p:nvSpPr>
          <p:cNvPr id="16" name="TextBox 16"/>
          <p:cNvSpPr txBox="1"/>
          <p:nvPr/>
        </p:nvSpPr>
        <p:spPr>
          <a:xfrm>
            <a:off x="1028700" y="219075"/>
            <a:ext cx="10769833" cy="888705"/>
          </a:xfrm>
          <a:prstGeom prst="rect">
            <a:avLst/>
          </a:prstGeom>
        </p:spPr>
        <p:txBody>
          <a:bodyPr lIns="0" tIns="0" rIns="0" bIns="0" rtlCol="0" anchor="t">
            <a:spAutoFit/>
          </a:bodyPr>
          <a:lstStyle/>
          <a:p>
            <a:pPr marL="0" marR="0" lvl="0" indent="0" algn="l" rtl="0">
              <a:lnSpc>
                <a:spcPct val="139977"/>
              </a:lnSpc>
              <a:spcBef>
                <a:spcPts val="0"/>
              </a:spcBef>
              <a:spcAft>
                <a:spcPts val="0"/>
              </a:spcAft>
              <a:buNone/>
            </a:pPr>
            <a:r>
              <a:rPr lang="sk-SK" sz="4500" b="1">
                <a:solidFill>
                  <a:schemeClr val="bg1"/>
                </a:solidFill>
                <a:latin typeface="Poppins" panose="00000500000000000000" pitchFamily="2" charset="-18"/>
                <a:cs typeface="Poppins" panose="00000500000000000000" pitchFamily="2" charset="-18"/>
              </a:rPr>
              <a:t>FUNKTION VON HVAC</a:t>
            </a:r>
            <a:endParaRPr lang="sk-SK" sz="4500" b="1" dirty="0">
              <a:solidFill>
                <a:schemeClr val="bg1"/>
              </a:solidFill>
              <a:latin typeface="Poppins" panose="00000500000000000000" pitchFamily="2" charset="-18"/>
              <a:cs typeface="Poppins" panose="00000500000000000000" pitchFamily="2" charset="-18"/>
            </a:endParaRPr>
          </a:p>
        </p:txBody>
      </p:sp>
      <p:sp>
        <p:nvSpPr>
          <p:cNvPr id="25" name="Freeform 21">
            <a:extLst>
              <a:ext uri="{FF2B5EF4-FFF2-40B4-BE49-F238E27FC236}">
                <a16:creationId xmlns:a16="http://schemas.microsoft.com/office/drawing/2014/main" id="{47C1D663-4ED0-137C-DEDA-DE4A5623D56D}"/>
              </a:ext>
            </a:extLst>
          </p:cNvPr>
          <p:cNvSpPr/>
          <p:nvPr/>
        </p:nvSpPr>
        <p:spPr>
          <a:xfrm>
            <a:off x="12115367" y="-220069"/>
            <a:ext cx="2329976" cy="2031179"/>
          </a:xfrm>
          <a:custGeom>
            <a:avLst/>
            <a:gdLst/>
            <a:ahLst/>
            <a:cxnLst/>
            <a:rect l="l" t="t" r="r" b="b"/>
            <a:pathLst>
              <a:path w="2378685" h="2378685">
                <a:moveTo>
                  <a:pt x="0" y="0"/>
                </a:moveTo>
                <a:lnTo>
                  <a:pt x="2378684" y="0"/>
                </a:lnTo>
                <a:lnTo>
                  <a:pt x="2378684" y="2378685"/>
                </a:lnTo>
                <a:lnTo>
                  <a:pt x="0" y="2378685"/>
                </a:lnTo>
                <a:lnTo>
                  <a:pt x="0" y="0"/>
                </a:lnTo>
                <a:close/>
              </a:path>
            </a:pathLst>
          </a:custGeom>
          <a:blipFill>
            <a:blip r:embed="rId2"/>
            <a:stretch>
              <a:fillRect/>
            </a:stretch>
          </a:blipFill>
        </p:spPr>
      </p:sp>
      <p:sp>
        <p:nvSpPr>
          <p:cNvPr id="26" name="Freeform 46">
            <a:extLst>
              <a:ext uri="{FF2B5EF4-FFF2-40B4-BE49-F238E27FC236}">
                <a16:creationId xmlns:a16="http://schemas.microsoft.com/office/drawing/2014/main" id="{D66651E5-94B4-34B9-E912-CD03C6BA4E1F}"/>
              </a:ext>
            </a:extLst>
          </p:cNvPr>
          <p:cNvSpPr/>
          <p:nvPr/>
        </p:nvSpPr>
        <p:spPr>
          <a:xfrm>
            <a:off x="14572077" y="139830"/>
            <a:ext cx="3106323" cy="864226"/>
          </a:xfrm>
          <a:custGeom>
            <a:avLst/>
            <a:gdLst/>
            <a:ahLst/>
            <a:cxnLst/>
            <a:rect l="l" t="t" r="r" b="b"/>
            <a:pathLst>
              <a:path w="2725323" h="777585">
                <a:moveTo>
                  <a:pt x="0" y="0"/>
                </a:moveTo>
                <a:lnTo>
                  <a:pt x="2725323" y="0"/>
                </a:lnTo>
                <a:lnTo>
                  <a:pt x="2725323" y="777586"/>
                </a:lnTo>
                <a:lnTo>
                  <a:pt x="0" y="777586"/>
                </a:lnTo>
                <a:lnTo>
                  <a:pt x="0" y="0"/>
                </a:lnTo>
                <a:close/>
              </a:path>
            </a:pathLst>
          </a:custGeom>
          <a:blipFill>
            <a:blip r:embed="rId3"/>
            <a:stretch>
              <a:fillRect/>
            </a:stretch>
          </a:blipFill>
        </p:spPr>
      </p:sp>
      <p:sp>
        <p:nvSpPr>
          <p:cNvPr id="11" name="Google Shape;223;p5">
            <a:extLst>
              <a:ext uri="{FF2B5EF4-FFF2-40B4-BE49-F238E27FC236}">
                <a16:creationId xmlns:a16="http://schemas.microsoft.com/office/drawing/2014/main" id="{F83EF435-96D4-B318-E37A-A3449AADF9A6}"/>
              </a:ext>
            </a:extLst>
          </p:cNvPr>
          <p:cNvSpPr txBox="1"/>
          <p:nvPr/>
        </p:nvSpPr>
        <p:spPr>
          <a:xfrm>
            <a:off x="729824" y="1824268"/>
            <a:ext cx="5156509" cy="7755969"/>
          </a:xfrm>
          <a:prstGeom prst="rect">
            <a:avLst/>
          </a:prstGeom>
          <a:noFill/>
          <a:ln>
            <a:noFill/>
          </a:ln>
        </p:spPr>
        <p:txBody>
          <a:bodyPr spcFirstLastPara="1" wrap="square" lIns="0" tIns="0" rIns="0" bIns="0" anchor="t" anchorCtr="0">
            <a:spAutoFit/>
          </a:bodyPr>
          <a:lstStyle/>
          <a:p>
            <a:pPr marL="631761" marR="0" lvl="1" indent="-342900" algn="just" rtl="0">
              <a:lnSpc>
                <a:spcPct val="140016"/>
              </a:lnSpc>
              <a:spcBef>
                <a:spcPts val="0"/>
              </a:spcBef>
              <a:spcAft>
                <a:spcPts val="0"/>
              </a:spcAft>
              <a:buClr>
                <a:srgbClr val="000000"/>
              </a:buClr>
              <a:buSzPts val="2200"/>
              <a:buFont typeface="Arial" panose="020B0604020202020204" pitchFamily="34" charset="0"/>
              <a:buChar char="•"/>
            </a:pPr>
            <a:r>
              <a:rPr lang="de-DE" sz="2000" b="1" i="0" u="none" strike="noStrike" cap="none" dirty="0">
                <a:solidFill>
                  <a:schemeClr val="bg1"/>
                </a:solidFill>
                <a:latin typeface="Poppins" panose="00000500000000000000" pitchFamily="2" charset="-18"/>
                <a:ea typeface="Open Sans"/>
                <a:cs typeface="Poppins" panose="00000500000000000000" pitchFamily="2" charset="-18"/>
                <a:sym typeface="Open Sans"/>
              </a:rPr>
              <a:t>Heizung</a:t>
            </a:r>
            <a:r>
              <a:rPr lang="de-DE" sz="2000" b="0" i="0" u="none" strike="noStrike" cap="none" dirty="0">
                <a:solidFill>
                  <a:schemeClr val="bg1"/>
                </a:solidFill>
                <a:latin typeface="Poppins" panose="00000500000000000000" pitchFamily="2" charset="-18"/>
                <a:ea typeface="Open Sans"/>
                <a:cs typeface="Poppins" panose="00000500000000000000" pitchFamily="2" charset="-18"/>
                <a:sym typeface="Open Sans"/>
              </a:rPr>
              <a:t>: das HLK-System kann einen Ofen, einen Kessel, eine Wärmepumpe oder elektrische Heizgeräte zur Heizung umfassen. Die Wärme wird von der Heizquelle erzeugt und dann von der Luftaufbereitungsanlage im Raum verteilt.</a:t>
            </a:r>
          </a:p>
          <a:p>
            <a:pPr marL="631761" marR="0" lvl="1" indent="-342900" algn="just" rtl="0">
              <a:lnSpc>
                <a:spcPct val="140016"/>
              </a:lnSpc>
              <a:spcBef>
                <a:spcPts val="0"/>
              </a:spcBef>
              <a:spcAft>
                <a:spcPts val="0"/>
              </a:spcAft>
              <a:buClr>
                <a:srgbClr val="000000"/>
              </a:buClr>
              <a:buSzPts val="2200"/>
              <a:buFont typeface="Arial" panose="020B0604020202020204" pitchFamily="34" charset="0"/>
              <a:buChar char="•"/>
            </a:pPr>
            <a:r>
              <a:rPr lang="de-DE" sz="2000" b="1" i="0" u="none" strike="noStrike" cap="none" dirty="0">
                <a:solidFill>
                  <a:schemeClr val="bg1"/>
                </a:solidFill>
                <a:latin typeface="Poppins" panose="00000500000000000000" pitchFamily="2" charset="-18"/>
                <a:ea typeface="Open Sans"/>
                <a:cs typeface="Poppins" panose="00000500000000000000" pitchFamily="2" charset="-18"/>
                <a:sym typeface="Open Sans"/>
              </a:rPr>
              <a:t>Luftverteilung: </a:t>
            </a:r>
            <a:r>
              <a:rPr lang="de-DE" sz="2000" b="0" i="0" u="none" strike="noStrike" cap="none" dirty="0">
                <a:solidFill>
                  <a:schemeClr val="bg1"/>
                </a:solidFill>
                <a:latin typeface="Poppins" panose="00000500000000000000" pitchFamily="2" charset="-18"/>
                <a:ea typeface="Open Sans"/>
                <a:cs typeface="Poppins" panose="00000500000000000000" pitchFamily="2" charset="-18"/>
                <a:sym typeface="Open Sans"/>
              </a:rPr>
              <a:t>Die aufbereitete (erwärmte oder gekühlte) Luft wird in die Luftaufbereitungsanlage gepumpt und durch das Leitungssystem geleitet. Um eine gleichmäßige Zirkulation und Temperatur im gesamten Gebäude zu gewährleisten, leiten Leitungen die Luft in verschiedene Räume oder Zonen.</a:t>
            </a:r>
            <a:endParaRPr sz="2000" dirty="0">
              <a:solidFill>
                <a:schemeClr val="bg1"/>
              </a:solidFill>
              <a:latin typeface="Poppins" panose="00000500000000000000" pitchFamily="2" charset="-18"/>
              <a:cs typeface="Poppins" panose="00000500000000000000" pitchFamily="2" charset="-18"/>
            </a:endParaRPr>
          </a:p>
        </p:txBody>
      </p:sp>
      <p:sp>
        <p:nvSpPr>
          <p:cNvPr id="12" name="Google Shape;224;p5">
            <a:extLst>
              <a:ext uri="{FF2B5EF4-FFF2-40B4-BE49-F238E27FC236}">
                <a16:creationId xmlns:a16="http://schemas.microsoft.com/office/drawing/2014/main" id="{AA38A038-E74E-58C7-F4F8-93353DC27530}"/>
              </a:ext>
            </a:extLst>
          </p:cNvPr>
          <p:cNvSpPr txBox="1"/>
          <p:nvPr/>
        </p:nvSpPr>
        <p:spPr>
          <a:xfrm>
            <a:off x="6411680" y="1824268"/>
            <a:ext cx="5243700" cy="7755969"/>
          </a:xfrm>
          <a:prstGeom prst="rect">
            <a:avLst/>
          </a:prstGeom>
          <a:noFill/>
          <a:ln>
            <a:noFill/>
          </a:ln>
        </p:spPr>
        <p:txBody>
          <a:bodyPr spcFirstLastPara="1" wrap="square" lIns="0" tIns="0" rIns="0" bIns="0" anchor="t" anchorCtr="0">
            <a:spAutoFit/>
          </a:bodyPr>
          <a:lstStyle/>
          <a:p>
            <a:pPr marL="539749" marR="0" lvl="1" indent="-250888" algn="l" rtl="0">
              <a:lnSpc>
                <a:spcPct val="140016"/>
              </a:lnSpc>
              <a:spcBef>
                <a:spcPts val="0"/>
              </a:spcBef>
              <a:spcAft>
                <a:spcPts val="0"/>
              </a:spcAft>
              <a:buClr>
                <a:srgbClr val="000000"/>
              </a:buClr>
              <a:buSzPts val="2200"/>
              <a:buFont typeface="Arial"/>
              <a:buChar char="•"/>
            </a:pPr>
            <a:r>
              <a:rPr lang="de-DE" sz="2000" b="1" dirty="0">
                <a:solidFill>
                  <a:schemeClr val="bg1"/>
                </a:solidFill>
                <a:latin typeface="Poppins" panose="00000500000000000000" pitchFamily="2" charset="-18"/>
                <a:cs typeface="Poppins" panose="00000500000000000000" pitchFamily="2" charset="-18"/>
              </a:rPr>
              <a:t>Luftfilterung: </a:t>
            </a:r>
            <a:r>
              <a:rPr lang="de-DE" sz="2000" dirty="0">
                <a:solidFill>
                  <a:schemeClr val="bg1"/>
                </a:solidFill>
                <a:latin typeface="Poppins" panose="00000500000000000000" pitchFamily="2" charset="-18"/>
                <a:cs typeface="Poppins" panose="00000500000000000000" pitchFamily="2" charset="-18"/>
              </a:rPr>
              <a:t>Um Staub, Allergien und andere luftgetragene Partikel zu entfernen, werden Luftfilter in das HLK-System eingebaut. Das Auffangen von Schadstoffen, bevor die Luft im Gebäude wieder zirkuliert, trägt zur Erhaltung der Luftqualität im Innenbereich bei. Die Regulierung der Luftfeuchtigkeit im Innenbereich kann durch den Einbau von Befeuchtungsgeräten oder Luftentfeuchtern in HLK-Systeme erfolgen. In trockenen Umgebungen versorgen Luftbefeuchter die Luft mit Feuchtigkeit, in feuchten Umgebungen entziehen Luftentfeuchter ihr überschüssige Feuchtigkeit.</a:t>
            </a:r>
            <a:endParaRPr sz="2000" dirty="0">
              <a:solidFill>
                <a:schemeClr val="bg1"/>
              </a:solidFill>
              <a:latin typeface="Poppins" panose="00000500000000000000" pitchFamily="2" charset="-18"/>
              <a:cs typeface="Poppins" panose="00000500000000000000" pitchFamily="2" charset="-18"/>
            </a:endParaRPr>
          </a:p>
        </p:txBody>
      </p:sp>
      <p:sp>
        <p:nvSpPr>
          <p:cNvPr id="13" name="Google Shape;225;p5">
            <a:extLst>
              <a:ext uri="{FF2B5EF4-FFF2-40B4-BE49-F238E27FC236}">
                <a16:creationId xmlns:a16="http://schemas.microsoft.com/office/drawing/2014/main" id="{85FBEB87-D4C7-2595-2111-053D26EC7794}"/>
              </a:ext>
            </a:extLst>
          </p:cNvPr>
          <p:cNvSpPr txBox="1"/>
          <p:nvPr/>
        </p:nvSpPr>
        <p:spPr>
          <a:xfrm>
            <a:off x="12287192" y="1824268"/>
            <a:ext cx="5243700" cy="6463308"/>
          </a:xfrm>
          <a:prstGeom prst="rect">
            <a:avLst/>
          </a:prstGeom>
          <a:noFill/>
          <a:ln>
            <a:noFill/>
          </a:ln>
        </p:spPr>
        <p:txBody>
          <a:bodyPr spcFirstLastPara="1" wrap="square" lIns="0" tIns="0" rIns="0" bIns="0" anchor="t" anchorCtr="0">
            <a:spAutoFit/>
          </a:bodyPr>
          <a:lstStyle/>
          <a:p>
            <a:pPr marL="342900" marR="0" lvl="0" indent="-342900" algn="l" rtl="0">
              <a:lnSpc>
                <a:spcPct val="140016"/>
              </a:lnSpc>
              <a:spcBef>
                <a:spcPts val="0"/>
              </a:spcBef>
              <a:spcAft>
                <a:spcPts val="0"/>
              </a:spcAft>
              <a:buFont typeface="Arial" panose="020B0604020202020204" pitchFamily="34" charset="0"/>
              <a:buChar char="•"/>
            </a:pPr>
            <a:r>
              <a:rPr lang="de-DE" sz="2000" b="1" i="0" u="none" strike="noStrike" cap="none" dirty="0">
                <a:solidFill>
                  <a:schemeClr val="bg1"/>
                </a:solidFill>
                <a:latin typeface="Poppins" panose="00000500000000000000" pitchFamily="2" charset="-18"/>
                <a:ea typeface="Open Sans"/>
                <a:cs typeface="Poppins" panose="00000500000000000000" pitchFamily="2" charset="-18"/>
                <a:sym typeface="Open Sans"/>
              </a:rPr>
              <a:t>Abluftsysteme: </a:t>
            </a:r>
            <a:r>
              <a:rPr lang="de-DE" sz="2000" b="0" i="0" u="none" strike="noStrike" cap="none" dirty="0">
                <a:solidFill>
                  <a:schemeClr val="bg1"/>
                </a:solidFill>
                <a:latin typeface="Poppins" panose="00000500000000000000" pitchFamily="2" charset="-18"/>
                <a:ea typeface="Open Sans"/>
                <a:cs typeface="Poppins" panose="00000500000000000000" pitchFamily="2" charset="-18"/>
                <a:sym typeface="Open Sans"/>
              </a:rPr>
              <a:t>HVAC-Systeme können Abluftsysteme in bestimmten Räumen wie Küchen und Toiletten umfassen, die verbrauchte Luft, Gerüche und Feuchtigkeit nach außen abführen.</a:t>
            </a:r>
          </a:p>
          <a:p>
            <a:pPr marL="342900" marR="0" lvl="0" indent="-342900" algn="l" rtl="0">
              <a:lnSpc>
                <a:spcPct val="140016"/>
              </a:lnSpc>
              <a:spcBef>
                <a:spcPts val="0"/>
              </a:spcBef>
              <a:spcAft>
                <a:spcPts val="0"/>
              </a:spcAft>
              <a:buFont typeface="Arial" panose="020B0604020202020204" pitchFamily="34" charset="0"/>
              <a:buChar char="•"/>
            </a:pPr>
            <a:r>
              <a:rPr lang="de-DE" sz="2000" b="1" i="0" u="none" strike="noStrike" cap="none" dirty="0">
                <a:solidFill>
                  <a:schemeClr val="bg1"/>
                </a:solidFill>
                <a:latin typeface="Poppins" panose="00000500000000000000" pitchFamily="2" charset="-18"/>
                <a:ea typeface="Open Sans"/>
                <a:cs typeface="Poppins" panose="00000500000000000000" pitchFamily="2" charset="-18"/>
                <a:sym typeface="Open Sans"/>
              </a:rPr>
              <a:t>Steuerungen und Sensoren</a:t>
            </a:r>
            <a:r>
              <a:rPr lang="de-DE" sz="2000" b="0" i="0" u="none" strike="noStrike" cap="none" dirty="0">
                <a:solidFill>
                  <a:schemeClr val="bg1"/>
                </a:solidFill>
                <a:latin typeface="Poppins" panose="00000500000000000000" pitchFamily="2" charset="-18"/>
                <a:ea typeface="Open Sans"/>
                <a:cs typeface="Poppins" panose="00000500000000000000" pitchFamily="2" charset="-18"/>
                <a:sym typeface="Open Sans"/>
              </a:rPr>
              <a:t>: Um Temperatur, Luftfeuchtigkeit und Luftstrom zu steuern, ist das HVAC-System häufig mit Steuerungen, Sensoren und Programmierung ausgestattet. Diese Komponenten überwachen die Umgebung genau und verändern die Funktionsweise des Systems.</a:t>
            </a:r>
            <a:endParaRPr sz="2000" b="0" i="0" u="none" strike="noStrike" cap="none" dirty="0">
              <a:solidFill>
                <a:schemeClr val="bg1"/>
              </a:solidFill>
              <a:latin typeface="Poppins" panose="00000500000000000000" pitchFamily="2" charset="-18"/>
              <a:ea typeface="Open Sans"/>
              <a:cs typeface="Poppins" panose="00000500000000000000" pitchFamily="2" charset="-18"/>
              <a:sym typeface="Open Sans"/>
            </a:endParaRPr>
          </a:p>
        </p:txBody>
      </p:sp>
      <p:pic>
        <p:nvPicPr>
          <p:cNvPr id="14" name="Obrázok 13">
            <a:extLst>
              <a:ext uri="{FF2B5EF4-FFF2-40B4-BE49-F238E27FC236}">
                <a16:creationId xmlns:a16="http://schemas.microsoft.com/office/drawing/2014/main" id="{223CAA7A-5C49-D4BF-F34B-335318186A82}"/>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4495400" y="229784"/>
            <a:ext cx="3106800" cy="684317"/>
          </a:xfrm>
          <a:prstGeom prst="rect">
            <a:avLst/>
          </a:prstGeom>
        </p:spPr>
      </p:pic>
      <p:pic>
        <p:nvPicPr>
          <p:cNvPr id="15" name="Obrázok 14">
            <a:extLst>
              <a:ext uri="{FF2B5EF4-FFF2-40B4-BE49-F238E27FC236}">
                <a16:creationId xmlns:a16="http://schemas.microsoft.com/office/drawing/2014/main" id="{4FCF87A4-2E44-9477-BDDB-9339888838D5}"/>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4253973" y="204735"/>
            <a:ext cx="3500627" cy="734415"/>
          </a:xfrm>
          <a:prstGeom prst="rect">
            <a:avLst/>
          </a:prstGeom>
        </p:spPr>
      </p:pic>
    </p:spTree>
    <p:extLst>
      <p:ext uri="{BB962C8B-B14F-4D97-AF65-F5344CB8AC3E}">
        <p14:creationId xmlns:p14="http://schemas.microsoft.com/office/powerpoint/2010/main" val="126518652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0" y="0"/>
            <a:ext cx="6416679" cy="10287000"/>
            <a:chOff x="0" y="0"/>
            <a:chExt cx="1689989" cy="2709333"/>
          </a:xfrm>
          <a:solidFill>
            <a:srgbClr val="CC5B60"/>
          </a:solidFill>
        </p:grpSpPr>
        <p:sp>
          <p:nvSpPr>
            <p:cNvPr id="3" name="Freeform 3"/>
            <p:cNvSpPr/>
            <p:nvPr/>
          </p:nvSpPr>
          <p:spPr>
            <a:xfrm>
              <a:off x="0" y="0"/>
              <a:ext cx="1689989" cy="2709333"/>
            </a:xfrm>
            <a:custGeom>
              <a:avLst/>
              <a:gdLst/>
              <a:ahLst/>
              <a:cxnLst/>
              <a:rect l="l" t="t" r="r" b="b"/>
              <a:pathLst>
                <a:path w="1689989" h="2709333">
                  <a:moveTo>
                    <a:pt x="0" y="0"/>
                  </a:moveTo>
                  <a:lnTo>
                    <a:pt x="1689989" y="0"/>
                  </a:lnTo>
                  <a:lnTo>
                    <a:pt x="1689989" y="2709333"/>
                  </a:lnTo>
                  <a:lnTo>
                    <a:pt x="0" y="2709333"/>
                  </a:lnTo>
                  <a:close/>
                </a:path>
              </a:pathLst>
            </a:custGeom>
            <a:grpFill/>
          </p:spPr>
        </p:sp>
        <p:sp>
          <p:nvSpPr>
            <p:cNvPr id="4" name="TextBox 4"/>
            <p:cNvSpPr txBox="1"/>
            <p:nvPr/>
          </p:nvSpPr>
          <p:spPr>
            <a:xfrm>
              <a:off x="0" y="-38100"/>
              <a:ext cx="1689989" cy="2747433"/>
            </a:xfrm>
            <a:prstGeom prst="rect">
              <a:avLst/>
            </a:prstGeom>
            <a:grpFill/>
          </p:spPr>
          <p:txBody>
            <a:bodyPr lIns="50800" tIns="50800" rIns="50800" bIns="50800" rtlCol="0" anchor="ctr"/>
            <a:lstStyle/>
            <a:p>
              <a:pPr algn="ctr">
                <a:lnSpc>
                  <a:spcPts val="2659"/>
                </a:lnSpc>
              </a:pPr>
              <a:endParaRPr/>
            </a:p>
          </p:txBody>
        </p:sp>
      </p:grpSp>
      <p:sp>
        <p:nvSpPr>
          <p:cNvPr id="5" name="AutoShape 5"/>
          <p:cNvSpPr/>
          <p:nvPr/>
        </p:nvSpPr>
        <p:spPr>
          <a:xfrm>
            <a:off x="373650" y="1718135"/>
            <a:ext cx="1310100" cy="0"/>
          </a:xfrm>
          <a:prstGeom prst="line">
            <a:avLst/>
          </a:prstGeom>
          <a:ln w="95250" cap="flat">
            <a:solidFill>
              <a:srgbClr val="FFFFFF"/>
            </a:solidFill>
            <a:prstDash val="solid"/>
            <a:headEnd type="none" w="sm" len="sm"/>
            <a:tailEnd type="none" w="sm" len="sm"/>
          </a:ln>
        </p:spPr>
      </p:sp>
      <p:sp>
        <p:nvSpPr>
          <p:cNvPr id="9" name="Freeform 9"/>
          <p:cNvSpPr/>
          <p:nvPr/>
        </p:nvSpPr>
        <p:spPr>
          <a:xfrm>
            <a:off x="1683750" y="2064896"/>
            <a:ext cx="15575550" cy="1543050"/>
          </a:xfrm>
          <a:custGeom>
            <a:avLst/>
            <a:gdLst/>
            <a:ahLst/>
            <a:cxnLst/>
            <a:rect l="l" t="t" r="r" b="b"/>
            <a:pathLst>
              <a:path w="4102203" h="406400">
                <a:moveTo>
                  <a:pt x="3899003" y="0"/>
                </a:moveTo>
                <a:lnTo>
                  <a:pt x="0" y="0"/>
                </a:lnTo>
                <a:lnTo>
                  <a:pt x="0" y="406400"/>
                </a:lnTo>
                <a:lnTo>
                  <a:pt x="3899003" y="406400"/>
                </a:lnTo>
                <a:lnTo>
                  <a:pt x="4102203" y="203200"/>
                </a:lnTo>
                <a:lnTo>
                  <a:pt x="3899003" y="0"/>
                </a:lnTo>
                <a:close/>
              </a:path>
            </a:pathLst>
          </a:custGeom>
          <a:solidFill>
            <a:srgbClr val="FFB6B7"/>
          </a:solidFill>
        </p:spPr>
      </p:sp>
      <p:sp>
        <p:nvSpPr>
          <p:cNvPr id="11" name="TextBox 11"/>
          <p:cNvSpPr txBox="1"/>
          <p:nvPr/>
        </p:nvSpPr>
        <p:spPr>
          <a:xfrm>
            <a:off x="473008" y="342900"/>
            <a:ext cx="5622992" cy="1384995"/>
          </a:xfrm>
          <a:prstGeom prst="rect">
            <a:avLst/>
          </a:prstGeom>
        </p:spPr>
        <p:txBody>
          <a:bodyPr lIns="0" tIns="0" rIns="0" bIns="0" rtlCol="0" anchor="t">
            <a:spAutoFit/>
          </a:bodyPr>
          <a:lstStyle/>
          <a:p>
            <a:pPr algn="l"/>
            <a:r>
              <a:rPr lang="sk-SK" sz="4500" spc="89" dirty="0">
                <a:solidFill>
                  <a:schemeClr val="bg1"/>
                </a:solidFill>
                <a:latin typeface="Poppins Bold"/>
              </a:rPr>
              <a:t>GESCHICHTE VON </a:t>
            </a:r>
            <a:r>
              <a:rPr lang="sk-SK" sz="4500" spc="89" dirty="0" err="1">
                <a:solidFill>
                  <a:schemeClr val="bg1"/>
                </a:solidFill>
                <a:latin typeface="Poppins Bold"/>
              </a:rPr>
              <a:t>Klimatechnik</a:t>
            </a:r>
            <a:endParaRPr lang="sk-SK" sz="4500" spc="89" dirty="0">
              <a:solidFill>
                <a:schemeClr val="bg1"/>
              </a:solidFill>
              <a:latin typeface="Poppins Bold"/>
            </a:endParaRPr>
          </a:p>
        </p:txBody>
      </p:sp>
      <p:sp>
        <p:nvSpPr>
          <p:cNvPr id="14" name="Freeform 14"/>
          <p:cNvSpPr/>
          <p:nvPr/>
        </p:nvSpPr>
        <p:spPr>
          <a:xfrm>
            <a:off x="1683750" y="3817496"/>
            <a:ext cx="15575550" cy="1192654"/>
          </a:xfrm>
          <a:custGeom>
            <a:avLst/>
            <a:gdLst/>
            <a:ahLst/>
            <a:cxnLst/>
            <a:rect l="l" t="t" r="r" b="b"/>
            <a:pathLst>
              <a:path w="4102203" h="314115">
                <a:moveTo>
                  <a:pt x="3899003" y="0"/>
                </a:moveTo>
                <a:lnTo>
                  <a:pt x="0" y="0"/>
                </a:lnTo>
                <a:lnTo>
                  <a:pt x="0" y="314115"/>
                </a:lnTo>
                <a:lnTo>
                  <a:pt x="3899003" y="314115"/>
                </a:lnTo>
                <a:lnTo>
                  <a:pt x="4102203" y="157057"/>
                </a:lnTo>
                <a:lnTo>
                  <a:pt x="3899003" y="0"/>
                </a:lnTo>
                <a:close/>
              </a:path>
            </a:pathLst>
          </a:custGeom>
          <a:solidFill>
            <a:srgbClr val="FFB6B7"/>
          </a:solidFill>
        </p:spPr>
      </p:sp>
      <p:sp>
        <p:nvSpPr>
          <p:cNvPr id="18" name="Freeform 18"/>
          <p:cNvSpPr/>
          <p:nvPr/>
        </p:nvSpPr>
        <p:spPr>
          <a:xfrm>
            <a:off x="1683750" y="5219700"/>
            <a:ext cx="15575550" cy="1543050"/>
          </a:xfrm>
          <a:custGeom>
            <a:avLst/>
            <a:gdLst/>
            <a:ahLst/>
            <a:cxnLst/>
            <a:rect l="l" t="t" r="r" b="b"/>
            <a:pathLst>
              <a:path w="4102203" h="406400">
                <a:moveTo>
                  <a:pt x="3899003" y="0"/>
                </a:moveTo>
                <a:lnTo>
                  <a:pt x="0" y="0"/>
                </a:lnTo>
                <a:lnTo>
                  <a:pt x="0" y="406400"/>
                </a:lnTo>
                <a:lnTo>
                  <a:pt x="3899003" y="406400"/>
                </a:lnTo>
                <a:lnTo>
                  <a:pt x="4102203" y="203200"/>
                </a:lnTo>
                <a:lnTo>
                  <a:pt x="3899003" y="0"/>
                </a:lnTo>
                <a:close/>
              </a:path>
            </a:pathLst>
          </a:custGeom>
          <a:solidFill>
            <a:srgbClr val="FFB6B7"/>
          </a:solidFill>
        </p:spPr>
      </p:sp>
      <p:sp>
        <p:nvSpPr>
          <p:cNvPr id="22" name="Freeform 22"/>
          <p:cNvSpPr/>
          <p:nvPr/>
        </p:nvSpPr>
        <p:spPr>
          <a:xfrm>
            <a:off x="1683750" y="6972300"/>
            <a:ext cx="15575550" cy="1543050"/>
          </a:xfrm>
          <a:custGeom>
            <a:avLst/>
            <a:gdLst/>
            <a:ahLst/>
            <a:cxnLst/>
            <a:rect l="l" t="t" r="r" b="b"/>
            <a:pathLst>
              <a:path w="4102203" h="406400">
                <a:moveTo>
                  <a:pt x="3899003" y="0"/>
                </a:moveTo>
                <a:lnTo>
                  <a:pt x="0" y="0"/>
                </a:lnTo>
                <a:lnTo>
                  <a:pt x="0" y="406400"/>
                </a:lnTo>
                <a:lnTo>
                  <a:pt x="3899003" y="406400"/>
                </a:lnTo>
                <a:lnTo>
                  <a:pt x="4102203" y="203200"/>
                </a:lnTo>
                <a:lnTo>
                  <a:pt x="3899003" y="0"/>
                </a:lnTo>
                <a:close/>
              </a:path>
            </a:pathLst>
          </a:custGeom>
          <a:solidFill>
            <a:srgbClr val="FFB6B7"/>
          </a:solidFill>
        </p:spPr>
      </p:sp>
      <p:sp>
        <p:nvSpPr>
          <p:cNvPr id="26" name="Freeform 26"/>
          <p:cNvSpPr/>
          <p:nvPr/>
        </p:nvSpPr>
        <p:spPr>
          <a:xfrm>
            <a:off x="1683750" y="8743950"/>
            <a:ext cx="15575550" cy="974725"/>
          </a:xfrm>
          <a:custGeom>
            <a:avLst/>
            <a:gdLst/>
            <a:ahLst/>
            <a:cxnLst/>
            <a:rect l="l" t="t" r="r" b="b"/>
            <a:pathLst>
              <a:path w="4102203" h="256718">
                <a:moveTo>
                  <a:pt x="3899003" y="0"/>
                </a:moveTo>
                <a:lnTo>
                  <a:pt x="0" y="0"/>
                </a:lnTo>
                <a:lnTo>
                  <a:pt x="0" y="256718"/>
                </a:lnTo>
                <a:lnTo>
                  <a:pt x="3899003" y="256718"/>
                </a:lnTo>
                <a:lnTo>
                  <a:pt x="4102203" y="128359"/>
                </a:lnTo>
                <a:lnTo>
                  <a:pt x="3899003" y="0"/>
                </a:lnTo>
                <a:close/>
              </a:path>
            </a:pathLst>
          </a:custGeom>
          <a:solidFill>
            <a:srgbClr val="FFB6B7"/>
          </a:solidFill>
        </p:spPr>
      </p:sp>
      <p:sp>
        <p:nvSpPr>
          <p:cNvPr id="33" name="Freeform 21">
            <a:extLst>
              <a:ext uri="{FF2B5EF4-FFF2-40B4-BE49-F238E27FC236}">
                <a16:creationId xmlns:a16="http://schemas.microsoft.com/office/drawing/2014/main" id="{E8B6D252-91BD-CE97-5F4B-1C3938E71808}"/>
              </a:ext>
            </a:extLst>
          </p:cNvPr>
          <p:cNvSpPr/>
          <p:nvPr/>
        </p:nvSpPr>
        <p:spPr>
          <a:xfrm>
            <a:off x="12115367" y="-220069"/>
            <a:ext cx="2329976" cy="2031179"/>
          </a:xfrm>
          <a:custGeom>
            <a:avLst/>
            <a:gdLst/>
            <a:ahLst/>
            <a:cxnLst/>
            <a:rect l="l" t="t" r="r" b="b"/>
            <a:pathLst>
              <a:path w="2378685" h="2378685">
                <a:moveTo>
                  <a:pt x="0" y="0"/>
                </a:moveTo>
                <a:lnTo>
                  <a:pt x="2378684" y="0"/>
                </a:lnTo>
                <a:lnTo>
                  <a:pt x="2378684" y="2378685"/>
                </a:lnTo>
                <a:lnTo>
                  <a:pt x="0" y="2378685"/>
                </a:lnTo>
                <a:lnTo>
                  <a:pt x="0" y="0"/>
                </a:lnTo>
                <a:close/>
              </a:path>
            </a:pathLst>
          </a:custGeom>
          <a:blipFill>
            <a:blip r:embed="rId2"/>
            <a:stretch>
              <a:fillRect/>
            </a:stretch>
          </a:blipFill>
        </p:spPr>
      </p:sp>
      <p:sp>
        <p:nvSpPr>
          <p:cNvPr id="34" name="Freeform 46">
            <a:extLst>
              <a:ext uri="{FF2B5EF4-FFF2-40B4-BE49-F238E27FC236}">
                <a16:creationId xmlns:a16="http://schemas.microsoft.com/office/drawing/2014/main" id="{4966E53D-58AC-803A-B54A-D50249471E76}"/>
              </a:ext>
            </a:extLst>
          </p:cNvPr>
          <p:cNvSpPr/>
          <p:nvPr/>
        </p:nvSpPr>
        <p:spPr>
          <a:xfrm>
            <a:off x="14572077" y="139830"/>
            <a:ext cx="3106323" cy="864226"/>
          </a:xfrm>
          <a:custGeom>
            <a:avLst/>
            <a:gdLst/>
            <a:ahLst/>
            <a:cxnLst/>
            <a:rect l="l" t="t" r="r" b="b"/>
            <a:pathLst>
              <a:path w="2725323" h="777585">
                <a:moveTo>
                  <a:pt x="0" y="0"/>
                </a:moveTo>
                <a:lnTo>
                  <a:pt x="2725323" y="0"/>
                </a:lnTo>
                <a:lnTo>
                  <a:pt x="2725323" y="777586"/>
                </a:lnTo>
                <a:lnTo>
                  <a:pt x="0" y="777586"/>
                </a:lnTo>
                <a:lnTo>
                  <a:pt x="0" y="0"/>
                </a:lnTo>
                <a:close/>
              </a:path>
            </a:pathLst>
          </a:custGeom>
          <a:blipFill>
            <a:blip r:embed="rId3"/>
            <a:stretch>
              <a:fillRect/>
            </a:stretch>
          </a:blipFill>
        </p:spPr>
      </p:sp>
      <p:sp>
        <p:nvSpPr>
          <p:cNvPr id="6" name="Google Shape;240;p6">
            <a:extLst>
              <a:ext uri="{FF2B5EF4-FFF2-40B4-BE49-F238E27FC236}">
                <a16:creationId xmlns:a16="http://schemas.microsoft.com/office/drawing/2014/main" id="{E678FF6F-8075-BF6C-0E3E-BF56DABEE8C7}"/>
              </a:ext>
            </a:extLst>
          </p:cNvPr>
          <p:cNvSpPr txBox="1"/>
          <p:nvPr/>
        </p:nvSpPr>
        <p:spPr>
          <a:xfrm>
            <a:off x="1841596" y="2184591"/>
            <a:ext cx="14611548" cy="1292662"/>
          </a:xfrm>
          <a:prstGeom prst="rect">
            <a:avLst/>
          </a:prstGeom>
          <a:noFill/>
          <a:ln>
            <a:noFill/>
          </a:ln>
        </p:spPr>
        <p:txBody>
          <a:bodyPr spcFirstLastPara="1" wrap="square" lIns="0" tIns="0" rIns="0" bIns="0" anchor="t" anchorCtr="0">
            <a:spAutoFit/>
          </a:bodyPr>
          <a:lstStyle/>
          <a:p>
            <a:pPr marL="0" marR="0" lvl="0" indent="0" algn="l" rtl="0">
              <a:lnSpc>
                <a:spcPct val="140016"/>
              </a:lnSpc>
              <a:spcBef>
                <a:spcPts val="0"/>
              </a:spcBef>
              <a:spcAft>
                <a:spcPts val="0"/>
              </a:spcAft>
              <a:buNone/>
            </a:pPr>
            <a:r>
              <a:rPr lang="de-DE" sz="2000" b="1" dirty="0">
                <a:latin typeface="Poppins" panose="00000500000000000000" pitchFamily="2" charset="-18"/>
                <a:cs typeface="Poppins" panose="00000500000000000000" pitchFamily="2" charset="-18"/>
              </a:rPr>
              <a:t>Antike Zivilisationen: </a:t>
            </a:r>
            <a:r>
              <a:rPr lang="de-DE" sz="2000" dirty="0">
                <a:latin typeface="Poppins" panose="00000500000000000000" pitchFamily="2" charset="-18"/>
                <a:cs typeface="Poppins" panose="00000500000000000000" pitchFamily="2" charset="-18"/>
              </a:rPr>
              <a:t>die Temperaturregelung war den antiken Völkern nicht fremd! Die Ägypter nutzten Verdunstungskühlung, während die Römer Hypokausten bauten – Doppelböden, unter denen warme Luft hindurchströmte.</a:t>
            </a:r>
            <a:endParaRPr sz="2000" dirty="0">
              <a:latin typeface="Poppins" panose="00000500000000000000" pitchFamily="2" charset="-18"/>
              <a:cs typeface="Poppins" panose="00000500000000000000" pitchFamily="2" charset="-18"/>
            </a:endParaRPr>
          </a:p>
        </p:txBody>
      </p:sp>
      <p:sp>
        <p:nvSpPr>
          <p:cNvPr id="7" name="Google Shape;244;p6">
            <a:extLst>
              <a:ext uri="{FF2B5EF4-FFF2-40B4-BE49-F238E27FC236}">
                <a16:creationId xmlns:a16="http://schemas.microsoft.com/office/drawing/2014/main" id="{FD3F1898-A0A8-8DAE-B398-FF95A1F4AB58}"/>
              </a:ext>
            </a:extLst>
          </p:cNvPr>
          <p:cNvSpPr txBox="1"/>
          <p:nvPr/>
        </p:nvSpPr>
        <p:spPr>
          <a:xfrm>
            <a:off x="1841596" y="3900726"/>
            <a:ext cx="14611547" cy="861774"/>
          </a:xfrm>
          <a:prstGeom prst="rect">
            <a:avLst/>
          </a:prstGeom>
          <a:noFill/>
          <a:ln>
            <a:noFill/>
          </a:ln>
        </p:spPr>
        <p:txBody>
          <a:bodyPr spcFirstLastPara="1" wrap="square" lIns="0" tIns="0" rIns="0" bIns="0" anchor="t" anchorCtr="0">
            <a:spAutoFit/>
          </a:bodyPr>
          <a:lstStyle/>
          <a:p>
            <a:pPr marL="0" marR="0" lvl="0" indent="0" algn="l" rtl="0">
              <a:lnSpc>
                <a:spcPct val="140016"/>
              </a:lnSpc>
              <a:spcBef>
                <a:spcPts val="0"/>
              </a:spcBef>
              <a:spcAft>
                <a:spcPts val="0"/>
              </a:spcAft>
              <a:buNone/>
            </a:pPr>
            <a:r>
              <a:rPr lang="de-DE" sz="2000" b="1" dirty="0">
                <a:latin typeface="Poppins" panose="00000500000000000000" pitchFamily="2" charset="-18"/>
                <a:cs typeface="Poppins" panose="00000500000000000000" pitchFamily="2" charset="-18"/>
              </a:rPr>
              <a:t>18. Jahrhundert: </a:t>
            </a:r>
            <a:r>
              <a:rPr lang="de-DE" sz="2000" dirty="0">
                <a:latin typeface="Poppins" panose="00000500000000000000" pitchFamily="2" charset="-18"/>
                <a:cs typeface="Poppins" panose="00000500000000000000" pitchFamily="2" charset="-18"/>
              </a:rPr>
              <a:t>Die industrielle Revolution brachte Heiz- und Lüftungssysteme mit Dampfkesseln und Heizkörpern/Rohren zur Wärmeverteilung.</a:t>
            </a:r>
            <a:endParaRPr sz="2000" dirty="0">
              <a:latin typeface="Poppins" panose="00000500000000000000" pitchFamily="2" charset="-18"/>
              <a:cs typeface="Poppins" panose="00000500000000000000" pitchFamily="2" charset="-18"/>
            </a:endParaRPr>
          </a:p>
        </p:txBody>
      </p:sp>
      <p:sp>
        <p:nvSpPr>
          <p:cNvPr id="8" name="Google Shape;248;p6">
            <a:extLst>
              <a:ext uri="{FF2B5EF4-FFF2-40B4-BE49-F238E27FC236}">
                <a16:creationId xmlns:a16="http://schemas.microsoft.com/office/drawing/2014/main" id="{C6358756-BA90-258B-14CE-179BD90EFEC2}"/>
              </a:ext>
            </a:extLst>
          </p:cNvPr>
          <p:cNvSpPr txBox="1"/>
          <p:nvPr/>
        </p:nvSpPr>
        <p:spPr>
          <a:xfrm>
            <a:off x="1841596" y="5295900"/>
            <a:ext cx="14312804" cy="1292662"/>
          </a:xfrm>
          <a:prstGeom prst="rect">
            <a:avLst/>
          </a:prstGeom>
          <a:noFill/>
          <a:ln>
            <a:noFill/>
          </a:ln>
        </p:spPr>
        <p:txBody>
          <a:bodyPr spcFirstLastPara="1" wrap="square" lIns="0" tIns="0" rIns="0" bIns="0" anchor="t" anchorCtr="0">
            <a:spAutoFit/>
          </a:bodyPr>
          <a:lstStyle/>
          <a:p>
            <a:pPr marL="0" marR="0" lvl="0" indent="0" algn="l" rtl="0">
              <a:lnSpc>
                <a:spcPct val="140016"/>
              </a:lnSpc>
              <a:spcBef>
                <a:spcPts val="0"/>
              </a:spcBef>
              <a:spcAft>
                <a:spcPts val="0"/>
              </a:spcAft>
              <a:buNone/>
            </a:pPr>
            <a:r>
              <a:rPr lang="de-DE" sz="2000" b="1" dirty="0">
                <a:latin typeface="Poppins" panose="00000500000000000000" pitchFamily="2" charset="-18"/>
                <a:cs typeface="Poppins" panose="00000500000000000000" pitchFamily="2" charset="-18"/>
              </a:rPr>
              <a:t>19. Jahrhundert: </a:t>
            </a:r>
            <a:r>
              <a:rPr lang="de-DE" sz="2000" dirty="0">
                <a:latin typeface="Poppins" panose="00000500000000000000" pitchFamily="2" charset="-18"/>
                <a:cs typeface="Poppins" panose="00000500000000000000" pitchFamily="2" charset="-18"/>
              </a:rPr>
              <a:t>Heizung und Lüftung wurden immer besser. Thermostate (erfunden 1830) ermöglichten eine präzise Temperaturregelung, und Ende des 19. Jahrhunderts verfügten große Gebäude über Zentralheizungen mit Gas- oder Kohleöfen.</a:t>
            </a:r>
            <a:endParaRPr sz="2000" dirty="0">
              <a:latin typeface="Poppins" panose="00000500000000000000" pitchFamily="2" charset="-18"/>
              <a:cs typeface="Poppins" panose="00000500000000000000" pitchFamily="2" charset="-18"/>
            </a:endParaRPr>
          </a:p>
        </p:txBody>
      </p:sp>
      <p:sp>
        <p:nvSpPr>
          <p:cNvPr id="10" name="Google Shape;252;p6">
            <a:extLst>
              <a:ext uri="{FF2B5EF4-FFF2-40B4-BE49-F238E27FC236}">
                <a16:creationId xmlns:a16="http://schemas.microsoft.com/office/drawing/2014/main" id="{8982C607-C395-8DC3-659B-CA254904DB27}"/>
              </a:ext>
            </a:extLst>
          </p:cNvPr>
          <p:cNvSpPr txBox="1"/>
          <p:nvPr/>
        </p:nvSpPr>
        <p:spPr>
          <a:xfrm>
            <a:off x="1864456" y="7051238"/>
            <a:ext cx="14611547" cy="1292662"/>
          </a:xfrm>
          <a:prstGeom prst="rect">
            <a:avLst/>
          </a:prstGeom>
          <a:noFill/>
          <a:ln>
            <a:noFill/>
          </a:ln>
        </p:spPr>
        <p:txBody>
          <a:bodyPr spcFirstLastPara="1" wrap="square" lIns="0" tIns="0" rIns="0" bIns="0" anchor="t" anchorCtr="0">
            <a:spAutoFit/>
          </a:bodyPr>
          <a:lstStyle/>
          <a:p>
            <a:pPr marL="0" marR="0" lvl="0" indent="0" algn="l" rtl="0">
              <a:lnSpc>
                <a:spcPct val="140016"/>
              </a:lnSpc>
              <a:spcBef>
                <a:spcPts val="0"/>
              </a:spcBef>
              <a:spcAft>
                <a:spcPts val="0"/>
              </a:spcAft>
              <a:buNone/>
            </a:pPr>
            <a:r>
              <a:rPr lang="de-DE" sz="2000" b="1" dirty="0">
                <a:latin typeface="Poppins" panose="00000500000000000000" pitchFamily="2" charset="-18"/>
                <a:cs typeface="Poppins" panose="00000500000000000000" pitchFamily="2" charset="-18"/>
              </a:rPr>
              <a:t>20. Jahrhundert</a:t>
            </a:r>
            <a:r>
              <a:rPr lang="de-DE" sz="2000" dirty="0">
                <a:latin typeface="Poppins" panose="00000500000000000000" pitchFamily="2" charset="-18"/>
                <a:cs typeface="Poppins" panose="00000500000000000000" pitchFamily="2" charset="-18"/>
              </a:rPr>
              <a:t>: Warmluft- und Elektroheizungen wurden populär, da sie eine bessere Kontrolle und Effizienz ermöglichten. Außerdem erfand Willis Carrier 1902 die erste moderne Klimaanlage (ursprünglich zur Feuchtigkeitskontrolle in der Druckindustrie), ein großer Fortschritt in der Kühltechnik.</a:t>
            </a:r>
            <a:endParaRPr sz="2000" dirty="0">
              <a:latin typeface="Poppins" panose="00000500000000000000" pitchFamily="2" charset="-18"/>
              <a:cs typeface="Poppins" panose="00000500000000000000" pitchFamily="2" charset="-18"/>
            </a:endParaRPr>
          </a:p>
        </p:txBody>
      </p:sp>
      <p:sp>
        <p:nvSpPr>
          <p:cNvPr id="13" name="Google Shape;256;p6">
            <a:extLst>
              <a:ext uri="{FF2B5EF4-FFF2-40B4-BE49-F238E27FC236}">
                <a16:creationId xmlns:a16="http://schemas.microsoft.com/office/drawing/2014/main" id="{014EE520-7518-3357-CF1C-AE31EAC5D3E1}"/>
              </a:ext>
            </a:extLst>
          </p:cNvPr>
          <p:cNvSpPr txBox="1"/>
          <p:nvPr/>
        </p:nvSpPr>
        <p:spPr>
          <a:xfrm>
            <a:off x="1841596" y="8777526"/>
            <a:ext cx="14611547" cy="861774"/>
          </a:xfrm>
          <a:prstGeom prst="rect">
            <a:avLst/>
          </a:prstGeom>
          <a:noFill/>
          <a:ln>
            <a:noFill/>
          </a:ln>
        </p:spPr>
        <p:txBody>
          <a:bodyPr spcFirstLastPara="1" wrap="square" lIns="0" tIns="0" rIns="0" bIns="0" anchor="t" anchorCtr="0">
            <a:spAutoFit/>
          </a:bodyPr>
          <a:lstStyle/>
          <a:p>
            <a:pPr marL="0" marR="0" lvl="0" indent="0" algn="l" rtl="0">
              <a:lnSpc>
                <a:spcPct val="140016"/>
              </a:lnSpc>
              <a:spcBef>
                <a:spcPts val="0"/>
              </a:spcBef>
              <a:spcAft>
                <a:spcPts val="0"/>
              </a:spcAft>
              <a:buNone/>
            </a:pPr>
            <a:r>
              <a:rPr lang="de-DE" sz="2000" b="1" dirty="0">
                <a:latin typeface="Poppins" panose="00000500000000000000" pitchFamily="2" charset="-18"/>
                <a:cs typeface="Poppins" panose="00000500000000000000" pitchFamily="2" charset="-18"/>
              </a:rPr>
              <a:t>Nach dem Zweiten Weltkrieg: </a:t>
            </a:r>
            <a:r>
              <a:rPr lang="de-DE" sz="2000" dirty="0">
                <a:latin typeface="Poppins" panose="00000500000000000000" pitchFamily="2" charset="-18"/>
                <a:cs typeface="Poppins" panose="00000500000000000000" pitchFamily="2" charset="-18"/>
              </a:rPr>
              <a:t>Nach dem Zweiten Weltkrieg wurden Klimaanlagen zu einem fester Bestandteil des Haushalts. Die Zahl der Geräte wurde kleiner, die Preise sanken und der Einbau boomte.</a:t>
            </a:r>
            <a:endParaRPr sz="2000" dirty="0">
              <a:latin typeface="Poppins" panose="00000500000000000000" pitchFamily="2" charset="-18"/>
              <a:cs typeface="Poppins" panose="00000500000000000000" pitchFamily="2" charset="-18"/>
            </a:endParaRPr>
          </a:p>
        </p:txBody>
      </p:sp>
      <p:pic>
        <p:nvPicPr>
          <p:cNvPr id="12" name="Obrázok 11">
            <a:extLst>
              <a:ext uri="{FF2B5EF4-FFF2-40B4-BE49-F238E27FC236}">
                <a16:creationId xmlns:a16="http://schemas.microsoft.com/office/drawing/2014/main" id="{83FE3A71-F058-6C81-12C8-681E60953F50}"/>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4495400" y="229784"/>
            <a:ext cx="3106800" cy="684317"/>
          </a:xfrm>
          <a:prstGeom prst="rect">
            <a:avLst/>
          </a:prstGeom>
        </p:spPr>
      </p:pic>
      <p:pic>
        <p:nvPicPr>
          <p:cNvPr id="15" name="Obrázok 14">
            <a:extLst>
              <a:ext uri="{FF2B5EF4-FFF2-40B4-BE49-F238E27FC236}">
                <a16:creationId xmlns:a16="http://schemas.microsoft.com/office/drawing/2014/main" id="{8381C1F2-72A4-4E15-72AF-9C0C63AFAF94}"/>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4253973" y="204735"/>
            <a:ext cx="3500627" cy="734415"/>
          </a:xfrm>
          <a:prstGeom prst="rect">
            <a:avLst/>
          </a:prstGeom>
        </p:spPr>
      </p:pic>
    </p:spTree>
    <p:extLst>
      <p:ext uri="{BB962C8B-B14F-4D97-AF65-F5344CB8AC3E}">
        <p14:creationId xmlns:p14="http://schemas.microsoft.com/office/powerpoint/2010/main" val="141411104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4" name="Group 11">
            <a:extLst>
              <a:ext uri="{FF2B5EF4-FFF2-40B4-BE49-F238E27FC236}">
                <a16:creationId xmlns:a16="http://schemas.microsoft.com/office/drawing/2014/main" id="{48E2068D-24EC-3871-A7E8-DB3E2DF5C27A}"/>
              </a:ext>
            </a:extLst>
          </p:cNvPr>
          <p:cNvGrpSpPr/>
          <p:nvPr/>
        </p:nvGrpSpPr>
        <p:grpSpPr>
          <a:xfrm>
            <a:off x="0" y="105267"/>
            <a:ext cx="12112763" cy="1196718"/>
            <a:chOff x="0" y="0"/>
            <a:chExt cx="3737049" cy="406438"/>
          </a:xfrm>
          <a:solidFill>
            <a:srgbClr val="CC5B60"/>
          </a:solidFill>
        </p:grpSpPr>
        <p:sp>
          <p:nvSpPr>
            <p:cNvPr id="25" name="Freeform 12">
              <a:extLst>
                <a:ext uri="{FF2B5EF4-FFF2-40B4-BE49-F238E27FC236}">
                  <a16:creationId xmlns:a16="http://schemas.microsoft.com/office/drawing/2014/main" id="{ED69B0AE-6ADD-4B60-14DA-8E94258CB654}"/>
                </a:ext>
              </a:extLst>
            </p:cNvPr>
            <p:cNvSpPr/>
            <p:nvPr/>
          </p:nvSpPr>
          <p:spPr>
            <a:xfrm>
              <a:off x="0" y="0"/>
              <a:ext cx="3737049" cy="406438"/>
            </a:xfrm>
            <a:custGeom>
              <a:avLst/>
              <a:gdLst/>
              <a:ahLst/>
              <a:cxnLst/>
              <a:rect l="l" t="t" r="r" b="b"/>
              <a:pathLst>
                <a:path w="3737049" h="406438">
                  <a:moveTo>
                    <a:pt x="0" y="0"/>
                  </a:moveTo>
                  <a:lnTo>
                    <a:pt x="3737049" y="0"/>
                  </a:lnTo>
                  <a:lnTo>
                    <a:pt x="3737049" y="406438"/>
                  </a:lnTo>
                  <a:lnTo>
                    <a:pt x="0" y="406438"/>
                  </a:lnTo>
                  <a:close/>
                </a:path>
              </a:pathLst>
            </a:custGeom>
            <a:grpFill/>
          </p:spPr>
        </p:sp>
        <p:sp>
          <p:nvSpPr>
            <p:cNvPr id="26" name="TextBox 13">
              <a:extLst>
                <a:ext uri="{FF2B5EF4-FFF2-40B4-BE49-F238E27FC236}">
                  <a16:creationId xmlns:a16="http://schemas.microsoft.com/office/drawing/2014/main" id="{8CD88F76-AD9E-D4E8-7BE8-A6234627DCA6}"/>
                </a:ext>
              </a:extLst>
            </p:cNvPr>
            <p:cNvSpPr txBox="1"/>
            <p:nvPr/>
          </p:nvSpPr>
          <p:spPr>
            <a:xfrm>
              <a:off x="0" y="-38100"/>
              <a:ext cx="3737049" cy="444538"/>
            </a:xfrm>
            <a:prstGeom prst="rect">
              <a:avLst/>
            </a:prstGeom>
            <a:grpFill/>
          </p:spPr>
          <p:txBody>
            <a:bodyPr lIns="50800" tIns="50800" rIns="50800" bIns="50800" rtlCol="0" anchor="ctr"/>
            <a:lstStyle/>
            <a:p>
              <a:pPr algn="ctr">
                <a:lnSpc>
                  <a:spcPts val="2659"/>
                </a:lnSpc>
              </a:pPr>
              <a:endParaRPr/>
            </a:p>
          </p:txBody>
        </p:sp>
      </p:grpSp>
      <p:grpSp>
        <p:nvGrpSpPr>
          <p:cNvPr id="2" name="Group 2"/>
          <p:cNvGrpSpPr/>
          <p:nvPr/>
        </p:nvGrpSpPr>
        <p:grpSpPr>
          <a:xfrm>
            <a:off x="755841" y="1718135"/>
            <a:ext cx="5421286" cy="7921165"/>
            <a:chOff x="0" y="0"/>
            <a:chExt cx="1427828" cy="2256820"/>
          </a:xfrm>
          <a:solidFill>
            <a:srgbClr val="CC5B60"/>
          </a:solidFill>
        </p:grpSpPr>
        <p:sp>
          <p:nvSpPr>
            <p:cNvPr id="3" name="Freeform 3"/>
            <p:cNvSpPr/>
            <p:nvPr/>
          </p:nvSpPr>
          <p:spPr>
            <a:xfrm>
              <a:off x="0" y="0"/>
              <a:ext cx="1427828" cy="2256820"/>
            </a:xfrm>
            <a:custGeom>
              <a:avLst/>
              <a:gdLst/>
              <a:ahLst/>
              <a:cxnLst/>
              <a:rect l="l" t="t" r="r" b="b"/>
              <a:pathLst>
                <a:path w="1427828" h="2256820">
                  <a:moveTo>
                    <a:pt x="72831" y="0"/>
                  </a:moveTo>
                  <a:lnTo>
                    <a:pt x="1354997" y="0"/>
                  </a:lnTo>
                  <a:cubicBezTo>
                    <a:pt x="1374313" y="0"/>
                    <a:pt x="1392838" y="7673"/>
                    <a:pt x="1406497" y="21332"/>
                  </a:cubicBezTo>
                  <a:cubicBezTo>
                    <a:pt x="1420155" y="34990"/>
                    <a:pt x="1427828" y="53515"/>
                    <a:pt x="1427828" y="72831"/>
                  </a:cubicBezTo>
                  <a:lnTo>
                    <a:pt x="1427828" y="2183989"/>
                  </a:lnTo>
                  <a:cubicBezTo>
                    <a:pt x="1427828" y="2224213"/>
                    <a:pt x="1395221" y="2256820"/>
                    <a:pt x="1354997" y="2256820"/>
                  </a:cubicBezTo>
                  <a:lnTo>
                    <a:pt x="72831" y="2256820"/>
                  </a:lnTo>
                  <a:cubicBezTo>
                    <a:pt x="32608" y="2256820"/>
                    <a:pt x="0" y="2224213"/>
                    <a:pt x="0" y="2183989"/>
                  </a:cubicBezTo>
                  <a:lnTo>
                    <a:pt x="0" y="72831"/>
                  </a:lnTo>
                  <a:cubicBezTo>
                    <a:pt x="0" y="32608"/>
                    <a:pt x="32608" y="0"/>
                    <a:pt x="72831" y="0"/>
                  </a:cubicBezTo>
                  <a:close/>
                </a:path>
              </a:pathLst>
            </a:custGeom>
            <a:grpFill/>
          </p:spPr>
        </p:sp>
        <p:sp>
          <p:nvSpPr>
            <p:cNvPr id="4" name="TextBox 4"/>
            <p:cNvSpPr txBox="1"/>
            <p:nvPr/>
          </p:nvSpPr>
          <p:spPr>
            <a:xfrm>
              <a:off x="0" y="-38100"/>
              <a:ext cx="1427828" cy="2294920"/>
            </a:xfrm>
            <a:prstGeom prst="rect">
              <a:avLst/>
            </a:prstGeom>
            <a:grpFill/>
          </p:spPr>
          <p:txBody>
            <a:bodyPr lIns="50800" tIns="50800" rIns="50800" bIns="50800" rtlCol="0" anchor="ctr"/>
            <a:lstStyle/>
            <a:p>
              <a:pPr algn="ctr">
                <a:lnSpc>
                  <a:spcPts val="2659"/>
                </a:lnSpc>
              </a:pPr>
              <a:endParaRPr/>
            </a:p>
          </p:txBody>
        </p:sp>
      </p:grpSp>
      <p:grpSp>
        <p:nvGrpSpPr>
          <p:cNvPr id="5" name="Group 5"/>
          <p:cNvGrpSpPr/>
          <p:nvPr/>
        </p:nvGrpSpPr>
        <p:grpSpPr>
          <a:xfrm>
            <a:off x="6434302" y="1718135"/>
            <a:ext cx="5421286" cy="7921165"/>
            <a:chOff x="0" y="0"/>
            <a:chExt cx="1427828" cy="2256820"/>
          </a:xfrm>
          <a:solidFill>
            <a:srgbClr val="CC5B60"/>
          </a:solidFill>
        </p:grpSpPr>
        <p:sp>
          <p:nvSpPr>
            <p:cNvPr id="6" name="Freeform 6"/>
            <p:cNvSpPr/>
            <p:nvPr/>
          </p:nvSpPr>
          <p:spPr>
            <a:xfrm>
              <a:off x="0" y="0"/>
              <a:ext cx="1427828" cy="2256820"/>
            </a:xfrm>
            <a:custGeom>
              <a:avLst/>
              <a:gdLst/>
              <a:ahLst/>
              <a:cxnLst/>
              <a:rect l="l" t="t" r="r" b="b"/>
              <a:pathLst>
                <a:path w="1427828" h="2256820">
                  <a:moveTo>
                    <a:pt x="72831" y="0"/>
                  </a:moveTo>
                  <a:lnTo>
                    <a:pt x="1354997" y="0"/>
                  </a:lnTo>
                  <a:cubicBezTo>
                    <a:pt x="1374313" y="0"/>
                    <a:pt x="1392838" y="7673"/>
                    <a:pt x="1406497" y="21332"/>
                  </a:cubicBezTo>
                  <a:cubicBezTo>
                    <a:pt x="1420155" y="34990"/>
                    <a:pt x="1427828" y="53515"/>
                    <a:pt x="1427828" y="72831"/>
                  </a:cubicBezTo>
                  <a:lnTo>
                    <a:pt x="1427828" y="2183989"/>
                  </a:lnTo>
                  <a:cubicBezTo>
                    <a:pt x="1427828" y="2224213"/>
                    <a:pt x="1395221" y="2256820"/>
                    <a:pt x="1354997" y="2256820"/>
                  </a:cubicBezTo>
                  <a:lnTo>
                    <a:pt x="72831" y="2256820"/>
                  </a:lnTo>
                  <a:cubicBezTo>
                    <a:pt x="32608" y="2256820"/>
                    <a:pt x="0" y="2224213"/>
                    <a:pt x="0" y="2183989"/>
                  </a:cubicBezTo>
                  <a:lnTo>
                    <a:pt x="0" y="72831"/>
                  </a:lnTo>
                  <a:cubicBezTo>
                    <a:pt x="0" y="32608"/>
                    <a:pt x="32608" y="0"/>
                    <a:pt x="72831" y="0"/>
                  </a:cubicBezTo>
                  <a:close/>
                </a:path>
              </a:pathLst>
            </a:custGeom>
            <a:grpFill/>
          </p:spPr>
        </p:sp>
        <p:sp>
          <p:nvSpPr>
            <p:cNvPr id="7" name="TextBox 7"/>
            <p:cNvSpPr txBox="1"/>
            <p:nvPr/>
          </p:nvSpPr>
          <p:spPr>
            <a:xfrm>
              <a:off x="0" y="-38100"/>
              <a:ext cx="1427828" cy="2294920"/>
            </a:xfrm>
            <a:prstGeom prst="rect">
              <a:avLst/>
            </a:prstGeom>
            <a:grpFill/>
          </p:spPr>
          <p:txBody>
            <a:bodyPr lIns="50800" tIns="50800" rIns="50800" bIns="50800" rtlCol="0" anchor="ctr"/>
            <a:lstStyle/>
            <a:p>
              <a:pPr algn="ctr">
                <a:lnSpc>
                  <a:spcPts val="2659"/>
                </a:lnSpc>
              </a:pPr>
              <a:endParaRPr/>
            </a:p>
          </p:txBody>
        </p:sp>
      </p:grpSp>
      <p:grpSp>
        <p:nvGrpSpPr>
          <p:cNvPr id="8" name="Group 8"/>
          <p:cNvGrpSpPr/>
          <p:nvPr/>
        </p:nvGrpSpPr>
        <p:grpSpPr>
          <a:xfrm>
            <a:off x="12112762" y="1718135"/>
            <a:ext cx="5794237" cy="7921165"/>
            <a:chOff x="0" y="0"/>
            <a:chExt cx="1427828" cy="2256820"/>
          </a:xfrm>
          <a:solidFill>
            <a:srgbClr val="CC5B60"/>
          </a:solidFill>
        </p:grpSpPr>
        <p:sp>
          <p:nvSpPr>
            <p:cNvPr id="9" name="Freeform 9"/>
            <p:cNvSpPr/>
            <p:nvPr/>
          </p:nvSpPr>
          <p:spPr>
            <a:xfrm>
              <a:off x="0" y="0"/>
              <a:ext cx="1427828" cy="2256820"/>
            </a:xfrm>
            <a:custGeom>
              <a:avLst/>
              <a:gdLst/>
              <a:ahLst/>
              <a:cxnLst/>
              <a:rect l="l" t="t" r="r" b="b"/>
              <a:pathLst>
                <a:path w="1427828" h="2256820">
                  <a:moveTo>
                    <a:pt x="72831" y="0"/>
                  </a:moveTo>
                  <a:lnTo>
                    <a:pt x="1354997" y="0"/>
                  </a:lnTo>
                  <a:cubicBezTo>
                    <a:pt x="1374313" y="0"/>
                    <a:pt x="1392838" y="7673"/>
                    <a:pt x="1406497" y="21332"/>
                  </a:cubicBezTo>
                  <a:cubicBezTo>
                    <a:pt x="1420155" y="34990"/>
                    <a:pt x="1427828" y="53515"/>
                    <a:pt x="1427828" y="72831"/>
                  </a:cubicBezTo>
                  <a:lnTo>
                    <a:pt x="1427828" y="2183989"/>
                  </a:lnTo>
                  <a:cubicBezTo>
                    <a:pt x="1427828" y="2224213"/>
                    <a:pt x="1395221" y="2256820"/>
                    <a:pt x="1354997" y="2256820"/>
                  </a:cubicBezTo>
                  <a:lnTo>
                    <a:pt x="72831" y="2256820"/>
                  </a:lnTo>
                  <a:cubicBezTo>
                    <a:pt x="32608" y="2256820"/>
                    <a:pt x="0" y="2224213"/>
                    <a:pt x="0" y="2183989"/>
                  </a:cubicBezTo>
                  <a:lnTo>
                    <a:pt x="0" y="72831"/>
                  </a:lnTo>
                  <a:cubicBezTo>
                    <a:pt x="0" y="32608"/>
                    <a:pt x="32608" y="0"/>
                    <a:pt x="72831" y="0"/>
                  </a:cubicBezTo>
                  <a:close/>
                </a:path>
              </a:pathLst>
            </a:custGeom>
            <a:grpFill/>
          </p:spPr>
        </p:sp>
        <p:sp>
          <p:nvSpPr>
            <p:cNvPr id="10" name="TextBox 10"/>
            <p:cNvSpPr txBox="1"/>
            <p:nvPr/>
          </p:nvSpPr>
          <p:spPr>
            <a:xfrm>
              <a:off x="0" y="-38100"/>
              <a:ext cx="1427828" cy="2294920"/>
            </a:xfrm>
            <a:prstGeom prst="rect">
              <a:avLst/>
            </a:prstGeom>
            <a:grpFill/>
          </p:spPr>
          <p:txBody>
            <a:bodyPr lIns="50800" tIns="50800" rIns="50800" bIns="50800" rtlCol="0" anchor="ctr"/>
            <a:lstStyle/>
            <a:p>
              <a:pPr algn="ctr">
                <a:lnSpc>
                  <a:spcPts val="2659"/>
                </a:lnSpc>
              </a:pPr>
              <a:endParaRPr/>
            </a:p>
          </p:txBody>
        </p:sp>
      </p:grpSp>
      <p:sp>
        <p:nvSpPr>
          <p:cNvPr id="11" name="Google Shape;275;p7">
            <a:extLst>
              <a:ext uri="{FF2B5EF4-FFF2-40B4-BE49-F238E27FC236}">
                <a16:creationId xmlns:a16="http://schemas.microsoft.com/office/drawing/2014/main" id="{6A07DE8B-8944-A178-6928-34E4DA8E49BE}"/>
              </a:ext>
            </a:extLst>
          </p:cNvPr>
          <p:cNvSpPr txBox="1"/>
          <p:nvPr/>
        </p:nvSpPr>
        <p:spPr>
          <a:xfrm>
            <a:off x="945206" y="226952"/>
            <a:ext cx="10769833" cy="969496"/>
          </a:xfrm>
          <a:prstGeom prst="rect">
            <a:avLst/>
          </a:prstGeom>
          <a:noFill/>
          <a:ln>
            <a:noFill/>
          </a:ln>
        </p:spPr>
        <p:txBody>
          <a:bodyPr spcFirstLastPara="1" wrap="square" lIns="0" tIns="0" rIns="0" bIns="0" anchor="t" anchorCtr="0">
            <a:spAutoFit/>
          </a:bodyPr>
          <a:lstStyle/>
          <a:p>
            <a:pPr marL="0" marR="0" lvl="0" indent="0" algn="l" rtl="0">
              <a:lnSpc>
                <a:spcPct val="139977"/>
              </a:lnSpc>
              <a:spcBef>
                <a:spcPts val="0"/>
              </a:spcBef>
              <a:spcAft>
                <a:spcPts val="0"/>
              </a:spcAft>
              <a:buNone/>
            </a:pPr>
            <a:r>
              <a:rPr lang="sk-SK" sz="4500" b="1" dirty="0" err="1">
                <a:solidFill>
                  <a:schemeClr val="bg1"/>
                </a:solidFill>
                <a:latin typeface="Poppins" panose="00000500000000000000" pitchFamily="2" charset="-18"/>
                <a:cs typeface="Poppins" panose="00000500000000000000" pitchFamily="2" charset="-18"/>
              </a:rPr>
              <a:t>Anwendungen</a:t>
            </a:r>
            <a:r>
              <a:rPr lang="sk-SK" sz="4500" b="1" dirty="0">
                <a:solidFill>
                  <a:schemeClr val="bg1"/>
                </a:solidFill>
                <a:latin typeface="Poppins" panose="00000500000000000000" pitchFamily="2" charset="-18"/>
                <a:cs typeface="Poppins" panose="00000500000000000000" pitchFamily="2" charset="-18"/>
              </a:rPr>
              <a:t> von </a:t>
            </a:r>
            <a:r>
              <a:rPr lang="sk-SK" sz="4500" b="1" dirty="0" err="1">
                <a:solidFill>
                  <a:schemeClr val="bg1"/>
                </a:solidFill>
                <a:latin typeface="Poppins" panose="00000500000000000000" pitchFamily="2" charset="-18"/>
                <a:cs typeface="Poppins" panose="00000500000000000000" pitchFamily="2" charset="-18"/>
              </a:rPr>
              <a:t>Klimatechnik</a:t>
            </a:r>
            <a:endParaRPr sz="4500" b="1" dirty="0">
              <a:solidFill>
                <a:schemeClr val="bg1"/>
              </a:solidFill>
              <a:latin typeface="Poppins" panose="00000500000000000000" pitchFamily="2" charset="-18"/>
              <a:cs typeface="Poppins" panose="00000500000000000000" pitchFamily="2" charset="-18"/>
            </a:endParaRPr>
          </a:p>
        </p:txBody>
      </p:sp>
      <p:sp>
        <p:nvSpPr>
          <p:cNvPr id="12" name="Google Shape;276;p7">
            <a:extLst>
              <a:ext uri="{FF2B5EF4-FFF2-40B4-BE49-F238E27FC236}">
                <a16:creationId xmlns:a16="http://schemas.microsoft.com/office/drawing/2014/main" id="{9568B0F6-E7A0-2A8C-EEAB-E60CF5E8F06E}"/>
              </a:ext>
            </a:extLst>
          </p:cNvPr>
          <p:cNvSpPr txBox="1"/>
          <p:nvPr/>
        </p:nvSpPr>
        <p:spPr>
          <a:xfrm>
            <a:off x="945206" y="1824268"/>
            <a:ext cx="4890300" cy="6894195"/>
          </a:xfrm>
          <a:prstGeom prst="rect">
            <a:avLst/>
          </a:prstGeom>
          <a:noFill/>
          <a:ln>
            <a:noFill/>
          </a:ln>
        </p:spPr>
        <p:txBody>
          <a:bodyPr spcFirstLastPara="1" wrap="square" lIns="0" tIns="0" rIns="0" bIns="0" anchor="t" anchorCtr="0">
            <a:spAutoFit/>
          </a:bodyPr>
          <a:lstStyle/>
          <a:p>
            <a:pPr marL="539749" marR="0" lvl="1" indent="-250888" algn="l" rtl="0">
              <a:lnSpc>
                <a:spcPct val="140016"/>
              </a:lnSpc>
              <a:spcBef>
                <a:spcPts val="0"/>
              </a:spcBef>
              <a:spcAft>
                <a:spcPts val="0"/>
              </a:spcAft>
              <a:buClr>
                <a:srgbClr val="000000"/>
              </a:buClr>
              <a:buSzPts val="2200"/>
              <a:buFont typeface="Arial"/>
              <a:buChar char="•"/>
            </a:pPr>
            <a:r>
              <a:rPr lang="de-DE" sz="2000" b="1" i="0" u="none" strike="noStrike" cap="none" dirty="0">
                <a:solidFill>
                  <a:schemeClr val="bg1"/>
                </a:solidFill>
                <a:latin typeface="Poppins" panose="00000500000000000000" pitchFamily="2" charset="-18"/>
                <a:ea typeface="Open Sans"/>
                <a:cs typeface="Poppins" panose="00000500000000000000" pitchFamily="2" charset="-18"/>
                <a:sym typeface="Open Sans"/>
              </a:rPr>
              <a:t>Wohngebäude</a:t>
            </a:r>
            <a:r>
              <a:rPr lang="de-DE" sz="2000" b="0" i="0" u="none" strike="noStrike" cap="none" dirty="0">
                <a:solidFill>
                  <a:schemeClr val="bg1"/>
                </a:solidFill>
                <a:latin typeface="Poppins" panose="00000500000000000000" pitchFamily="2" charset="-18"/>
                <a:ea typeface="Open Sans"/>
                <a:cs typeface="Poppins" panose="00000500000000000000" pitchFamily="2" charset="-18"/>
                <a:sym typeface="Open Sans"/>
              </a:rPr>
              <a:t>: HVAC-Systeme werden in Häusern und Wohnungen verwendet, um Komfort durch Heizung und Kühlung zu bieten.</a:t>
            </a:r>
          </a:p>
          <a:p>
            <a:pPr marL="631761" marR="0" lvl="1" indent="-342900" algn="l" rtl="0">
              <a:lnSpc>
                <a:spcPct val="140016"/>
              </a:lnSpc>
              <a:spcBef>
                <a:spcPts val="0"/>
              </a:spcBef>
              <a:spcAft>
                <a:spcPts val="0"/>
              </a:spcAft>
              <a:buClr>
                <a:srgbClr val="000000"/>
              </a:buClr>
              <a:buSzPts val="2200"/>
              <a:buFont typeface="Arial" panose="020B0604020202020204" pitchFamily="34" charset="0"/>
              <a:buChar char="•"/>
            </a:pPr>
            <a:r>
              <a:rPr lang="de-DE" sz="2000" b="1" i="0" u="none" strike="noStrike" cap="none" dirty="0">
                <a:solidFill>
                  <a:schemeClr val="bg1"/>
                </a:solidFill>
                <a:latin typeface="Poppins" panose="00000500000000000000" pitchFamily="2" charset="-18"/>
                <a:ea typeface="Open Sans"/>
                <a:cs typeface="Poppins" panose="00000500000000000000" pitchFamily="2" charset="-18"/>
                <a:sym typeface="Open Sans"/>
              </a:rPr>
              <a:t>Gewerbliche Gebäude</a:t>
            </a:r>
            <a:r>
              <a:rPr lang="de-DE" sz="2000" b="0" i="0" u="none" strike="noStrike" cap="none" dirty="0">
                <a:solidFill>
                  <a:schemeClr val="bg1"/>
                </a:solidFill>
                <a:latin typeface="Poppins" panose="00000500000000000000" pitchFamily="2" charset="-18"/>
                <a:ea typeface="Open Sans"/>
                <a:cs typeface="Poppins" panose="00000500000000000000" pitchFamily="2" charset="-18"/>
                <a:sym typeface="Open Sans"/>
              </a:rPr>
              <a:t>: in Bürogebäuden, Einzelhandelsgeschäften, Restaurants und Hotels sind HVAC-Systeme von </a:t>
            </a:r>
            <a:r>
              <a:rPr lang="de-DE" sz="2000" b="0" i="0" u="none" strike="noStrike" cap="none" dirty="0" err="1">
                <a:solidFill>
                  <a:schemeClr val="bg1"/>
                </a:solidFill>
                <a:latin typeface="Poppins" panose="00000500000000000000" pitchFamily="2" charset="-18"/>
                <a:ea typeface="Open Sans"/>
                <a:cs typeface="Poppins" panose="00000500000000000000" pitchFamily="2" charset="-18"/>
                <a:sym typeface="Open Sans"/>
              </a:rPr>
              <a:t>Bedeutung.Industrielle</a:t>
            </a:r>
            <a:endParaRPr lang="de-DE" sz="2000" dirty="0">
              <a:solidFill>
                <a:schemeClr val="bg1"/>
              </a:solidFill>
              <a:latin typeface="Poppins" panose="00000500000000000000" pitchFamily="2" charset="-18"/>
              <a:ea typeface="Open Sans"/>
              <a:cs typeface="Poppins" panose="00000500000000000000" pitchFamily="2" charset="-18"/>
              <a:sym typeface="Open Sans"/>
            </a:endParaRPr>
          </a:p>
          <a:p>
            <a:pPr marL="631761" marR="0" lvl="1" indent="-342900" algn="l" rtl="0">
              <a:lnSpc>
                <a:spcPct val="140016"/>
              </a:lnSpc>
              <a:spcBef>
                <a:spcPts val="0"/>
              </a:spcBef>
              <a:spcAft>
                <a:spcPts val="0"/>
              </a:spcAft>
              <a:buClr>
                <a:srgbClr val="000000"/>
              </a:buClr>
              <a:buSzPts val="2200"/>
              <a:buFont typeface="Arial" panose="020B0604020202020204" pitchFamily="34" charset="0"/>
              <a:buChar char="•"/>
            </a:pPr>
            <a:r>
              <a:rPr lang="de-DE" sz="2000" b="1" i="0" u="none" strike="noStrike" cap="none" dirty="0">
                <a:solidFill>
                  <a:schemeClr val="bg1"/>
                </a:solidFill>
                <a:latin typeface="Poppins" panose="00000500000000000000" pitchFamily="2" charset="-18"/>
                <a:ea typeface="Open Sans"/>
                <a:cs typeface="Poppins" panose="00000500000000000000" pitchFamily="2" charset="-18"/>
                <a:sym typeface="Open Sans"/>
              </a:rPr>
              <a:t>Einrichtungen: </a:t>
            </a:r>
            <a:r>
              <a:rPr lang="de-DE" sz="2000" b="0" i="0" u="none" strike="noStrike" cap="none" dirty="0">
                <a:solidFill>
                  <a:schemeClr val="bg1"/>
                </a:solidFill>
                <a:latin typeface="Poppins" panose="00000500000000000000" pitchFamily="2" charset="-18"/>
                <a:ea typeface="Open Sans"/>
                <a:cs typeface="Poppins" panose="00000500000000000000" pitchFamily="2" charset="-18"/>
                <a:sym typeface="Open Sans"/>
              </a:rPr>
              <a:t>Industrielle Gebäude, Lagerhäuser und Fabriken benötigen oft spezialisierte Temperatur- und Feuchtigkeitskontrolle.</a:t>
            </a:r>
            <a:endParaRPr lang="en-US" sz="2000" dirty="0">
              <a:solidFill>
                <a:schemeClr val="bg1"/>
              </a:solidFill>
              <a:latin typeface="Poppins" panose="00000500000000000000" pitchFamily="2" charset="-18"/>
              <a:cs typeface="Poppins" panose="00000500000000000000" pitchFamily="2" charset="-18"/>
            </a:endParaRPr>
          </a:p>
        </p:txBody>
      </p:sp>
      <p:sp>
        <p:nvSpPr>
          <p:cNvPr id="13" name="Google Shape;277;p7">
            <a:extLst>
              <a:ext uri="{FF2B5EF4-FFF2-40B4-BE49-F238E27FC236}">
                <a16:creationId xmlns:a16="http://schemas.microsoft.com/office/drawing/2014/main" id="{2EC4FE98-92B0-01AF-2768-345E737FE371}"/>
              </a:ext>
            </a:extLst>
          </p:cNvPr>
          <p:cNvSpPr txBox="1"/>
          <p:nvPr/>
        </p:nvSpPr>
        <p:spPr>
          <a:xfrm>
            <a:off x="6503120" y="1824268"/>
            <a:ext cx="5243700" cy="6894195"/>
          </a:xfrm>
          <a:prstGeom prst="rect">
            <a:avLst/>
          </a:prstGeom>
          <a:noFill/>
          <a:ln>
            <a:noFill/>
          </a:ln>
        </p:spPr>
        <p:txBody>
          <a:bodyPr spcFirstLastPara="1" wrap="square" lIns="0" tIns="0" rIns="0" bIns="0" anchor="t" anchorCtr="0">
            <a:spAutoFit/>
          </a:bodyPr>
          <a:lstStyle/>
          <a:p>
            <a:pPr marL="631761" marR="0" lvl="1" indent="-342900" algn="l" rtl="0">
              <a:lnSpc>
                <a:spcPct val="140016"/>
              </a:lnSpc>
              <a:spcBef>
                <a:spcPts val="0"/>
              </a:spcBef>
              <a:spcAft>
                <a:spcPts val="0"/>
              </a:spcAft>
              <a:buClr>
                <a:srgbClr val="000000"/>
              </a:buClr>
              <a:buSzPts val="2200"/>
              <a:buFont typeface="Arial" panose="020B0604020202020204" pitchFamily="34" charset="0"/>
              <a:buChar char="•"/>
            </a:pPr>
            <a:r>
              <a:rPr lang="de-DE" sz="2000" b="1" dirty="0">
                <a:solidFill>
                  <a:schemeClr val="bg1"/>
                </a:solidFill>
                <a:latin typeface="Poppins" panose="00000500000000000000" pitchFamily="2" charset="-18"/>
                <a:cs typeface="Poppins" panose="00000500000000000000" pitchFamily="2" charset="-18"/>
              </a:rPr>
              <a:t>Bildungseinrichtungen</a:t>
            </a:r>
            <a:r>
              <a:rPr lang="de-DE" sz="2000" dirty="0">
                <a:solidFill>
                  <a:schemeClr val="bg1"/>
                </a:solidFill>
                <a:latin typeface="Poppins" panose="00000500000000000000" pitchFamily="2" charset="-18"/>
                <a:cs typeface="Poppins" panose="00000500000000000000" pitchFamily="2" charset="-18"/>
              </a:rPr>
              <a:t>: Schulen, Hochschulen und Universitäten nutzen HVAC-Systeme, um Komfort für Schüler, Lehrer und Personal zu gewährleisten.</a:t>
            </a:r>
          </a:p>
          <a:p>
            <a:pPr marL="631761" marR="0" lvl="1" indent="-342900" algn="l" rtl="0">
              <a:lnSpc>
                <a:spcPct val="140016"/>
              </a:lnSpc>
              <a:spcBef>
                <a:spcPts val="0"/>
              </a:spcBef>
              <a:spcAft>
                <a:spcPts val="0"/>
              </a:spcAft>
              <a:buClr>
                <a:srgbClr val="000000"/>
              </a:buClr>
              <a:buSzPts val="2200"/>
              <a:buFont typeface="Arial" panose="020B0604020202020204" pitchFamily="34" charset="0"/>
              <a:buChar char="•"/>
            </a:pPr>
            <a:r>
              <a:rPr lang="de-DE" sz="2000" b="1" dirty="0">
                <a:solidFill>
                  <a:schemeClr val="bg1"/>
                </a:solidFill>
                <a:latin typeface="Poppins" panose="00000500000000000000" pitchFamily="2" charset="-18"/>
                <a:cs typeface="Poppins" panose="00000500000000000000" pitchFamily="2" charset="-18"/>
              </a:rPr>
              <a:t>Krankenhäuser:</a:t>
            </a:r>
            <a:r>
              <a:rPr lang="de-DE" sz="2000" dirty="0">
                <a:solidFill>
                  <a:schemeClr val="bg1"/>
                </a:solidFill>
                <a:latin typeface="Poppins" panose="00000500000000000000" pitchFamily="2" charset="-18"/>
                <a:cs typeface="Poppins" panose="00000500000000000000" pitchFamily="2" charset="-18"/>
              </a:rPr>
              <a:t> HVAC-Systeme steuern Temperatur, Feuchtigkeit und Luftqualität, um Patientenkomfort zu gewährleisten, die Ausbreitung von Keimen zu verhindern und Operationssäle und Labore steril zu halten.</a:t>
            </a:r>
          </a:p>
          <a:p>
            <a:pPr marL="631761" marR="0" lvl="1" indent="-342900" algn="l" rtl="0">
              <a:lnSpc>
                <a:spcPct val="140016"/>
              </a:lnSpc>
              <a:spcBef>
                <a:spcPts val="0"/>
              </a:spcBef>
              <a:spcAft>
                <a:spcPts val="0"/>
              </a:spcAft>
              <a:buClr>
                <a:srgbClr val="000000"/>
              </a:buClr>
              <a:buSzPts val="2200"/>
              <a:buFont typeface="Arial" panose="020B0604020202020204" pitchFamily="34" charset="0"/>
              <a:buChar char="•"/>
            </a:pPr>
            <a:r>
              <a:rPr lang="de-DE" sz="2000" b="1" dirty="0">
                <a:solidFill>
                  <a:schemeClr val="bg1"/>
                </a:solidFill>
                <a:latin typeface="Poppins" panose="00000500000000000000" pitchFamily="2" charset="-18"/>
                <a:cs typeface="Poppins" panose="00000500000000000000" pitchFamily="2" charset="-18"/>
              </a:rPr>
              <a:t>Rechenzentren:</a:t>
            </a:r>
            <a:r>
              <a:rPr lang="de-DE" sz="2000" dirty="0">
                <a:solidFill>
                  <a:schemeClr val="bg1"/>
                </a:solidFill>
                <a:latin typeface="Poppins" panose="00000500000000000000" pitchFamily="2" charset="-18"/>
                <a:cs typeface="Poppins" panose="00000500000000000000" pitchFamily="2" charset="-18"/>
              </a:rPr>
              <a:t> Präzise Kühlung durch HVAC ist entscheidend, um die Ausrüstung in Rechenzentren vor Überhitzung zu schützen.</a:t>
            </a:r>
            <a:endParaRPr sz="2000" dirty="0">
              <a:solidFill>
                <a:schemeClr val="bg1"/>
              </a:solidFill>
              <a:latin typeface="Poppins" panose="00000500000000000000" pitchFamily="2" charset="-18"/>
              <a:cs typeface="Poppins" panose="00000500000000000000" pitchFamily="2" charset="-18"/>
            </a:endParaRPr>
          </a:p>
        </p:txBody>
      </p:sp>
      <p:sp>
        <p:nvSpPr>
          <p:cNvPr id="14" name="Google Shape;278;p7">
            <a:extLst>
              <a:ext uri="{FF2B5EF4-FFF2-40B4-BE49-F238E27FC236}">
                <a16:creationId xmlns:a16="http://schemas.microsoft.com/office/drawing/2014/main" id="{6C463E0E-ED34-1CB7-0706-F7A2464DA2CB}"/>
              </a:ext>
            </a:extLst>
          </p:cNvPr>
          <p:cNvSpPr txBox="1"/>
          <p:nvPr/>
        </p:nvSpPr>
        <p:spPr>
          <a:xfrm>
            <a:off x="12218612" y="1824268"/>
            <a:ext cx="5243700" cy="6894195"/>
          </a:xfrm>
          <a:prstGeom prst="rect">
            <a:avLst/>
          </a:prstGeom>
          <a:noFill/>
          <a:ln>
            <a:noFill/>
          </a:ln>
        </p:spPr>
        <p:txBody>
          <a:bodyPr spcFirstLastPara="1" wrap="square" lIns="0" tIns="0" rIns="0" bIns="0" anchor="t" anchorCtr="0">
            <a:spAutoFit/>
          </a:bodyPr>
          <a:lstStyle/>
          <a:p>
            <a:pPr marL="539749" marR="0" lvl="1" indent="-250888" algn="l" rtl="0">
              <a:lnSpc>
                <a:spcPct val="140016"/>
              </a:lnSpc>
              <a:spcBef>
                <a:spcPts val="0"/>
              </a:spcBef>
              <a:spcAft>
                <a:spcPts val="0"/>
              </a:spcAft>
              <a:buClr>
                <a:srgbClr val="000000"/>
              </a:buClr>
              <a:buSzPts val="2200"/>
              <a:buFont typeface="Arial"/>
              <a:buChar char="•"/>
            </a:pPr>
            <a:r>
              <a:rPr lang="de-DE" sz="2000" b="1" dirty="0">
                <a:solidFill>
                  <a:schemeClr val="bg1"/>
                </a:solidFill>
                <a:latin typeface="Poppins" panose="00000500000000000000" pitchFamily="2" charset="-18"/>
                <a:cs typeface="Poppins" panose="00000500000000000000" pitchFamily="2" charset="-18"/>
              </a:rPr>
              <a:t>Labore und Forschungseinrichtungen: </a:t>
            </a:r>
            <a:r>
              <a:rPr lang="de-DE" sz="2000" dirty="0">
                <a:solidFill>
                  <a:schemeClr val="bg1"/>
                </a:solidFill>
                <a:latin typeface="Poppins" panose="00000500000000000000" pitchFamily="2" charset="-18"/>
                <a:cs typeface="Poppins" panose="00000500000000000000" pitchFamily="2" charset="-18"/>
              </a:rPr>
              <a:t>HVAC-Systeme bieten genaue Klimakontrolle, um wissenschaftliche Forschung zu unterstützen und die Integrität von Proben zu gewährleisten.</a:t>
            </a:r>
          </a:p>
          <a:p>
            <a:pPr marL="539749" marR="0" lvl="1" indent="-250888" algn="l" rtl="0">
              <a:lnSpc>
                <a:spcPct val="140016"/>
              </a:lnSpc>
              <a:spcBef>
                <a:spcPts val="0"/>
              </a:spcBef>
              <a:spcAft>
                <a:spcPts val="0"/>
              </a:spcAft>
              <a:buClr>
                <a:srgbClr val="000000"/>
              </a:buClr>
              <a:buSzPts val="2200"/>
              <a:buFont typeface="Arial"/>
              <a:buChar char="•"/>
            </a:pPr>
            <a:r>
              <a:rPr lang="de-DE" sz="2000" b="1" dirty="0">
                <a:solidFill>
                  <a:schemeClr val="bg1"/>
                </a:solidFill>
                <a:latin typeface="Poppins" panose="00000500000000000000" pitchFamily="2" charset="-18"/>
                <a:cs typeface="Poppins" panose="00000500000000000000" pitchFamily="2" charset="-18"/>
              </a:rPr>
              <a:t>Gastgewerbe: </a:t>
            </a:r>
            <a:r>
              <a:rPr lang="de-DE" sz="2000" dirty="0">
                <a:solidFill>
                  <a:schemeClr val="bg1"/>
                </a:solidFill>
                <a:latin typeface="Poppins" panose="00000500000000000000" pitchFamily="2" charset="-18"/>
                <a:cs typeface="Poppins" panose="00000500000000000000" pitchFamily="2" charset="-18"/>
              </a:rPr>
              <a:t>Hotels, Resorts und ähnliche Einrichtungen nutzen HVAC-Systeme, um komfortable Zimmer, Gemeinschaftsbereiche und Speiseräume zu schaffen.</a:t>
            </a:r>
          </a:p>
          <a:p>
            <a:pPr marL="539749" marR="0" lvl="1" indent="-250888" algn="l" rtl="0">
              <a:lnSpc>
                <a:spcPct val="140016"/>
              </a:lnSpc>
              <a:spcBef>
                <a:spcPts val="0"/>
              </a:spcBef>
              <a:spcAft>
                <a:spcPts val="0"/>
              </a:spcAft>
              <a:buClr>
                <a:srgbClr val="000000"/>
              </a:buClr>
              <a:buSzPts val="2200"/>
              <a:buFont typeface="Arial"/>
              <a:buChar char="•"/>
            </a:pPr>
            <a:r>
              <a:rPr lang="de-DE" sz="2000" b="1" dirty="0">
                <a:solidFill>
                  <a:schemeClr val="bg1"/>
                </a:solidFill>
                <a:latin typeface="Poppins" panose="00000500000000000000" pitchFamily="2" charset="-18"/>
                <a:cs typeface="Poppins" panose="00000500000000000000" pitchFamily="2" charset="-18"/>
              </a:rPr>
              <a:t>Transport:</a:t>
            </a:r>
            <a:r>
              <a:rPr lang="de-DE" sz="2000" dirty="0">
                <a:solidFill>
                  <a:schemeClr val="bg1"/>
                </a:solidFill>
                <a:latin typeface="Poppins" panose="00000500000000000000" pitchFamily="2" charset="-18"/>
                <a:cs typeface="Poppins" panose="00000500000000000000" pitchFamily="2" charset="-18"/>
              </a:rPr>
              <a:t> Züge, Busse und andere Transportmittel halten die Passagiere mit HVAC-Systemen komfortabel.</a:t>
            </a:r>
            <a:endParaRPr sz="2000" dirty="0">
              <a:solidFill>
                <a:schemeClr val="bg1"/>
              </a:solidFill>
              <a:latin typeface="Poppins" panose="00000500000000000000" pitchFamily="2" charset="-18"/>
              <a:cs typeface="Poppins" panose="00000500000000000000" pitchFamily="2" charset="-18"/>
            </a:endParaRPr>
          </a:p>
        </p:txBody>
      </p:sp>
      <p:sp>
        <p:nvSpPr>
          <p:cNvPr id="15" name="Freeform 21">
            <a:extLst>
              <a:ext uri="{FF2B5EF4-FFF2-40B4-BE49-F238E27FC236}">
                <a16:creationId xmlns:a16="http://schemas.microsoft.com/office/drawing/2014/main" id="{623D2733-587E-DB34-D337-34D5DFDE2A6B}"/>
              </a:ext>
            </a:extLst>
          </p:cNvPr>
          <p:cNvSpPr/>
          <p:nvPr/>
        </p:nvSpPr>
        <p:spPr>
          <a:xfrm>
            <a:off x="12115367" y="-220069"/>
            <a:ext cx="2329976" cy="2031179"/>
          </a:xfrm>
          <a:custGeom>
            <a:avLst/>
            <a:gdLst/>
            <a:ahLst/>
            <a:cxnLst/>
            <a:rect l="l" t="t" r="r" b="b"/>
            <a:pathLst>
              <a:path w="2378685" h="2378685">
                <a:moveTo>
                  <a:pt x="0" y="0"/>
                </a:moveTo>
                <a:lnTo>
                  <a:pt x="2378684" y="0"/>
                </a:lnTo>
                <a:lnTo>
                  <a:pt x="2378684" y="2378685"/>
                </a:lnTo>
                <a:lnTo>
                  <a:pt x="0" y="2378685"/>
                </a:lnTo>
                <a:lnTo>
                  <a:pt x="0" y="0"/>
                </a:lnTo>
                <a:close/>
              </a:path>
            </a:pathLst>
          </a:custGeom>
          <a:blipFill>
            <a:blip r:embed="rId2"/>
            <a:stretch>
              <a:fillRect/>
            </a:stretch>
          </a:blipFill>
        </p:spPr>
      </p:sp>
      <p:pic>
        <p:nvPicPr>
          <p:cNvPr id="16" name="Obrázok 15">
            <a:extLst>
              <a:ext uri="{FF2B5EF4-FFF2-40B4-BE49-F238E27FC236}">
                <a16:creationId xmlns:a16="http://schemas.microsoft.com/office/drawing/2014/main" id="{033DFE13-CBE7-E092-0AF4-12F20E0F3A3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4495400" y="229784"/>
            <a:ext cx="3106800" cy="684317"/>
          </a:xfrm>
          <a:prstGeom prst="rect">
            <a:avLst/>
          </a:prstGeom>
        </p:spPr>
      </p:pic>
      <p:pic>
        <p:nvPicPr>
          <p:cNvPr id="17" name="Obrázok 16">
            <a:extLst>
              <a:ext uri="{FF2B5EF4-FFF2-40B4-BE49-F238E27FC236}">
                <a16:creationId xmlns:a16="http://schemas.microsoft.com/office/drawing/2014/main" id="{65629D40-7604-8760-96DD-69FA73FFB358}"/>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4253973" y="204735"/>
            <a:ext cx="3500627" cy="734415"/>
          </a:xfrm>
          <a:prstGeom prst="rect">
            <a:avLst/>
          </a:prstGeom>
        </p:spPr>
      </p:pic>
    </p:spTree>
    <p:extLst>
      <p:ext uri="{BB962C8B-B14F-4D97-AF65-F5344CB8AC3E}">
        <p14:creationId xmlns:p14="http://schemas.microsoft.com/office/powerpoint/2010/main" val="181671119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5" name="Group 2">
            <a:extLst>
              <a:ext uri="{FF2B5EF4-FFF2-40B4-BE49-F238E27FC236}">
                <a16:creationId xmlns:a16="http://schemas.microsoft.com/office/drawing/2014/main" id="{9795C440-44B3-4E26-D9D0-C2684F6F0CD7}"/>
              </a:ext>
            </a:extLst>
          </p:cNvPr>
          <p:cNvGrpSpPr/>
          <p:nvPr/>
        </p:nvGrpSpPr>
        <p:grpSpPr>
          <a:xfrm>
            <a:off x="0" y="144554"/>
            <a:ext cx="12192000" cy="10172700"/>
            <a:chOff x="0" y="0"/>
            <a:chExt cx="3737049" cy="2709333"/>
          </a:xfrm>
          <a:solidFill>
            <a:srgbClr val="CC5B60"/>
          </a:solidFill>
        </p:grpSpPr>
        <p:sp>
          <p:nvSpPr>
            <p:cNvPr id="16" name="Freeform 3">
              <a:extLst>
                <a:ext uri="{FF2B5EF4-FFF2-40B4-BE49-F238E27FC236}">
                  <a16:creationId xmlns:a16="http://schemas.microsoft.com/office/drawing/2014/main" id="{05DBFC26-2528-282D-3F97-F3C1443B48BF}"/>
                </a:ext>
              </a:extLst>
            </p:cNvPr>
            <p:cNvSpPr/>
            <p:nvPr/>
          </p:nvSpPr>
          <p:spPr>
            <a:xfrm>
              <a:off x="0" y="0"/>
              <a:ext cx="3737049" cy="2709333"/>
            </a:xfrm>
            <a:custGeom>
              <a:avLst/>
              <a:gdLst/>
              <a:ahLst/>
              <a:cxnLst/>
              <a:rect l="l" t="t" r="r" b="b"/>
              <a:pathLst>
                <a:path w="3737049" h="2709333">
                  <a:moveTo>
                    <a:pt x="0" y="0"/>
                  </a:moveTo>
                  <a:lnTo>
                    <a:pt x="3737049" y="0"/>
                  </a:lnTo>
                  <a:lnTo>
                    <a:pt x="3737049" y="2709333"/>
                  </a:lnTo>
                  <a:lnTo>
                    <a:pt x="0" y="2709333"/>
                  </a:lnTo>
                  <a:close/>
                </a:path>
              </a:pathLst>
            </a:custGeom>
            <a:grpFill/>
          </p:spPr>
        </p:sp>
        <p:sp>
          <p:nvSpPr>
            <p:cNvPr id="17" name="TextBox 4">
              <a:extLst>
                <a:ext uri="{FF2B5EF4-FFF2-40B4-BE49-F238E27FC236}">
                  <a16:creationId xmlns:a16="http://schemas.microsoft.com/office/drawing/2014/main" id="{6F062555-1E9E-F42F-5BDD-0E97BE03AAA1}"/>
                </a:ext>
              </a:extLst>
            </p:cNvPr>
            <p:cNvSpPr txBox="1"/>
            <p:nvPr/>
          </p:nvSpPr>
          <p:spPr>
            <a:xfrm>
              <a:off x="0" y="-38100"/>
              <a:ext cx="3737049" cy="2747433"/>
            </a:xfrm>
            <a:prstGeom prst="rect">
              <a:avLst/>
            </a:prstGeom>
            <a:grpFill/>
          </p:spPr>
          <p:txBody>
            <a:bodyPr lIns="50800" tIns="50800" rIns="50800" bIns="50800" rtlCol="0" anchor="ctr"/>
            <a:lstStyle/>
            <a:p>
              <a:pPr algn="ctr">
                <a:lnSpc>
                  <a:spcPts val="2659"/>
                </a:lnSpc>
              </a:pPr>
              <a:endParaRPr/>
            </a:p>
          </p:txBody>
        </p:sp>
      </p:grpSp>
      <p:sp>
        <p:nvSpPr>
          <p:cNvPr id="5" name="AutoShape 5"/>
          <p:cNvSpPr/>
          <p:nvPr/>
        </p:nvSpPr>
        <p:spPr>
          <a:xfrm>
            <a:off x="540935" y="2518963"/>
            <a:ext cx="1310100" cy="0"/>
          </a:xfrm>
          <a:prstGeom prst="line">
            <a:avLst/>
          </a:prstGeom>
          <a:ln w="95250" cap="flat">
            <a:solidFill>
              <a:srgbClr val="FFFFFF"/>
            </a:solidFill>
            <a:prstDash val="solid"/>
            <a:headEnd type="none" w="sm" len="sm"/>
            <a:tailEnd type="none" w="sm" len="sm"/>
          </a:ln>
        </p:spPr>
      </p:sp>
      <p:pic>
        <p:nvPicPr>
          <p:cNvPr id="19" name="Obrázok 18">
            <a:extLst>
              <a:ext uri="{FF2B5EF4-FFF2-40B4-BE49-F238E27FC236}">
                <a16:creationId xmlns:a16="http://schemas.microsoft.com/office/drawing/2014/main" id="{BD2042F5-592D-A10E-0B81-AC0C1EDC39BF}"/>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234800" y="2574767"/>
            <a:ext cx="7347600" cy="7347600"/>
          </a:xfrm>
          <a:prstGeom prst="rect">
            <a:avLst/>
          </a:prstGeom>
        </p:spPr>
      </p:pic>
      <p:sp>
        <p:nvSpPr>
          <p:cNvPr id="2" name="Google Shape;290;p8">
            <a:extLst>
              <a:ext uri="{FF2B5EF4-FFF2-40B4-BE49-F238E27FC236}">
                <a16:creationId xmlns:a16="http://schemas.microsoft.com/office/drawing/2014/main" id="{38F48D0B-81F9-8861-EF84-47EE632E069A}"/>
              </a:ext>
            </a:extLst>
          </p:cNvPr>
          <p:cNvSpPr txBox="1"/>
          <p:nvPr/>
        </p:nvSpPr>
        <p:spPr>
          <a:xfrm>
            <a:off x="540934" y="653105"/>
            <a:ext cx="10294705" cy="1938992"/>
          </a:xfrm>
          <a:prstGeom prst="rect">
            <a:avLst/>
          </a:prstGeom>
          <a:noFill/>
          <a:ln>
            <a:noFill/>
          </a:ln>
        </p:spPr>
        <p:txBody>
          <a:bodyPr spcFirstLastPara="1" wrap="square" lIns="0" tIns="0" rIns="0" bIns="0" anchor="t" anchorCtr="0">
            <a:spAutoFit/>
          </a:bodyPr>
          <a:lstStyle/>
          <a:p>
            <a:pPr>
              <a:lnSpc>
                <a:spcPct val="139977"/>
              </a:lnSpc>
            </a:pPr>
            <a:r>
              <a:rPr lang="en-US" sz="4500" b="1" i="0" u="none" strike="noStrike" cap="none" dirty="0" err="1">
                <a:solidFill>
                  <a:schemeClr val="bg1"/>
                </a:solidFill>
                <a:latin typeface="Poppins" panose="00000500000000000000" pitchFamily="2" charset="-18"/>
                <a:ea typeface="Open Sans"/>
                <a:cs typeface="Poppins" panose="00000500000000000000" pitchFamily="2" charset="-18"/>
                <a:sym typeface="Open Sans"/>
              </a:rPr>
              <a:t>Standardkomponenten</a:t>
            </a:r>
            <a:r>
              <a:rPr lang="en-US" sz="4500" b="1" i="0" u="none" strike="noStrike" cap="none" dirty="0">
                <a:solidFill>
                  <a:schemeClr val="bg1"/>
                </a:solidFill>
                <a:latin typeface="Poppins" panose="00000500000000000000" pitchFamily="2" charset="-18"/>
                <a:ea typeface="Open Sans"/>
                <a:cs typeface="Poppins" panose="00000500000000000000" pitchFamily="2" charset="-18"/>
                <a:sym typeface="Open Sans"/>
              </a:rPr>
              <a:t> von </a:t>
            </a:r>
            <a:endParaRPr lang="sk-SK" sz="4500" b="1" dirty="0">
              <a:solidFill>
                <a:schemeClr val="bg1"/>
              </a:solidFill>
              <a:latin typeface="Poppins" panose="00000500000000000000" pitchFamily="2" charset="-18"/>
              <a:ea typeface="Open Sans"/>
              <a:cs typeface="Poppins" panose="00000500000000000000" pitchFamily="2" charset="-18"/>
              <a:sym typeface="Open Sans"/>
            </a:endParaRPr>
          </a:p>
          <a:p>
            <a:pPr>
              <a:lnSpc>
                <a:spcPct val="139977"/>
              </a:lnSpc>
            </a:pPr>
            <a:r>
              <a:rPr lang="sk-SK" sz="4500" b="1" dirty="0" err="1">
                <a:solidFill>
                  <a:schemeClr val="bg1"/>
                </a:solidFill>
                <a:latin typeface="Poppins" panose="00000500000000000000" pitchFamily="2" charset="-18"/>
                <a:ea typeface="Open Sans"/>
                <a:cs typeface="Poppins" panose="00000500000000000000" pitchFamily="2" charset="-18"/>
                <a:sym typeface="Open Sans"/>
              </a:rPr>
              <a:t>Klimatechnik</a:t>
            </a:r>
            <a:endParaRPr lang="en-US" sz="4500" b="1" dirty="0">
              <a:solidFill>
                <a:schemeClr val="bg1"/>
              </a:solidFill>
              <a:latin typeface="Poppins" panose="00000500000000000000" pitchFamily="2" charset="-18"/>
              <a:cs typeface="Poppins" panose="00000500000000000000" pitchFamily="2" charset="-18"/>
            </a:endParaRPr>
          </a:p>
        </p:txBody>
      </p:sp>
      <p:sp>
        <p:nvSpPr>
          <p:cNvPr id="3" name="Google Shape;291;p8">
            <a:extLst>
              <a:ext uri="{FF2B5EF4-FFF2-40B4-BE49-F238E27FC236}">
                <a16:creationId xmlns:a16="http://schemas.microsoft.com/office/drawing/2014/main" id="{FD9370D9-90FC-AC7F-EE34-01CE08C13084}"/>
              </a:ext>
            </a:extLst>
          </p:cNvPr>
          <p:cNvSpPr txBox="1"/>
          <p:nvPr/>
        </p:nvSpPr>
        <p:spPr>
          <a:xfrm>
            <a:off x="628432" y="5308616"/>
            <a:ext cx="3410168" cy="1206484"/>
          </a:xfrm>
          <a:prstGeom prst="rect">
            <a:avLst/>
          </a:prstGeom>
          <a:noFill/>
          <a:ln>
            <a:noFill/>
          </a:ln>
        </p:spPr>
        <p:txBody>
          <a:bodyPr spcFirstLastPara="1" wrap="square" lIns="0" tIns="0" rIns="0" bIns="0" anchor="t" anchorCtr="0">
            <a:spAutoFit/>
          </a:bodyPr>
          <a:lstStyle/>
          <a:p>
            <a:pPr marL="0" marR="0" lvl="0" indent="0" algn="ctr" rtl="0">
              <a:lnSpc>
                <a:spcPct val="140016"/>
              </a:lnSpc>
              <a:spcBef>
                <a:spcPts val="0"/>
              </a:spcBef>
              <a:spcAft>
                <a:spcPts val="0"/>
              </a:spcAft>
              <a:buNone/>
            </a:pPr>
            <a:r>
              <a:rPr lang="sk-SK" sz="2800" b="1" dirty="0" err="1">
                <a:solidFill>
                  <a:schemeClr val="bg1"/>
                </a:solidFill>
                <a:latin typeface="Poppins" panose="00000500000000000000" pitchFamily="2" charset="-18"/>
                <a:cs typeface="Poppins" panose="00000500000000000000" pitchFamily="2" charset="-18"/>
              </a:rPr>
              <a:t>Luftaufbereitungssystem</a:t>
            </a:r>
            <a:endParaRPr sz="2800" b="1" dirty="0">
              <a:solidFill>
                <a:schemeClr val="bg1"/>
              </a:solidFill>
              <a:latin typeface="Poppins" panose="00000500000000000000" pitchFamily="2" charset="-18"/>
              <a:cs typeface="Poppins" panose="00000500000000000000" pitchFamily="2" charset="-18"/>
            </a:endParaRPr>
          </a:p>
        </p:txBody>
      </p:sp>
      <p:sp>
        <p:nvSpPr>
          <p:cNvPr id="4" name="Freeform 21">
            <a:extLst>
              <a:ext uri="{FF2B5EF4-FFF2-40B4-BE49-F238E27FC236}">
                <a16:creationId xmlns:a16="http://schemas.microsoft.com/office/drawing/2014/main" id="{F0F6E95D-74E2-59E5-B966-7210F02CB8F7}"/>
              </a:ext>
            </a:extLst>
          </p:cNvPr>
          <p:cNvSpPr/>
          <p:nvPr/>
        </p:nvSpPr>
        <p:spPr>
          <a:xfrm>
            <a:off x="12115367" y="-220069"/>
            <a:ext cx="2329976" cy="2031179"/>
          </a:xfrm>
          <a:custGeom>
            <a:avLst/>
            <a:gdLst/>
            <a:ahLst/>
            <a:cxnLst/>
            <a:rect l="l" t="t" r="r" b="b"/>
            <a:pathLst>
              <a:path w="2378685" h="2378685">
                <a:moveTo>
                  <a:pt x="0" y="0"/>
                </a:moveTo>
                <a:lnTo>
                  <a:pt x="2378684" y="0"/>
                </a:lnTo>
                <a:lnTo>
                  <a:pt x="2378684" y="2378685"/>
                </a:lnTo>
                <a:lnTo>
                  <a:pt x="0" y="2378685"/>
                </a:lnTo>
                <a:lnTo>
                  <a:pt x="0" y="0"/>
                </a:lnTo>
                <a:close/>
              </a:path>
            </a:pathLst>
          </a:custGeom>
          <a:blipFill>
            <a:blip r:embed="rId3"/>
            <a:stretch>
              <a:fillRect/>
            </a:stretch>
          </a:blipFill>
        </p:spPr>
      </p:sp>
      <p:pic>
        <p:nvPicPr>
          <p:cNvPr id="6" name="Obrázok 5">
            <a:extLst>
              <a:ext uri="{FF2B5EF4-FFF2-40B4-BE49-F238E27FC236}">
                <a16:creationId xmlns:a16="http://schemas.microsoft.com/office/drawing/2014/main" id="{BE09481D-7A1C-1CA1-9ECF-A1899B33F88E}"/>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4495400" y="229784"/>
            <a:ext cx="3106800" cy="684317"/>
          </a:xfrm>
          <a:prstGeom prst="rect">
            <a:avLst/>
          </a:prstGeom>
        </p:spPr>
      </p:pic>
      <p:pic>
        <p:nvPicPr>
          <p:cNvPr id="7" name="Obrázok 6">
            <a:extLst>
              <a:ext uri="{FF2B5EF4-FFF2-40B4-BE49-F238E27FC236}">
                <a16:creationId xmlns:a16="http://schemas.microsoft.com/office/drawing/2014/main" id="{E3EF91C8-953E-5C1A-359D-D85776A82B8B}"/>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4253973" y="204735"/>
            <a:ext cx="3500627" cy="734415"/>
          </a:xfrm>
          <a:prstGeom prst="rect">
            <a:avLst/>
          </a:prstGeom>
        </p:spPr>
      </p:pic>
    </p:spTree>
    <p:extLst>
      <p:ext uri="{BB962C8B-B14F-4D97-AF65-F5344CB8AC3E}">
        <p14:creationId xmlns:p14="http://schemas.microsoft.com/office/powerpoint/2010/main" val="169237338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0" y="139830"/>
            <a:ext cx="7088749" cy="10147170"/>
            <a:chOff x="0" y="0"/>
            <a:chExt cx="1866996" cy="2709333"/>
          </a:xfrm>
          <a:solidFill>
            <a:srgbClr val="CC5B60"/>
          </a:solidFill>
        </p:grpSpPr>
        <p:sp>
          <p:nvSpPr>
            <p:cNvPr id="3" name="Freeform 3"/>
            <p:cNvSpPr/>
            <p:nvPr/>
          </p:nvSpPr>
          <p:spPr>
            <a:xfrm>
              <a:off x="0" y="0"/>
              <a:ext cx="1866996" cy="2709333"/>
            </a:xfrm>
            <a:custGeom>
              <a:avLst/>
              <a:gdLst/>
              <a:ahLst/>
              <a:cxnLst/>
              <a:rect l="l" t="t" r="r" b="b"/>
              <a:pathLst>
                <a:path w="1866996" h="2709333">
                  <a:moveTo>
                    <a:pt x="0" y="0"/>
                  </a:moveTo>
                  <a:lnTo>
                    <a:pt x="1866996" y="0"/>
                  </a:lnTo>
                  <a:lnTo>
                    <a:pt x="1866996" y="2709333"/>
                  </a:lnTo>
                  <a:lnTo>
                    <a:pt x="0" y="2709333"/>
                  </a:lnTo>
                  <a:close/>
                </a:path>
              </a:pathLst>
            </a:custGeom>
            <a:grpFill/>
          </p:spPr>
        </p:sp>
        <p:sp>
          <p:nvSpPr>
            <p:cNvPr id="4" name="TextBox 4"/>
            <p:cNvSpPr txBox="1"/>
            <p:nvPr/>
          </p:nvSpPr>
          <p:spPr>
            <a:xfrm>
              <a:off x="0" y="-38100"/>
              <a:ext cx="1866996" cy="2747433"/>
            </a:xfrm>
            <a:prstGeom prst="rect">
              <a:avLst/>
            </a:prstGeom>
            <a:grpFill/>
          </p:spPr>
          <p:txBody>
            <a:bodyPr lIns="50800" tIns="50800" rIns="50800" bIns="50800" rtlCol="0" anchor="ctr"/>
            <a:lstStyle/>
            <a:p>
              <a:pPr algn="ctr">
                <a:lnSpc>
                  <a:spcPts val="2659"/>
                </a:lnSpc>
              </a:pPr>
              <a:endParaRPr/>
            </a:p>
          </p:txBody>
        </p:sp>
      </p:grpSp>
      <p:sp>
        <p:nvSpPr>
          <p:cNvPr id="5" name="AutoShape 5"/>
          <p:cNvSpPr/>
          <p:nvPr/>
        </p:nvSpPr>
        <p:spPr>
          <a:xfrm>
            <a:off x="373650" y="2552700"/>
            <a:ext cx="1310100" cy="0"/>
          </a:xfrm>
          <a:prstGeom prst="line">
            <a:avLst/>
          </a:prstGeom>
          <a:ln w="95250" cap="flat">
            <a:solidFill>
              <a:srgbClr val="FFFFFF"/>
            </a:solidFill>
            <a:prstDash val="solid"/>
            <a:headEnd type="none" w="sm" len="sm"/>
            <a:tailEnd type="none" w="sm" len="sm"/>
          </a:ln>
        </p:spPr>
      </p:sp>
      <p:pic>
        <p:nvPicPr>
          <p:cNvPr id="18" name="Obrázok 17">
            <a:extLst>
              <a:ext uri="{FF2B5EF4-FFF2-40B4-BE49-F238E27FC236}">
                <a16:creationId xmlns:a16="http://schemas.microsoft.com/office/drawing/2014/main" id="{9F913EBA-4FE9-1CCD-D52E-58BE36354661}"/>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074077" y="2028048"/>
            <a:ext cx="6498000" cy="6498000"/>
          </a:xfrm>
          <a:prstGeom prst="rect">
            <a:avLst/>
          </a:prstGeom>
        </p:spPr>
      </p:pic>
      <p:sp>
        <p:nvSpPr>
          <p:cNvPr id="6" name="Google Shape;304;p9">
            <a:extLst>
              <a:ext uri="{FF2B5EF4-FFF2-40B4-BE49-F238E27FC236}">
                <a16:creationId xmlns:a16="http://schemas.microsoft.com/office/drawing/2014/main" id="{4703C287-7F4F-3C23-72DB-0AED97E949DA}"/>
              </a:ext>
            </a:extLst>
          </p:cNvPr>
          <p:cNvSpPr txBox="1"/>
          <p:nvPr/>
        </p:nvSpPr>
        <p:spPr>
          <a:xfrm>
            <a:off x="853074" y="3423571"/>
            <a:ext cx="5382600" cy="1551194"/>
          </a:xfrm>
          <a:prstGeom prst="rect">
            <a:avLst/>
          </a:prstGeom>
          <a:noFill/>
          <a:ln>
            <a:noFill/>
          </a:ln>
        </p:spPr>
        <p:txBody>
          <a:bodyPr spcFirstLastPara="1" wrap="square" lIns="0" tIns="0" rIns="0" bIns="0" anchor="t" anchorCtr="0">
            <a:spAutoFit/>
          </a:bodyPr>
          <a:lstStyle/>
          <a:p>
            <a:pPr marL="0" marR="0" lvl="0" indent="0" algn="l" rtl="0">
              <a:lnSpc>
                <a:spcPct val="140000"/>
              </a:lnSpc>
              <a:spcBef>
                <a:spcPts val="0"/>
              </a:spcBef>
              <a:spcAft>
                <a:spcPts val="0"/>
              </a:spcAft>
              <a:buNone/>
            </a:pPr>
            <a:r>
              <a:rPr lang="de-DE" sz="2400" b="1" dirty="0">
                <a:solidFill>
                  <a:schemeClr val="bg1"/>
                </a:solidFill>
                <a:latin typeface="Poppins" panose="00000500000000000000" pitchFamily="2" charset="-18"/>
                <a:cs typeface="Poppins" panose="00000500000000000000" pitchFamily="2" charset="-18"/>
              </a:rPr>
              <a:t>Dämpfer</a:t>
            </a:r>
            <a:r>
              <a:rPr lang="sk-SK" sz="2400" b="1" dirty="0">
                <a:solidFill>
                  <a:schemeClr val="bg1"/>
                </a:solidFill>
                <a:latin typeface="Poppins" panose="00000500000000000000" pitchFamily="2" charset="-18"/>
                <a:cs typeface="Poppins" panose="00000500000000000000" pitchFamily="2" charset="-18"/>
              </a:rPr>
              <a:t> (A)</a:t>
            </a:r>
            <a:r>
              <a:rPr lang="de-DE" sz="2400" dirty="0">
                <a:solidFill>
                  <a:schemeClr val="bg1"/>
                </a:solidFill>
                <a:latin typeface="Poppins" panose="00000500000000000000" pitchFamily="2" charset="-18"/>
                <a:cs typeface="Poppins" panose="00000500000000000000" pitchFamily="2" charset="-18"/>
              </a:rPr>
              <a:t>: </a:t>
            </a:r>
            <a:endParaRPr lang="sk-SK" sz="2400" dirty="0">
              <a:solidFill>
                <a:schemeClr val="bg1"/>
              </a:solidFill>
              <a:latin typeface="Poppins" panose="00000500000000000000" pitchFamily="2" charset="-18"/>
              <a:cs typeface="Poppins" panose="00000500000000000000" pitchFamily="2" charset="-18"/>
            </a:endParaRPr>
          </a:p>
          <a:p>
            <a:pPr marL="0" marR="0" lvl="0" indent="0" algn="l" rtl="0">
              <a:lnSpc>
                <a:spcPct val="140000"/>
              </a:lnSpc>
              <a:spcBef>
                <a:spcPts val="0"/>
              </a:spcBef>
              <a:spcAft>
                <a:spcPts val="0"/>
              </a:spcAft>
              <a:buNone/>
            </a:pPr>
            <a:r>
              <a:rPr lang="de-DE" sz="2400" dirty="0">
                <a:solidFill>
                  <a:schemeClr val="bg1"/>
                </a:solidFill>
                <a:latin typeface="Poppins" panose="00000500000000000000" pitchFamily="2" charset="-18"/>
                <a:cs typeface="Poppins" panose="00000500000000000000" pitchFamily="2" charset="-18"/>
              </a:rPr>
              <a:t>Metalltüren im Luftkanal zur Regulierung des Luftstroms.</a:t>
            </a:r>
            <a:endParaRPr sz="2400" dirty="0">
              <a:solidFill>
                <a:schemeClr val="bg1"/>
              </a:solidFill>
              <a:latin typeface="Poppins" panose="00000500000000000000" pitchFamily="2" charset="-18"/>
              <a:cs typeface="Poppins" panose="00000500000000000000" pitchFamily="2" charset="-18"/>
            </a:endParaRPr>
          </a:p>
        </p:txBody>
      </p:sp>
      <p:sp>
        <p:nvSpPr>
          <p:cNvPr id="7" name="Google Shape;290;p8">
            <a:extLst>
              <a:ext uri="{FF2B5EF4-FFF2-40B4-BE49-F238E27FC236}">
                <a16:creationId xmlns:a16="http://schemas.microsoft.com/office/drawing/2014/main" id="{BB89F9B9-D169-D876-E250-624ED7348C63}"/>
              </a:ext>
            </a:extLst>
          </p:cNvPr>
          <p:cNvSpPr txBox="1"/>
          <p:nvPr/>
        </p:nvSpPr>
        <p:spPr>
          <a:xfrm>
            <a:off x="305070" y="592166"/>
            <a:ext cx="6715099" cy="1852815"/>
          </a:xfrm>
          <a:prstGeom prst="rect">
            <a:avLst/>
          </a:prstGeom>
          <a:noFill/>
          <a:ln>
            <a:noFill/>
          </a:ln>
        </p:spPr>
        <p:txBody>
          <a:bodyPr spcFirstLastPara="1" wrap="square" lIns="0" tIns="0" rIns="0" bIns="0" anchor="t" anchorCtr="0">
            <a:spAutoFit/>
          </a:bodyPr>
          <a:lstStyle/>
          <a:p>
            <a:pPr>
              <a:lnSpc>
                <a:spcPct val="139977"/>
              </a:lnSpc>
            </a:pPr>
            <a:r>
              <a:rPr lang="en-US" sz="4300" b="1" i="0" u="none" strike="noStrike" cap="none" dirty="0" err="1">
                <a:solidFill>
                  <a:schemeClr val="bg1"/>
                </a:solidFill>
                <a:latin typeface="Poppins" panose="00000500000000000000" pitchFamily="2" charset="-18"/>
                <a:ea typeface="Open Sans"/>
                <a:cs typeface="Poppins" panose="00000500000000000000" pitchFamily="2" charset="-18"/>
                <a:sym typeface="Open Sans"/>
              </a:rPr>
              <a:t>Standardkomponenten</a:t>
            </a:r>
            <a:r>
              <a:rPr lang="en-US" sz="4300" b="1" i="0" u="none" strike="noStrike" cap="none" dirty="0">
                <a:solidFill>
                  <a:schemeClr val="bg1"/>
                </a:solidFill>
                <a:latin typeface="Poppins" panose="00000500000000000000" pitchFamily="2" charset="-18"/>
                <a:ea typeface="Open Sans"/>
                <a:cs typeface="Poppins" panose="00000500000000000000" pitchFamily="2" charset="-18"/>
                <a:sym typeface="Open Sans"/>
              </a:rPr>
              <a:t> von </a:t>
            </a:r>
            <a:r>
              <a:rPr lang="sk-SK" sz="4300" b="1" dirty="0" err="1">
                <a:solidFill>
                  <a:schemeClr val="bg1"/>
                </a:solidFill>
                <a:latin typeface="Poppins" panose="00000500000000000000" pitchFamily="2" charset="-18"/>
                <a:ea typeface="Open Sans"/>
                <a:cs typeface="Poppins" panose="00000500000000000000" pitchFamily="2" charset="-18"/>
                <a:sym typeface="Open Sans"/>
              </a:rPr>
              <a:t>Klimatechnik</a:t>
            </a:r>
            <a:endParaRPr lang="en-US" sz="4300" b="1" dirty="0">
              <a:solidFill>
                <a:schemeClr val="bg1"/>
              </a:solidFill>
              <a:latin typeface="Poppins" panose="00000500000000000000" pitchFamily="2" charset="-18"/>
              <a:cs typeface="Poppins" panose="00000500000000000000" pitchFamily="2" charset="-18"/>
            </a:endParaRPr>
          </a:p>
        </p:txBody>
      </p:sp>
      <p:sp>
        <p:nvSpPr>
          <p:cNvPr id="8" name="Freeform 21">
            <a:extLst>
              <a:ext uri="{FF2B5EF4-FFF2-40B4-BE49-F238E27FC236}">
                <a16:creationId xmlns:a16="http://schemas.microsoft.com/office/drawing/2014/main" id="{1C1B2151-0845-2448-D96F-D1C0ADF8B61A}"/>
              </a:ext>
            </a:extLst>
          </p:cNvPr>
          <p:cNvSpPr/>
          <p:nvPr/>
        </p:nvSpPr>
        <p:spPr>
          <a:xfrm>
            <a:off x="12115367" y="-220069"/>
            <a:ext cx="2329976" cy="2031179"/>
          </a:xfrm>
          <a:custGeom>
            <a:avLst/>
            <a:gdLst/>
            <a:ahLst/>
            <a:cxnLst/>
            <a:rect l="l" t="t" r="r" b="b"/>
            <a:pathLst>
              <a:path w="2378685" h="2378685">
                <a:moveTo>
                  <a:pt x="0" y="0"/>
                </a:moveTo>
                <a:lnTo>
                  <a:pt x="2378684" y="0"/>
                </a:lnTo>
                <a:lnTo>
                  <a:pt x="2378684" y="2378685"/>
                </a:lnTo>
                <a:lnTo>
                  <a:pt x="0" y="2378685"/>
                </a:lnTo>
                <a:lnTo>
                  <a:pt x="0" y="0"/>
                </a:lnTo>
                <a:close/>
              </a:path>
            </a:pathLst>
          </a:custGeom>
          <a:blipFill>
            <a:blip r:embed="rId3"/>
            <a:stretch>
              <a:fillRect/>
            </a:stretch>
          </a:blipFill>
        </p:spPr>
      </p:sp>
      <p:pic>
        <p:nvPicPr>
          <p:cNvPr id="9" name="Obrázok 8">
            <a:extLst>
              <a:ext uri="{FF2B5EF4-FFF2-40B4-BE49-F238E27FC236}">
                <a16:creationId xmlns:a16="http://schemas.microsoft.com/office/drawing/2014/main" id="{1C01C3F0-EDFE-9BBF-519C-EAFD875699D5}"/>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4495400" y="229784"/>
            <a:ext cx="3106800" cy="684317"/>
          </a:xfrm>
          <a:prstGeom prst="rect">
            <a:avLst/>
          </a:prstGeom>
        </p:spPr>
      </p:pic>
      <p:pic>
        <p:nvPicPr>
          <p:cNvPr id="10" name="Obrázok 9">
            <a:extLst>
              <a:ext uri="{FF2B5EF4-FFF2-40B4-BE49-F238E27FC236}">
                <a16:creationId xmlns:a16="http://schemas.microsoft.com/office/drawing/2014/main" id="{831C9A8E-F2E1-7FD0-AD2C-79A13A12D769}"/>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4253973" y="204735"/>
            <a:ext cx="3500627" cy="734415"/>
          </a:xfrm>
          <a:prstGeom prst="rect">
            <a:avLst/>
          </a:prstGeom>
        </p:spPr>
      </p:pic>
    </p:spTree>
    <p:extLst>
      <p:ext uri="{BB962C8B-B14F-4D97-AF65-F5344CB8AC3E}">
        <p14:creationId xmlns:p14="http://schemas.microsoft.com/office/powerpoint/2010/main" val="88797576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Motív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4685</TotalTime>
  <Words>2492</Words>
  <Application>Microsoft Office PowerPoint</Application>
  <PresentationFormat>Vlastná</PresentationFormat>
  <Paragraphs>142</Paragraphs>
  <Slides>28</Slides>
  <Notes>0</Notes>
  <HiddenSlides>0</HiddenSlides>
  <MMClips>0</MMClips>
  <ScaleCrop>false</ScaleCrop>
  <HeadingPairs>
    <vt:vector size="6" baseType="variant">
      <vt:variant>
        <vt:lpstr>Použité písma</vt:lpstr>
      </vt:variant>
      <vt:variant>
        <vt:i4>6</vt:i4>
      </vt:variant>
      <vt:variant>
        <vt:lpstr>Motív</vt:lpstr>
      </vt:variant>
      <vt:variant>
        <vt:i4>1</vt:i4>
      </vt:variant>
      <vt:variant>
        <vt:lpstr>Nadpisy snímok</vt:lpstr>
      </vt:variant>
      <vt:variant>
        <vt:i4>28</vt:i4>
      </vt:variant>
    </vt:vector>
  </HeadingPairs>
  <TitlesOfParts>
    <vt:vector size="35" baseType="lpstr">
      <vt:lpstr>Poppins</vt:lpstr>
      <vt:lpstr>Arial</vt:lpstr>
      <vt:lpstr>Calibri</vt:lpstr>
      <vt:lpstr>Garet Bold</vt:lpstr>
      <vt:lpstr>Open Sans</vt:lpstr>
      <vt:lpstr>Poppins Bold</vt:lpstr>
      <vt:lpstr>Office Theme</vt:lpstr>
      <vt:lpstr>Prezentácia programu PowerPoint</vt:lpstr>
      <vt:lpstr>Prezentácia programu PowerPoint</vt:lpstr>
      <vt:lpstr>Prezentácia programu PowerPoint</vt:lpstr>
      <vt:lpstr>Prezentácia programu PowerPoint</vt:lpstr>
      <vt:lpstr>Prezentácia programu PowerPoint</vt:lpstr>
      <vt:lpstr>Prezentácia programu PowerPoint</vt:lpstr>
      <vt:lpstr>Prezentácia programu PowerPoint</vt:lpstr>
      <vt:lpstr>Prezentácia programu PowerPoint</vt:lpstr>
      <vt:lpstr>Prezentácia programu PowerPoint</vt:lpstr>
      <vt:lpstr>Prezentácia programu PowerPoint</vt:lpstr>
      <vt:lpstr>Prezentácia programu PowerPoint</vt:lpstr>
      <vt:lpstr>Prezentácia programu PowerPoint</vt:lpstr>
      <vt:lpstr>Prezentácia programu PowerPoint</vt:lpstr>
      <vt:lpstr>Prezentácia programu PowerPoint</vt:lpstr>
      <vt:lpstr>Prezentácia programu PowerPoint</vt:lpstr>
      <vt:lpstr>Prezentácia programu PowerPoint</vt:lpstr>
      <vt:lpstr>Prezentácia programu PowerPoint</vt:lpstr>
      <vt:lpstr>Prezentácia programu PowerPoint</vt:lpstr>
      <vt:lpstr>Prezentácia programu PowerPoint</vt:lpstr>
      <vt:lpstr>Prezentácia programu PowerPoint</vt:lpstr>
      <vt:lpstr>Prezentácia programu PowerPoint</vt:lpstr>
      <vt:lpstr>Prezentácia programu PowerPoint</vt:lpstr>
      <vt:lpstr>Prezentácia programu PowerPoint</vt:lpstr>
      <vt:lpstr>Prezentácia programu PowerPoint</vt:lpstr>
      <vt:lpstr>Prezentácia programu PowerPoint</vt:lpstr>
      <vt:lpstr>Prezentácia programu PowerPoint</vt:lpstr>
      <vt:lpstr>Prezentácia programu PowerPoint</vt:lpstr>
      <vt:lpstr>Prezentácia programu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HVAC</dc:title>
  <cp:lastModifiedBy>Myroslava Makhynia</cp:lastModifiedBy>
  <cp:revision>20</cp:revision>
  <dcterms:created xsi:type="dcterms:W3CDTF">2006-08-16T00:00:00Z</dcterms:created>
  <dcterms:modified xsi:type="dcterms:W3CDTF">2024-09-23T19:17:03Z</dcterms:modified>
  <dc:identifier>DAGIqWTtazA</dc:identifier>
</cp:coreProperties>
</file>