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309"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63" r:id="rId20"/>
  </p:sldIdLst>
  <p:sldSz cx="18288000" cy="10287000"/>
  <p:notesSz cx="6858000" cy="9144000"/>
  <p:embeddedFontLst>
    <p:embeddedFont>
      <p:font typeface="Open Sans" pitchFamily="2" charset="0"/>
      <p:regular r:id="rId22"/>
      <p:bold r:id="rId23"/>
      <p:italic r:id="rId24"/>
      <p:boldItalic r:id="rId25"/>
    </p:embeddedFont>
    <p:embeddedFont>
      <p:font typeface="Poppins" panose="00000500000000000000" pitchFamily="2" charset="-18"/>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9" roundtripDataSignature="AMtx7mhlQZqYWopHs4q9k0nYSZC0gHDr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889F52-6B20-470F-8575-D5A95C889626}">
  <a:tblStyle styleId="{0C889F52-6B20-470F-8575-D5A95C8896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12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124"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12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1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8" Type="http://schemas.openxmlformats.org/officeDocument/2006/relationships/slide" Target="slides/slide7.xml"/><Relationship Id="rId12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roslava Makhynia" userId="7bb0f5b9-dfee-454e-9f70-e4fa02f019ef" providerId="ADAL" clId="{78294B05-12A6-49AD-B431-E32C6245DCA1}"/>
    <pc:docChg chg="undo redo custSel addSld modSld">
      <pc:chgData name="Myroslava Makhynia" userId="7bb0f5b9-dfee-454e-9f70-e4fa02f019ef" providerId="ADAL" clId="{78294B05-12A6-49AD-B431-E32C6245DCA1}" dt="2024-08-03T23:16:40.292" v="2676"/>
      <pc:docMkLst>
        <pc:docMk/>
      </pc:docMkLst>
      <pc:sldChg chg="addSp delSp modSp mod">
        <pc:chgData name="Myroslava Makhynia" userId="7bb0f5b9-dfee-454e-9f70-e4fa02f019ef" providerId="ADAL" clId="{78294B05-12A6-49AD-B431-E32C6245DCA1}" dt="2024-08-03T17:22:17.632" v="68" actId="207"/>
        <pc:sldMkLst>
          <pc:docMk/>
          <pc:sldMk cId="0" sldId="257"/>
        </pc:sldMkLst>
        <pc:spChg chg="del">
          <ac:chgData name="Myroslava Makhynia" userId="7bb0f5b9-dfee-454e-9f70-e4fa02f019ef" providerId="ADAL" clId="{78294B05-12A6-49AD-B431-E32C6245DCA1}" dt="2024-08-03T17:21:21.574" v="19" actId="478"/>
          <ac:spMkLst>
            <pc:docMk/>
            <pc:sldMk cId="0" sldId="257"/>
            <ac:spMk id="2" creationId="{89759D7B-D962-B0EF-5059-7CF6507E7E60}"/>
          </ac:spMkLst>
        </pc:spChg>
        <pc:spChg chg="add mod">
          <ac:chgData name="Myroslava Makhynia" userId="7bb0f5b9-dfee-454e-9f70-e4fa02f019ef" providerId="ADAL" clId="{78294B05-12A6-49AD-B431-E32C6245DCA1}" dt="2024-08-03T17:20:06.947" v="0"/>
          <ac:spMkLst>
            <pc:docMk/>
            <pc:sldMk cId="0" sldId="257"/>
            <ac:spMk id="3" creationId="{5C9534B6-1756-2307-B9CB-191C963CEEC3}"/>
          </ac:spMkLst>
        </pc:spChg>
        <pc:spChg chg="add mod">
          <ac:chgData name="Myroslava Makhynia" userId="7bb0f5b9-dfee-454e-9f70-e4fa02f019ef" providerId="ADAL" clId="{78294B05-12A6-49AD-B431-E32C6245DCA1}" dt="2024-08-03T17:20:06.947" v="0"/>
          <ac:spMkLst>
            <pc:docMk/>
            <pc:sldMk cId="0" sldId="257"/>
            <ac:spMk id="5" creationId="{8E7C413A-B04E-F338-CE50-17EB1FA3667F}"/>
          </ac:spMkLst>
        </pc:spChg>
        <pc:spChg chg="add mod">
          <ac:chgData name="Myroslava Makhynia" userId="7bb0f5b9-dfee-454e-9f70-e4fa02f019ef" providerId="ADAL" clId="{78294B05-12A6-49AD-B431-E32C6245DCA1}" dt="2024-08-03T17:21:38.214" v="21"/>
          <ac:spMkLst>
            <pc:docMk/>
            <pc:sldMk cId="0" sldId="257"/>
            <ac:spMk id="7" creationId="{D5A73703-EFCE-ECF9-9089-0CDE94AAB6C5}"/>
          </ac:spMkLst>
        </pc:spChg>
        <pc:spChg chg="add mod">
          <ac:chgData name="Myroslava Makhynia" userId="7bb0f5b9-dfee-454e-9f70-e4fa02f019ef" providerId="ADAL" clId="{78294B05-12A6-49AD-B431-E32C6245DCA1}" dt="2024-08-03T17:21:38.214" v="21"/>
          <ac:spMkLst>
            <pc:docMk/>
            <pc:sldMk cId="0" sldId="257"/>
            <ac:spMk id="8" creationId="{E8AFE42B-C685-3324-B383-24A0D11FB788}"/>
          </ac:spMkLst>
        </pc:spChg>
        <pc:spChg chg="mod">
          <ac:chgData name="Myroslava Makhynia" userId="7bb0f5b9-dfee-454e-9f70-e4fa02f019ef" providerId="ADAL" clId="{78294B05-12A6-49AD-B431-E32C6245DCA1}" dt="2024-08-03T17:21:52.618" v="23"/>
          <ac:spMkLst>
            <pc:docMk/>
            <pc:sldMk cId="0" sldId="257"/>
            <ac:spMk id="10" creationId="{AB648E5C-DC72-24CF-83D9-702151E6CD74}"/>
          </ac:spMkLst>
        </pc:spChg>
        <pc:spChg chg="mod">
          <ac:chgData name="Myroslava Makhynia" userId="7bb0f5b9-dfee-454e-9f70-e4fa02f019ef" providerId="ADAL" clId="{78294B05-12A6-49AD-B431-E32C6245DCA1}" dt="2024-08-03T17:21:52.618" v="23"/>
          <ac:spMkLst>
            <pc:docMk/>
            <pc:sldMk cId="0" sldId="257"/>
            <ac:spMk id="11" creationId="{A4AEE1AE-E8BF-FC48-3267-12CF80ED1257}"/>
          </ac:spMkLst>
        </pc:spChg>
        <pc:spChg chg="mod">
          <ac:chgData name="Myroslava Makhynia" userId="7bb0f5b9-dfee-454e-9f70-e4fa02f019ef" providerId="ADAL" clId="{78294B05-12A6-49AD-B431-E32C6245DCA1}" dt="2024-08-03T17:22:17.632" v="68" actId="207"/>
          <ac:spMkLst>
            <pc:docMk/>
            <pc:sldMk cId="0" sldId="257"/>
            <ac:spMk id="90" creationId="{00000000-0000-0000-0000-000000000000}"/>
          </ac:spMkLst>
        </pc:spChg>
        <pc:spChg chg="mod">
          <ac:chgData name="Myroslava Makhynia" userId="7bb0f5b9-dfee-454e-9f70-e4fa02f019ef" providerId="ADAL" clId="{78294B05-12A6-49AD-B431-E32C6245DCA1}" dt="2024-08-03T17:22:17.632" v="68" actId="207"/>
          <ac:spMkLst>
            <pc:docMk/>
            <pc:sldMk cId="0" sldId="257"/>
            <ac:spMk id="91" creationId="{00000000-0000-0000-0000-000000000000}"/>
          </ac:spMkLst>
        </pc:spChg>
        <pc:spChg chg="mod">
          <ac:chgData name="Myroslava Makhynia" userId="7bb0f5b9-dfee-454e-9f70-e4fa02f019ef" providerId="ADAL" clId="{78294B05-12A6-49AD-B431-E32C6245DCA1}" dt="2024-08-03T17:22:07.864" v="66" actId="207"/>
          <ac:spMkLst>
            <pc:docMk/>
            <pc:sldMk cId="0" sldId="257"/>
            <ac:spMk id="96" creationId="{00000000-0000-0000-0000-000000000000}"/>
          </ac:spMkLst>
        </pc:spChg>
        <pc:spChg chg="mod">
          <ac:chgData name="Myroslava Makhynia" userId="7bb0f5b9-dfee-454e-9f70-e4fa02f019ef" providerId="ADAL" clId="{78294B05-12A6-49AD-B431-E32C6245DCA1}" dt="2024-08-03T17:22:07.864" v="66" actId="207"/>
          <ac:spMkLst>
            <pc:docMk/>
            <pc:sldMk cId="0" sldId="257"/>
            <ac:spMk id="97" creationId="{00000000-0000-0000-0000-000000000000}"/>
          </ac:spMkLst>
        </pc:spChg>
        <pc:spChg chg="mod">
          <ac:chgData name="Myroslava Makhynia" userId="7bb0f5b9-dfee-454e-9f70-e4fa02f019ef" providerId="ADAL" clId="{78294B05-12A6-49AD-B431-E32C6245DCA1}" dt="2024-08-03T17:22:04.387" v="65" actId="1038"/>
          <ac:spMkLst>
            <pc:docMk/>
            <pc:sldMk cId="0" sldId="257"/>
            <ac:spMk id="104" creationId="{00000000-0000-0000-0000-000000000000}"/>
          </ac:spMkLst>
        </pc:spChg>
        <pc:spChg chg="del">
          <ac:chgData name="Myroslava Makhynia" userId="7bb0f5b9-dfee-454e-9f70-e4fa02f019ef" providerId="ADAL" clId="{78294B05-12A6-49AD-B431-E32C6245DCA1}" dt="2024-08-03T17:21:19.648" v="18" actId="478"/>
          <ac:spMkLst>
            <pc:docMk/>
            <pc:sldMk cId="0" sldId="257"/>
            <ac:spMk id="109" creationId="{00000000-0000-0000-0000-000000000000}"/>
          </ac:spMkLst>
        </pc:spChg>
        <pc:grpChg chg="add mod">
          <ac:chgData name="Myroslava Makhynia" userId="7bb0f5b9-dfee-454e-9f70-e4fa02f019ef" providerId="ADAL" clId="{78294B05-12A6-49AD-B431-E32C6245DCA1}" dt="2024-08-03T17:21:55.914" v="24" actId="14100"/>
          <ac:grpSpMkLst>
            <pc:docMk/>
            <pc:sldMk cId="0" sldId="257"/>
            <ac:grpSpMk id="9" creationId="{797B6572-28E2-728C-DE72-0D667B1E465B}"/>
          </ac:grpSpMkLst>
        </pc:grpChg>
        <pc:grpChg chg="mod">
          <ac:chgData name="Myroslava Makhynia" userId="7bb0f5b9-dfee-454e-9f70-e4fa02f019ef" providerId="ADAL" clId="{78294B05-12A6-49AD-B431-E32C6245DCA1}" dt="2024-08-03T17:22:17.632" v="68" actId="207"/>
          <ac:grpSpMkLst>
            <pc:docMk/>
            <pc:sldMk cId="0" sldId="257"/>
            <ac:grpSpMk id="89" creationId="{00000000-0000-0000-0000-000000000000}"/>
          </ac:grpSpMkLst>
        </pc:grpChg>
        <pc:grpChg chg="mod">
          <ac:chgData name="Myroslava Makhynia" userId="7bb0f5b9-dfee-454e-9f70-e4fa02f019ef" providerId="ADAL" clId="{78294B05-12A6-49AD-B431-E32C6245DCA1}" dt="2024-08-03T17:22:12.883" v="67" actId="14100"/>
          <ac:grpSpMkLst>
            <pc:docMk/>
            <pc:sldMk cId="0" sldId="257"/>
            <ac:grpSpMk id="95" creationId="{00000000-0000-0000-0000-000000000000}"/>
          </ac:grpSpMkLst>
        </pc:grpChg>
        <pc:grpChg chg="del">
          <ac:chgData name="Myroslava Makhynia" userId="7bb0f5b9-dfee-454e-9f70-e4fa02f019ef" providerId="ADAL" clId="{78294B05-12A6-49AD-B431-E32C6245DCA1}" dt="2024-08-03T17:21:51.875" v="22" actId="478"/>
          <ac:grpSpMkLst>
            <pc:docMk/>
            <pc:sldMk cId="0" sldId="257"/>
            <ac:grpSpMk id="98" creationId="{00000000-0000-0000-0000-000000000000}"/>
          </ac:grpSpMkLst>
        </pc:grpChg>
        <pc:grpChg chg="del">
          <ac:chgData name="Myroslava Makhynia" userId="7bb0f5b9-dfee-454e-9f70-e4fa02f019ef" providerId="ADAL" clId="{78294B05-12A6-49AD-B431-E32C6245DCA1}" dt="2024-08-03T17:20:09.367" v="1" actId="478"/>
          <ac:grpSpMkLst>
            <pc:docMk/>
            <pc:sldMk cId="0" sldId="257"/>
            <ac:grpSpMk id="101" creationId="{00000000-0000-0000-0000-000000000000}"/>
          </ac:grpSpMkLst>
        </pc:grpChg>
        <pc:grpChg chg="del">
          <ac:chgData name="Myroslava Makhynia" userId="7bb0f5b9-dfee-454e-9f70-e4fa02f019ef" providerId="ADAL" clId="{78294B05-12A6-49AD-B431-E32C6245DCA1}" dt="2024-08-03T17:21:23.143" v="20" actId="478"/>
          <ac:grpSpMkLst>
            <pc:docMk/>
            <pc:sldMk cId="0" sldId="257"/>
            <ac:grpSpMk id="105" creationId="{00000000-0000-0000-0000-000000000000}"/>
          </ac:grpSpMkLst>
        </pc:grpChg>
        <pc:picChg chg="add mod">
          <ac:chgData name="Myroslava Makhynia" userId="7bb0f5b9-dfee-454e-9f70-e4fa02f019ef" providerId="ADAL" clId="{78294B05-12A6-49AD-B431-E32C6245DCA1}" dt="2024-08-03T17:21:38.214" v="21"/>
          <ac:picMkLst>
            <pc:docMk/>
            <pc:sldMk cId="0" sldId="257"/>
            <ac:picMk id="6" creationId="{70732C99-012E-A2F1-7127-0B0C213B8671}"/>
          </ac:picMkLst>
        </pc:picChg>
      </pc:sldChg>
      <pc:sldChg chg="addSp delSp modSp mod">
        <pc:chgData name="Myroslava Makhynia" userId="7bb0f5b9-dfee-454e-9f70-e4fa02f019ef" providerId="ADAL" clId="{78294B05-12A6-49AD-B431-E32C6245DCA1}" dt="2024-08-03T22:42:16.623" v="2658"/>
        <pc:sldMkLst>
          <pc:docMk/>
          <pc:sldMk cId="0" sldId="258"/>
        </pc:sldMkLst>
        <pc:spChg chg="add del mod">
          <ac:chgData name="Myroslava Makhynia" userId="7bb0f5b9-dfee-454e-9f70-e4fa02f019ef" providerId="ADAL" clId="{78294B05-12A6-49AD-B431-E32C6245DCA1}" dt="2024-08-03T21:37:37.017" v="1093" actId="478"/>
          <ac:spMkLst>
            <pc:docMk/>
            <pc:sldMk cId="0" sldId="258"/>
            <ac:spMk id="2" creationId="{AB4553EE-33FE-1CD6-D0BA-9554D4A63C98}"/>
          </ac:spMkLst>
        </pc:spChg>
        <pc:spChg chg="add mod">
          <ac:chgData name="Myroslava Makhynia" userId="7bb0f5b9-dfee-454e-9f70-e4fa02f019ef" providerId="ADAL" clId="{78294B05-12A6-49AD-B431-E32C6245DCA1}" dt="2024-08-03T17:20:15.721" v="2"/>
          <ac:spMkLst>
            <pc:docMk/>
            <pc:sldMk cId="0" sldId="258"/>
            <ac:spMk id="3" creationId="{BBF81AB0-5F76-CCB3-735F-F3EB33E4007B}"/>
          </ac:spMkLst>
        </pc:spChg>
        <pc:spChg chg="add del">
          <ac:chgData name="Myroslava Makhynia" userId="7bb0f5b9-dfee-454e-9f70-e4fa02f019ef" providerId="ADAL" clId="{78294B05-12A6-49AD-B431-E32C6245DCA1}" dt="2024-08-03T22:41:24.218" v="2626" actId="478"/>
          <ac:spMkLst>
            <pc:docMk/>
            <pc:sldMk cId="0" sldId="258"/>
            <ac:spMk id="5" creationId="{42508B16-A6F0-13BB-1145-063396C90DB6}"/>
          </ac:spMkLst>
        </pc:spChg>
        <pc:spChg chg="mod">
          <ac:chgData name="Myroslava Makhynia" userId="7bb0f5b9-dfee-454e-9f70-e4fa02f019ef" providerId="ADAL" clId="{78294B05-12A6-49AD-B431-E32C6245DCA1}" dt="2024-08-03T22:41:28.280" v="2627"/>
          <ac:spMkLst>
            <pc:docMk/>
            <pc:sldMk cId="0" sldId="258"/>
            <ac:spMk id="7" creationId="{B8043F61-0DA3-6C3B-6F70-CFF414D5C3BD}"/>
          </ac:spMkLst>
        </pc:spChg>
        <pc:spChg chg="mod">
          <ac:chgData name="Myroslava Makhynia" userId="7bb0f5b9-dfee-454e-9f70-e4fa02f019ef" providerId="ADAL" clId="{78294B05-12A6-49AD-B431-E32C6245DCA1}" dt="2024-08-03T22:41:28.280" v="2627"/>
          <ac:spMkLst>
            <pc:docMk/>
            <pc:sldMk cId="0" sldId="258"/>
            <ac:spMk id="8" creationId="{304C8B4D-CFDE-CF37-8329-A90734841132}"/>
          </ac:spMkLst>
        </pc:spChg>
        <pc:spChg chg="add mod">
          <ac:chgData name="Myroslava Makhynia" userId="7bb0f5b9-dfee-454e-9f70-e4fa02f019ef" providerId="ADAL" clId="{78294B05-12A6-49AD-B431-E32C6245DCA1}" dt="2024-08-03T22:41:42.334" v="2630" actId="1076"/>
          <ac:spMkLst>
            <pc:docMk/>
            <pc:sldMk cId="0" sldId="258"/>
            <ac:spMk id="9" creationId="{92A72286-1544-31F6-2251-FBC4E70037C0}"/>
          </ac:spMkLst>
        </pc:spChg>
        <pc:spChg chg="mod">
          <ac:chgData name="Myroslava Makhynia" userId="7bb0f5b9-dfee-454e-9f70-e4fa02f019ef" providerId="ADAL" clId="{78294B05-12A6-49AD-B431-E32C6245DCA1}" dt="2024-08-03T17:23:31.834" v="79" actId="207"/>
          <ac:spMkLst>
            <pc:docMk/>
            <pc:sldMk cId="0" sldId="258"/>
            <ac:spMk id="120" creationId="{00000000-0000-0000-0000-000000000000}"/>
          </ac:spMkLst>
        </pc:spChg>
        <pc:spChg chg="mod">
          <ac:chgData name="Myroslava Makhynia" userId="7bb0f5b9-dfee-454e-9f70-e4fa02f019ef" providerId="ADAL" clId="{78294B05-12A6-49AD-B431-E32C6245DCA1}" dt="2024-08-03T17:23:31.834" v="79" actId="207"/>
          <ac:spMkLst>
            <pc:docMk/>
            <pc:sldMk cId="0" sldId="258"/>
            <ac:spMk id="121" creationId="{00000000-0000-0000-0000-000000000000}"/>
          </ac:spMkLst>
        </pc:spChg>
        <pc:spChg chg="mod">
          <ac:chgData name="Myroslava Makhynia" userId="7bb0f5b9-dfee-454e-9f70-e4fa02f019ef" providerId="ADAL" clId="{78294B05-12A6-49AD-B431-E32C6245DCA1}" dt="2024-08-03T17:22:45.425" v="75" actId="207"/>
          <ac:spMkLst>
            <pc:docMk/>
            <pc:sldMk cId="0" sldId="258"/>
            <ac:spMk id="123" creationId="{00000000-0000-0000-0000-000000000000}"/>
          </ac:spMkLst>
        </pc:spChg>
        <pc:spChg chg="mod">
          <ac:chgData name="Myroslava Makhynia" userId="7bb0f5b9-dfee-454e-9f70-e4fa02f019ef" providerId="ADAL" clId="{78294B05-12A6-49AD-B431-E32C6245DCA1}" dt="2024-08-03T17:22:45.425" v="75" actId="207"/>
          <ac:spMkLst>
            <pc:docMk/>
            <pc:sldMk cId="0" sldId="258"/>
            <ac:spMk id="124" creationId="{00000000-0000-0000-0000-000000000000}"/>
          </ac:spMkLst>
        </pc:spChg>
        <pc:spChg chg="mod">
          <ac:chgData name="Myroslava Makhynia" userId="7bb0f5b9-dfee-454e-9f70-e4fa02f019ef" providerId="ADAL" clId="{78294B05-12A6-49AD-B431-E32C6245DCA1}" dt="2024-08-03T17:22:35.230" v="73" actId="207"/>
          <ac:spMkLst>
            <pc:docMk/>
            <pc:sldMk cId="0" sldId="258"/>
            <ac:spMk id="126" creationId="{00000000-0000-0000-0000-000000000000}"/>
          </ac:spMkLst>
        </pc:spChg>
        <pc:spChg chg="mod">
          <ac:chgData name="Myroslava Makhynia" userId="7bb0f5b9-dfee-454e-9f70-e4fa02f019ef" providerId="ADAL" clId="{78294B05-12A6-49AD-B431-E32C6245DCA1}" dt="2024-08-03T17:22:35.230" v="73" actId="207"/>
          <ac:spMkLst>
            <pc:docMk/>
            <pc:sldMk cId="0" sldId="258"/>
            <ac:spMk id="127"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2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0"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3"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5"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6"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8"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3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1"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4"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45" creationId="{00000000-0000-0000-0000-000000000000}"/>
          </ac:spMkLst>
        </pc:spChg>
        <pc:spChg chg="mod topLvl">
          <ac:chgData name="Myroslava Makhynia" userId="7bb0f5b9-dfee-454e-9f70-e4fa02f019ef" providerId="ADAL" clId="{78294B05-12A6-49AD-B431-E32C6245DCA1}" dt="2024-08-03T17:23:54.515" v="83" actId="478"/>
          <ac:spMkLst>
            <pc:docMk/>
            <pc:sldMk cId="0" sldId="258"/>
            <ac:spMk id="153" creationId="{00000000-0000-0000-0000-000000000000}"/>
          </ac:spMkLst>
        </pc:spChg>
        <pc:spChg chg="del mod topLvl">
          <ac:chgData name="Myroslava Makhynia" userId="7bb0f5b9-dfee-454e-9f70-e4fa02f019ef" providerId="ADAL" clId="{78294B05-12A6-49AD-B431-E32C6245DCA1}" dt="2024-08-03T17:23:54.515" v="83" actId="478"/>
          <ac:spMkLst>
            <pc:docMk/>
            <pc:sldMk cId="0" sldId="258"/>
            <ac:spMk id="154"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6"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7"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5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0"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2"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3"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65" creationId="{00000000-0000-0000-0000-000000000000}"/>
          </ac:spMkLst>
        </pc:spChg>
        <pc:spChg chg="mod">
          <ac:chgData name="Myroslava Makhynia" userId="7bb0f5b9-dfee-454e-9f70-e4fa02f019ef" providerId="ADAL" clId="{78294B05-12A6-49AD-B431-E32C6245DCA1}" dt="2024-08-03T21:37:48.816" v="1096" actId="20577"/>
          <ac:spMkLst>
            <pc:docMk/>
            <pc:sldMk cId="0" sldId="258"/>
            <ac:spMk id="166" creationId="{00000000-0000-0000-0000-000000000000}"/>
          </ac:spMkLst>
        </pc:spChg>
        <pc:spChg chg="del">
          <ac:chgData name="Myroslava Makhynia" userId="7bb0f5b9-dfee-454e-9f70-e4fa02f019ef" providerId="ADAL" clId="{78294B05-12A6-49AD-B431-E32C6245DCA1}" dt="2024-08-03T17:22:28.417" v="71" actId="478"/>
          <ac:spMkLst>
            <pc:docMk/>
            <pc:sldMk cId="0" sldId="258"/>
            <ac:spMk id="167" creationId="{00000000-0000-0000-0000-000000000000}"/>
          </ac:spMkLst>
        </pc:spChg>
        <pc:spChg chg="del">
          <ac:chgData name="Myroslava Makhynia" userId="7bb0f5b9-dfee-454e-9f70-e4fa02f019ef" providerId="ADAL" clId="{78294B05-12A6-49AD-B431-E32C6245DCA1}" dt="2024-08-03T17:22:31.836" v="72" actId="478"/>
          <ac:spMkLst>
            <pc:docMk/>
            <pc:sldMk cId="0" sldId="258"/>
            <ac:spMk id="168" creationId="{00000000-0000-0000-0000-000000000000}"/>
          </ac:spMkLst>
        </pc:spChg>
        <pc:spChg chg="mod">
          <ac:chgData name="Myroslava Makhynia" userId="7bb0f5b9-dfee-454e-9f70-e4fa02f019ef" providerId="ADAL" clId="{78294B05-12A6-49AD-B431-E32C6245DCA1}" dt="2024-08-03T21:38:51.327" v="1119" actId="1036"/>
          <ac:spMkLst>
            <pc:docMk/>
            <pc:sldMk cId="0" sldId="258"/>
            <ac:spMk id="169"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0"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1"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2"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3"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4"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5"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6" creationId="{00000000-0000-0000-0000-000000000000}"/>
          </ac:spMkLst>
        </pc:spChg>
        <pc:spChg chg="mod">
          <ac:chgData name="Myroslava Makhynia" userId="7bb0f5b9-dfee-454e-9f70-e4fa02f019ef" providerId="ADAL" clId="{78294B05-12A6-49AD-B431-E32C6245DCA1}" dt="2024-08-03T21:38:46.521" v="1111" actId="1036"/>
          <ac:spMkLst>
            <pc:docMk/>
            <pc:sldMk cId="0" sldId="258"/>
            <ac:spMk id="177" creationId="{00000000-0000-0000-0000-000000000000}"/>
          </ac:spMkLst>
        </pc:spChg>
        <pc:spChg chg="mod">
          <ac:chgData name="Myroslava Makhynia" userId="7bb0f5b9-dfee-454e-9f70-e4fa02f019ef" providerId="ADAL" clId="{78294B05-12A6-49AD-B431-E32C6245DCA1}" dt="2024-08-03T22:42:16.623" v="2658"/>
          <ac:spMkLst>
            <pc:docMk/>
            <pc:sldMk cId="0" sldId="258"/>
            <ac:spMk id="178" creationId="{00000000-0000-0000-0000-000000000000}"/>
          </ac:spMkLst>
        </pc:spChg>
        <pc:spChg chg="del mod">
          <ac:chgData name="Myroslava Makhynia" userId="7bb0f5b9-dfee-454e-9f70-e4fa02f019ef" providerId="ADAL" clId="{78294B05-12A6-49AD-B431-E32C6245DCA1}" dt="2024-08-03T21:37:47.513" v="1095" actId="478"/>
          <ac:spMkLst>
            <pc:docMk/>
            <pc:sldMk cId="0" sldId="258"/>
            <ac:spMk id="179"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81" creationId="{00000000-0000-0000-0000-000000000000}"/>
          </ac:spMkLst>
        </pc:spChg>
        <pc:spChg chg="mod">
          <ac:chgData name="Myroslava Makhynia" userId="7bb0f5b9-dfee-454e-9f70-e4fa02f019ef" providerId="ADAL" clId="{78294B05-12A6-49AD-B431-E32C6245DCA1}" dt="2024-08-03T17:24:14.047" v="84" actId="207"/>
          <ac:spMkLst>
            <pc:docMk/>
            <pc:sldMk cId="0" sldId="258"/>
            <ac:spMk id="182" creationId="{00000000-0000-0000-0000-000000000000}"/>
          </ac:spMkLst>
        </pc:spChg>
        <pc:spChg chg="del">
          <ac:chgData name="Myroslava Makhynia" userId="7bb0f5b9-dfee-454e-9f70-e4fa02f019ef" providerId="ADAL" clId="{78294B05-12A6-49AD-B431-E32C6245DCA1}" dt="2024-08-03T21:37:32.156" v="1092" actId="478"/>
          <ac:spMkLst>
            <pc:docMk/>
            <pc:sldMk cId="0" sldId="258"/>
            <ac:spMk id="183" creationId="{00000000-0000-0000-0000-000000000000}"/>
          </ac:spMkLst>
        </pc:spChg>
        <pc:grpChg chg="add mod">
          <ac:chgData name="Myroslava Makhynia" userId="7bb0f5b9-dfee-454e-9f70-e4fa02f019ef" providerId="ADAL" clId="{78294B05-12A6-49AD-B431-E32C6245DCA1}" dt="2024-08-03T22:41:42.334" v="2630" actId="1076"/>
          <ac:grpSpMkLst>
            <pc:docMk/>
            <pc:sldMk cId="0" sldId="258"/>
            <ac:grpSpMk id="6" creationId="{17F6F605-07B6-5D1D-9C4F-359ED94ADF9E}"/>
          </ac:grpSpMkLst>
        </pc:grpChg>
        <pc:grpChg chg="mod">
          <ac:chgData name="Myroslava Makhynia" userId="7bb0f5b9-dfee-454e-9f70-e4fa02f019ef" providerId="ADAL" clId="{78294B05-12A6-49AD-B431-E32C6245DCA1}" dt="2024-08-03T22:41:34.082" v="2629" actId="1076"/>
          <ac:grpSpMkLst>
            <pc:docMk/>
            <pc:sldMk cId="0" sldId="258"/>
            <ac:grpSpMk id="115" creationId="{00000000-0000-0000-0000-000000000000}"/>
          </ac:grpSpMkLst>
        </pc:grpChg>
        <pc:grpChg chg="mod">
          <ac:chgData name="Myroslava Makhynia" userId="7bb0f5b9-dfee-454e-9f70-e4fa02f019ef" providerId="ADAL" clId="{78294B05-12A6-49AD-B431-E32C6245DCA1}" dt="2024-08-03T17:23:47.936" v="81" actId="14100"/>
          <ac:grpSpMkLst>
            <pc:docMk/>
            <pc:sldMk cId="0" sldId="258"/>
            <ac:grpSpMk id="119" creationId="{00000000-0000-0000-0000-000000000000}"/>
          </ac:grpSpMkLst>
        </pc:grpChg>
        <pc:grpChg chg="mod">
          <ac:chgData name="Myroslava Makhynia" userId="7bb0f5b9-dfee-454e-9f70-e4fa02f019ef" providerId="ADAL" clId="{78294B05-12A6-49AD-B431-E32C6245DCA1}" dt="2024-08-03T17:22:45.425" v="75" actId="207"/>
          <ac:grpSpMkLst>
            <pc:docMk/>
            <pc:sldMk cId="0" sldId="258"/>
            <ac:grpSpMk id="122" creationId="{00000000-0000-0000-0000-000000000000}"/>
          </ac:grpSpMkLst>
        </pc:grpChg>
        <pc:grpChg chg="mod">
          <ac:chgData name="Myroslava Makhynia" userId="7bb0f5b9-dfee-454e-9f70-e4fa02f019ef" providerId="ADAL" clId="{78294B05-12A6-49AD-B431-E32C6245DCA1}" dt="2024-08-03T17:22:42.119" v="74" actId="14100"/>
          <ac:grpSpMkLst>
            <pc:docMk/>
            <pc:sldMk cId="0" sldId="258"/>
            <ac:grpSpMk id="125"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28"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1"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4"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37"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40"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43" creationId="{00000000-0000-0000-0000-000000000000}"/>
          </ac:grpSpMkLst>
        </pc:grpChg>
        <pc:grpChg chg="del">
          <ac:chgData name="Myroslava Makhynia" userId="7bb0f5b9-dfee-454e-9f70-e4fa02f019ef" providerId="ADAL" clId="{78294B05-12A6-49AD-B431-E32C6245DCA1}" dt="2024-08-03T17:22:21.866" v="69" actId="478"/>
          <ac:grpSpMkLst>
            <pc:docMk/>
            <pc:sldMk cId="0" sldId="258"/>
            <ac:grpSpMk id="146" creationId="{00000000-0000-0000-0000-000000000000}"/>
          </ac:grpSpMkLst>
        </pc:grpChg>
        <pc:grpChg chg="del">
          <ac:chgData name="Myroslava Makhynia" userId="7bb0f5b9-dfee-454e-9f70-e4fa02f019ef" providerId="ADAL" clId="{78294B05-12A6-49AD-B431-E32C6245DCA1}" dt="2024-08-03T17:22:26.474" v="70" actId="478"/>
          <ac:grpSpMkLst>
            <pc:docMk/>
            <pc:sldMk cId="0" sldId="258"/>
            <ac:grpSpMk id="149" creationId="{00000000-0000-0000-0000-000000000000}"/>
          </ac:grpSpMkLst>
        </pc:grpChg>
        <pc:grpChg chg="del mod">
          <ac:chgData name="Myroslava Makhynia" userId="7bb0f5b9-dfee-454e-9f70-e4fa02f019ef" providerId="ADAL" clId="{78294B05-12A6-49AD-B431-E32C6245DCA1}" dt="2024-08-03T17:23:54.515" v="83" actId="478"/>
          <ac:grpSpMkLst>
            <pc:docMk/>
            <pc:sldMk cId="0" sldId="258"/>
            <ac:grpSpMk id="152"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55"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58" creationId="{00000000-0000-0000-0000-000000000000}"/>
          </ac:grpSpMkLst>
        </pc:grpChg>
        <pc:grpChg chg="mod">
          <ac:chgData name="Myroslava Makhynia" userId="7bb0f5b9-dfee-454e-9f70-e4fa02f019ef" providerId="ADAL" clId="{78294B05-12A6-49AD-B431-E32C6245DCA1}" dt="2024-08-03T21:38:46.521" v="1111" actId="1036"/>
          <ac:grpSpMkLst>
            <pc:docMk/>
            <pc:sldMk cId="0" sldId="258"/>
            <ac:grpSpMk id="161" creationId="{00000000-0000-0000-0000-000000000000}"/>
          </ac:grpSpMkLst>
        </pc:grpChg>
        <pc:grpChg chg="del mod">
          <ac:chgData name="Myroslava Makhynia" userId="7bb0f5b9-dfee-454e-9f70-e4fa02f019ef" providerId="ADAL" clId="{78294B05-12A6-49AD-B431-E32C6245DCA1}" dt="2024-08-03T21:37:52.903" v="1097" actId="478"/>
          <ac:grpSpMkLst>
            <pc:docMk/>
            <pc:sldMk cId="0" sldId="258"/>
            <ac:grpSpMk id="164" creationId="{00000000-0000-0000-0000-000000000000}"/>
          </ac:grpSpMkLst>
        </pc:grpChg>
        <pc:grpChg chg="del mod">
          <ac:chgData name="Myroslava Makhynia" userId="7bb0f5b9-dfee-454e-9f70-e4fa02f019ef" providerId="ADAL" clId="{78294B05-12A6-49AD-B431-E32C6245DCA1}" dt="2024-08-03T21:37:43.120" v="1094" actId="478"/>
          <ac:grpSpMkLst>
            <pc:docMk/>
            <pc:sldMk cId="0" sldId="258"/>
            <ac:grpSpMk id="180" creationId="{00000000-0000-0000-0000-000000000000}"/>
          </ac:grpSpMkLst>
        </pc:grpChg>
        <pc:picChg chg="mod">
          <ac:chgData name="Myroslava Makhynia" userId="7bb0f5b9-dfee-454e-9f70-e4fa02f019ef" providerId="ADAL" clId="{78294B05-12A6-49AD-B431-E32C6245DCA1}" dt="2024-08-03T17:23:28.915" v="78" actId="14100"/>
          <ac:picMkLst>
            <pc:docMk/>
            <pc:sldMk cId="0" sldId="258"/>
            <ac:picMk id="118" creationId="{00000000-0000-0000-0000-000000000000}"/>
          </ac:picMkLst>
        </pc:picChg>
      </pc:sldChg>
      <pc:sldChg chg="addSp delSp modSp mod">
        <pc:chgData name="Myroslava Makhynia" userId="7bb0f5b9-dfee-454e-9f70-e4fa02f019ef" providerId="ADAL" clId="{78294B05-12A6-49AD-B431-E32C6245DCA1}" dt="2024-08-03T17:26:17.448" v="137" actId="14100"/>
        <pc:sldMkLst>
          <pc:docMk/>
          <pc:sldMk cId="0" sldId="259"/>
        </pc:sldMkLst>
        <pc:spChg chg="add mod">
          <ac:chgData name="Myroslava Makhynia" userId="7bb0f5b9-dfee-454e-9f70-e4fa02f019ef" providerId="ADAL" clId="{78294B05-12A6-49AD-B431-E32C6245DCA1}" dt="2024-08-03T17:20:19.421" v="3"/>
          <ac:spMkLst>
            <pc:docMk/>
            <pc:sldMk cId="0" sldId="259"/>
            <ac:spMk id="2" creationId="{0CAAEA2A-9ACA-A98A-8A36-D0F242CEDA75}"/>
          </ac:spMkLst>
        </pc:spChg>
        <pc:spChg chg="add mod">
          <ac:chgData name="Myroslava Makhynia" userId="7bb0f5b9-dfee-454e-9f70-e4fa02f019ef" providerId="ADAL" clId="{78294B05-12A6-49AD-B431-E32C6245DCA1}" dt="2024-08-03T17:20:19.421" v="3"/>
          <ac:spMkLst>
            <pc:docMk/>
            <pc:sldMk cId="0" sldId="259"/>
            <ac:spMk id="3" creationId="{D5957ACA-3877-F867-E89F-36A4580167DD}"/>
          </ac:spMkLst>
        </pc:spChg>
        <pc:spChg chg="mod">
          <ac:chgData name="Myroslava Makhynia" userId="7bb0f5b9-dfee-454e-9f70-e4fa02f019ef" providerId="ADAL" clId="{78294B05-12A6-49AD-B431-E32C6245DCA1}" dt="2024-08-03T17:26:13.158" v="136" actId="207"/>
          <ac:spMkLst>
            <pc:docMk/>
            <pc:sldMk cId="0" sldId="259"/>
            <ac:spMk id="189" creationId="{00000000-0000-0000-0000-000000000000}"/>
          </ac:spMkLst>
        </pc:spChg>
        <pc:spChg chg="mod">
          <ac:chgData name="Myroslava Makhynia" userId="7bb0f5b9-dfee-454e-9f70-e4fa02f019ef" providerId="ADAL" clId="{78294B05-12A6-49AD-B431-E32C6245DCA1}" dt="2024-08-03T17:26:13.158" v="136" actId="207"/>
          <ac:spMkLst>
            <pc:docMk/>
            <pc:sldMk cId="0" sldId="259"/>
            <ac:spMk id="190" creationId="{00000000-0000-0000-0000-000000000000}"/>
          </ac:spMkLst>
        </pc:spChg>
        <pc:spChg chg="mod topLvl">
          <ac:chgData name="Myroslava Makhynia" userId="7bb0f5b9-dfee-454e-9f70-e4fa02f019ef" providerId="ADAL" clId="{78294B05-12A6-49AD-B431-E32C6245DCA1}" dt="2024-08-03T17:25:49.353" v="118" actId="478"/>
          <ac:spMkLst>
            <pc:docMk/>
            <pc:sldMk cId="0" sldId="259"/>
            <ac:spMk id="194" creationId="{00000000-0000-0000-0000-000000000000}"/>
          </ac:spMkLst>
        </pc:spChg>
        <pc:spChg chg="del mod topLvl">
          <ac:chgData name="Myroslava Makhynia" userId="7bb0f5b9-dfee-454e-9f70-e4fa02f019ef" providerId="ADAL" clId="{78294B05-12A6-49AD-B431-E32C6245DCA1}" dt="2024-08-03T17:25:49.353" v="118" actId="478"/>
          <ac:spMkLst>
            <pc:docMk/>
            <pc:sldMk cId="0" sldId="259"/>
            <ac:spMk id="195" creationId="{00000000-0000-0000-0000-000000000000}"/>
          </ac:spMkLst>
        </pc:spChg>
        <pc:spChg chg="mod">
          <ac:chgData name="Myroslava Makhynia" userId="7bb0f5b9-dfee-454e-9f70-e4fa02f019ef" providerId="ADAL" clId="{78294B05-12A6-49AD-B431-E32C6245DCA1}" dt="2024-08-03T17:26:05.392" v="123" actId="2710"/>
          <ac:spMkLst>
            <pc:docMk/>
            <pc:sldMk cId="0" sldId="259"/>
            <ac:spMk id="205" creationId="{00000000-0000-0000-0000-000000000000}"/>
          </ac:spMkLst>
        </pc:spChg>
        <pc:spChg chg="del">
          <ac:chgData name="Myroslava Makhynia" userId="7bb0f5b9-dfee-454e-9f70-e4fa02f019ef" providerId="ADAL" clId="{78294B05-12A6-49AD-B431-E32C6245DCA1}" dt="2024-08-03T17:25:44.366" v="115" actId="478"/>
          <ac:spMkLst>
            <pc:docMk/>
            <pc:sldMk cId="0" sldId="259"/>
            <ac:spMk id="207" creationId="{00000000-0000-0000-0000-000000000000}"/>
          </ac:spMkLst>
        </pc:spChg>
        <pc:spChg chg="del">
          <ac:chgData name="Myroslava Makhynia" userId="7bb0f5b9-dfee-454e-9f70-e4fa02f019ef" providerId="ADAL" clId="{78294B05-12A6-49AD-B431-E32C6245DCA1}" dt="2024-08-03T17:25:45.779" v="116" actId="478"/>
          <ac:spMkLst>
            <pc:docMk/>
            <pc:sldMk cId="0" sldId="259"/>
            <ac:spMk id="208" creationId="{00000000-0000-0000-0000-000000000000}"/>
          </ac:spMkLst>
        </pc:spChg>
        <pc:grpChg chg="mod">
          <ac:chgData name="Myroslava Makhynia" userId="7bb0f5b9-dfee-454e-9f70-e4fa02f019ef" providerId="ADAL" clId="{78294B05-12A6-49AD-B431-E32C6245DCA1}" dt="2024-08-03T17:26:17.448" v="137" actId="14100"/>
          <ac:grpSpMkLst>
            <pc:docMk/>
            <pc:sldMk cId="0" sldId="259"/>
            <ac:grpSpMk id="188" creationId="{00000000-0000-0000-0000-000000000000}"/>
          </ac:grpSpMkLst>
        </pc:grpChg>
        <pc:grpChg chg="del mod">
          <ac:chgData name="Myroslava Makhynia" userId="7bb0f5b9-dfee-454e-9f70-e4fa02f019ef" providerId="ADAL" clId="{78294B05-12A6-49AD-B431-E32C6245DCA1}" dt="2024-08-03T17:25:49.353" v="118" actId="478"/>
          <ac:grpSpMkLst>
            <pc:docMk/>
            <pc:sldMk cId="0" sldId="259"/>
            <ac:grpSpMk id="193" creationId="{00000000-0000-0000-0000-000000000000}"/>
          </ac:grpSpMkLst>
        </pc:grpChg>
        <pc:grpChg chg="del">
          <ac:chgData name="Myroslava Makhynia" userId="7bb0f5b9-dfee-454e-9f70-e4fa02f019ef" providerId="ADAL" clId="{78294B05-12A6-49AD-B431-E32C6245DCA1}" dt="2024-08-03T17:25:51.247" v="119" actId="478"/>
          <ac:grpSpMkLst>
            <pc:docMk/>
            <pc:sldMk cId="0" sldId="259"/>
            <ac:grpSpMk id="196" creationId="{00000000-0000-0000-0000-000000000000}"/>
          </ac:grpSpMkLst>
        </pc:grpChg>
        <pc:grpChg chg="del">
          <ac:chgData name="Myroslava Makhynia" userId="7bb0f5b9-dfee-454e-9f70-e4fa02f019ef" providerId="ADAL" clId="{78294B05-12A6-49AD-B431-E32C6245DCA1}" dt="2024-08-03T17:25:53.003" v="120" actId="478"/>
          <ac:grpSpMkLst>
            <pc:docMk/>
            <pc:sldMk cId="0" sldId="259"/>
            <ac:grpSpMk id="199" creationId="{00000000-0000-0000-0000-000000000000}"/>
          </ac:grpSpMkLst>
        </pc:grpChg>
        <pc:grpChg chg="del">
          <ac:chgData name="Myroslava Makhynia" userId="7bb0f5b9-dfee-454e-9f70-e4fa02f019ef" providerId="ADAL" clId="{78294B05-12A6-49AD-B431-E32C6245DCA1}" dt="2024-08-03T17:25:54.875" v="121" actId="478"/>
          <ac:grpSpMkLst>
            <pc:docMk/>
            <pc:sldMk cId="0" sldId="259"/>
            <ac:grpSpMk id="202" creationId="{00000000-0000-0000-0000-000000000000}"/>
          </ac:grpSpMkLst>
        </pc:grpChg>
        <pc:cxnChg chg="mod">
          <ac:chgData name="Myroslava Makhynia" userId="7bb0f5b9-dfee-454e-9f70-e4fa02f019ef" providerId="ADAL" clId="{78294B05-12A6-49AD-B431-E32C6245DCA1}" dt="2024-08-03T17:26:07.887" v="135" actId="1035"/>
          <ac:cxnSpMkLst>
            <pc:docMk/>
            <pc:sldMk cId="0" sldId="259"/>
            <ac:cxnSpMk id="191" creationId="{00000000-0000-0000-0000-000000000000}"/>
          </ac:cxnSpMkLst>
        </pc:cxnChg>
      </pc:sldChg>
      <pc:sldChg chg="addSp delSp modSp mod">
        <pc:chgData name="Myroslava Makhynia" userId="7bb0f5b9-dfee-454e-9f70-e4fa02f019ef" providerId="ADAL" clId="{78294B05-12A6-49AD-B431-E32C6245DCA1}" dt="2024-08-03T17:27:07.175" v="160" actId="1035"/>
        <pc:sldMkLst>
          <pc:docMk/>
          <pc:sldMk cId="0" sldId="260"/>
        </pc:sldMkLst>
        <pc:spChg chg="add mod">
          <ac:chgData name="Myroslava Makhynia" userId="7bb0f5b9-dfee-454e-9f70-e4fa02f019ef" providerId="ADAL" clId="{78294B05-12A6-49AD-B431-E32C6245DCA1}" dt="2024-08-03T17:20:23.038" v="4"/>
          <ac:spMkLst>
            <pc:docMk/>
            <pc:sldMk cId="0" sldId="260"/>
            <ac:spMk id="2" creationId="{30554646-145E-2FDC-B95D-B9208CEA12EF}"/>
          </ac:spMkLst>
        </pc:spChg>
        <pc:spChg chg="add mod">
          <ac:chgData name="Myroslava Makhynia" userId="7bb0f5b9-dfee-454e-9f70-e4fa02f019ef" providerId="ADAL" clId="{78294B05-12A6-49AD-B431-E32C6245DCA1}" dt="2024-08-03T17:20:23.038" v="4"/>
          <ac:spMkLst>
            <pc:docMk/>
            <pc:sldMk cId="0" sldId="260"/>
            <ac:spMk id="3" creationId="{E093E33D-DBC5-7DF2-1E7C-B3BD37463B47}"/>
          </ac:spMkLst>
        </pc:spChg>
        <pc:spChg chg="mod">
          <ac:chgData name="Myroslava Makhynia" userId="7bb0f5b9-dfee-454e-9f70-e4fa02f019ef" providerId="ADAL" clId="{78294B05-12A6-49AD-B431-E32C6245DCA1}" dt="2024-08-03T17:26:50.815" v="143" actId="207"/>
          <ac:spMkLst>
            <pc:docMk/>
            <pc:sldMk cId="0" sldId="260"/>
            <ac:spMk id="214"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5"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7"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18"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20" creationId="{00000000-0000-0000-0000-000000000000}"/>
          </ac:spMkLst>
        </pc:spChg>
        <pc:spChg chg="mod">
          <ac:chgData name="Myroslava Makhynia" userId="7bb0f5b9-dfee-454e-9f70-e4fa02f019ef" providerId="ADAL" clId="{78294B05-12A6-49AD-B431-E32C6245DCA1}" dt="2024-08-03T17:26:50.815" v="143" actId="207"/>
          <ac:spMkLst>
            <pc:docMk/>
            <pc:sldMk cId="0" sldId="260"/>
            <ac:spMk id="221" creationId="{00000000-0000-0000-0000-000000000000}"/>
          </ac:spMkLst>
        </pc:spChg>
        <pc:spChg chg="del">
          <ac:chgData name="Myroslava Makhynia" userId="7bb0f5b9-dfee-454e-9f70-e4fa02f019ef" providerId="ADAL" clId="{78294B05-12A6-49AD-B431-E32C6245DCA1}" dt="2024-08-03T17:26:22.151" v="138" actId="478"/>
          <ac:spMkLst>
            <pc:docMk/>
            <pc:sldMk cId="0" sldId="260"/>
            <ac:spMk id="222" creationId="{00000000-0000-0000-0000-000000000000}"/>
          </ac:spMkLst>
        </pc:spChg>
        <pc:spChg chg="del">
          <ac:chgData name="Myroslava Makhynia" userId="7bb0f5b9-dfee-454e-9f70-e4fa02f019ef" providerId="ADAL" clId="{78294B05-12A6-49AD-B431-E32C6245DCA1}" dt="2024-08-03T17:26:23.273" v="139" actId="478"/>
          <ac:spMkLst>
            <pc:docMk/>
            <pc:sldMk cId="0" sldId="260"/>
            <ac:spMk id="223" creationId="{00000000-0000-0000-0000-000000000000}"/>
          </ac:spMkLst>
        </pc:spChg>
        <pc:grpChg chg="mod">
          <ac:chgData name="Myroslava Makhynia" userId="7bb0f5b9-dfee-454e-9f70-e4fa02f019ef" providerId="ADAL" clId="{78294B05-12A6-49AD-B431-E32C6245DCA1}" dt="2024-08-03T17:26:50.815" v="143" actId="207"/>
          <ac:grpSpMkLst>
            <pc:docMk/>
            <pc:sldMk cId="0" sldId="260"/>
            <ac:grpSpMk id="213" creationId="{00000000-0000-0000-0000-000000000000}"/>
          </ac:grpSpMkLst>
        </pc:grpChg>
        <pc:grpChg chg="mod">
          <ac:chgData name="Myroslava Makhynia" userId="7bb0f5b9-dfee-454e-9f70-e4fa02f019ef" providerId="ADAL" clId="{78294B05-12A6-49AD-B431-E32C6245DCA1}" dt="2024-08-03T17:26:50.815" v="143" actId="207"/>
          <ac:grpSpMkLst>
            <pc:docMk/>
            <pc:sldMk cId="0" sldId="260"/>
            <ac:grpSpMk id="216" creationId="{00000000-0000-0000-0000-000000000000}"/>
          </ac:grpSpMkLst>
        </pc:grpChg>
        <pc:grpChg chg="mod">
          <ac:chgData name="Myroslava Makhynia" userId="7bb0f5b9-dfee-454e-9f70-e4fa02f019ef" providerId="ADAL" clId="{78294B05-12A6-49AD-B431-E32C6245DCA1}" dt="2024-08-03T17:27:07.175" v="160" actId="1035"/>
          <ac:grpSpMkLst>
            <pc:docMk/>
            <pc:sldMk cId="0" sldId="260"/>
            <ac:grpSpMk id="219" creationId="{00000000-0000-0000-0000-000000000000}"/>
          </ac:grpSpMkLst>
        </pc:grpChg>
      </pc:sldChg>
      <pc:sldChg chg="addSp delSp modSp mod">
        <pc:chgData name="Myroslava Makhynia" userId="7bb0f5b9-dfee-454e-9f70-e4fa02f019ef" providerId="ADAL" clId="{78294B05-12A6-49AD-B431-E32C6245DCA1}" dt="2024-08-03T17:27:27.952" v="166" actId="478"/>
        <pc:sldMkLst>
          <pc:docMk/>
          <pc:sldMk cId="0" sldId="261"/>
        </pc:sldMkLst>
        <pc:spChg chg="add mod">
          <ac:chgData name="Myroslava Makhynia" userId="7bb0f5b9-dfee-454e-9f70-e4fa02f019ef" providerId="ADAL" clId="{78294B05-12A6-49AD-B431-E32C6245DCA1}" dt="2024-08-03T17:20:26.093" v="5"/>
          <ac:spMkLst>
            <pc:docMk/>
            <pc:sldMk cId="0" sldId="261"/>
            <ac:spMk id="2" creationId="{55EBEA6F-0783-6861-FFDB-EE08B45AD26D}"/>
          </ac:spMkLst>
        </pc:spChg>
        <pc:spChg chg="add mod">
          <ac:chgData name="Myroslava Makhynia" userId="7bb0f5b9-dfee-454e-9f70-e4fa02f019ef" providerId="ADAL" clId="{78294B05-12A6-49AD-B431-E32C6245DCA1}" dt="2024-08-03T17:20:26.093" v="5"/>
          <ac:spMkLst>
            <pc:docMk/>
            <pc:sldMk cId="0" sldId="261"/>
            <ac:spMk id="3" creationId="{4CD7B3B8-98E3-3B41-2868-A0D69714FF85}"/>
          </ac:spMkLst>
        </pc:spChg>
        <pc:spChg chg="mod">
          <ac:chgData name="Myroslava Makhynia" userId="7bb0f5b9-dfee-454e-9f70-e4fa02f019ef" providerId="ADAL" clId="{78294B05-12A6-49AD-B431-E32C6245DCA1}" dt="2024-08-03T17:27:14.965" v="162"/>
          <ac:spMkLst>
            <pc:docMk/>
            <pc:sldMk cId="0" sldId="261"/>
            <ac:spMk id="5" creationId="{90B199D2-1291-5330-D483-ED2A9E5477F7}"/>
          </ac:spMkLst>
        </pc:spChg>
        <pc:spChg chg="mod">
          <ac:chgData name="Myroslava Makhynia" userId="7bb0f5b9-dfee-454e-9f70-e4fa02f019ef" providerId="ADAL" clId="{78294B05-12A6-49AD-B431-E32C6245DCA1}" dt="2024-08-03T17:27:14.965" v="162"/>
          <ac:spMkLst>
            <pc:docMk/>
            <pc:sldMk cId="0" sldId="261"/>
            <ac:spMk id="6" creationId="{14C3480A-B580-A359-EF6D-50886E1A7B1A}"/>
          </ac:spMkLst>
        </pc:spChg>
        <pc:spChg chg="mod">
          <ac:chgData name="Myroslava Makhynia" userId="7bb0f5b9-dfee-454e-9f70-e4fa02f019ef" providerId="ADAL" clId="{78294B05-12A6-49AD-B431-E32C6245DCA1}" dt="2024-08-03T17:27:24.172" v="164" actId="207"/>
          <ac:spMkLst>
            <pc:docMk/>
            <pc:sldMk cId="0" sldId="261"/>
            <ac:spMk id="239"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0"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2" creationId="{00000000-0000-0000-0000-000000000000}"/>
          </ac:spMkLst>
        </pc:spChg>
        <pc:spChg chg="mod">
          <ac:chgData name="Myroslava Makhynia" userId="7bb0f5b9-dfee-454e-9f70-e4fa02f019ef" providerId="ADAL" clId="{78294B05-12A6-49AD-B431-E32C6245DCA1}" dt="2024-08-03T17:27:24.172" v="164" actId="207"/>
          <ac:spMkLst>
            <pc:docMk/>
            <pc:sldMk cId="0" sldId="261"/>
            <ac:spMk id="243" creationId="{00000000-0000-0000-0000-000000000000}"/>
          </ac:spMkLst>
        </pc:spChg>
        <pc:spChg chg="del">
          <ac:chgData name="Myroslava Makhynia" userId="7bb0f5b9-dfee-454e-9f70-e4fa02f019ef" providerId="ADAL" clId="{78294B05-12A6-49AD-B431-E32C6245DCA1}" dt="2024-08-03T17:27:26.573" v="165" actId="478"/>
          <ac:spMkLst>
            <pc:docMk/>
            <pc:sldMk cId="0" sldId="261"/>
            <ac:spMk id="250" creationId="{00000000-0000-0000-0000-000000000000}"/>
          </ac:spMkLst>
        </pc:spChg>
        <pc:spChg chg="del">
          <ac:chgData name="Myroslava Makhynia" userId="7bb0f5b9-dfee-454e-9f70-e4fa02f019ef" providerId="ADAL" clId="{78294B05-12A6-49AD-B431-E32C6245DCA1}" dt="2024-08-03T17:27:27.952" v="166" actId="478"/>
          <ac:spMkLst>
            <pc:docMk/>
            <pc:sldMk cId="0" sldId="261"/>
            <ac:spMk id="251" creationId="{00000000-0000-0000-0000-000000000000}"/>
          </ac:spMkLst>
        </pc:spChg>
        <pc:grpChg chg="add mod ord">
          <ac:chgData name="Myroslava Makhynia" userId="7bb0f5b9-dfee-454e-9f70-e4fa02f019ef" providerId="ADAL" clId="{78294B05-12A6-49AD-B431-E32C6245DCA1}" dt="2024-08-03T17:27:18.417" v="163" actId="167"/>
          <ac:grpSpMkLst>
            <pc:docMk/>
            <pc:sldMk cId="0" sldId="261"/>
            <ac:grpSpMk id="4" creationId="{B4EB8D42-27B3-5A76-A8DC-8FB872AE234F}"/>
          </ac:grpSpMkLst>
        </pc:grpChg>
        <pc:grpChg chg="mod">
          <ac:chgData name="Myroslava Makhynia" userId="7bb0f5b9-dfee-454e-9f70-e4fa02f019ef" providerId="ADAL" clId="{78294B05-12A6-49AD-B431-E32C6245DCA1}" dt="2024-08-03T17:27:24.172" v="164" actId="207"/>
          <ac:grpSpMkLst>
            <pc:docMk/>
            <pc:sldMk cId="0" sldId="261"/>
            <ac:grpSpMk id="238" creationId="{00000000-0000-0000-0000-000000000000}"/>
          </ac:grpSpMkLst>
        </pc:grpChg>
        <pc:grpChg chg="mod">
          <ac:chgData name="Myroslava Makhynia" userId="7bb0f5b9-dfee-454e-9f70-e4fa02f019ef" providerId="ADAL" clId="{78294B05-12A6-49AD-B431-E32C6245DCA1}" dt="2024-08-03T17:27:24.172" v="164" actId="207"/>
          <ac:grpSpMkLst>
            <pc:docMk/>
            <pc:sldMk cId="0" sldId="261"/>
            <ac:grpSpMk id="241" creationId="{00000000-0000-0000-0000-000000000000}"/>
          </ac:grpSpMkLst>
        </pc:grpChg>
        <pc:grpChg chg="del">
          <ac:chgData name="Myroslava Makhynia" userId="7bb0f5b9-dfee-454e-9f70-e4fa02f019ef" providerId="ADAL" clId="{78294B05-12A6-49AD-B431-E32C6245DCA1}" dt="2024-08-03T17:27:13.361" v="161" actId="478"/>
          <ac:grpSpMkLst>
            <pc:docMk/>
            <pc:sldMk cId="0" sldId="261"/>
            <ac:grpSpMk id="244" creationId="{00000000-0000-0000-0000-000000000000}"/>
          </ac:grpSpMkLst>
        </pc:grpChg>
      </pc:sldChg>
      <pc:sldChg chg="addSp delSp modSp mod">
        <pc:chgData name="Myroslava Makhynia" userId="7bb0f5b9-dfee-454e-9f70-e4fa02f019ef" providerId="ADAL" clId="{78294B05-12A6-49AD-B431-E32C6245DCA1}" dt="2024-08-03T17:28:19.251" v="202" actId="1076"/>
        <pc:sldMkLst>
          <pc:docMk/>
          <pc:sldMk cId="0" sldId="262"/>
        </pc:sldMkLst>
        <pc:spChg chg="add mod">
          <ac:chgData name="Myroslava Makhynia" userId="7bb0f5b9-dfee-454e-9f70-e4fa02f019ef" providerId="ADAL" clId="{78294B05-12A6-49AD-B431-E32C6245DCA1}" dt="2024-08-03T17:20:28.803" v="6"/>
          <ac:spMkLst>
            <pc:docMk/>
            <pc:sldMk cId="0" sldId="262"/>
            <ac:spMk id="2" creationId="{CE4B29C9-4517-B6D2-3F45-4A1054243D5C}"/>
          </ac:spMkLst>
        </pc:spChg>
        <pc:spChg chg="add mod">
          <ac:chgData name="Myroslava Makhynia" userId="7bb0f5b9-dfee-454e-9f70-e4fa02f019ef" providerId="ADAL" clId="{78294B05-12A6-49AD-B431-E32C6245DCA1}" dt="2024-08-03T17:20:28.803" v="6"/>
          <ac:spMkLst>
            <pc:docMk/>
            <pc:sldMk cId="0" sldId="262"/>
            <ac:spMk id="3" creationId="{11410F71-FE91-2ACB-F7FF-7266ADDEFD83}"/>
          </ac:spMkLst>
        </pc:spChg>
        <pc:spChg chg="mod">
          <ac:chgData name="Myroslava Makhynia" userId="7bb0f5b9-dfee-454e-9f70-e4fa02f019ef" providerId="ADAL" clId="{78294B05-12A6-49AD-B431-E32C6245DCA1}" dt="2024-08-03T17:27:49.778" v="170"/>
          <ac:spMkLst>
            <pc:docMk/>
            <pc:sldMk cId="0" sldId="262"/>
            <ac:spMk id="5" creationId="{DE843A25-BBE3-0466-3317-4B2A3741AD9F}"/>
          </ac:spMkLst>
        </pc:spChg>
        <pc:spChg chg="mod">
          <ac:chgData name="Myroslava Makhynia" userId="7bb0f5b9-dfee-454e-9f70-e4fa02f019ef" providerId="ADAL" clId="{78294B05-12A6-49AD-B431-E32C6245DCA1}" dt="2024-08-03T17:27:49.778" v="170"/>
          <ac:spMkLst>
            <pc:docMk/>
            <pc:sldMk cId="0" sldId="262"/>
            <ac:spMk id="6" creationId="{3B569577-EA5A-DACA-CD0B-CB7D53F610F9}"/>
          </ac:spMkLst>
        </pc:spChg>
        <pc:spChg chg="del">
          <ac:chgData name="Myroslava Makhynia" userId="7bb0f5b9-dfee-454e-9f70-e4fa02f019ef" providerId="ADAL" clId="{78294B05-12A6-49AD-B431-E32C6245DCA1}" dt="2024-08-03T17:27:38.220" v="168" actId="478"/>
          <ac:spMkLst>
            <pc:docMk/>
            <pc:sldMk cId="0" sldId="262"/>
            <ac:spMk id="267" creationId="{00000000-0000-0000-0000-000000000000}"/>
          </ac:spMkLst>
        </pc:spChg>
        <pc:spChg chg="del">
          <ac:chgData name="Myroslava Makhynia" userId="7bb0f5b9-dfee-454e-9f70-e4fa02f019ef" providerId="ADAL" clId="{78294B05-12A6-49AD-B431-E32C6245DCA1}" dt="2024-08-03T17:27:34.888" v="167" actId="478"/>
          <ac:spMkLst>
            <pc:docMk/>
            <pc:sldMk cId="0" sldId="262"/>
            <ac:spMk id="268" creationId="{00000000-0000-0000-0000-000000000000}"/>
          </ac:spMkLst>
        </pc:spChg>
        <pc:spChg chg="mod">
          <ac:chgData name="Myroslava Makhynia" userId="7bb0f5b9-dfee-454e-9f70-e4fa02f019ef" providerId="ADAL" clId="{78294B05-12A6-49AD-B431-E32C6245DCA1}" dt="2024-08-03T17:28:13.954" v="201" actId="1076"/>
          <ac:spMkLst>
            <pc:docMk/>
            <pc:sldMk cId="0" sldId="262"/>
            <ac:spMk id="269" creationId="{00000000-0000-0000-0000-000000000000}"/>
          </ac:spMkLst>
        </pc:spChg>
        <pc:spChg chg="mod">
          <ac:chgData name="Myroslava Makhynia" userId="7bb0f5b9-dfee-454e-9f70-e4fa02f019ef" providerId="ADAL" clId="{78294B05-12A6-49AD-B431-E32C6245DCA1}" dt="2024-08-03T17:28:19.251" v="202" actId="1076"/>
          <ac:spMkLst>
            <pc:docMk/>
            <pc:sldMk cId="0" sldId="262"/>
            <ac:spMk id="270" creationId="{00000000-0000-0000-0000-000000000000}"/>
          </ac:spMkLst>
        </pc:spChg>
        <pc:spChg chg="mod">
          <ac:chgData name="Myroslava Makhynia" userId="7bb0f5b9-dfee-454e-9f70-e4fa02f019ef" providerId="ADAL" clId="{78294B05-12A6-49AD-B431-E32C6245DCA1}" dt="2024-08-03T17:28:04.571" v="174" actId="207"/>
          <ac:spMkLst>
            <pc:docMk/>
            <pc:sldMk cId="0" sldId="262"/>
            <ac:spMk id="271" creationId="{00000000-0000-0000-0000-000000000000}"/>
          </ac:spMkLst>
        </pc:spChg>
        <pc:grpChg chg="add mod ord">
          <ac:chgData name="Myroslava Makhynia" userId="7bb0f5b9-dfee-454e-9f70-e4fa02f019ef" providerId="ADAL" clId="{78294B05-12A6-49AD-B431-E32C6245DCA1}" dt="2024-08-03T17:27:57.778" v="172" actId="14100"/>
          <ac:grpSpMkLst>
            <pc:docMk/>
            <pc:sldMk cId="0" sldId="262"/>
            <ac:grpSpMk id="4" creationId="{19EEC6B5-7C3B-B08E-3A28-E04151724E16}"/>
          </ac:grpSpMkLst>
        </pc:grpChg>
        <pc:grpChg chg="del">
          <ac:chgData name="Myroslava Makhynia" userId="7bb0f5b9-dfee-454e-9f70-e4fa02f019ef" providerId="ADAL" clId="{78294B05-12A6-49AD-B431-E32C6245DCA1}" dt="2024-08-03T17:27:48.802" v="169" actId="478"/>
          <ac:grpSpMkLst>
            <pc:docMk/>
            <pc:sldMk cId="0" sldId="262"/>
            <ac:grpSpMk id="263" creationId="{00000000-0000-0000-0000-000000000000}"/>
          </ac:grpSpMkLst>
        </pc:grpChg>
        <pc:cxnChg chg="mod">
          <ac:chgData name="Myroslava Makhynia" userId="7bb0f5b9-dfee-454e-9f70-e4fa02f019ef" providerId="ADAL" clId="{78294B05-12A6-49AD-B431-E32C6245DCA1}" dt="2024-08-03T17:28:10.562" v="200" actId="1036"/>
          <ac:cxnSpMkLst>
            <pc:docMk/>
            <pc:sldMk cId="0" sldId="262"/>
            <ac:cxnSpMk id="266" creationId="{00000000-0000-0000-0000-000000000000}"/>
          </ac:cxnSpMkLst>
        </pc:cxnChg>
      </pc:sldChg>
      <pc:sldChg chg="addSp delSp modSp mod">
        <pc:chgData name="Myroslava Makhynia" userId="7bb0f5b9-dfee-454e-9f70-e4fa02f019ef" providerId="ADAL" clId="{78294B05-12A6-49AD-B431-E32C6245DCA1}" dt="2024-08-03T17:29:11.209" v="239" actId="1038"/>
        <pc:sldMkLst>
          <pc:docMk/>
          <pc:sldMk cId="0" sldId="263"/>
        </pc:sldMkLst>
        <pc:spChg chg="add mod">
          <ac:chgData name="Myroslava Makhynia" userId="7bb0f5b9-dfee-454e-9f70-e4fa02f019ef" providerId="ADAL" clId="{78294B05-12A6-49AD-B431-E32C6245DCA1}" dt="2024-08-03T17:20:31.758" v="7"/>
          <ac:spMkLst>
            <pc:docMk/>
            <pc:sldMk cId="0" sldId="263"/>
            <ac:spMk id="2" creationId="{50E18A03-D871-0DA1-E82B-FD16EE6AC606}"/>
          </ac:spMkLst>
        </pc:spChg>
        <pc:spChg chg="add mod">
          <ac:chgData name="Myroslava Makhynia" userId="7bb0f5b9-dfee-454e-9f70-e4fa02f019ef" providerId="ADAL" clId="{78294B05-12A6-49AD-B431-E32C6245DCA1}" dt="2024-08-03T17:20:31.758" v="7"/>
          <ac:spMkLst>
            <pc:docMk/>
            <pc:sldMk cId="0" sldId="263"/>
            <ac:spMk id="3" creationId="{01F89348-A368-3BDD-B743-A444822B0096}"/>
          </ac:spMkLst>
        </pc:spChg>
        <pc:spChg chg="mod">
          <ac:chgData name="Myroslava Makhynia" userId="7bb0f5b9-dfee-454e-9f70-e4fa02f019ef" providerId="ADAL" clId="{78294B05-12A6-49AD-B431-E32C6245DCA1}" dt="2024-08-03T17:28:43.660" v="206"/>
          <ac:spMkLst>
            <pc:docMk/>
            <pc:sldMk cId="0" sldId="263"/>
            <ac:spMk id="5" creationId="{BFC5F8B1-E84A-CCCE-44B7-D84DDE61501F}"/>
          </ac:spMkLst>
        </pc:spChg>
        <pc:spChg chg="mod">
          <ac:chgData name="Myroslava Makhynia" userId="7bb0f5b9-dfee-454e-9f70-e4fa02f019ef" providerId="ADAL" clId="{78294B05-12A6-49AD-B431-E32C6245DCA1}" dt="2024-08-03T17:28:43.660" v="206"/>
          <ac:spMkLst>
            <pc:docMk/>
            <pc:sldMk cId="0" sldId="263"/>
            <ac:spMk id="6" creationId="{5AA6CB26-4B92-4A66-F6B3-2F2E2B5BE45E}"/>
          </ac:spMkLst>
        </pc:spChg>
        <pc:spChg chg="del">
          <ac:chgData name="Myroslava Makhynia" userId="7bb0f5b9-dfee-454e-9f70-e4fa02f019ef" providerId="ADAL" clId="{78294B05-12A6-49AD-B431-E32C6245DCA1}" dt="2024-08-03T17:28:34.154" v="203" actId="478"/>
          <ac:spMkLst>
            <pc:docMk/>
            <pc:sldMk cId="0" sldId="263"/>
            <ac:spMk id="280" creationId="{00000000-0000-0000-0000-000000000000}"/>
          </ac:spMkLst>
        </pc:spChg>
        <pc:spChg chg="del">
          <ac:chgData name="Myroslava Makhynia" userId="7bb0f5b9-dfee-454e-9f70-e4fa02f019ef" providerId="ADAL" clId="{78294B05-12A6-49AD-B431-E32C6245DCA1}" dt="2024-08-03T17:28:35.338" v="204" actId="478"/>
          <ac:spMkLst>
            <pc:docMk/>
            <pc:sldMk cId="0" sldId="263"/>
            <ac:spMk id="281" creationId="{00000000-0000-0000-0000-000000000000}"/>
          </ac:spMkLst>
        </pc:spChg>
        <pc:spChg chg="mod">
          <ac:chgData name="Myroslava Makhynia" userId="7bb0f5b9-dfee-454e-9f70-e4fa02f019ef" providerId="ADAL" clId="{78294B05-12A6-49AD-B431-E32C6245DCA1}" dt="2024-08-03T17:28:53.537" v="209" actId="207"/>
          <ac:spMkLst>
            <pc:docMk/>
            <pc:sldMk cId="0" sldId="263"/>
            <ac:spMk id="282" creationId="{00000000-0000-0000-0000-000000000000}"/>
          </ac:spMkLst>
        </pc:spChg>
        <pc:spChg chg="mod">
          <ac:chgData name="Myroslava Makhynia" userId="7bb0f5b9-dfee-454e-9f70-e4fa02f019ef" providerId="ADAL" clId="{78294B05-12A6-49AD-B431-E32C6245DCA1}" dt="2024-08-03T17:29:11.209" v="239" actId="1038"/>
          <ac:spMkLst>
            <pc:docMk/>
            <pc:sldMk cId="0" sldId="263"/>
            <ac:spMk id="283" creationId="{00000000-0000-0000-0000-000000000000}"/>
          </ac:spMkLst>
        </pc:spChg>
        <pc:spChg chg="mod">
          <ac:chgData name="Myroslava Makhynia" userId="7bb0f5b9-dfee-454e-9f70-e4fa02f019ef" providerId="ADAL" clId="{78294B05-12A6-49AD-B431-E32C6245DCA1}" dt="2024-08-03T17:29:11.209" v="239" actId="1038"/>
          <ac:spMkLst>
            <pc:docMk/>
            <pc:sldMk cId="0" sldId="263"/>
            <ac:spMk id="285" creationId="{00000000-0000-0000-0000-000000000000}"/>
          </ac:spMkLst>
        </pc:spChg>
        <pc:grpChg chg="add mod ord">
          <ac:chgData name="Myroslava Makhynia" userId="7bb0f5b9-dfee-454e-9f70-e4fa02f019ef" providerId="ADAL" clId="{78294B05-12A6-49AD-B431-E32C6245DCA1}" dt="2024-08-03T17:28:46.405" v="207" actId="167"/>
          <ac:grpSpMkLst>
            <pc:docMk/>
            <pc:sldMk cId="0" sldId="263"/>
            <ac:grpSpMk id="4" creationId="{EAC7E1F1-471B-FF95-982F-D23526A6B1EC}"/>
          </ac:grpSpMkLst>
        </pc:grpChg>
        <pc:grpChg chg="del">
          <ac:chgData name="Myroslava Makhynia" userId="7bb0f5b9-dfee-454e-9f70-e4fa02f019ef" providerId="ADAL" clId="{78294B05-12A6-49AD-B431-E32C6245DCA1}" dt="2024-08-03T17:28:43.026" v="205" actId="478"/>
          <ac:grpSpMkLst>
            <pc:docMk/>
            <pc:sldMk cId="0" sldId="263"/>
            <ac:grpSpMk id="276" creationId="{00000000-0000-0000-0000-000000000000}"/>
          </ac:grpSpMkLst>
        </pc:grpChg>
        <pc:cxnChg chg="mod">
          <ac:chgData name="Myroslava Makhynia" userId="7bb0f5b9-dfee-454e-9f70-e4fa02f019ef" providerId="ADAL" clId="{78294B05-12A6-49AD-B431-E32C6245DCA1}" dt="2024-08-03T17:28:57.256" v="225" actId="1035"/>
          <ac:cxnSpMkLst>
            <pc:docMk/>
            <pc:sldMk cId="0" sldId="263"/>
            <ac:cxnSpMk id="279" creationId="{00000000-0000-0000-0000-000000000000}"/>
          </ac:cxnSpMkLst>
        </pc:cxnChg>
      </pc:sldChg>
      <pc:sldChg chg="addSp delSp modSp mod">
        <pc:chgData name="Myroslava Makhynia" userId="7bb0f5b9-dfee-454e-9f70-e4fa02f019ef" providerId="ADAL" clId="{78294B05-12A6-49AD-B431-E32C6245DCA1}" dt="2024-08-03T17:30:32.969" v="256" actId="1076"/>
        <pc:sldMkLst>
          <pc:docMk/>
          <pc:sldMk cId="0" sldId="264"/>
        </pc:sldMkLst>
        <pc:spChg chg="add mod">
          <ac:chgData name="Myroslava Makhynia" userId="7bb0f5b9-dfee-454e-9f70-e4fa02f019ef" providerId="ADAL" clId="{78294B05-12A6-49AD-B431-E32C6245DCA1}" dt="2024-08-03T17:20:34.577" v="8"/>
          <ac:spMkLst>
            <pc:docMk/>
            <pc:sldMk cId="0" sldId="264"/>
            <ac:spMk id="3" creationId="{6C21D693-9240-F0AC-BE37-F91F888E2C6C}"/>
          </ac:spMkLst>
        </pc:spChg>
        <pc:spChg chg="add mod">
          <ac:chgData name="Myroslava Makhynia" userId="7bb0f5b9-dfee-454e-9f70-e4fa02f019ef" providerId="ADAL" clId="{78294B05-12A6-49AD-B431-E32C6245DCA1}" dt="2024-08-03T17:20:34.577" v="8"/>
          <ac:spMkLst>
            <pc:docMk/>
            <pc:sldMk cId="0" sldId="264"/>
            <ac:spMk id="4" creationId="{00AEF26B-67BF-64AC-7B31-A81844EA8BE1}"/>
          </ac:spMkLst>
        </pc:spChg>
        <pc:spChg chg="mod">
          <ac:chgData name="Myroslava Makhynia" userId="7bb0f5b9-dfee-454e-9f70-e4fa02f019ef" providerId="ADAL" clId="{78294B05-12A6-49AD-B431-E32C6245DCA1}" dt="2024-08-03T17:29:44.311" v="246"/>
          <ac:spMkLst>
            <pc:docMk/>
            <pc:sldMk cId="0" sldId="264"/>
            <ac:spMk id="6" creationId="{A5080A95-5894-905C-E692-382F1DCD43DD}"/>
          </ac:spMkLst>
        </pc:spChg>
        <pc:spChg chg="mod">
          <ac:chgData name="Myroslava Makhynia" userId="7bb0f5b9-dfee-454e-9f70-e4fa02f019ef" providerId="ADAL" clId="{78294B05-12A6-49AD-B431-E32C6245DCA1}" dt="2024-08-03T17:29:44.311" v="246"/>
          <ac:spMkLst>
            <pc:docMk/>
            <pc:sldMk cId="0" sldId="264"/>
            <ac:spMk id="7" creationId="{75AF726C-A985-4E6E-0CFD-15D04BE750DD}"/>
          </ac:spMkLst>
        </pc:spChg>
        <pc:spChg chg="del">
          <ac:chgData name="Myroslava Makhynia" userId="7bb0f5b9-dfee-454e-9f70-e4fa02f019ef" providerId="ADAL" clId="{78294B05-12A6-49AD-B431-E32C6245DCA1}" dt="2024-08-03T17:29:28.906" v="241" actId="478"/>
          <ac:spMkLst>
            <pc:docMk/>
            <pc:sldMk cId="0" sldId="264"/>
            <ac:spMk id="309" creationId="{00000000-0000-0000-0000-000000000000}"/>
          </ac:spMkLst>
        </pc:spChg>
        <pc:spChg chg="del">
          <ac:chgData name="Myroslava Makhynia" userId="7bb0f5b9-dfee-454e-9f70-e4fa02f019ef" providerId="ADAL" clId="{78294B05-12A6-49AD-B431-E32C6245DCA1}" dt="2024-08-03T17:29:27.561" v="240" actId="478"/>
          <ac:spMkLst>
            <pc:docMk/>
            <pc:sldMk cId="0" sldId="264"/>
            <ac:spMk id="310" creationId="{00000000-0000-0000-0000-000000000000}"/>
          </ac:spMkLst>
        </pc:spChg>
        <pc:spChg chg="mod">
          <ac:chgData name="Myroslava Makhynia" userId="7bb0f5b9-dfee-454e-9f70-e4fa02f019ef" providerId="ADAL" clId="{78294B05-12A6-49AD-B431-E32C6245DCA1}" dt="2024-08-03T17:30:32.969" v="256" actId="1076"/>
          <ac:spMkLst>
            <pc:docMk/>
            <pc:sldMk cId="0" sldId="264"/>
            <ac:spMk id="311" creationId="{00000000-0000-0000-0000-000000000000}"/>
          </ac:spMkLst>
        </pc:spChg>
        <pc:spChg chg="mod topLvl">
          <ac:chgData name="Myroslava Makhynia" userId="7bb0f5b9-dfee-454e-9f70-e4fa02f019ef" providerId="ADAL" clId="{78294B05-12A6-49AD-B431-E32C6245DCA1}" dt="2024-08-03T17:29:36.190" v="244" actId="1076"/>
          <ac:spMkLst>
            <pc:docMk/>
            <pc:sldMk cId="0" sldId="264"/>
            <ac:spMk id="313" creationId="{00000000-0000-0000-0000-000000000000}"/>
          </ac:spMkLst>
        </pc:spChg>
        <pc:spChg chg="del mod topLvl">
          <ac:chgData name="Myroslava Makhynia" userId="7bb0f5b9-dfee-454e-9f70-e4fa02f019ef" providerId="ADAL" clId="{78294B05-12A6-49AD-B431-E32C6245DCA1}" dt="2024-08-03T17:29:32.736" v="243" actId="478"/>
          <ac:spMkLst>
            <pc:docMk/>
            <pc:sldMk cId="0" sldId="264"/>
            <ac:spMk id="314" creationId="{00000000-0000-0000-0000-000000000000}"/>
          </ac:spMkLst>
        </pc:spChg>
        <pc:spChg chg="mod topLvl">
          <ac:chgData name="Myroslava Makhynia" userId="7bb0f5b9-dfee-454e-9f70-e4fa02f019ef" providerId="ADAL" clId="{78294B05-12A6-49AD-B431-E32C6245DCA1}" dt="2024-08-03T17:30:27.965" v="255" actId="478"/>
          <ac:spMkLst>
            <pc:docMk/>
            <pc:sldMk cId="0" sldId="264"/>
            <ac:spMk id="316" creationId="{00000000-0000-0000-0000-000000000000}"/>
          </ac:spMkLst>
        </pc:spChg>
        <pc:spChg chg="del mod topLvl">
          <ac:chgData name="Myroslava Makhynia" userId="7bb0f5b9-dfee-454e-9f70-e4fa02f019ef" providerId="ADAL" clId="{78294B05-12A6-49AD-B431-E32C6245DCA1}" dt="2024-08-03T17:30:27.965" v="255" actId="478"/>
          <ac:spMkLst>
            <pc:docMk/>
            <pc:sldMk cId="0" sldId="264"/>
            <ac:spMk id="317" creationId="{00000000-0000-0000-0000-000000000000}"/>
          </ac:spMkLst>
        </pc:spChg>
        <pc:spChg chg="mod">
          <ac:chgData name="Myroslava Makhynia" userId="7bb0f5b9-dfee-454e-9f70-e4fa02f019ef" providerId="ADAL" clId="{78294B05-12A6-49AD-B431-E32C6245DCA1}" dt="2024-08-03T17:30:07.346" v="253" actId="1076"/>
          <ac:spMkLst>
            <pc:docMk/>
            <pc:sldMk cId="0" sldId="264"/>
            <ac:spMk id="318" creationId="{00000000-0000-0000-0000-000000000000}"/>
          </ac:spMkLst>
        </pc:spChg>
        <pc:spChg chg="mod">
          <ac:chgData name="Myroslava Makhynia" userId="7bb0f5b9-dfee-454e-9f70-e4fa02f019ef" providerId="ADAL" clId="{78294B05-12A6-49AD-B431-E32C6245DCA1}" dt="2024-08-03T17:30:03.153" v="252" actId="1076"/>
          <ac:spMkLst>
            <pc:docMk/>
            <pc:sldMk cId="0" sldId="264"/>
            <ac:spMk id="319" creationId="{00000000-0000-0000-0000-000000000000}"/>
          </ac:spMkLst>
        </pc:spChg>
        <pc:grpChg chg="add mod ord">
          <ac:chgData name="Myroslava Makhynia" userId="7bb0f5b9-dfee-454e-9f70-e4fa02f019ef" providerId="ADAL" clId="{78294B05-12A6-49AD-B431-E32C6245DCA1}" dt="2024-08-03T17:29:48.279" v="247" actId="167"/>
          <ac:grpSpMkLst>
            <pc:docMk/>
            <pc:sldMk cId="0" sldId="264"/>
            <ac:grpSpMk id="5" creationId="{B96C664D-E501-4C3F-1F4B-E7A9CF7388E4}"/>
          </ac:grpSpMkLst>
        </pc:grpChg>
        <pc:grpChg chg="del">
          <ac:chgData name="Myroslava Makhynia" userId="7bb0f5b9-dfee-454e-9f70-e4fa02f019ef" providerId="ADAL" clId="{78294B05-12A6-49AD-B431-E32C6245DCA1}" dt="2024-08-03T17:29:43.613" v="245" actId="478"/>
          <ac:grpSpMkLst>
            <pc:docMk/>
            <pc:sldMk cId="0" sldId="264"/>
            <ac:grpSpMk id="299" creationId="{00000000-0000-0000-0000-000000000000}"/>
          </ac:grpSpMkLst>
        </pc:grpChg>
        <pc:grpChg chg="del">
          <ac:chgData name="Myroslava Makhynia" userId="7bb0f5b9-dfee-454e-9f70-e4fa02f019ef" providerId="ADAL" clId="{78294B05-12A6-49AD-B431-E32C6245DCA1}" dt="2024-08-03T17:29:57.840" v="250" actId="478"/>
          <ac:grpSpMkLst>
            <pc:docMk/>
            <pc:sldMk cId="0" sldId="264"/>
            <ac:grpSpMk id="302" creationId="{00000000-0000-0000-0000-000000000000}"/>
          </ac:grpSpMkLst>
        </pc:grpChg>
        <pc:grpChg chg="del">
          <ac:chgData name="Myroslava Makhynia" userId="7bb0f5b9-dfee-454e-9f70-e4fa02f019ef" providerId="ADAL" clId="{78294B05-12A6-49AD-B431-E32C6245DCA1}" dt="2024-08-03T17:29:59.594" v="251" actId="478"/>
          <ac:grpSpMkLst>
            <pc:docMk/>
            <pc:sldMk cId="0" sldId="264"/>
            <ac:grpSpMk id="305" creationId="{00000000-0000-0000-0000-000000000000}"/>
          </ac:grpSpMkLst>
        </pc:grpChg>
        <pc:grpChg chg="del mod">
          <ac:chgData name="Myroslava Makhynia" userId="7bb0f5b9-dfee-454e-9f70-e4fa02f019ef" providerId="ADAL" clId="{78294B05-12A6-49AD-B431-E32C6245DCA1}" dt="2024-08-03T17:29:32.736" v="243" actId="478"/>
          <ac:grpSpMkLst>
            <pc:docMk/>
            <pc:sldMk cId="0" sldId="264"/>
            <ac:grpSpMk id="312" creationId="{00000000-0000-0000-0000-000000000000}"/>
          </ac:grpSpMkLst>
        </pc:grpChg>
        <pc:grpChg chg="del mod">
          <ac:chgData name="Myroslava Makhynia" userId="7bb0f5b9-dfee-454e-9f70-e4fa02f019ef" providerId="ADAL" clId="{78294B05-12A6-49AD-B431-E32C6245DCA1}" dt="2024-08-03T17:30:27.965" v="255" actId="478"/>
          <ac:grpSpMkLst>
            <pc:docMk/>
            <pc:sldMk cId="0" sldId="264"/>
            <ac:grpSpMk id="315" creationId="{00000000-0000-0000-0000-000000000000}"/>
          </ac:grpSpMkLst>
        </pc:grpChg>
      </pc:sldChg>
      <pc:sldChg chg="addSp delSp modSp mod">
        <pc:chgData name="Myroslava Makhynia" userId="7bb0f5b9-dfee-454e-9f70-e4fa02f019ef" providerId="ADAL" clId="{78294B05-12A6-49AD-B431-E32C6245DCA1}" dt="2024-08-03T17:32:11.492" v="352" actId="207"/>
        <pc:sldMkLst>
          <pc:docMk/>
          <pc:sldMk cId="0" sldId="265"/>
        </pc:sldMkLst>
        <pc:spChg chg="add mod">
          <ac:chgData name="Myroslava Makhynia" userId="7bb0f5b9-dfee-454e-9f70-e4fa02f019ef" providerId="ADAL" clId="{78294B05-12A6-49AD-B431-E32C6245DCA1}" dt="2024-08-03T17:20:37.190" v="9"/>
          <ac:spMkLst>
            <pc:docMk/>
            <pc:sldMk cId="0" sldId="265"/>
            <ac:spMk id="2" creationId="{08BC8A6F-BCC4-7EFF-4C41-691847CABA5B}"/>
          </ac:spMkLst>
        </pc:spChg>
        <pc:spChg chg="add mod">
          <ac:chgData name="Myroslava Makhynia" userId="7bb0f5b9-dfee-454e-9f70-e4fa02f019ef" providerId="ADAL" clId="{78294B05-12A6-49AD-B431-E32C6245DCA1}" dt="2024-08-03T17:20:37.190" v="9"/>
          <ac:spMkLst>
            <pc:docMk/>
            <pc:sldMk cId="0" sldId="265"/>
            <ac:spMk id="3" creationId="{2BCBDAC5-1187-F387-835D-98FD5BF7E91B}"/>
          </ac:spMkLst>
        </pc:spChg>
        <pc:spChg chg="mod">
          <ac:chgData name="Myroslava Makhynia" userId="7bb0f5b9-dfee-454e-9f70-e4fa02f019ef" providerId="ADAL" clId="{78294B05-12A6-49AD-B431-E32C6245DCA1}" dt="2024-08-03T17:32:11.492" v="352" actId="207"/>
          <ac:spMkLst>
            <pc:docMk/>
            <pc:sldMk cId="0" sldId="265"/>
            <ac:spMk id="326"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27" creationId="{00000000-0000-0000-0000-000000000000}"/>
          </ac:spMkLst>
        </pc:spChg>
        <pc:spChg chg="del">
          <ac:chgData name="Myroslava Makhynia" userId="7bb0f5b9-dfee-454e-9f70-e4fa02f019ef" providerId="ADAL" clId="{78294B05-12A6-49AD-B431-E32C6245DCA1}" dt="2024-08-03T17:30:38.698" v="258" actId="478"/>
          <ac:spMkLst>
            <pc:docMk/>
            <pc:sldMk cId="0" sldId="265"/>
            <ac:spMk id="332" creationId="{00000000-0000-0000-0000-000000000000}"/>
          </ac:spMkLst>
        </pc:spChg>
        <pc:spChg chg="del">
          <ac:chgData name="Myroslava Makhynia" userId="7bb0f5b9-dfee-454e-9f70-e4fa02f019ef" providerId="ADAL" clId="{78294B05-12A6-49AD-B431-E32C6245DCA1}" dt="2024-08-03T17:30:37.438" v="257" actId="478"/>
          <ac:spMkLst>
            <pc:docMk/>
            <pc:sldMk cId="0" sldId="265"/>
            <ac:spMk id="333" creationId="{00000000-0000-0000-0000-000000000000}"/>
          </ac:spMkLst>
        </pc:spChg>
        <pc:spChg chg="mod">
          <ac:chgData name="Myroslava Makhynia" userId="7bb0f5b9-dfee-454e-9f70-e4fa02f019ef" providerId="ADAL" clId="{78294B05-12A6-49AD-B431-E32C6245DCA1}" dt="2024-08-03T17:31:18.736" v="320" actId="1035"/>
          <ac:spMkLst>
            <pc:docMk/>
            <pc:sldMk cId="0" sldId="265"/>
            <ac:spMk id="337"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39"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0" creationId="{00000000-0000-0000-0000-000000000000}"/>
          </ac:spMkLst>
        </pc:spChg>
        <pc:spChg chg="mod">
          <ac:chgData name="Myroslava Makhynia" userId="7bb0f5b9-dfee-454e-9f70-e4fa02f019ef" providerId="ADAL" clId="{78294B05-12A6-49AD-B431-E32C6245DCA1}" dt="2024-08-03T17:31:45.387" v="350" actId="1035"/>
          <ac:spMkLst>
            <pc:docMk/>
            <pc:sldMk cId="0" sldId="265"/>
            <ac:spMk id="342" creationId="{00000000-0000-0000-0000-000000000000}"/>
          </ac:spMkLst>
        </pc:spChg>
        <pc:spChg chg="mod">
          <ac:chgData name="Myroslava Makhynia" userId="7bb0f5b9-dfee-454e-9f70-e4fa02f019ef" providerId="ADAL" clId="{78294B05-12A6-49AD-B431-E32C6245DCA1}" dt="2024-08-03T17:30:59.866" v="270" actId="1036"/>
          <ac:spMkLst>
            <pc:docMk/>
            <pc:sldMk cId="0" sldId="265"/>
            <ac:spMk id="343"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44" creationId="{00000000-0000-0000-0000-000000000000}"/>
          </ac:spMkLst>
        </pc:spChg>
        <pc:spChg chg="mod">
          <ac:chgData name="Myroslava Makhynia" userId="7bb0f5b9-dfee-454e-9f70-e4fa02f019ef" providerId="ADAL" clId="{78294B05-12A6-49AD-B431-E32C6245DCA1}" dt="2024-08-03T17:31:34.414" v="327" actId="1036"/>
          <ac:spMkLst>
            <pc:docMk/>
            <pc:sldMk cId="0" sldId="265"/>
            <ac:spMk id="345"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46"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8" creationId="{00000000-0000-0000-0000-000000000000}"/>
          </ac:spMkLst>
        </pc:spChg>
        <pc:spChg chg="mod">
          <ac:chgData name="Myroslava Makhynia" userId="7bb0f5b9-dfee-454e-9f70-e4fa02f019ef" providerId="ADAL" clId="{78294B05-12A6-49AD-B431-E32C6245DCA1}" dt="2024-08-03T17:32:11.492" v="352" actId="207"/>
          <ac:spMkLst>
            <pc:docMk/>
            <pc:sldMk cId="0" sldId="265"/>
            <ac:spMk id="349" creationId="{00000000-0000-0000-0000-000000000000}"/>
          </ac:spMkLst>
        </pc:spChg>
        <pc:spChg chg="mod topLvl">
          <ac:chgData name="Myroslava Makhynia" userId="7bb0f5b9-dfee-454e-9f70-e4fa02f019ef" providerId="ADAL" clId="{78294B05-12A6-49AD-B431-E32C6245DCA1}" dt="2024-08-03T17:30:48.810" v="263" actId="1076"/>
          <ac:spMkLst>
            <pc:docMk/>
            <pc:sldMk cId="0" sldId="265"/>
            <ac:spMk id="351" creationId="{00000000-0000-0000-0000-000000000000}"/>
          </ac:spMkLst>
        </pc:spChg>
        <pc:spChg chg="del mod topLvl">
          <ac:chgData name="Myroslava Makhynia" userId="7bb0f5b9-dfee-454e-9f70-e4fa02f019ef" providerId="ADAL" clId="{78294B05-12A6-49AD-B431-E32C6245DCA1}" dt="2024-08-03T17:30:46.204" v="262" actId="478"/>
          <ac:spMkLst>
            <pc:docMk/>
            <pc:sldMk cId="0" sldId="265"/>
            <ac:spMk id="352" creationId="{00000000-0000-0000-0000-000000000000}"/>
          </ac:spMkLst>
        </pc:spChg>
        <pc:spChg chg="mod">
          <ac:chgData name="Myroslava Makhynia" userId="7bb0f5b9-dfee-454e-9f70-e4fa02f019ef" providerId="ADAL" clId="{78294B05-12A6-49AD-B431-E32C6245DCA1}" dt="2024-08-03T17:31:58.496" v="351" actId="207"/>
          <ac:spMkLst>
            <pc:docMk/>
            <pc:sldMk cId="0" sldId="265"/>
            <ac:spMk id="353" creationId="{00000000-0000-0000-0000-000000000000}"/>
          </ac:spMkLst>
        </pc:spChg>
        <pc:grpChg chg="mod">
          <ac:chgData name="Myroslava Makhynia" userId="7bb0f5b9-dfee-454e-9f70-e4fa02f019ef" providerId="ADAL" clId="{78294B05-12A6-49AD-B431-E32C6245DCA1}" dt="2024-08-03T17:32:11.492" v="352" actId="207"/>
          <ac:grpSpMkLst>
            <pc:docMk/>
            <pc:sldMk cId="0" sldId="265"/>
            <ac:grpSpMk id="325" creationId="{00000000-0000-0000-0000-000000000000}"/>
          </ac:grpSpMkLst>
        </pc:grpChg>
        <pc:grpChg chg="del">
          <ac:chgData name="Myroslava Makhynia" userId="7bb0f5b9-dfee-454e-9f70-e4fa02f019ef" providerId="ADAL" clId="{78294B05-12A6-49AD-B431-E32C6245DCA1}" dt="2024-08-03T17:30:40.742" v="259" actId="478"/>
          <ac:grpSpMkLst>
            <pc:docMk/>
            <pc:sldMk cId="0" sldId="265"/>
            <ac:grpSpMk id="328" creationId="{00000000-0000-0000-0000-000000000000}"/>
          </ac:grpSpMkLst>
        </pc:grpChg>
        <pc:grpChg chg="del">
          <ac:chgData name="Myroslava Makhynia" userId="7bb0f5b9-dfee-454e-9f70-e4fa02f019ef" providerId="ADAL" clId="{78294B05-12A6-49AD-B431-E32C6245DCA1}" dt="2024-08-03T17:30:42.280" v="260" actId="478"/>
          <ac:grpSpMkLst>
            <pc:docMk/>
            <pc:sldMk cId="0" sldId="265"/>
            <ac:grpSpMk id="334" creationId="{00000000-0000-0000-0000-000000000000}"/>
          </ac:grpSpMkLst>
        </pc:grpChg>
        <pc:grpChg chg="mod">
          <ac:chgData name="Myroslava Makhynia" userId="7bb0f5b9-dfee-454e-9f70-e4fa02f019ef" providerId="ADAL" clId="{78294B05-12A6-49AD-B431-E32C6245DCA1}" dt="2024-08-03T17:32:11.492" v="352" actId="207"/>
          <ac:grpSpMkLst>
            <pc:docMk/>
            <pc:sldMk cId="0" sldId="265"/>
            <ac:grpSpMk id="338" creationId="{00000000-0000-0000-0000-000000000000}"/>
          </ac:grpSpMkLst>
        </pc:grpChg>
        <pc:grpChg chg="mod">
          <ac:chgData name="Myroslava Makhynia" userId="7bb0f5b9-dfee-454e-9f70-e4fa02f019ef" providerId="ADAL" clId="{78294B05-12A6-49AD-B431-E32C6245DCA1}" dt="2024-08-03T17:32:11.492" v="352" actId="207"/>
          <ac:grpSpMkLst>
            <pc:docMk/>
            <pc:sldMk cId="0" sldId="265"/>
            <ac:grpSpMk id="347" creationId="{00000000-0000-0000-0000-000000000000}"/>
          </ac:grpSpMkLst>
        </pc:grpChg>
        <pc:grpChg chg="del mod">
          <ac:chgData name="Myroslava Makhynia" userId="7bb0f5b9-dfee-454e-9f70-e4fa02f019ef" providerId="ADAL" clId="{78294B05-12A6-49AD-B431-E32C6245DCA1}" dt="2024-08-03T17:30:46.204" v="262" actId="478"/>
          <ac:grpSpMkLst>
            <pc:docMk/>
            <pc:sldMk cId="0" sldId="265"/>
            <ac:grpSpMk id="350" creationId="{00000000-0000-0000-0000-000000000000}"/>
          </ac:grpSpMkLst>
        </pc:grpChg>
        <pc:cxnChg chg="mod">
          <ac:chgData name="Myroslava Makhynia" userId="7bb0f5b9-dfee-454e-9f70-e4fa02f019ef" providerId="ADAL" clId="{78294B05-12A6-49AD-B431-E32C6245DCA1}" dt="2024-08-03T17:31:04.569" v="280" actId="1035"/>
          <ac:cxnSpMkLst>
            <pc:docMk/>
            <pc:sldMk cId="0" sldId="265"/>
            <ac:cxnSpMk id="331" creationId="{00000000-0000-0000-0000-000000000000}"/>
          </ac:cxnSpMkLst>
        </pc:cxnChg>
        <pc:cxnChg chg="mod">
          <ac:chgData name="Myroslava Makhynia" userId="7bb0f5b9-dfee-454e-9f70-e4fa02f019ef" providerId="ADAL" clId="{78294B05-12A6-49AD-B431-E32C6245DCA1}" dt="2024-08-03T17:31:38.276" v="337" actId="1035"/>
          <ac:cxnSpMkLst>
            <pc:docMk/>
            <pc:sldMk cId="0" sldId="265"/>
            <ac:cxnSpMk id="341" creationId="{00000000-0000-0000-0000-000000000000}"/>
          </ac:cxnSpMkLst>
        </pc:cxnChg>
      </pc:sldChg>
      <pc:sldChg chg="addSp delSp modSp mod">
        <pc:chgData name="Myroslava Makhynia" userId="7bb0f5b9-dfee-454e-9f70-e4fa02f019ef" providerId="ADAL" clId="{78294B05-12A6-49AD-B431-E32C6245DCA1}" dt="2024-08-03T17:32:37.444" v="369" actId="207"/>
        <pc:sldMkLst>
          <pc:docMk/>
          <pc:sldMk cId="0" sldId="266"/>
        </pc:sldMkLst>
        <pc:spChg chg="add mod">
          <ac:chgData name="Myroslava Makhynia" userId="7bb0f5b9-dfee-454e-9f70-e4fa02f019ef" providerId="ADAL" clId="{78294B05-12A6-49AD-B431-E32C6245DCA1}" dt="2024-08-03T17:20:40.349" v="10"/>
          <ac:spMkLst>
            <pc:docMk/>
            <pc:sldMk cId="0" sldId="266"/>
            <ac:spMk id="2" creationId="{D7860C3C-F7B9-A5B3-B2D5-A1EA97303A66}"/>
          </ac:spMkLst>
        </pc:spChg>
        <pc:spChg chg="add mod">
          <ac:chgData name="Myroslava Makhynia" userId="7bb0f5b9-dfee-454e-9f70-e4fa02f019ef" providerId="ADAL" clId="{78294B05-12A6-49AD-B431-E32C6245DCA1}" dt="2024-08-03T17:20:40.349" v="10"/>
          <ac:spMkLst>
            <pc:docMk/>
            <pc:sldMk cId="0" sldId="266"/>
            <ac:spMk id="3" creationId="{138BC56F-E937-F433-4CD9-E1FAEC8005E9}"/>
          </ac:spMkLst>
        </pc:spChg>
        <pc:spChg chg="del">
          <ac:chgData name="Myroslava Makhynia" userId="7bb0f5b9-dfee-454e-9f70-e4fa02f019ef" providerId="ADAL" clId="{78294B05-12A6-49AD-B431-E32C6245DCA1}" dt="2024-08-03T17:32:15.332" v="353" actId="478"/>
          <ac:spMkLst>
            <pc:docMk/>
            <pc:sldMk cId="0" sldId="266"/>
            <ac:spMk id="360" creationId="{00000000-0000-0000-0000-000000000000}"/>
          </ac:spMkLst>
        </pc:spChg>
        <pc:spChg chg="del">
          <ac:chgData name="Myroslava Makhynia" userId="7bb0f5b9-dfee-454e-9f70-e4fa02f019ef" providerId="ADAL" clId="{78294B05-12A6-49AD-B431-E32C6245DCA1}" dt="2024-08-03T17:32:16.659" v="354" actId="478"/>
          <ac:spMkLst>
            <pc:docMk/>
            <pc:sldMk cId="0" sldId="266"/>
            <ac:spMk id="361" creationId="{00000000-0000-0000-0000-000000000000}"/>
          </ac:spMkLst>
        </pc:spChg>
        <pc:spChg chg="mod">
          <ac:chgData name="Myroslava Makhynia" userId="7bb0f5b9-dfee-454e-9f70-e4fa02f019ef" providerId="ADAL" clId="{78294B05-12A6-49AD-B431-E32C6245DCA1}" dt="2024-08-03T17:32:28.297" v="367" actId="1036"/>
          <ac:spMkLst>
            <pc:docMk/>
            <pc:sldMk cId="0" sldId="266"/>
            <ac:spMk id="362" creationId="{00000000-0000-0000-0000-000000000000}"/>
          </ac:spMkLst>
        </pc:spChg>
        <pc:graphicFrameChg chg="modGraphic">
          <ac:chgData name="Myroslava Makhynia" userId="7bb0f5b9-dfee-454e-9f70-e4fa02f019ef" providerId="ADAL" clId="{78294B05-12A6-49AD-B431-E32C6245DCA1}" dt="2024-08-03T17:32:37.444" v="369" actId="207"/>
          <ac:graphicFrameMkLst>
            <pc:docMk/>
            <pc:sldMk cId="0" sldId="266"/>
            <ac:graphicFrameMk id="359" creationId="{00000000-0000-0000-0000-000000000000}"/>
          </ac:graphicFrameMkLst>
        </pc:graphicFrameChg>
      </pc:sldChg>
      <pc:sldChg chg="addSp delSp modSp mod">
        <pc:chgData name="Myroslava Makhynia" userId="7bb0f5b9-dfee-454e-9f70-e4fa02f019ef" providerId="ADAL" clId="{78294B05-12A6-49AD-B431-E32C6245DCA1}" dt="2024-08-03T17:33:19.289" v="398" actId="207"/>
        <pc:sldMkLst>
          <pc:docMk/>
          <pc:sldMk cId="0" sldId="267"/>
        </pc:sldMkLst>
        <pc:spChg chg="mod">
          <ac:chgData name="Myroslava Makhynia" userId="7bb0f5b9-dfee-454e-9f70-e4fa02f019ef" providerId="ADAL" clId="{78294B05-12A6-49AD-B431-E32C6245DCA1}" dt="2024-08-03T17:32:49.095" v="370"/>
          <ac:spMkLst>
            <pc:docMk/>
            <pc:sldMk cId="0" sldId="267"/>
            <ac:spMk id="3" creationId="{D3B4EF7D-EE45-753B-8097-427451441B26}"/>
          </ac:spMkLst>
        </pc:spChg>
        <pc:spChg chg="mod">
          <ac:chgData name="Myroslava Makhynia" userId="7bb0f5b9-dfee-454e-9f70-e4fa02f019ef" providerId="ADAL" clId="{78294B05-12A6-49AD-B431-E32C6245DCA1}" dt="2024-08-03T17:32:49.095" v="370"/>
          <ac:spMkLst>
            <pc:docMk/>
            <pc:sldMk cId="0" sldId="267"/>
            <ac:spMk id="4" creationId="{71C9F12E-7179-B9D3-28EE-2688903607BE}"/>
          </ac:spMkLst>
        </pc:spChg>
        <pc:spChg chg="add mod">
          <ac:chgData name="Myroslava Makhynia" userId="7bb0f5b9-dfee-454e-9f70-e4fa02f019ef" providerId="ADAL" clId="{78294B05-12A6-49AD-B431-E32C6245DCA1}" dt="2024-08-03T17:32:57.517" v="372"/>
          <ac:spMkLst>
            <pc:docMk/>
            <pc:sldMk cId="0" sldId="267"/>
            <ac:spMk id="5" creationId="{38E02CD3-2482-E737-9446-585B3E3F7272}"/>
          </ac:spMkLst>
        </pc:spChg>
        <pc:spChg chg="add mod">
          <ac:chgData name="Myroslava Makhynia" userId="7bb0f5b9-dfee-454e-9f70-e4fa02f019ef" providerId="ADAL" clId="{78294B05-12A6-49AD-B431-E32C6245DCA1}" dt="2024-08-03T17:32:57.517" v="372"/>
          <ac:spMkLst>
            <pc:docMk/>
            <pc:sldMk cId="0" sldId="267"/>
            <ac:spMk id="6" creationId="{033B9394-5FC7-717B-7B8F-AEA8BF1F0E2A}"/>
          </ac:spMkLst>
        </pc:spChg>
        <pc:spChg chg="del">
          <ac:chgData name="Myroslava Makhynia" userId="7bb0f5b9-dfee-454e-9f70-e4fa02f019ef" providerId="ADAL" clId="{78294B05-12A6-49AD-B431-E32C6245DCA1}" dt="2024-08-03T17:33:00.512" v="374" actId="478"/>
          <ac:spMkLst>
            <pc:docMk/>
            <pc:sldMk cId="0" sldId="267"/>
            <ac:spMk id="368" creationId="{00000000-0000-0000-0000-000000000000}"/>
          </ac:spMkLst>
        </pc:spChg>
        <pc:spChg chg="del">
          <ac:chgData name="Myroslava Makhynia" userId="7bb0f5b9-dfee-454e-9f70-e4fa02f019ef" providerId="ADAL" clId="{78294B05-12A6-49AD-B431-E32C6245DCA1}" dt="2024-08-03T17:32:59.183" v="373" actId="478"/>
          <ac:spMkLst>
            <pc:docMk/>
            <pc:sldMk cId="0" sldId="267"/>
            <ac:spMk id="369" creationId="{00000000-0000-0000-0000-000000000000}"/>
          </ac:spMkLst>
        </pc:spChg>
        <pc:spChg chg="mod">
          <ac:chgData name="Myroslava Makhynia" userId="7bb0f5b9-dfee-454e-9f70-e4fa02f019ef" providerId="ADAL" clId="{78294B05-12A6-49AD-B431-E32C6245DCA1}" dt="2024-08-03T17:33:11.917" v="396" actId="1035"/>
          <ac:spMkLst>
            <pc:docMk/>
            <pc:sldMk cId="0" sldId="267"/>
            <ac:spMk id="370" creationId="{00000000-0000-0000-0000-000000000000}"/>
          </ac:spMkLst>
        </pc:spChg>
        <pc:grpChg chg="add del mod">
          <ac:chgData name="Myroslava Makhynia" userId="7bb0f5b9-dfee-454e-9f70-e4fa02f019ef" providerId="ADAL" clId="{78294B05-12A6-49AD-B431-E32C6245DCA1}" dt="2024-08-03T17:32:50.499" v="371" actId="478"/>
          <ac:grpSpMkLst>
            <pc:docMk/>
            <pc:sldMk cId="0" sldId="267"/>
            <ac:grpSpMk id="2" creationId="{E0C26E5E-DAB9-77B3-3645-A635408802B0}"/>
          </ac:grpSpMkLst>
        </pc:grpChg>
        <pc:graphicFrameChg chg="modGraphic">
          <ac:chgData name="Myroslava Makhynia" userId="7bb0f5b9-dfee-454e-9f70-e4fa02f019ef" providerId="ADAL" clId="{78294B05-12A6-49AD-B431-E32C6245DCA1}" dt="2024-08-03T17:33:19.289" v="398" actId="207"/>
          <ac:graphicFrameMkLst>
            <pc:docMk/>
            <pc:sldMk cId="0" sldId="267"/>
            <ac:graphicFrameMk id="367" creationId="{00000000-0000-0000-0000-000000000000}"/>
          </ac:graphicFrameMkLst>
        </pc:graphicFrameChg>
      </pc:sldChg>
      <pc:sldChg chg="addSp delSp modSp mod">
        <pc:chgData name="Myroslava Makhynia" userId="7bb0f5b9-dfee-454e-9f70-e4fa02f019ef" providerId="ADAL" clId="{78294B05-12A6-49AD-B431-E32C6245DCA1}" dt="2024-08-03T17:35:30.292" v="506" actId="478"/>
        <pc:sldMkLst>
          <pc:docMk/>
          <pc:sldMk cId="0" sldId="268"/>
        </pc:sldMkLst>
        <pc:spChg chg="add mod">
          <ac:chgData name="Myroslava Makhynia" userId="7bb0f5b9-dfee-454e-9f70-e4fa02f019ef" providerId="ADAL" clId="{78294B05-12A6-49AD-B431-E32C6245DCA1}" dt="2024-08-03T17:20:43.192" v="11"/>
          <ac:spMkLst>
            <pc:docMk/>
            <pc:sldMk cId="0" sldId="268"/>
            <ac:spMk id="2" creationId="{BEA80177-2C2A-6433-5F71-C724017B9C65}"/>
          </ac:spMkLst>
        </pc:spChg>
        <pc:spChg chg="add mod">
          <ac:chgData name="Myroslava Makhynia" userId="7bb0f5b9-dfee-454e-9f70-e4fa02f019ef" providerId="ADAL" clId="{78294B05-12A6-49AD-B431-E32C6245DCA1}" dt="2024-08-03T17:20:43.192" v="11"/>
          <ac:spMkLst>
            <pc:docMk/>
            <pc:sldMk cId="0" sldId="268"/>
            <ac:spMk id="3" creationId="{D6C56972-1F59-A4B6-D88B-5C24F0BCBEF8}"/>
          </ac:spMkLst>
        </pc:spChg>
        <pc:spChg chg="mod">
          <ac:chgData name="Myroslava Makhynia" userId="7bb0f5b9-dfee-454e-9f70-e4fa02f019ef" providerId="ADAL" clId="{78294B05-12A6-49AD-B431-E32C6245DCA1}" dt="2024-08-03T17:34:51.691" v="450"/>
          <ac:spMkLst>
            <pc:docMk/>
            <pc:sldMk cId="0" sldId="268"/>
            <ac:spMk id="5" creationId="{23EBE5D9-F8A3-0BB7-14F0-4FA48AB56159}"/>
          </ac:spMkLst>
        </pc:spChg>
        <pc:spChg chg="mod">
          <ac:chgData name="Myroslava Makhynia" userId="7bb0f5b9-dfee-454e-9f70-e4fa02f019ef" providerId="ADAL" clId="{78294B05-12A6-49AD-B431-E32C6245DCA1}" dt="2024-08-03T17:34:51.691" v="450"/>
          <ac:spMkLst>
            <pc:docMk/>
            <pc:sldMk cId="0" sldId="268"/>
            <ac:spMk id="6" creationId="{C9FE2159-80AD-6FB9-B825-B6FF4662797B}"/>
          </ac:spMkLst>
        </pc:spChg>
        <pc:spChg chg="mod">
          <ac:chgData name="Myroslava Makhynia" userId="7bb0f5b9-dfee-454e-9f70-e4fa02f019ef" providerId="ADAL" clId="{78294B05-12A6-49AD-B431-E32C6245DCA1}" dt="2024-08-03T17:34:10.417" v="424" actId="207"/>
          <ac:spMkLst>
            <pc:docMk/>
            <pc:sldMk cId="0" sldId="268"/>
            <ac:spMk id="379" creationId="{00000000-0000-0000-0000-000000000000}"/>
          </ac:spMkLst>
        </pc:spChg>
        <pc:spChg chg="mod">
          <ac:chgData name="Myroslava Makhynia" userId="7bb0f5b9-dfee-454e-9f70-e4fa02f019ef" providerId="ADAL" clId="{78294B05-12A6-49AD-B431-E32C6245DCA1}" dt="2024-08-03T17:34:10.417" v="424" actId="207"/>
          <ac:spMkLst>
            <pc:docMk/>
            <pc:sldMk cId="0" sldId="268"/>
            <ac:spMk id="380" creationId="{00000000-0000-0000-0000-000000000000}"/>
          </ac:spMkLst>
        </pc:spChg>
        <pc:spChg chg="mod">
          <ac:chgData name="Myroslava Makhynia" userId="7bb0f5b9-dfee-454e-9f70-e4fa02f019ef" providerId="ADAL" clId="{78294B05-12A6-49AD-B431-E32C6245DCA1}" dt="2024-08-03T17:34:05.740" v="423" actId="1036"/>
          <ac:spMkLst>
            <pc:docMk/>
            <pc:sldMk cId="0" sldId="268"/>
            <ac:spMk id="382" creationId="{00000000-0000-0000-0000-000000000000}"/>
          </ac:spMkLst>
        </pc:spChg>
        <pc:spChg chg="mod topLvl">
          <ac:chgData name="Myroslava Makhynia" userId="7bb0f5b9-dfee-454e-9f70-e4fa02f019ef" providerId="ADAL" clId="{78294B05-12A6-49AD-B431-E32C6245DCA1}" dt="2024-08-03T17:34:16.050" v="426" actId="478"/>
          <ac:spMkLst>
            <pc:docMk/>
            <pc:sldMk cId="0" sldId="268"/>
            <ac:spMk id="384" creationId="{00000000-0000-0000-0000-000000000000}"/>
          </ac:spMkLst>
        </pc:spChg>
        <pc:spChg chg="del mod topLvl">
          <ac:chgData name="Myroslava Makhynia" userId="7bb0f5b9-dfee-454e-9f70-e4fa02f019ef" providerId="ADAL" clId="{78294B05-12A6-49AD-B431-E32C6245DCA1}" dt="2024-08-03T17:34:16.050" v="426" actId="478"/>
          <ac:spMkLst>
            <pc:docMk/>
            <pc:sldMk cId="0" sldId="268"/>
            <ac:spMk id="385" creationId="{00000000-0000-0000-0000-000000000000}"/>
          </ac:spMkLst>
        </pc:spChg>
        <pc:spChg chg="del">
          <ac:chgData name="Myroslava Makhynia" userId="7bb0f5b9-dfee-454e-9f70-e4fa02f019ef" providerId="ADAL" clId="{78294B05-12A6-49AD-B431-E32C6245DCA1}" dt="2024-08-03T17:33:22.956" v="399" actId="478"/>
          <ac:spMkLst>
            <pc:docMk/>
            <pc:sldMk cId="0" sldId="268"/>
            <ac:spMk id="386" creationId="{00000000-0000-0000-0000-000000000000}"/>
          </ac:spMkLst>
        </pc:spChg>
        <pc:spChg chg="del">
          <ac:chgData name="Myroslava Makhynia" userId="7bb0f5b9-dfee-454e-9f70-e4fa02f019ef" providerId="ADAL" clId="{78294B05-12A6-49AD-B431-E32C6245DCA1}" dt="2024-08-03T17:33:24.373" v="400" actId="478"/>
          <ac:spMkLst>
            <pc:docMk/>
            <pc:sldMk cId="0" sldId="268"/>
            <ac:spMk id="387" creationId="{00000000-0000-0000-0000-000000000000}"/>
          </ac:spMkLst>
        </pc:spChg>
        <pc:spChg chg="mod">
          <ac:chgData name="Myroslava Makhynia" userId="7bb0f5b9-dfee-454e-9f70-e4fa02f019ef" providerId="ADAL" clId="{78294B05-12A6-49AD-B431-E32C6245DCA1}" dt="2024-08-03T17:35:06.587" v="471" actId="1037"/>
          <ac:spMkLst>
            <pc:docMk/>
            <pc:sldMk cId="0" sldId="268"/>
            <ac:spMk id="391" creationId="{00000000-0000-0000-0000-000000000000}"/>
          </ac:spMkLst>
        </pc:spChg>
        <pc:spChg chg="mod topLvl">
          <ac:chgData name="Myroslava Makhynia" userId="7bb0f5b9-dfee-454e-9f70-e4fa02f019ef" providerId="ADAL" clId="{78294B05-12A6-49AD-B431-E32C6245DCA1}" dt="2024-08-03T17:35:30.292" v="506" actId="478"/>
          <ac:spMkLst>
            <pc:docMk/>
            <pc:sldMk cId="0" sldId="268"/>
            <ac:spMk id="393" creationId="{00000000-0000-0000-0000-000000000000}"/>
          </ac:spMkLst>
        </pc:spChg>
        <pc:spChg chg="del mod topLvl">
          <ac:chgData name="Myroslava Makhynia" userId="7bb0f5b9-dfee-454e-9f70-e4fa02f019ef" providerId="ADAL" clId="{78294B05-12A6-49AD-B431-E32C6245DCA1}" dt="2024-08-03T17:35:30.292" v="506" actId="478"/>
          <ac:spMkLst>
            <pc:docMk/>
            <pc:sldMk cId="0" sldId="268"/>
            <ac:spMk id="394" creationId="{00000000-0000-0000-0000-000000000000}"/>
          </ac:spMkLst>
        </pc:spChg>
        <pc:spChg chg="mod">
          <ac:chgData name="Myroslava Makhynia" userId="7bb0f5b9-dfee-454e-9f70-e4fa02f019ef" providerId="ADAL" clId="{78294B05-12A6-49AD-B431-E32C6245DCA1}" dt="2024-08-03T17:35:24.517" v="504" actId="1035"/>
          <ac:spMkLst>
            <pc:docMk/>
            <pc:sldMk cId="0" sldId="268"/>
            <ac:spMk id="398" creationId="{00000000-0000-0000-0000-000000000000}"/>
          </ac:spMkLst>
        </pc:spChg>
        <pc:grpChg chg="add mod ord">
          <ac:chgData name="Myroslava Makhynia" userId="7bb0f5b9-dfee-454e-9f70-e4fa02f019ef" providerId="ADAL" clId="{78294B05-12A6-49AD-B431-E32C6245DCA1}" dt="2024-08-03T17:35:16.812" v="473" actId="170"/>
          <ac:grpSpMkLst>
            <pc:docMk/>
            <pc:sldMk cId="0" sldId="268"/>
            <ac:grpSpMk id="4" creationId="{CFF9820F-24F9-A0E2-EDEE-23C48C5ED0CD}"/>
          </ac:grpSpMkLst>
        </pc:grpChg>
        <pc:grpChg chg="mod">
          <ac:chgData name="Myroslava Makhynia" userId="7bb0f5b9-dfee-454e-9f70-e4fa02f019ef" providerId="ADAL" clId="{78294B05-12A6-49AD-B431-E32C6245DCA1}" dt="2024-08-03T17:34:10.417" v="424" actId="207"/>
          <ac:grpSpMkLst>
            <pc:docMk/>
            <pc:sldMk cId="0" sldId="268"/>
            <ac:grpSpMk id="378" creationId="{00000000-0000-0000-0000-000000000000}"/>
          </ac:grpSpMkLst>
        </pc:grpChg>
        <pc:grpChg chg="del mod">
          <ac:chgData name="Myroslava Makhynia" userId="7bb0f5b9-dfee-454e-9f70-e4fa02f019ef" providerId="ADAL" clId="{78294B05-12A6-49AD-B431-E32C6245DCA1}" dt="2024-08-03T17:34:16.050" v="426" actId="478"/>
          <ac:grpSpMkLst>
            <pc:docMk/>
            <pc:sldMk cId="0" sldId="268"/>
            <ac:grpSpMk id="383" creationId="{00000000-0000-0000-0000-000000000000}"/>
          </ac:grpSpMkLst>
        </pc:grpChg>
        <pc:grpChg chg="del mod">
          <ac:chgData name="Myroslava Makhynia" userId="7bb0f5b9-dfee-454e-9f70-e4fa02f019ef" providerId="ADAL" clId="{78294B05-12A6-49AD-B431-E32C6245DCA1}" dt="2024-08-03T17:35:30.292" v="506" actId="478"/>
          <ac:grpSpMkLst>
            <pc:docMk/>
            <pc:sldMk cId="0" sldId="268"/>
            <ac:grpSpMk id="392" creationId="{00000000-0000-0000-0000-000000000000}"/>
          </ac:grpSpMkLst>
        </pc:grpChg>
        <pc:grpChg chg="del">
          <ac:chgData name="Myroslava Makhynia" userId="7bb0f5b9-dfee-454e-9f70-e4fa02f019ef" providerId="ADAL" clId="{78294B05-12A6-49AD-B431-E32C6245DCA1}" dt="2024-08-03T17:34:40.208" v="449" actId="478"/>
          <ac:grpSpMkLst>
            <pc:docMk/>
            <pc:sldMk cId="0" sldId="268"/>
            <ac:grpSpMk id="395" creationId="{00000000-0000-0000-0000-000000000000}"/>
          </ac:grpSpMkLst>
        </pc:grpChg>
      </pc:sldChg>
      <pc:sldChg chg="addSp delSp modSp mod">
        <pc:chgData name="Myroslava Makhynia" userId="7bb0f5b9-dfee-454e-9f70-e4fa02f019ef" providerId="ADAL" clId="{78294B05-12A6-49AD-B431-E32C6245DCA1}" dt="2024-08-03T17:36:45.176" v="548" actId="1076"/>
        <pc:sldMkLst>
          <pc:docMk/>
          <pc:sldMk cId="0" sldId="269"/>
        </pc:sldMkLst>
        <pc:spChg chg="add mod">
          <ac:chgData name="Myroslava Makhynia" userId="7bb0f5b9-dfee-454e-9f70-e4fa02f019ef" providerId="ADAL" clId="{78294B05-12A6-49AD-B431-E32C6245DCA1}" dt="2024-08-03T17:20:46.524" v="12"/>
          <ac:spMkLst>
            <pc:docMk/>
            <pc:sldMk cId="0" sldId="269"/>
            <ac:spMk id="2" creationId="{76317B4C-CD0A-3F10-E16C-08A2DDF4E36F}"/>
          </ac:spMkLst>
        </pc:spChg>
        <pc:spChg chg="add mod">
          <ac:chgData name="Myroslava Makhynia" userId="7bb0f5b9-dfee-454e-9f70-e4fa02f019ef" providerId="ADAL" clId="{78294B05-12A6-49AD-B431-E32C6245DCA1}" dt="2024-08-03T17:20:46.524" v="12"/>
          <ac:spMkLst>
            <pc:docMk/>
            <pc:sldMk cId="0" sldId="269"/>
            <ac:spMk id="3" creationId="{339870F9-797F-10D3-3993-7F8B50B8D945}"/>
          </ac:spMkLst>
        </pc:spChg>
        <pc:spChg chg="mod">
          <ac:chgData name="Myroslava Makhynia" userId="7bb0f5b9-dfee-454e-9f70-e4fa02f019ef" providerId="ADAL" clId="{78294B05-12A6-49AD-B431-E32C6245DCA1}" dt="2024-08-03T17:35:45.701" v="508"/>
          <ac:spMkLst>
            <pc:docMk/>
            <pc:sldMk cId="0" sldId="269"/>
            <ac:spMk id="5" creationId="{BC59FDA9-5B2A-308F-4A76-9025099159E1}"/>
          </ac:spMkLst>
        </pc:spChg>
        <pc:spChg chg="mod">
          <ac:chgData name="Myroslava Makhynia" userId="7bb0f5b9-dfee-454e-9f70-e4fa02f019ef" providerId="ADAL" clId="{78294B05-12A6-49AD-B431-E32C6245DCA1}" dt="2024-08-03T17:35:45.701" v="508"/>
          <ac:spMkLst>
            <pc:docMk/>
            <pc:sldMk cId="0" sldId="269"/>
            <ac:spMk id="6" creationId="{A3C0A68B-4656-49BB-DA36-4D852D1F7315}"/>
          </ac:spMkLst>
        </pc:spChg>
        <pc:spChg chg="del">
          <ac:chgData name="Myroslava Makhynia" userId="7bb0f5b9-dfee-454e-9f70-e4fa02f019ef" providerId="ADAL" clId="{78294B05-12A6-49AD-B431-E32C6245DCA1}" dt="2024-08-03T17:36:17.326" v="516" actId="478"/>
          <ac:spMkLst>
            <pc:docMk/>
            <pc:sldMk cId="0" sldId="269"/>
            <ac:spMk id="413" creationId="{00000000-0000-0000-0000-000000000000}"/>
          </ac:spMkLst>
        </pc:spChg>
        <pc:spChg chg="del">
          <ac:chgData name="Myroslava Makhynia" userId="7bb0f5b9-dfee-454e-9f70-e4fa02f019ef" providerId="ADAL" clId="{78294B05-12A6-49AD-B431-E32C6245DCA1}" dt="2024-08-03T17:36:15.437" v="515" actId="478"/>
          <ac:spMkLst>
            <pc:docMk/>
            <pc:sldMk cId="0" sldId="269"/>
            <ac:spMk id="414" creationId="{00000000-0000-0000-0000-000000000000}"/>
          </ac:spMkLst>
        </pc:spChg>
        <pc:spChg chg="mod topLvl">
          <ac:chgData name="Myroslava Makhynia" userId="7bb0f5b9-dfee-454e-9f70-e4fa02f019ef" providerId="ADAL" clId="{78294B05-12A6-49AD-B431-E32C6245DCA1}" dt="2024-08-03T17:36:45.176" v="548" actId="1076"/>
          <ac:spMkLst>
            <pc:docMk/>
            <pc:sldMk cId="0" sldId="269"/>
            <ac:spMk id="416" creationId="{00000000-0000-0000-0000-000000000000}"/>
          </ac:spMkLst>
        </pc:spChg>
        <pc:spChg chg="del mod topLvl">
          <ac:chgData name="Myroslava Makhynia" userId="7bb0f5b9-dfee-454e-9f70-e4fa02f019ef" providerId="ADAL" clId="{78294B05-12A6-49AD-B431-E32C6245DCA1}" dt="2024-08-03T17:36:40.985" v="547" actId="478"/>
          <ac:spMkLst>
            <pc:docMk/>
            <pc:sldMk cId="0" sldId="269"/>
            <ac:spMk id="417" creationId="{00000000-0000-0000-0000-000000000000}"/>
          </ac:spMkLst>
        </pc:spChg>
        <pc:spChg chg="mod">
          <ac:chgData name="Myroslava Makhynia" userId="7bb0f5b9-dfee-454e-9f70-e4fa02f019ef" providerId="ADAL" clId="{78294B05-12A6-49AD-B431-E32C6245DCA1}" dt="2024-08-03T17:36:12.707" v="514" actId="1035"/>
          <ac:spMkLst>
            <pc:docMk/>
            <pc:sldMk cId="0" sldId="269"/>
            <ac:spMk id="418"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19"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0"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1" creationId="{00000000-0000-0000-0000-000000000000}"/>
          </ac:spMkLst>
        </pc:spChg>
        <pc:spChg chg="mod">
          <ac:chgData name="Myroslava Makhynia" userId="7bb0f5b9-dfee-454e-9f70-e4fa02f019ef" providerId="ADAL" clId="{78294B05-12A6-49AD-B431-E32C6245DCA1}" dt="2024-08-03T17:36:34.592" v="545" actId="1035"/>
          <ac:spMkLst>
            <pc:docMk/>
            <pc:sldMk cId="0" sldId="269"/>
            <ac:spMk id="422" creationId="{00000000-0000-0000-0000-000000000000}"/>
          </ac:spMkLst>
        </pc:spChg>
        <pc:grpChg chg="add mod ord">
          <ac:chgData name="Myroslava Makhynia" userId="7bb0f5b9-dfee-454e-9f70-e4fa02f019ef" providerId="ADAL" clId="{78294B05-12A6-49AD-B431-E32C6245DCA1}" dt="2024-08-03T17:35:52.224" v="509" actId="167"/>
          <ac:grpSpMkLst>
            <pc:docMk/>
            <pc:sldMk cId="0" sldId="269"/>
            <ac:grpSpMk id="4" creationId="{F574CFF8-BE7E-8F25-AAEB-9E4BD159E591}"/>
          </ac:grpSpMkLst>
        </pc:grpChg>
        <pc:grpChg chg="del">
          <ac:chgData name="Myroslava Makhynia" userId="7bb0f5b9-dfee-454e-9f70-e4fa02f019ef" providerId="ADAL" clId="{78294B05-12A6-49AD-B431-E32C6245DCA1}" dt="2024-08-03T17:35:44.823" v="507" actId="478"/>
          <ac:grpSpMkLst>
            <pc:docMk/>
            <pc:sldMk cId="0" sldId="269"/>
            <ac:grpSpMk id="403" creationId="{00000000-0000-0000-0000-000000000000}"/>
          </ac:grpSpMkLst>
        </pc:grpChg>
        <pc:grpChg chg="del">
          <ac:chgData name="Myroslava Makhynia" userId="7bb0f5b9-dfee-454e-9f70-e4fa02f019ef" providerId="ADAL" clId="{78294B05-12A6-49AD-B431-E32C6245DCA1}" dt="2024-08-03T17:36:18.968" v="517" actId="478"/>
          <ac:grpSpMkLst>
            <pc:docMk/>
            <pc:sldMk cId="0" sldId="269"/>
            <ac:grpSpMk id="406" creationId="{00000000-0000-0000-0000-000000000000}"/>
          </ac:grpSpMkLst>
        </pc:grpChg>
        <pc:grpChg chg="del">
          <ac:chgData name="Myroslava Makhynia" userId="7bb0f5b9-dfee-454e-9f70-e4fa02f019ef" providerId="ADAL" clId="{78294B05-12A6-49AD-B431-E32C6245DCA1}" dt="2024-08-03T17:36:21.004" v="518" actId="478"/>
          <ac:grpSpMkLst>
            <pc:docMk/>
            <pc:sldMk cId="0" sldId="269"/>
            <ac:grpSpMk id="409" creationId="{00000000-0000-0000-0000-000000000000}"/>
          </ac:grpSpMkLst>
        </pc:grpChg>
        <pc:grpChg chg="del mod">
          <ac:chgData name="Myroslava Makhynia" userId="7bb0f5b9-dfee-454e-9f70-e4fa02f019ef" providerId="ADAL" clId="{78294B05-12A6-49AD-B431-E32C6245DCA1}" dt="2024-08-03T17:36:40.985" v="547" actId="478"/>
          <ac:grpSpMkLst>
            <pc:docMk/>
            <pc:sldMk cId="0" sldId="269"/>
            <ac:grpSpMk id="415" creationId="{00000000-0000-0000-0000-000000000000}"/>
          </ac:grpSpMkLst>
        </pc:grpChg>
      </pc:sldChg>
      <pc:sldChg chg="addSp delSp modSp mod">
        <pc:chgData name="Myroslava Makhynia" userId="7bb0f5b9-dfee-454e-9f70-e4fa02f019ef" providerId="ADAL" clId="{78294B05-12A6-49AD-B431-E32C6245DCA1}" dt="2024-08-03T17:37:43.692" v="598" actId="1076"/>
        <pc:sldMkLst>
          <pc:docMk/>
          <pc:sldMk cId="0" sldId="270"/>
        </pc:sldMkLst>
        <pc:spChg chg="mod topLvl">
          <ac:chgData name="Myroslava Makhynia" userId="7bb0f5b9-dfee-454e-9f70-e4fa02f019ef" providerId="ADAL" clId="{78294B05-12A6-49AD-B431-E32C6245DCA1}" dt="2024-08-03T17:37:43.692" v="598" actId="1076"/>
          <ac:spMkLst>
            <pc:docMk/>
            <pc:sldMk cId="0" sldId="270"/>
            <ac:spMk id="3" creationId="{4EC7AE9E-0B1C-7836-260A-ABEAB0720DAC}"/>
          </ac:spMkLst>
        </pc:spChg>
        <pc:spChg chg="del mod topLvl">
          <ac:chgData name="Myroslava Makhynia" userId="7bb0f5b9-dfee-454e-9f70-e4fa02f019ef" providerId="ADAL" clId="{78294B05-12A6-49AD-B431-E32C6245DCA1}" dt="2024-08-03T17:37:39.755" v="596" actId="478"/>
          <ac:spMkLst>
            <pc:docMk/>
            <pc:sldMk cId="0" sldId="270"/>
            <ac:spMk id="4" creationId="{E4B1BA82-1F75-8A28-E2DC-7B918F9B6618}"/>
          </ac:spMkLst>
        </pc:spChg>
        <pc:spChg chg="add mod">
          <ac:chgData name="Myroslava Makhynia" userId="7bb0f5b9-dfee-454e-9f70-e4fa02f019ef" providerId="ADAL" clId="{78294B05-12A6-49AD-B431-E32C6245DCA1}" dt="2024-08-03T17:20:49.128" v="13"/>
          <ac:spMkLst>
            <pc:docMk/>
            <pc:sldMk cId="0" sldId="270"/>
            <ac:spMk id="5" creationId="{D2F00D41-27F3-98C8-7E3D-84A4E41528AC}"/>
          </ac:spMkLst>
        </pc:spChg>
        <pc:spChg chg="add mod">
          <ac:chgData name="Myroslava Makhynia" userId="7bb0f5b9-dfee-454e-9f70-e4fa02f019ef" providerId="ADAL" clId="{78294B05-12A6-49AD-B431-E32C6245DCA1}" dt="2024-08-03T17:20:49.128" v="13"/>
          <ac:spMkLst>
            <pc:docMk/>
            <pc:sldMk cId="0" sldId="270"/>
            <ac:spMk id="6" creationId="{FA987733-D510-AA45-A915-87107AEE9A64}"/>
          </ac:spMkLst>
        </pc:spChg>
        <pc:spChg chg="mod">
          <ac:chgData name="Myroslava Makhynia" userId="7bb0f5b9-dfee-454e-9f70-e4fa02f019ef" providerId="ADAL" clId="{78294B05-12A6-49AD-B431-E32C6245DCA1}" dt="2024-08-03T17:36:55.635" v="550"/>
          <ac:spMkLst>
            <pc:docMk/>
            <pc:sldMk cId="0" sldId="270"/>
            <ac:spMk id="8" creationId="{7968675D-8ED1-3DFE-43AD-62DACF6DADD5}"/>
          </ac:spMkLst>
        </pc:spChg>
        <pc:spChg chg="mod">
          <ac:chgData name="Myroslava Makhynia" userId="7bb0f5b9-dfee-454e-9f70-e4fa02f019ef" providerId="ADAL" clId="{78294B05-12A6-49AD-B431-E32C6245DCA1}" dt="2024-08-03T17:36:55.635" v="550"/>
          <ac:spMkLst>
            <pc:docMk/>
            <pc:sldMk cId="0" sldId="270"/>
            <ac:spMk id="9" creationId="{D1E76E7A-5D1E-23FD-7717-65BD3BE64372}"/>
          </ac:spMkLst>
        </pc:spChg>
        <pc:spChg chg="del">
          <ac:chgData name="Myroslava Makhynia" userId="7bb0f5b9-dfee-454e-9f70-e4fa02f019ef" providerId="ADAL" clId="{78294B05-12A6-49AD-B431-E32C6245DCA1}" dt="2024-08-03T17:37:24.078" v="564" actId="478"/>
          <ac:spMkLst>
            <pc:docMk/>
            <pc:sldMk cId="0" sldId="270"/>
            <ac:spMk id="437" creationId="{00000000-0000-0000-0000-000000000000}"/>
          </ac:spMkLst>
        </pc:spChg>
        <pc:spChg chg="del">
          <ac:chgData name="Myroslava Makhynia" userId="7bb0f5b9-dfee-454e-9f70-e4fa02f019ef" providerId="ADAL" clId="{78294B05-12A6-49AD-B431-E32C6245DCA1}" dt="2024-08-03T17:37:22.286" v="563" actId="478"/>
          <ac:spMkLst>
            <pc:docMk/>
            <pc:sldMk cId="0" sldId="270"/>
            <ac:spMk id="438" creationId="{00000000-0000-0000-0000-000000000000}"/>
          </ac:spMkLst>
        </pc:spChg>
        <pc:spChg chg="mod">
          <ac:chgData name="Myroslava Makhynia" userId="7bb0f5b9-dfee-454e-9f70-e4fa02f019ef" providerId="ADAL" clId="{78294B05-12A6-49AD-B431-E32C6245DCA1}" dt="2024-08-03T17:37:11.894" v="559" actId="1036"/>
          <ac:spMkLst>
            <pc:docMk/>
            <pc:sldMk cId="0" sldId="270"/>
            <ac:spMk id="442" creationId="{00000000-0000-0000-0000-000000000000}"/>
          </ac:spMkLst>
        </pc:spChg>
        <pc:spChg chg="mod">
          <ac:chgData name="Myroslava Makhynia" userId="7bb0f5b9-dfee-454e-9f70-e4fa02f019ef" providerId="ADAL" clId="{78294B05-12A6-49AD-B431-E32C6245DCA1}" dt="2024-08-03T17:37:33.702" v="594" actId="1036"/>
          <ac:spMkLst>
            <pc:docMk/>
            <pc:sldMk cId="0" sldId="270"/>
            <ac:spMk id="443" creationId="{00000000-0000-0000-0000-000000000000}"/>
          </ac:spMkLst>
        </pc:spChg>
        <pc:spChg chg="mod">
          <ac:chgData name="Myroslava Makhynia" userId="7bb0f5b9-dfee-454e-9f70-e4fa02f019ef" providerId="ADAL" clId="{78294B05-12A6-49AD-B431-E32C6245DCA1}" dt="2024-08-03T17:37:33.702" v="594" actId="1036"/>
          <ac:spMkLst>
            <pc:docMk/>
            <pc:sldMk cId="0" sldId="270"/>
            <ac:spMk id="444" creationId="{00000000-0000-0000-0000-000000000000}"/>
          </ac:spMkLst>
        </pc:spChg>
        <pc:grpChg chg="del mod">
          <ac:chgData name="Myroslava Makhynia" userId="7bb0f5b9-dfee-454e-9f70-e4fa02f019ef" providerId="ADAL" clId="{78294B05-12A6-49AD-B431-E32C6245DCA1}" dt="2024-08-03T17:37:39.755" v="596" actId="478"/>
          <ac:grpSpMkLst>
            <pc:docMk/>
            <pc:sldMk cId="0" sldId="270"/>
            <ac:grpSpMk id="2" creationId="{972202F2-DEDD-0935-1374-9AD7A4C28835}"/>
          </ac:grpSpMkLst>
        </pc:grpChg>
        <pc:grpChg chg="add mod ord">
          <ac:chgData name="Myroslava Makhynia" userId="7bb0f5b9-dfee-454e-9f70-e4fa02f019ef" providerId="ADAL" clId="{78294B05-12A6-49AD-B431-E32C6245DCA1}" dt="2024-08-03T17:36:58.842" v="551" actId="167"/>
          <ac:grpSpMkLst>
            <pc:docMk/>
            <pc:sldMk cId="0" sldId="270"/>
            <ac:grpSpMk id="7" creationId="{032B9FD3-77B2-C0F0-3E52-A4C918150822}"/>
          </ac:grpSpMkLst>
        </pc:grpChg>
        <pc:grpChg chg="del">
          <ac:chgData name="Myroslava Makhynia" userId="7bb0f5b9-dfee-454e-9f70-e4fa02f019ef" providerId="ADAL" clId="{78294B05-12A6-49AD-B431-E32C6245DCA1}" dt="2024-08-03T17:36:54.698" v="549" actId="478"/>
          <ac:grpSpMkLst>
            <pc:docMk/>
            <pc:sldMk cId="0" sldId="270"/>
            <ac:grpSpMk id="427" creationId="{00000000-0000-0000-0000-000000000000}"/>
          </ac:grpSpMkLst>
        </pc:grpChg>
        <pc:grpChg chg="del">
          <ac:chgData name="Myroslava Makhynia" userId="7bb0f5b9-dfee-454e-9f70-e4fa02f019ef" providerId="ADAL" clId="{78294B05-12A6-49AD-B431-E32C6245DCA1}" dt="2024-08-03T17:37:16.682" v="560" actId="478"/>
          <ac:grpSpMkLst>
            <pc:docMk/>
            <pc:sldMk cId="0" sldId="270"/>
            <ac:grpSpMk id="430" creationId="{00000000-0000-0000-0000-000000000000}"/>
          </ac:grpSpMkLst>
        </pc:grpChg>
        <pc:grpChg chg="del">
          <ac:chgData name="Myroslava Makhynia" userId="7bb0f5b9-dfee-454e-9f70-e4fa02f019ef" providerId="ADAL" clId="{78294B05-12A6-49AD-B431-E32C6245DCA1}" dt="2024-08-03T17:37:18.484" v="561" actId="478"/>
          <ac:grpSpMkLst>
            <pc:docMk/>
            <pc:sldMk cId="0" sldId="270"/>
            <ac:grpSpMk id="433" creationId="{00000000-0000-0000-0000-000000000000}"/>
          </ac:grpSpMkLst>
        </pc:grpChg>
        <pc:grpChg chg="del">
          <ac:chgData name="Myroslava Makhynia" userId="7bb0f5b9-dfee-454e-9f70-e4fa02f019ef" providerId="ADAL" clId="{78294B05-12A6-49AD-B431-E32C6245DCA1}" dt="2024-08-03T17:37:20.340" v="562" actId="478"/>
          <ac:grpSpMkLst>
            <pc:docMk/>
            <pc:sldMk cId="0" sldId="270"/>
            <ac:grpSpMk id="439" creationId="{00000000-0000-0000-0000-000000000000}"/>
          </ac:grpSpMkLst>
        </pc:grpChg>
      </pc:sldChg>
      <pc:sldChg chg="addSp delSp modSp mod">
        <pc:chgData name="Myroslava Makhynia" userId="7bb0f5b9-dfee-454e-9f70-e4fa02f019ef" providerId="ADAL" clId="{78294B05-12A6-49AD-B431-E32C6245DCA1}" dt="2024-08-03T17:38:53.822" v="637" actId="167"/>
        <pc:sldMkLst>
          <pc:docMk/>
          <pc:sldMk cId="0" sldId="271"/>
        </pc:sldMkLst>
        <pc:spChg chg="add mod">
          <ac:chgData name="Myroslava Makhynia" userId="7bb0f5b9-dfee-454e-9f70-e4fa02f019ef" providerId="ADAL" clId="{78294B05-12A6-49AD-B431-E32C6245DCA1}" dt="2024-08-03T17:20:52.024" v="14"/>
          <ac:spMkLst>
            <pc:docMk/>
            <pc:sldMk cId="0" sldId="271"/>
            <ac:spMk id="2" creationId="{528B8501-3E50-33E7-FF4C-4735229D5C94}"/>
          </ac:spMkLst>
        </pc:spChg>
        <pc:spChg chg="add mod">
          <ac:chgData name="Myroslava Makhynia" userId="7bb0f5b9-dfee-454e-9f70-e4fa02f019ef" providerId="ADAL" clId="{78294B05-12A6-49AD-B431-E32C6245DCA1}" dt="2024-08-03T17:20:52.024" v="14"/>
          <ac:spMkLst>
            <pc:docMk/>
            <pc:sldMk cId="0" sldId="271"/>
            <ac:spMk id="3" creationId="{3606133C-EE56-352F-EBFD-3B352A294A28}"/>
          </ac:spMkLst>
        </pc:spChg>
        <pc:spChg chg="mod">
          <ac:chgData name="Myroslava Makhynia" userId="7bb0f5b9-dfee-454e-9f70-e4fa02f019ef" providerId="ADAL" clId="{78294B05-12A6-49AD-B431-E32C6245DCA1}" dt="2024-08-03T17:38:41.572" v="636"/>
          <ac:spMkLst>
            <pc:docMk/>
            <pc:sldMk cId="0" sldId="271"/>
            <ac:spMk id="5" creationId="{B964D3D2-7AA7-6FA5-3214-C2C1AAD9146C}"/>
          </ac:spMkLst>
        </pc:spChg>
        <pc:spChg chg="mod">
          <ac:chgData name="Myroslava Makhynia" userId="7bb0f5b9-dfee-454e-9f70-e4fa02f019ef" providerId="ADAL" clId="{78294B05-12A6-49AD-B431-E32C6245DCA1}" dt="2024-08-03T17:38:41.572" v="636"/>
          <ac:spMkLst>
            <pc:docMk/>
            <pc:sldMk cId="0" sldId="271"/>
            <ac:spMk id="6" creationId="{1FF81999-5126-2786-8CFC-04D8BDDC7E80}"/>
          </ac:spMkLst>
        </pc:spChg>
        <pc:spChg chg="mod">
          <ac:chgData name="Myroslava Makhynia" userId="7bb0f5b9-dfee-454e-9f70-e4fa02f019ef" providerId="ADAL" clId="{78294B05-12A6-49AD-B431-E32C6245DCA1}" dt="2024-08-03T17:37:52.672" v="601" actId="207"/>
          <ac:spMkLst>
            <pc:docMk/>
            <pc:sldMk cId="0" sldId="271"/>
            <ac:spMk id="450" creationId="{00000000-0000-0000-0000-000000000000}"/>
          </ac:spMkLst>
        </pc:spChg>
        <pc:spChg chg="mod">
          <ac:chgData name="Myroslava Makhynia" userId="7bb0f5b9-dfee-454e-9f70-e4fa02f019ef" providerId="ADAL" clId="{78294B05-12A6-49AD-B431-E32C6245DCA1}" dt="2024-08-03T17:37:52.672" v="601" actId="207"/>
          <ac:spMkLst>
            <pc:docMk/>
            <pc:sldMk cId="0" sldId="271"/>
            <ac:spMk id="451" creationId="{00000000-0000-0000-0000-000000000000}"/>
          </ac:spMkLst>
        </pc:spChg>
        <pc:spChg chg="del">
          <ac:chgData name="Myroslava Makhynia" userId="7bb0f5b9-dfee-454e-9f70-e4fa02f019ef" providerId="ADAL" clId="{78294B05-12A6-49AD-B431-E32C6245DCA1}" dt="2024-08-03T17:37:48.580" v="599" actId="478"/>
          <ac:spMkLst>
            <pc:docMk/>
            <pc:sldMk cId="0" sldId="271"/>
            <ac:spMk id="453" creationId="{00000000-0000-0000-0000-000000000000}"/>
          </ac:spMkLst>
        </pc:spChg>
        <pc:spChg chg="del">
          <ac:chgData name="Myroslava Makhynia" userId="7bb0f5b9-dfee-454e-9f70-e4fa02f019ef" providerId="ADAL" clId="{78294B05-12A6-49AD-B431-E32C6245DCA1}" dt="2024-08-03T17:37:49.926" v="600" actId="478"/>
          <ac:spMkLst>
            <pc:docMk/>
            <pc:sldMk cId="0" sldId="271"/>
            <ac:spMk id="454" creationId="{00000000-0000-0000-0000-000000000000}"/>
          </ac:spMkLst>
        </pc:spChg>
        <pc:spChg chg="mod">
          <ac:chgData name="Myroslava Makhynia" userId="7bb0f5b9-dfee-454e-9f70-e4fa02f019ef" providerId="ADAL" clId="{78294B05-12A6-49AD-B431-E32C6245DCA1}" dt="2024-08-03T17:38:15.915" v="604" actId="2710"/>
          <ac:spMkLst>
            <pc:docMk/>
            <pc:sldMk cId="0" sldId="271"/>
            <ac:spMk id="460" creationId="{00000000-0000-0000-0000-000000000000}"/>
          </ac:spMkLst>
        </pc:spChg>
        <pc:grpChg chg="add mod ord">
          <ac:chgData name="Myroslava Makhynia" userId="7bb0f5b9-dfee-454e-9f70-e4fa02f019ef" providerId="ADAL" clId="{78294B05-12A6-49AD-B431-E32C6245DCA1}" dt="2024-08-03T17:38:53.822" v="637" actId="167"/>
          <ac:grpSpMkLst>
            <pc:docMk/>
            <pc:sldMk cId="0" sldId="271"/>
            <ac:grpSpMk id="4" creationId="{0B762493-29C3-4397-F707-F5C3326A1B2D}"/>
          </ac:grpSpMkLst>
        </pc:grpChg>
        <pc:grpChg chg="del mod">
          <ac:chgData name="Myroslava Makhynia" userId="7bb0f5b9-dfee-454e-9f70-e4fa02f019ef" providerId="ADAL" clId="{78294B05-12A6-49AD-B431-E32C6245DCA1}" dt="2024-08-03T17:38:40.806" v="635" actId="478"/>
          <ac:grpSpMkLst>
            <pc:docMk/>
            <pc:sldMk cId="0" sldId="271"/>
            <ac:grpSpMk id="449" creationId="{00000000-0000-0000-0000-000000000000}"/>
          </ac:grpSpMkLst>
        </pc:grpChg>
        <pc:cxnChg chg="mod">
          <ac:chgData name="Myroslava Makhynia" userId="7bb0f5b9-dfee-454e-9f70-e4fa02f019ef" providerId="ADAL" clId="{78294B05-12A6-49AD-B431-E32C6245DCA1}" dt="2024-08-03T17:38:23.294" v="632" actId="1036"/>
          <ac:cxnSpMkLst>
            <pc:docMk/>
            <pc:sldMk cId="0" sldId="271"/>
            <ac:cxnSpMk id="452" creationId="{00000000-0000-0000-0000-000000000000}"/>
          </ac:cxnSpMkLst>
        </pc:cxnChg>
      </pc:sldChg>
      <pc:sldChg chg="addSp delSp modSp mod">
        <pc:chgData name="Myroslava Makhynia" userId="7bb0f5b9-dfee-454e-9f70-e4fa02f019ef" providerId="ADAL" clId="{78294B05-12A6-49AD-B431-E32C6245DCA1}" dt="2024-08-03T17:39:19.297" v="658" actId="1076"/>
        <pc:sldMkLst>
          <pc:docMk/>
          <pc:sldMk cId="0" sldId="272"/>
        </pc:sldMkLst>
        <pc:spChg chg="add mod">
          <ac:chgData name="Myroslava Makhynia" userId="7bb0f5b9-dfee-454e-9f70-e4fa02f019ef" providerId="ADAL" clId="{78294B05-12A6-49AD-B431-E32C6245DCA1}" dt="2024-08-03T17:20:55.598" v="15"/>
          <ac:spMkLst>
            <pc:docMk/>
            <pc:sldMk cId="0" sldId="272"/>
            <ac:spMk id="2" creationId="{C0A2A002-66C4-F371-D9AE-700816CA7009}"/>
          </ac:spMkLst>
        </pc:spChg>
        <pc:spChg chg="add mod">
          <ac:chgData name="Myroslava Makhynia" userId="7bb0f5b9-dfee-454e-9f70-e4fa02f019ef" providerId="ADAL" clId="{78294B05-12A6-49AD-B431-E32C6245DCA1}" dt="2024-08-03T17:20:55.598" v="15"/>
          <ac:spMkLst>
            <pc:docMk/>
            <pc:sldMk cId="0" sldId="272"/>
            <ac:spMk id="3" creationId="{47860778-B4D2-BEF1-3E7A-1D2093D8FBBD}"/>
          </ac:spMkLst>
        </pc:spChg>
        <pc:spChg chg="mod">
          <ac:chgData name="Myroslava Makhynia" userId="7bb0f5b9-dfee-454e-9f70-e4fa02f019ef" providerId="ADAL" clId="{78294B05-12A6-49AD-B431-E32C6245DCA1}" dt="2024-08-03T17:38:57.982" v="639"/>
          <ac:spMkLst>
            <pc:docMk/>
            <pc:sldMk cId="0" sldId="272"/>
            <ac:spMk id="5" creationId="{5689B7FF-817A-A34C-4F75-AAFC6D055960}"/>
          </ac:spMkLst>
        </pc:spChg>
        <pc:spChg chg="mod">
          <ac:chgData name="Myroslava Makhynia" userId="7bb0f5b9-dfee-454e-9f70-e4fa02f019ef" providerId="ADAL" clId="{78294B05-12A6-49AD-B431-E32C6245DCA1}" dt="2024-08-03T17:38:57.982" v="639"/>
          <ac:spMkLst>
            <pc:docMk/>
            <pc:sldMk cId="0" sldId="272"/>
            <ac:spMk id="6" creationId="{5F88C14C-6D4A-4A66-C6E9-9AA02A73C5A2}"/>
          </ac:spMkLst>
        </pc:spChg>
        <pc:spChg chg="del">
          <ac:chgData name="Myroslava Makhynia" userId="7bb0f5b9-dfee-454e-9f70-e4fa02f019ef" providerId="ADAL" clId="{78294B05-12A6-49AD-B431-E32C6245DCA1}" dt="2024-08-03T17:38:30.058" v="634" actId="478"/>
          <ac:spMkLst>
            <pc:docMk/>
            <pc:sldMk cId="0" sldId="272"/>
            <ac:spMk id="470" creationId="{00000000-0000-0000-0000-000000000000}"/>
          </ac:spMkLst>
        </pc:spChg>
        <pc:spChg chg="del">
          <ac:chgData name="Myroslava Makhynia" userId="7bb0f5b9-dfee-454e-9f70-e4fa02f019ef" providerId="ADAL" clId="{78294B05-12A6-49AD-B431-E32C6245DCA1}" dt="2024-08-03T17:38:28.510" v="633" actId="478"/>
          <ac:spMkLst>
            <pc:docMk/>
            <pc:sldMk cId="0" sldId="272"/>
            <ac:spMk id="471" creationId="{00000000-0000-0000-0000-000000000000}"/>
          </ac:spMkLst>
        </pc:spChg>
        <pc:spChg chg="mod">
          <ac:chgData name="Myroslava Makhynia" userId="7bb0f5b9-dfee-454e-9f70-e4fa02f019ef" providerId="ADAL" clId="{78294B05-12A6-49AD-B431-E32C6245DCA1}" dt="2024-08-03T17:39:19.297" v="658" actId="1076"/>
          <ac:spMkLst>
            <pc:docMk/>
            <pc:sldMk cId="0" sldId="272"/>
            <ac:spMk id="475" creationId="{00000000-0000-0000-0000-000000000000}"/>
          </ac:spMkLst>
        </pc:spChg>
        <pc:spChg chg="mod">
          <ac:chgData name="Myroslava Makhynia" userId="7bb0f5b9-dfee-454e-9f70-e4fa02f019ef" providerId="ADAL" clId="{78294B05-12A6-49AD-B431-E32C6245DCA1}" dt="2024-08-03T17:39:08.676" v="642" actId="207"/>
          <ac:spMkLst>
            <pc:docMk/>
            <pc:sldMk cId="0" sldId="272"/>
            <ac:spMk id="476" creationId="{00000000-0000-0000-0000-000000000000}"/>
          </ac:spMkLst>
        </pc:spChg>
        <pc:grpChg chg="add mod ord">
          <ac:chgData name="Myroslava Makhynia" userId="7bb0f5b9-dfee-454e-9f70-e4fa02f019ef" providerId="ADAL" clId="{78294B05-12A6-49AD-B431-E32C6245DCA1}" dt="2024-08-03T17:39:01.061" v="640" actId="167"/>
          <ac:grpSpMkLst>
            <pc:docMk/>
            <pc:sldMk cId="0" sldId="272"/>
            <ac:grpSpMk id="4" creationId="{16319E0D-DF66-F011-06E4-D00E10554809}"/>
          </ac:grpSpMkLst>
        </pc:grpChg>
        <pc:grpChg chg="del">
          <ac:chgData name="Myroslava Makhynia" userId="7bb0f5b9-dfee-454e-9f70-e4fa02f019ef" providerId="ADAL" clId="{78294B05-12A6-49AD-B431-E32C6245DCA1}" dt="2024-08-03T17:38:57.020" v="638" actId="478"/>
          <ac:grpSpMkLst>
            <pc:docMk/>
            <pc:sldMk cId="0" sldId="272"/>
            <ac:grpSpMk id="466" creationId="{00000000-0000-0000-0000-000000000000}"/>
          </ac:grpSpMkLst>
        </pc:grpChg>
        <pc:cxnChg chg="mod">
          <ac:chgData name="Myroslava Makhynia" userId="7bb0f5b9-dfee-454e-9f70-e4fa02f019ef" providerId="ADAL" clId="{78294B05-12A6-49AD-B431-E32C6245DCA1}" dt="2024-08-03T17:39:12.989" v="657" actId="1035"/>
          <ac:cxnSpMkLst>
            <pc:docMk/>
            <pc:sldMk cId="0" sldId="272"/>
            <ac:cxnSpMk id="469" creationId="{00000000-0000-0000-0000-000000000000}"/>
          </ac:cxnSpMkLst>
        </pc:cxnChg>
      </pc:sldChg>
      <pc:sldChg chg="addSp delSp modSp mod">
        <pc:chgData name="Myroslava Makhynia" userId="7bb0f5b9-dfee-454e-9f70-e4fa02f019ef" providerId="ADAL" clId="{78294B05-12A6-49AD-B431-E32C6245DCA1}" dt="2024-08-03T22:57:14.863" v="2668" actId="1036"/>
        <pc:sldMkLst>
          <pc:docMk/>
          <pc:sldMk cId="0" sldId="273"/>
        </pc:sldMkLst>
        <pc:spChg chg="add mod">
          <ac:chgData name="Myroslava Makhynia" userId="7bb0f5b9-dfee-454e-9f70-e4fa02f019ef" providerId="ADAL" clId="{78294B05-12A6-49AD-B431-E32C6245DCA1}" dt="2024-08-03T17:20:58.612" v="16"/>
          <ac:spMkLst>
            <pc:docMk/>
            <pc:sldMk cId="0" sldId="273"/>
            <ac:spMk id="2" creationId="{5FDEF2A3-F03A-85F1-828E-686422DA5E45}"/>
          </ac:spMkLst>
        </pc:spChg>
        <pc:spChg chg="mod">
          <ac:chgData name="Myroslava Makhynia" userId="7bb0f5b9-dfee-454e-9f70-e4fa02f019ef" providerId="ADAL" clId="{78294B05-12A6-49AD-B431-E32C6245DCA1}" dt="2024-08-03T17:39:45.209" v="666" actId="207"/>
          <ac:spMkLst>
            <pc:docMk/>
            <pc:sldMk cId="0" sldId="273"/>
            <ac:spMk id="4" creationId="{39C6FC45-6A9E-CD3C-37B7-0257082D1578}"/>
          </ac:spMkLst>
        </pc:spChg>
        <pc:spChg chg="add mod">
          <ac:chgData name="Myroslava Makhynia" userId="7bb0f5b9-dfee-454e-9f70-e4fa02f019ef" providerId="ADAL" clId="{78294B05-12A6-49AD-B431-E32C6245DCA1}" dt="2024-08-03T17:20:58.612" v="16"/>
          <ac:spMkLst>
            <pc:docMk/>
            <pc:sldMk cId="0" sldId="273"/>
            <ac:spMk id="5" creationId="{34EC0597-3AE2-651F-8E7F-12BB0EFF994F}"/>
          </ac:spMkLst>
        </pc:spChg>
        <pc:spChg chg="mod">
          <ac:chgData name="Myroslava Makhynia" userId="7bb0f5b9-dfee-454e-9f70-e4fa02f019ef" providerId="ADAL" clId="{78294B05-12A6-49AD-B431-E32C6245DCA1}" dt="2024-08-03T17:39:31.796" v="663"/>
          <ac:spMkLst>
            <pc:docMk/>
            <pc:sldMk cId="0" sldId="273"/>
            <ac:spMk id="7" creationId="{A9B80606-9BB5-33A4-E1BC-6E4ED46F8786}"/>
          </ac:spMkLst>
        </pc:spChg>
        <pc:spChg chg="mod">
          <ac:chgData name="Myroslava Makhynia" userId="7bb0f5b9-dfee-454e-9f70-e4fa02f019ef" providerId="ADAL" clId="{78294B05-12A6-49AD-B431-E32C6245DCA1}" dt="2024-08-03T17:39:31.796" v="663"/>
          <ac:spMkLst>
            <pc:docMk/>
            <pc:sldMk cId="0" sldId="273"/>
            <ac:spMk id="8" creationId="{918B9050-CD2C-496B-772A-D1A5439CAB4A}"/>
          </ac:spMkLst>
        </pc:spChg>
        <pc:spChg chg="del">
          <ac:chgData name="Myroslava Makhynia" userId="7bb0f5b9-dfee-454e-9f70-e4fa02f019ef" providerId="ADAL" clId="{78294B05-12A6-49AD-B431-E32C6245DCA1}" dt="2024-08-03T17:39:25.642" v="659" actId="478"/>
          <ac:spMkLst>
            <pc:docMk/>
            <pc:sldMk cId="0" sldId="273"/>
            <ac:spMk id="488" creationId="{00000000-0000-0000-0000-000000000000}"/>
          </ac:spMkLst>
        </pc:spChg>
        <pc:spChg chg="del">
          <ac:chgData name="Myroslava Makhynia" userId="7bb0f5b9-dfee-454e-9f70-e4fa02f019ef" providerId="ADAL" clId="{78294B05-12A6-49AD-B431-E32C6245DCA1}" dt="2024-08-03T17:39:27.401" v="660" actId="478"/>
          <ac:spMkLst>
            <pc:docMk/>
            <pc:sldMk cId="0" sldId="273"/>
            <ac:spMk id="489" creationId="{00000000-0000-0000-0000-000000000000}"/>
          </ac:spMkLst>
        </pc:spChg>
        <pc:spChg chg="mod">
          <ac:chgData name="Myroslava Makhynia" userId="7bb0f5b9-dfee-454e-9f70-e4fa02f019ef" providerId="ADAL" clId="{78294B05-12A6-49AD-B431-E32C6245DCA1}" dt="2024-08-03T17:39:50.100" v="667" actId="1076"/>
          <ac:spMkLst>
            <pc:docMk/>
            <pc:sldMk cId="0" sldId="273"/>
            <ac:spMk id="493" creationId="{00000000-0000-0000-0000-000000000000}"/>
          </ac:spMkLst>
        </pc:spChg>
        <pc:grpChg chg="add mod ord">
          <ac:chgData name="Myroslava Makhynia" userId="7bb0f5b9-dfee-454e-9f70-e4fa02f019ef" providerId="ADAL" clId="{78294B05-12A6-49AD-B431-E32C6245DCA1}" dt="2024-08-03T17:39:34.839" v="664" actId="167"/>
          <ac:grpSpMkLst>
            <pc:docMk/>
            <pc:sldMk cId="0" sldId="273"/>
            <ac:grpSpMk id="6" creationId="{690FE707-98E1-0997-6126-716541EADA21}"/>
          </ac:grpSpMkLst>
        </pc:grpChg>
        <pc:grpChg chg="del">
          <ac:chgData name="Myroslava Makhynia" userId="7bb0f5b9-dfee-454e-9f70-e4fa02f019ef" providerId="ADAL" clId="{78294B05-12A6-49AD-B431-E32C6245DCA1}" dt="2024-08-03T17:39:30.208" v="662" actId="478"/>
          <ac:grpSpMkLst>
            <pc:docMk/>
            <pc:sldMk cId="0" sldId="273"/>
            <ac:grpSpMk id="484" creationId="{00000000-0000-0000-0000-000000000000}"/>
          </ac:grpSpMkLst>
        </pc:grpChg>
        <pc:picChg chg="del">
          <ac:chgData name="Myroslava Makhynia" userId="7bb0f5b9-dfee-454e-9f70-e4fa02f019ef" providerId="ADAL" clId="{78294B05-12A6-49AD-B431-E32C6245DCA1}" dt="2024-08-03T17:39:28.562" v="661" actId="478"/>
          <ac:picMkLst>
            <pc:docMk/>
            <pc:sldMk cId="0" sldId="273"/>
            <ac:picMk id="3" creationId="{9B22D92F-B02E-E2FB-49E5-98844C7D8B1B}"/>
          </ac:picMkLst>
        </pc:picChg>
        <pc:picChg chg="add mod">
          <ac:chgData name="Myroslava Makhynia" userId="7bb0f5b9-dfee-454e-9f70-e4fa02f019ef" providerId="ADAL" clId="{78294B05-12A6-49AD-B431-E32C6245DCA1}" dt="2024-08-03T22:57:14.863" v="2668" actId="1036"/>
          <ac:picMkLst>
            <pc:docMk/>
            <pc:sldMk cId="0" sldId="273"/>
            <ac:picMk id="10" creationId="{1F006927-5805-0402-32D0-508A3FBDCDA8}"/>
          </ac:picMkLst>
        </pc:picChg>
        <pc:cxnChg chg="mod">
          <ac:chgData name="Myroslava Makhynia" userId="7bb0f5b9-dfee-454e-9f70-e4fa02f019ef" providerId="ADAL" clId="{78294B05-12A6-49AD-B431-E32C6245DCA1}" dt="2024-08-03T17:39:55.523" v="676" actId="1037"/>
          <ac:cxnSpMkLst>
            <pc:docMk/>
            <pc:sldMk cId="0" sldId="273"/>
            <ac:cxnSpMk id="487" creationId="{00000000-0000-0000-0000-000000000000}"/>
          </ac:cxnSpMkLst>
        </pc:cxnChg>
      </pc:sldChg>
      <pc:sldChg chg="modSp add mod">
        <pc:chgData name="Myroslava Makhynia" userId="7bb0f5b9-dfee-454e-9f70-e4fa02f019ef" providerId="ADAL" clId="{78294B05-12A6-49AD-B431-E32C6245DCA1}" dt="2024-08-03T23:16:40.292" v="2676"/>
        <pc:sldMkLst>
          <pc:docMk/>
          <pc:sldMk cId="749611699" sldId="275"/>
        </pc:sldMkLst>
        <pc:spChg chg="mod">
          <ac:chgData name="Myroslava Makhynia" userId="7bb0f5b9-dfee-454e-9f70-e4fa02f019ef" providerId="ADAL" clId="{78294B05-12A6-49AD-B431-E32C6245DCA1}" dt="2024-08-03T23:16:40.292" v="2676"/>
          <ac:spMkLst>
            <pc:docMk/>
            <pc:sldMk cId="749611699" sldId="275"/>
            <ac:spMk id="8" creationId="{E8AFE42B-C685-3324-B383-24A0D11FB788}"/>
          </ac:spMkLst>
        </pc:spChg>
        <pc:spChg chg="mod">
          <ac:chgData name="Myroslava Makhynia" userId="7bb0f5b9-dfee-454e-9f70-e4fa02f019ef" providerId="ADAL" clId="{78294B05-12A6-49AD-B431-E32C6245DCA1}" dt="2024-08-03T21:04:56.529" v="680" actId="790"/>
          <ac:spMkLst>
            <pc:docMk/>
            <pc:sldMk cId="749611699" sldId="275"/>
            <ac:spMk id="104" creationId="{00000000-0000-0000-0000-000000000000}"/>
          </ac:spMkLst>
        </pc:spChg>
      </pc:sldChg>
      <pc:sldChg chg="addSp delSp modSp add mod chgLayout">
        <pc:chgData name="Myroslava Makhynia" userId="7bb0f5b9-dfee-454e-9f70-e4fa02f019ef" providerId="ADAL" clId="{78294B05-12A6-49AD-B431-E32C6245DCA1}" dt="2024-08-03T22:40:51.011" v="2624" actId="1036"/>
        <pc:sldMkLst>
          <pc:docMk/>
          <pc:sldMk cId="19703978" sldId="276"/>
        </pc:sldMkLst>
        <pc:spChg chg="add mod">
          <ac:chgData name="Myroslava Makhynia" userId="7bb0f5b9-dfee-454e-9f70-e4fa02f019ef" providerId="ADAL" clId="{78294B05-12A6-49AD-B431-E32C6245DCA1}" dt="2024-08-03T21:32:31.536" v="1049"/>
          <ac:spMkLst>
            <pc:docMk/>
            <pc:sldMk cId="19703978" sldId="276"/>
            <ac:spMk id="4" creationId="{3A61E52A-CCBA-B161-2541-15371593AC4B}"/>
          </ac:spMkLst>
        </pc:spChg>
        <pc:spChg chg="add del">
          <ac:chgData name="Myroslava Makhynia" userId="7bb0f5b9-dfee-454e-9f70-e4fa02f019ef" providerId="ADAL" clId="{78294B05-12A6-49AD-B431-E32C6245DCA1}" dt="2024-08-03T22:39:50.470" v="2603" actId="478"/>
          <ac:spMkLst>
            <pc:docMk/>
            <pc:sldMk cId="19703978" sldId="276"/>
            <ac:spMk id="6" creationId="{47A68ACF-F57F-20E2-8E70-EA771618768A}"/>
          </ac:spMkLst>
        </pc:spChg>
        <pc:spChg chg="mod">
          <ac:chgData name="Myroslava Makhynia" userId="7bb0f5b9-dfee-454e-9f70-e4fa02f019ef" providerId="ADAL" clId="{78294B05-12A6-49AD-B431-E32C6245DCA1}" dt="2024-08-03T22:39:56.384" v="2604"/>
          <ac:spMkLst>
            <pc:docMk/>
            <pc:sldMk cId="19703978" sldId="276"/>
            <ac:spMk id="8" creationId="{D54FCCB5-FC41-DDC5-5E54-6D607575F4E2}"/>
          </ac:spMkLst>
        </pc:spChg>
        <pc:spChg chg="mod">
          <ac:chgData name="Myroslava Makhynia" userId="7bb0f5b9-dfee-454e-9f70-e4fa02f019ef" providerId="ADAL" clId="{78294B05-12A6-49AD-B431-E32C6245DCA1}" dt="2024-08-03T22:40:06.312" v="2607" actId="20577"/>
          <ac:spMkLst>
            <pc:docMk/>
            <pc:sldMk cId="19703978" sldId="276"/>
            <ac:spMk id="9" creationId="{7C988D95-6E94-923F-D745-A6356122376F}"/>
          </ac:spMkLst>
        </pc:spChg>
        <pc:spChg chg="add mod">
          <ac:chgData name="Myroslava Makhynia" userId="7bb0f5b9-dfee-454e-9f70-e4fa02f019ef" providerId="ADAL" clId="{78294B05-12A6-49AD-B431-E32C6245DCA1}" dt="2024-08-03T22:40:51.011" v="2624" actId="1036"/>
          <ac:spMkLst>
            <pc:docMk/>
            <pc:sldMk cId="19703978" sldId="276"/>
            <ac:spMk id="11" creationId="{FE151DEC-01AC-FA4D-A4F3-4B619879AFB7}"/>
          </ac:spMkLst>
        </pc:spChg>
        <pc:spChg chg="mod">
          <ac:chgData name="Myroslava Makhynia" userId="7bb0f5b9-dfee-454e-9f70-e4fa02f019ef" providerId="ADAL" clId="{78294B05-12A6-49AD-B431-E32C6245DCA1}" dt="2024-08-03T21:39:48.997" v="1124" actId="20577"/>
          <ac:spMkLst>
            <pc:docMk/>
            <pc:sldMk cId="19703978" sldId="276"/>
            <ac:spMk id="166" creationId="{00000000-0000-0000-0000-000000000000}"/>
          </ac:spMkLst>
        </pc:spChg>
        <pc:spChg chg="mod">
          <ac:chgData name="Myroslava Makhynia" userId="7bb0f5b9-dfee-454e-9f70-e4fa02f019ef" providerId="ADAL" clId="{78294B05-12A6-49AD-B431-E32C6245DCA1}" dt="2024-08-03T21:40:34.272" v="1155" actId="1036"/>
          <ac:spMkLst>
            <pc:docMk/>
            <pc:sldMk cId="19703978" sldId="276"/>
            <ac:spMk id="169"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0"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1"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2"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3"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4"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5"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6" creationId="{00000000-0000-0000-0000-000000000000}"/>
          </ac:spMkLst>
        </pc:spChg>
        <pc:spChg chg="mod">
          <ac:chgData name="Myroslava Makhynia" userId="7bb0f5b9-dfee-454e-9f70-e4fa02f019ef" providerId="ADAL" clId="{78294B05-12A6-49AD-B431-E32C6245DCA1}" dt="2024-08-03T21:40:27.952" v="1138" actId="1036"/>
          <ac:spMkLst>
            <pc:docMk/>
            <pc:sldMk cId="19703978" sldId="276"/>
            <ac:spMk id="177" creationId="{00000000-0000-0000-0000-000000000000}"/>
          </ac:spMkLst>
        </pc:spChg>
        <pc:spChg chg="mod">
          <ac:chgData name="Myroslava Makhynia" userId="7bb0f5b9-dfee-454e-9f70-e4fa02f019ef" providerId="ADAL" clId="{78294B05-12A6-49AD-B431-E32C6245DCA1}" dt="2024-08-03T22:40:14.172" v="2608" actId="21"/>
          <ac:spMkLst>
            <pc:docMk/>
            <pc:sldMk cId="19703978" sldId="276"/>
            <ac:spMk id="178" creationId="{00000000-0000-0000-0000-000000000000}"/>
          </ac:spMkLst>
        </pc:spChg>
        <pc:spChg chg="del mod">
          <ac:chgData name="Myroslava Makhynia" userId="7bb0f5b9-dfee-454e-9f70-e4fa02f019ef" providerId="ADAL" clId="{78294B05-12A6-49AD-B431-E32C6245DCA1}" dt="2024-08-03T21:39:44.188" v="1123" actId="478"/>
          <ac:spMkLst>
            <pc:docMk/>
            <pc:sldMk cId="19703978" sldId="276"/>
            <ac:spMk id="179" creationId="{00000000-0000-0000-0000-000000000000}"/>
          </ac:spMkLst>
        </pc:spChg>
        <pc:spChg chg="mod">
          <ac:chgData name="Myroslava Makhynia" userId="7bb0f5b9-dfee-454e-9f70-e4fa02f019ef" providerId="ADAL" clId="{78294B05-12A6-49AD-B431-E32C6245DCA1}" dt="2024-08-03T21:39:03.141" v="1121" actId="20577"/>
          <ac:spMkLst>
            <pc:docMk/>
            <pc:sldMk cId="19703978" sldId="276"/>
            <ac:spMk id="182" creationId="{00000000-0000-0000-0000-000000000000}"/>
          </ac:spMkLst>
        </pc:spChg>
        <pc:spChg chg="del mod">
          <ac:chgData name="Myroslava Makhynia" userId="7bb0f5b9-dfee-454e-9f70-e4fa02f019ef" providerId="ADAL" clId="{78294B05-12A6-49AD-B431-E32C6245DCA1}" dt="2024-08-03T21:39:00.671" v="1120" actId="478"/>
          <ac:spMkLst>
            <pc:docMk/>
            <pc:sldMk cId="19703978" sldId="276"/>
            <ac:spMk id="183" creationId="{00000000-0000-0000-0000-000000000000}"/>
          </ac:spMkLst>
        </pc:spChg>
        <pc:grpChg chg="add mod">
          <ac:chgData name="Myroslava Makhynia" userId="7bb0f5b9-dfee-454e-9f70-e4fa02f019ef" providerId="ADAL" clId="{78294B05-12A6-49AD-B431-E32C6245DCA1}" dt="2024-08-03T22:40:03.391" v="2605" actId="1076"/>
          <ac:grpSpMkLst>
            <pc:docMk/>
            <pc:sldMk cId="19703978" sldId="276"/>
            <ac:grpSpMk id="7" creationId="{67CE183D-22FA-0227-2AFF-9009AC66D859}"/>
          </ac:grpSpMkLst>
        </pc:grpChg>
        <pc:grpChg chg="mod">
          <ac:chgData name="Myroslava Makhynia" userId="7bb0f5b9-dfee-454e-9f70-e4fa02f019ef" providerId="ADAL" clId="{78294B05-12A6-49AD-B431-E32C6245DCA1}" dt="2024-08-03T21:40:27.952" v="1138" actId="1036"/>
          <ac:grpSpMkLst>
            <pc:docMk/>
            <pc:sldMk cId="19703978" sldId="276"/>
            <ac:grpSpMk id="128"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1"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4"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37"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40"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43"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55"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58" creationId="{00000000-0000-0000-0000-000000000000}"/>
          </ac:grpSpMkLst>
        </pc:grpChg>
        <pc:grpChg chg="mod">
          <ac:chgData name="Myroslava Makhynia" userId="7bb0f5b9-dfee-454e-9f70-e4fa02f019ef" providerId="ADAL" clId="{78294B05-12A6-49AD-B431-E32C6245DCA1}" dt="2024-08-03T21:40:27.952" v="1138" actId="1036"/>
          <ac:grpSpMkLst>
            <pc:docMk/>
            <pc:sldMk cId="19703978" sldId="276"/>
            <ac:grpSpMk id="161" creationId="{00000000-0000-0000-0000-000000000000}"/>
          </ac:grpSpMkLst>
        </pc:grpChg>
        <pc:grpChg chg="del">
          <ac:chgData name="Myroslava Makhynia" userId="7bb0f5b9-dfee-454e-9f70-e4fa02f019ef" providerId="ADAL" clId="{78294B05-12A6-49AD-B431-E32C6245DCA1}" dt="2024-08-03T21:39:55.022" v="1125" actId="478"/>
          <ac:grpSpMkLst>
            <pc:docMk/>
            <pc:sldMk cId="19703978" sldId="276"/>
            <ac:grpSpMk id="164" creationId="{00000000-0000-0000-0000-000000000000}"/>
          </ac:grpSpMkLst>
        </pc:grpChg>
        <pc:grpChg chg="del mod">
          <ac:chgData name="Myroslava Makhynia" userId="7bb0f5b9-dfee-454e-9f70-e4fa02f019ef" providerId="ADAL" clId="{78294B05-12A6-49AD-B431-E32C6245DCA1}" dt="2024-08-03T21:39:06.439" v="1122" actId="478"/>
          <ac:grpSpMkLst>
            <pc:docMk/>
            <pc:sldMk cId="19703978" sldId="276"/>
            <ac:grpSpMk id="180" creationId="{00000000-0000-0000-0000-000000000000}"/>
          </ac:grpSpMkLst>
        </pc:grpChg>
      </pc:sldChg>
      <pc:sldChg chg="modSp add mod">
        <pc:chgData name="Myroslava Makhynia" userId="7bb0f5b9-dfee-454e-9f70-e4fa02f019ef" providerId="ADAL" clId="{78294B05-12A6-49AD-B431-E32C6245DCA1}" dt="2024-08-03T21:16:14.533" v="788" actId="20577"/>
        <pc:sldMkLst>
          <pc:docMk/>
          <pc:sldMk cId="3752929582" sldId="277"/>
        </pc:sldMkLst>
        <pc:spChg chg="mod">
          <ac:chgData name="Myroslava Makhynia" userId="7bb0f5b9-dfee-454e-9f70-e4fa02f019ef" providerId="ADAL" clId="{78294B05-12A6-49AD-B431-E32C6245DCA1}" dt="2024-08-03T21:16:14.533" v="788" actId="20577"/>
          <ac:spMkLst>
            <pc:docMk/>
            <pc:sldMk cId="3752929582" sldId="277"/>
            <ac:spMk id="192" creationId="{00000000-0000-0000-0000-000000000000}"/>
          </ac:spMkLst>
        </pc:spChg>
        <pc:spChg chg="mod">
          <ac:chgData name="Myroslava Makhynia" userId="7bb0f5b9-dfee-454e-9f70-e4fa02f019ef" providerId="ADAL" clId="{78294B05-12A6-49AD-B431-E32C6245DCA1}" dt="2024-08-03T21:14:30.320" v="761" actId="14100"/>
          <ac:spMkLst>
            <pc:docMk/>
            <pc:sldMk cId="3752929582" sldId="277"/>
            <ac:spMk id="205" creationId="{00000000-0000-0000-0000-000000000000}"/>
          </ac:spMkLst>
        </pc:spChg>
        <pc:spChg chg="mod">
          <ac:chgData name="Myroslava Makhynia" userId="7bb0f5b9-dfee-454e-9f70-e4fa02f019ef" providerId="ADAL" clId="{78294B05-12A6-49AD-B431-E32C6245DCA1}" dt="2024-08-03T21:12:58.778" v="756" actId="20577"/>
          <ac:spMkLst>
            <pc:docMk/>
            <pc:sldMk cId="3752929582" sldId="277"/>
            <ac:spMk id="206" creationId="{00000000-0000-0000-0000-000000000000}"/>
          </ac:spMkLst>
        </pc:spChg>
      </pc:sldChg>
      <pc:sldChg chg="modSp add mod">
        <pc:chgData name="Myroslava Makhynia" userId="7bb0f5b9-dfee-454e-9f70-e4fa02f019ef" providerId="ADAL" clId="{78294B05-12A6-49AD-B431-E32C6245DCA1}" dt="2024-08-03T21:20:03.391" v="815" actId="20577"/>
        <pc:sldMkLst>
          <pc:docMk/>
          <pc:sldMk cId="1693994232" sldId="278"/>
        </pc:sldMkLst>
        <pc:spChg chg="mod">
          <ac:chgData name="Myroslava Makhynia" userId="7bb0f5b9-dfee-454e-9f70-e4fa02f019ef" providerId="ADAL" clId="{78294B05-12A6-49AD-B431-E32C6245DCA1}" dt="2024-08-03T21:14:21.987" v="759"/>
          <ac:spMkLst>
            <pc:docMk/>
            <pc:sldMk cId="1693994232" sldId="278"/>
            <ac:spMk id="224" creationId="{00000000-0000-0000-0000-000000000000}"/>
          </ac:spMkLst>
        </pc:spChg>
        <pc:spChg chg="mod">
          <ac:chgData name="Myroslava Makhynia" userId="7bb0f5b9-dfee-454e-9f70-e4fa02f019ef" providerId="ADAL" clId="{78294B05-12A6-49AD-B431-E32C6245DCA1}" dt="2024-08-03T21:16:05.498" v="771" actId="113"/>
          <ac:spMkLst>
            <pc:docMk/>
            <pc:sldMk cId="1693994232" sldId="278"/>
            <ac:spMk id="232" creationId="{00000000-0000-0000-0000-000000000000}"/>
          </ac:spMkLst>
        </pc:spChg>
        <pc:spChg chg="mod">
          <ac:chgData name="Myroslava Makhynia" userId="7bb0f5b9-dfee-454e-9f70-e4fa02f019ef" providerId="ADAL" clId="{78294B05-12A6-49AD-B431-E32C6245DCA1}" dt="2024-08-03T21:20:03.391" v="815" actId="20577"/>
          <ac:spMkLst>
            <pc:docMk/>
            <pc:sldMk cId="1693994232" sldId="278"/>
            <ac:spMk id="233" creationId="{00000000-0000-0000-0000-000000000000}"/>
          </ac:spMkLst>
        </pc:spChg>
      </pc:sldChg>
      <pc:sldChg chg="addSp delSp modSp add mod">
        <pc:chgData name="Myroslava Makhynia" userId="7bb0f5b9-dfee-454e-9f70-e4fa02f019ef" providerId="ADAL" clId="{78294B05-12A6-49AD-B431-E32C6245DCA1}" dt="2024-08-03T21:25:36.293" v="943" actId="1035"/>
        <pc:sldMkLst>
          <pc:docMk/>
          <pc:sldMk cId="2540485351" sldId="279"/>
        </pc:sldMkLst>
        <pc:spChg chg="add mod">
          <ac:chgData name="Myroslava Makhynia" userId="7bb0f5b9-dfee-454e-9f70-e4fa02f019ef" providerId="ADAL" clId="{78294B05-12A6-49AD-B431-E32C6245DCA1}" dt="2024-08-03T21:20:29.706" v="817"/>
          <ac:spMkLst>
            <pc:docMk/>
            <pc:sldMk cId="2540485351" sldId="279"/>
            <ac:spMk id="7" creationId="{B3AA6B17-4970-21ED-BF02-B92C952DA377}"/>
          </ac:spMkLst>
        </pc:spChg>
        <pc:spChg chg="del">
          <ac:chgData name="Myroslava Makhynia" userId="7bb0f5b9-dfee-454e-9f70-e4fa02f019ef" providerId="ADAL" clId="{78294B05-12A6-49AD-B431-E32C6245DCA1}" dt="2024-08-03T21:20:29.067" v="816" actId="478"/>
          <ac:spMkLst>
            <pc:docMk/>
            <pc:sldMk cId="2540485351" sldId="279"/>
            <ac:spMk id="255" creationId="{00000000-0000-0000-0000-000000000000}"/>
          </ac:spMkLst>
        </pc:spChg>
        <pc:spChg chg="mod">
          <ac:chgData name="Myroslava Makhynia" userId="7bb0f5b9-dfee-454e-9f70-e4fa02f019ef" providerId="ADAL" clId="{78294B05-12A6-49AD-B431-E32C6245DCA1}" dt="2024-08-03T21:25:36.293" v="943" actId="1035"/>
          <ac:spMkLst>
            <pc:docMk/>
            <pc:sldMk cId="2540485351" sldId="279"/>
            <ac:spMk id="257" creationId="{00000000-0000-0000-0000-000000000000}"/>
          </ac:spMkLst>
        </pc:spChg>
        <pc:spChg chg="mod">
          <ac:chgData name="Myroslava Makhynia" userId="7bb0f5b9-dfee-454e-9f70-e4fa02f019ef" providerId="ADAL" clId="{78294B05-12A6-49AD-B431-E32C6245DCA1}" dt="2024-08-03T21:25:27.242" v="931" actId="1035"/>
          <ac:spMkLst>
            <pc:docMk/>
            <pc:sldMk cId="2540485351" sldId="279"/>
            <ac:spMk id="258" creationId="{00000000-0000-0000-0000-000000000000}"/>
          </ac:spMkLst>
        </pc:spChg>
        <pc:grpChg chg="mod">
          <ac:chgData name="Myroslava Makhynia" userId="7bb0f5b9-dfee-454e-9f70-e4fa02f019ef" providerId="ADAL" clId="{78294B05-12A6-49AD-B431-E32C6245DCA1}" dt="2024-08-03T21:25:31.236" v="932" actId="14100"/>
          <ac:grpSpMkLst>
            <pc:docMk/>
            <pc:sldMk cId="2540485351" sldId="279"/>
            <ac:grpSpMk id="247" creationId="{00000000-0000-0000-0000-000000000000}"/>
          </ac:grpSpMkLst>
        </pc:grpChg>
        <pc:grpChg chg="mod">
          <ac:chgData name="Myroslava Makhynia" userId="7bb0f5b9-dfee-454e-9f70-e4fa02f019ef" providerId="ADAL" clId="{78294B05-12A6-49AD-B431-E32C6245DCA1}" dt="2024-08-03T21:25:22.368" v="915" actId="14100"/>
          <ac:grpSpMkLst>
            <pc:docMk/>
            <pc:sldMk cId="2540485351" sldId="279"/>
            <ac:grpSpMk id="252" creationId="{00000000-0000-0000-0000-000000000000}"/>
          </ac:grpSpMkLst>
        </pc:grpChg>
      </pc:sldChg>
      <pc:sldChg chg="addSp delSp modSp add mod">
        <pc:chgData name="Myroslava Makhynia" userId="7bb0f5b9-dfee-454e-9f70-e4fa02f019ef" providerId="ADAL" clId="{78294B05-12A6-49AD-B431-E32C6245DCA1}" dt="2024-08-03T21:32:10.473" v="1047" actId="1076"/>
        <pc:sldMkLst>
          <pc:docMk/>
          <pc:sldMk cId="141589187" sldId="280"/>
        </pc:sldMkLst>
        <pc:spChg chg="add mod">
          <ac:chgData name="Myroslava Makhynia" userId="7bb0f5b9-dfee-454e-9f70-e4fa02f019ef" providerId="ADAL" clId="{78294B05-12A6-49AD-B431-E32C6245DCA1}" dt="2024-08-03T21:32:10.473" v="1047" actId="1076"/>
          <ac:spMkLst>
            <pc:docMk/>
            <pc:sldMk cId="141589187" sldId="280"/>
            <ac:spMk id="7" creationId="{94D89C1B-F011-20BE-A6FD-7DB1EFE4BF60}"/>
          </ac:spMkLst>
        </pc:spChg>
        <pc:spChg chg="add mod">
          <ac:chgData name="Myroslava Makhynia" userId="7bb0f5b9-dfee-454e-9f70-e4fa02f019ef" providerId="ADAL" clId="{78294B05-12A6-49AD-B431-E32C6245DCA1}" dt="2024-08-03T21:32:02.675" v="1045" actId="1037"/>
          <ac:spMkLst>
            <pc:docMk/>
            <pc:sldMk cId="141589187" sldId="280"/>
            <ac:spMk id="8" creationId="{70FDCFCF-9C6E-7C9E-4D3A-CF5EFCA26D9A}"/>
          </ac:spMkLst>
        </pc:spChg>
        <pc:spChg chg="del">
          <ac:chgData name="Myroslava Makhynia" userId="7bb0f5b9-dfee-454e-9f70-e4fa02f019ef" providerId="ADAL" clId="{78294B05-12A6-49AD-B431-E32C6245DCA1}" dt="2024-08-03T21:26:38.315" v="948" actId="478"/>
          <ac:spMkLst>
            <pc:docMk/>
            <pc:sldMk cId="141589187" sldId="280"/>
            <ac:spMk id="269" creationId="{00000000-0000-0000-0000-000000000000}"/>
          </ac:spMkLst>
        </pc:spChg>
        <pc:spChg chg="mod">
          <ac:chgData name="Myroslava Makhynia" userId="7bb0f5b9-dfee-454e-9f70-e4fa02f019ef" providerId="ADAL" clId="{78294B05-12A6-49AD-B431-E32C6245DCA1}" dt="2024-08-03T21:29:17.687" v="989" actId="1035"/>
          <ac:spMkLst>
            <pc:docMk/>
            <pc:sldMk cId="141589187" sldId="280"/>
            <ac:spMk id="270" creationId="{00000000-0000-0000-0000-000000000000}"/>
          </ac:spMkLst>
        </pc:spChg>
        <pc:spChg chg="del mod">
          <ac:chgData name="Myroslava Makhynia" userId="7bb0f5b9-dfee-454e-9f70-e4fa02f019ef" providerId="ADAL" clId="{78294B05-12A6-49AD-B431-E32C6245DCA1}" dt="2024-08-03T21:31:46.952" v="993" actId="478"/>
          <ac:spMkLst>
            <pc:docMk/>
            <pc:sldMk cId="141589187" sldId="280"/>
            <ac:spMk id="271" creationId="{00000000-0000-0000-0000-000000000000}"/>
          </ac:spMkLst>
        </pc:spChg>
        <pc:grpChg chg="mod">
          <ac:chgData name="Myroslava Makhynia" userId="7bb0f5b9-dfee-454e-9f70-e4fa02f019ef" providerId="ADAL" clId="{78294B05-12A6-49AD-B431-E32C6245DCA1}" dt="2024-08-03T21:26:44.319" v="950" actId="1076"/>
          <ac:grpSpMkLst>
            <pc:docMk/>
            <pc:sldMk cId="141589187" sldId="280"/>
            <ac:grpSpMk id="4" creationId="{19EEC6B5-7C3B-B08E-3A28-E04151724E16}"/>
          </ac:grpSpMkLst>
        </pc:grpChg>
        <pc:cxnChg chg="mod">
          <ac:chgData name="Myroslava Makhynia" userId="7bb0f5b9-dfee-454e-9f70-e4fa02f019ef" providerId="ADAL" clId="{78294B05-12A6-49AD-B431-E32C6245DCA1}" dt="2024-08-03T21:31:56.972" v="1038" actId="1037"/>
          <ac:cxnSpMkLst>
            <pc:docMk/>
            <pc:sldMk cId="141589187" sldId="280"/>
            <ac:cxnSpMk id="266" creationId="{00000000-0000-0000-0000-000000000000}"/>
          </ac:cxnSpMkLst>
        </pc:cxnChg>
      </pc:sldChg>
      <pc:sldChg chg="modSp add mod">
        <pc:chgData name="Myroslava Makhynia" userId="7bb0f5b9-dfee-454e-9f70-e4fa02f019ef" providerId="ADAL" clId="{78294B05-12A6-49AD-B431-E32C6245DCA1}" dt="2024-08-03T21:58:33" v="1330" actId="14100"/>
        <pc:sldMkLst>
          <pc:docMk/>
          <pc:sldMk cId="3405614452" sldId="281"/>
        </pc:sldMkLst>
        <pc:spChg chg="mod">
          <ac:chgData name="Myroslava Makhynia" userId="7bb0f5b9-dfee-454e-9f70-e4fa02f019ef" providerId="ADAL" clId="{78294B05-12A6-49AD-B431-E32C6245DCA1}" dt="2024-08-03T21:42:05.649" v="1254" actId="20577"/>
          <ac:spMkLst>
            <pc:docMk/>
            <pc:sldMk cId="3405614452" sldId="281"/>
            <ac:spMk id="282" creationId="{00000000-0000-0000-0000-000000000000}"/>
          </ac:spMkLst>
        </pc:spChg>
        <pc:spChg chg="mod">
          <ac:chgData name="Myroslava Makhynia" userId="7bb0f5b9-dfee-454e-9f70-e4fa02f019ef" providerId="ADAL" clId="{78294B05-12A6-49AD-B431-E32C6245DCA1}" dt="2024-08-03T21:56:30.036" v="1315"/>
          <ac:spMkLst>
            <pc:docMk/>
            <pc:sldMk cId="3405614452" sldId="281"/>
            <ac:spMk id="283" creationId="{00000000-0000-0000-0000-000000000000}"/>
          </ac:spMkLst>
        </pc:spChg>
        <pc:spChg chg="mod">
          <ac:chgData name="Myroslava Makhynia" userId="7bb0f5b9-dfee-454e-9f70-e4fa02f019ef" providerId="ADAL" clId="{78294B05-12A6-49AD-B431-E32C6245DCA1}" dt="2024-08-03T21:42:37.703" v="1314" actId="1036"/>
          <ac:spMkLst>
            <pc:docMk/>
            <pc:sldMk cId="3405614452" sldId="281"/>
            <ac:spMk id="284" creationId="{00000000-0000-0000-0000-000000000000}"/>
          </ac:spMkLst>
        </pc:spChg>
        <pc:spChg chg="mod">
          <ac:chgData name="Myroslava Makhynia" userId="7bb0f5b9-dfee-454e-9f70-e4fa02f019ef" providerId="ADAL" clId="{78294B05-12A6-49AD-B431-E32C6245DCA1}" dt="2024-08-03T21:56:44.970" v="1316"/>
          <ac:spMkLst>
            <pc:docMk/>
            <pc:sldMk cId="3405614452" sldId="281"/>
            <ac:spMk id="285" creationId="{00000000-0000-0000-0000-000000000000}"/>
          </ac:spMkLst>
        </pc:spChg>
        <pc:spChg chg="mod">
          <ac:chgData name="Myroslava Makhynia" userId="7bb0f5b9-dfee-454e-9f70-e4fa02f019ef" providerId="ADAL" clId="{78294B05-12A6-49AD-B431-E32C6245DCA1}" dt="2024-08-03T21:42:37.703" v="1314" actId="1036"/>
          <ac:spMkLst>
            <pc:docMk/>
            <pc:sldMk cId="3405614452" sldId="281"/>
            <ac:spMk id="286" creationId="{00000000-0000-0000-0000-000000000000}"/>
          </ac:spMkLst>
        </pc:spChg>
        <pc:spChg chg="mod">
          <ac:chgData name="Myroslava Makhynia" userId="7bb0f5b9-dfee-454e-9f70-e4fa02f019ef" providerId="ADAL" clId="{78294B05-12A6-49AD-B431-E32C6245DCA1}" dt="2024-08-03T21:57:51.469" v="1322" actId="12"/>
          <ac:spMkLst>
            <pc:docMk/>
            <pc:sldMk cId="3405614452" sldId="281"/>
            <ac:spMk id="290" creationId="{00000000-0000-0000-0000-000000000000}"/>
          </ac:spMkLst>
        </pc:spChg>
        <pc:spChg chg="mod">
          <ac:chgData name="Myroslava Makhynia" userId="7bb0f5b9-dfee-454e-9f70-e4fa02f019ef" providerId="ADAL" clId="{78294B05-12A6-49AD-B431-E32C6245DCA1}" dt="2024-08-03T21:58:22.531" v="1328" actId="20577"/>
          <ac:spMkLst>
            <pc:docMk/>
            <pc:sldMk cId="3405614452" sldId="281"/>
            <ac:spMk id="294" creationId="{00000000-0000-0000-0000-000000000000}"/>
          </ac:spMkLst>
        </pc:spChg>
        <pc:grpChg chg="mod">
          <ac:chgData name="Myroslava Makhynia" userId="7bb0f5b9-dfee-454e-9f70-e4fa02f019ef" providerId="ADAL" clId="{78294B05-12A6-49AD-B431-E32C6245DCA1}" dt="2024-08-03T21:58:33" v="1330" actId="14100"/>
          <ac:grpSpMkLst>
            <pc:docMk/>
            <pc:sldMk cId="3405614452" sldId="281"/>
            <ac:grpSpMk id="287" creationId="{00000000-0000-0000-0000-000000000000}"/>
          </ac:grpSpMkLst>
        </pc:grpChg>
        <pc:grpChg chg="mod">
          <ac:chgData name="Myroslava Makhynia" userId="7bb0f5b9-dfee-454e-9f70-e4fa02f019ef" providerId="ADAL" clId="{78294B05-12A6-49AD-B431-E32C6245DCA1}" dt="2024-08-03T21:58:28.021" v="1329" actId="14100"/>
          <ac:grpSpMkLst>
            <pc:docMk/>
            <pc:sldMk cId="3405614452" sldId="281"/>
            <ac:grpSpMk id="291" creationId="{00000000-0000-0000-0000-000000000000}"/>
          </ac:grpSpMkLst>
        </pc:grpChg>
        <pc:cxnChg chg="mod">
          <ac:chgData name="Myroslava Makhynia" userId="7bb0f5b9-dfee-454e-9f70-e4fa02f019ef" providerId="ADAL" clId="{78294B05-12A6-49AD-B431-E32C6245DCA1}" dt="2024-08-03T21:42:10.648" v="1272" actId="1036"/>
          <ac:cxnSpMkLst>
            <pc:docMk/>
            <pc:sldMk cId="3405614452" sldId="281"/>
            <ac:cxnSpMk id="279" creationId="{00000000-0000-0000-0000-000000000000}"/>
          </ac:cxnSpMkLst>
        </pc:cxnChg>
      </pc:sldChg>
      <pc:sldChg chg="modSp add mod">
        <pc:chgData name="Myroslava Makhynia" userId="7bb0f5b9-dfee-454e-9f70-e4fa02f019ef" providerId="ADAL" clId="{78294B05-12A6-49AD-B431-E32C6245DCA1}" dt="2024-08-03T22:03:41.619" v="1343" actId="12"/>
        <pc:sldMkLst>
          <pc:docMk/>
          <pc:sldMk cId="129554717" sldId="282"/>
        </pc:sldMkLst>
        <pc:spChg chg="mod">
          <ac:chgData name="Myroslava Makhynia" userId="7bb0f5b9-dfee-454e-9f70-e4fa02f019ef" providerId="ADAL" clId="{78294B05-12A6-49AD-B431-E32C6245DCA1}" dt="2024-08-03T22:01:39.729" v="1332"/>
          <ac:spMkLst>
            <pc:docMk/>
            <pc:sldMk cId="129554717" sldId="282"/>
            <ac:spMk id="318" creationId="{00000000-0000-0000-0000-000000000000}"/>
          </ac:spMkLst>
        </pc:spChg>
        <pc:spChg chg="mod">
          <ac:chgData name="Myroslava Makhynia" userId="7bb0f5b9-dfee-454e-9f70-e4fa02f019ef" providerId="ADAL" clId="{78294B05-12A6-49AD-B431-E32C6245DCA1}" dt="2024-08-03T22:02:30.884" v="1335" actId="113"/>
          <ac:spMkLst>
            <pc:docMk/>
            <pc:sldMk cId="129554717" sldId="282"/>
            <ac:spMk id="319" creationId="{00000000-0000-0000-0000-000000000000}"/>
          </ac:spMkLst>
        </pc:spChg>
        <pc:spChg chg="mod">
          <ac:chgData name="Myroslava Makhynia" userId="7bb0f5b9-dfee-454e-9f70-e4fa02f019ef" providerId="ADAL" clId="{78294B05-12A6-49AD-B431-E32C6245DCA1}" dt="2024-08-03T22:03:41.619" v="1343" actId="12"/>
          <ac:spMkLst>
            <pc:docMk/>
            <pc:sldMk cId="129554717" sldId="282"/>
            <ac:spMk id="320" creationId="{00000000-0000-0000-0000-000000000000}"/>
          </ac:spMkLst>
        </pc:spChg>
      </pc:sldChg>
      <pc:sldChg chg="addSp delSp modSp add mod">
        <pc:chgData name="Myroslava Makhynia" userId="7bb0f5b9-dfee-454e-9f70-e4fa02f019ef" providerId="ADAL" clId="{78294B05-12A6-49AD-B431-E32C6245DCA1}" dt="2024-08-03T22:07:39.355" v="1412" actId="20577"/>
        <pc:sldMkLst>
          <pc:docMk/>
          <pc:sldMk cId="4009107747" sldId="283"/>
        </pc:sldMkLst>
        <pc:spChg chg="add del">
          <ac:chgData name="Myroslava Makhynia" userId="7bb0f5b9-dfee-454e-9f70-e4fa02f019ef" providerId="ADAL" clId="{78294B05-12A6-49AD-B431-E32C6245DCA1}" dt="2024-08-03T22:04:53.749" v="1345" actId="478"/>
          <ac:spMkLst>
            <pc:docMk/>
            <pc:sldMk cId="4009107747" sldId="283"/>
            <ac:spMk id="5" creationId="{7C54873E-808B-4B4D-0618-75777255BE30}"/>
          </ac:spMkLst>
        </pc:spChg>
        <pc:spChg chg="mod">
          <ac:chgData name="Myroslava Makhynia" userId="7bb0f5b9-dfee-454e-9f70-e4fa02f019ef" providerId="ADAL" clId="{78294B05-12A6-49AD-B431-E32C6245DCA1}" dt="2024-08-03T22:05:37.250" v="1367" actId="1035"/>
          <ac:spMkLst>
            <pc:docMk/>
            <pc:sldMk cId="4009107747" sldId="283"/>
            <ac:spMk id="337" creationId="{00000000-0000-0000-0000-000000000000}"/>
          </ac:spMkLst>
        </pc:spChg>
        <pc:spChg chg="mod">
          <ac:chgData name="Myroslava Makhynia" userId="7bb0f5b9-dfee-454e-9f70-e4fa02f019ef" providerId="ADAL" clId="{78294B05-12A6-49AD-B431-E32C6245DCA1}" dt="2024-08-03T22:06:38.935" v="1396" actId="1035"/>
          <ac:spMkLst>
            <pc:docMk/>
            <pc:sldMk cId="4009107747" sldId="283"/>
            <ac:spMk id="342" creationId="{00000000-0000-0000-0000-000000000000}"/>
          </ac:spMkLst>
        </pc:spChg>
        <pc:spChg chg="mod">
          <ac:chgData name="Myroslava Makhynia" userId="7bb0f5b9-dfee-454e-9f70-e4fa02f019ef" providerId="ADAL" clId="{78294B05-12A6-49AD-B431-E32C6245DCA1}" dt="2024-08-03T22:05:01.638" v="1347"/>
          <ac:spMkLst>
            <pc:docMk/>
            <pc:sldMk cId="4009107747" sldId="283"/>
            <ac:spMk id="343" creationId="{00000000-0000-0000-0000-000000000000}"/>
          </ac:spMkLst>
        </pc:spChg>
        <pc:spChg chg="mod">
          <ac:chgData name="Myroslava Makhynia" userId="7bb0f5b9-dfee-454e-9f70-e4fa02f019ef" providerId="ADAL" clId="{78294B05-12A6-49AD-B431-E32C6245DCA1}" dt="2024-08-03T22:05:26.761" v="1349"/>
          <ac:spMkLst>
            <pc:docMk/>
            <pc:sldMk cId="4009107747" sldId="283"/>
            <ac:spMk id="344" creationId="{00000000-0000-0000-0000-000000000000}"/>
          </ac:spMkLst>
        </pc:spChg>
        <pc:spChg chg="add del mod">
          <ac:chgData name="Myroslava Makhynia" userId="7bb0f5b9-dfee-454e-9f70-e4fa02f019ef" providerId="ADAL" clId="{78294B05-12A6-49AD-B431-E32C6245DCA1}" dt="2024-08-03T22:06:16.253" v="1373"/>
          <ac:spMkLst>
            <pc:docMk/>
            <pc:sldMk cId="4009107747" sldId="283"/>
            <ac:spMk id="345" creationId="{00000000-0000-0000-0000-000000000000}"/>
          </ac:spMkLst>
        </pc:spChg>
        <pc:spChg chg="mod">
          <ac:chgData name="Myroslava Makhynia" userId="7bb0f5b9-dfee-454e-9f70-e4fa02f019ef" providerId="ADAL" clId="{78294B05-12A6-49AD-B431-E32C6245DCA1}" dt="2024-08-03T22:06:33.460" v="1375"/>
          <ac:spMkLst>
            <pc:docMk/>
            <pc:sldMk cId="4009107747" sldId="283"/>
            <ac:spMk id="346" creationId="{00000000-0000-0000-0000-000000000000}"/>
          </ac:spMkLst>
        </pc:spChg>
        <pc:spChg chg="mod">
          <ac:chgData name="Myroslava Makhynia" userId="7bb0f5b9-dfee-454e-9f70-e4fa02f019ef" providerId="ADAL" clId="{78294B05-12A6-49AD-B431-E32C6245DCA1}" dt="2024-08-03T22:07:14.550" v="1397"/>
          <ac:spMkLst>
            <pc:docMk/>
            <pc:sldMk cId="4009107747" sldId="283"/>
            <ac:spMk id="353" creationId="{00000000-0000-0000-0000-000000000000}"/>
          </ac:spMkLst>
        </pc:spChg>
        <pc:spChg chg="mod">
          <ac:chgData name="Myroslava Makhynia" userId="7bb0f5b9-dfee-454e-9f70-e4fa02f019ef" providerId="ADAL" clId="{78294B05-12A6-49AD-B431-E32C6245DCA1}" dt="2024-08-03T22:07:39.355" v="1412" actId="20577"/>
          <ac:spMkLst>
            <pc:docMk/>
            <pc:sldMk cId="4009107747" sldId="283"/>
            <ac:spMk id="354" creationId="{00000000-0000-0000-0000-000000000000}"/>
          </ac:spMkLst>
        </pc:spChg>
      </pc:sldChg>
      <pc:sldChg chg="modSp add mod">
        <pc:chgData name="Myroslava Makhynia" userId="7bb0f5b9-dfee-454e-9f70-e4fa02f019ef" providerId="ADAL" clId="{78294B05-12A6-49AD-B431-E32C6245DCA1}" dt="2024-08-03T22:17:08.025" v="1987" actId="20577"/>
        <pc:sldMkLst>
          <pc:docMk/>
          <pc:sldMk cId="2760338210" sldId="284"/>
        </pc:sldMkLst>
        <pc:spChg chg="mod">
          <ac:chgData name="Myroslava Makhynia" userId="7bb0f5b9-dfee-454e-9f70-e4fa02f019ef" providerId="ADAL" clId="{78294B05-12A6-49AD-B431-E32C6245DCA1}" dt="2024-08-03T22:10:58.977" v="1573"/>
          <ac:spMkLst>
            <pc:docMk/>
            <pc:sldMk cId="2760338210" sldId="284"/>
            <ac:spMk id="362" creationId="{00000000-0000-0000-0000-000000000000}"/>
          </ac:spMkLst>
        </pc:spChg>
        <pc:graphicFrameChg chg="mod modGraphic">
          <ac:chgData name="Myroslava Makhynia" userId="7bb0f5b9-dfee-454e-9f70-e4fa02f019ef" providerId="ADAL" clId="{78294B05-12A6-49AD-B431-E32C6245DCA1}" dt="2024-08-03T22:17:08.025" v="1987" actId="20577"/>
          <ac:graphicFrameMkLst>
            <pc:docMk/>
            <pc:sldMk cId="2760338210" sldId="284"/>
            <ac:graphicFrameMk id="359" creationId="{00000000-0000-0000-0000-000000000000}"/>
          </ac:graphicFrameMkLst>
        </pc:graphicFrameChg>
      </pc:sldChg>
      <pc:sldChg chg="addSp delSp modSp add mod">
        <pc:chgData name="Myroslava Makhynia" userId="7bb0f5b9-dfee-454e-9f70-e4fa02f019ef" providerId="ADAL" clId="{78294B05-12A6-49AD-B431-E32C6245DCA1}" dt="2024-08-03T22:22:39.175" v="2289" actId="20577"/>
        <pc:sldMkLst>
          <pc:docMk/>
          <pc:sldMk cId="336739240" sldId="285"/>
        </pc:sldMkLst>
        <pc:spChg chg="add mod">
          <ac:chgData name="Myroslava Makhynia" userId="7bb0f5b9-dfee-454e-9f70-e4fa02f019ef" providerId="ADAL" clId="{78294B05-12A6-49AD-B431-E32C6245DCA1}" dt="2024-08-03T22:17:27.063" v="1990"/>
          <ac:spMkLst>
            <pc:docMk/>
            <pc:sldMk cId="336739240" sldId="285"/>
            <ac:spMk id="3" creationId="{30E0066D-C61A-4126-178A-28F43C70AA9A}"/>
          </ac:spMkLst>
        </pc:spChg>
        <pc:spChg chg="del">
          <ac:chgData name="Myroslava Makhynia" userId="7bb0f5b9-dfee-454e-9f70-e4fa02f019ef" providerId="ADAL" clId="{78294B05-12A6-49AD-B431-E32C6245DCA1}" dt="2024-08-03T22:17:26.240" v="1989" actId="478"/>
          <ac:spMkLst>
            <pc:docMk/>
            <pc:sldMk cId="336739240" sldId="285"/>
            <ac:spMk id="370" creationId="{00000000-0000-0000-0000-000000000000}"/>
          </ac:spMkLst>
        </pc:spChg>
        <pc:graphicFrameChg chg="mod modGraphic">
          <ac:chgData name="Myroslava Makhynia" userId="7bb0f5b9-dfee-454e-9f70-e4fa02f019ef" providerId="ADAL" clId="{78294B05-12A6-49AD-B431-E32C6245DCA1}" dt="2024-08-03T22:22:39.175" v="2289" actId="20577"/>
          <ac:graphicFrameMkLst>
            <pc:docMk/>
            <pc:sldMk cId="336739240" sldId="285"/>
            <ac:graphicFrameMk id="367" creationId="{00000000-0000-0000-0000-000000000000}"/>
          </ac:graphicFrameMkLst>
        </pc:graphicFrameChg>
        <pc:picChg chg="add">
          <ac:chgData name="Myroslava Makhynia" userId="7bb0f5b9-dfee-454e-9f70-e4fa02f019ef" providerId="ADAL" clId="{78294B05-12A6-49AD-B431-E32C6245DCA1}" dt="2024-08-03T22:17:21.451" v="1988"/>
          <ac:picMkLst>
            <pc:docMk/>
            <pc:sldMk cId="336739240" sldId="285"/>
            <ac:picMk id="2" creationId="{F1805914-1050-AE50-1332-A57CBD14A098}"/>
          </ac:picMkLst>
        </pc:picChg>
      </pc:sldChg>
      <pc:sldChg chg="modSp add mod">
        <pc:chgData name="Myroslava Makhynia" userId="7bb0f5b9-dfee-454e-9f70-e4fa02f019ef" providerId="ADAL" clId="{78294B05-12A6-49AD-B431-E32C6245DCA1}" dt="2024-08-03T22:26:31.564" v="2337" actId="166"/>
        <pc:sldMkLst>
          <pc:docMk/>
          <pc:sldMk cId="2936529722" sldId="286"/>
        </pc:sldMkLst>
        <pc:spChg chg="mod">
          <ac:chgData name="Myroslava Makhynia" userId="7bb0f5b9-dfee-454e-9f70-e4fa02f019ef" providerId="ADAL" clId="{78294B05-12A6-49AD-B431-E32C6245DCA1}" dt="2024-08-03T22:24:14.028" v="2310" actId="20577"/>
          <ac:spMkLst>
            <pc:docMk/>
            <pc:sldMk cId="2936529722" sldId="286"/>
            <ac:spMk id="381" creationId="{00000000-0000-0000-0000-000000000000}"/>
          </ac:spMkLst>
        </pc:spChg>
        <pc:spChg chg="mod">
          <ac:chgData name="Myroslava Makhynia" userId="7bb0f5b9-dfee-454e-9f70-e4fa02f019ef" providerId="ADAL" clId="{78294B05-12A6-49AD-B431-E32C6245DCA1}" dt="2024-08-03T22:23:43.321" v="2297" actId="20577"/>
          <ac:spMkLst>
            <pc:docMk/>
            <pc:sldMk cId="2936529722" sldId="286"/>
            <ac:spMk id="382" creationId="{00000000-0000-0000-0000-000000000000}"/>
          </ac:spMkLst>
        </pc:spChg>
        <pc:spChg chg="mod ord">
          <ac:chgData name="Myroslava Makhynia" userId="7bb0f5b9-dfee-454e-9f70-e4fa02f019ef" providerId="ADAL" clId="{78294B05-12A6-49AD-B431-E32C6245DCA1}" dt="2024-08-03T22:26:31.564" v="2337" actId="166"/>
          <ac:spMkLst>
            <pc:docMk/>
            <pc:sldMk cId="2936529722" sldId="286"/>
            <ac:spMk id="384" creationId="{00000000-0000-0000-0000-000000000000}"/>
          </ac:spMkLst>
        </pc:spChg>
        <pc:spChg chg="mod">
          <ac:chgData name="Myroslava Makhynia" userId="7bb0f5b9-dfee-454e-9f70-e4fa02f019ef" providerId="ADAL" clId="{78294B05-12A6-49AD-B431-E32C6245DCA1}" dt="2024-08-03T22:24:44.945" v="2313"/>
          <ac:spMkLst>
            <pc:docMk/>
            <pc:sldMk cId="2936529722" sldId="286"/>
            <ac:spMk id="391" creationId="{00000000-0000-0000-0000-000000000000}"/>
          </ac:spMkLst>
        </pc:spChg>
        <pc:spChg chg="mod">
          <ac:chgData name="Myroslava Makhynia" userId="7bb0f5b9-dfee-454e-9f70-e4fa02f019ef" providerId="ADAL" clId="{78294B05-12A6-49AD-B431-E32C6245DCA1}" dt="2024-08-03T22:26:00.402" v="2332" actId="20577"/>
          <ac:spMkLst>
            <pc:docMk/>
            <pc:sldMk cId="2936529722" sldId="286"/>
            <ac:spMk id="398" creationId="{00000000-0000-0000-0000-000000000000}"/>
          </ac:spMkLst>
        </pc:spChg>
        <pc:grpChg chg="mod">
          <ac:chgData name="Myroslava Makhynia" userId="7bb0f5b9-dfee-454e-9f70-e4fa02f019ef" providerId="ADAL" clId="{78294B05-12A6-49AD-B431-E32C6245DCA1}" dt="2024-08-03T22:26:17.673" v="2335" actId="14100"/>
          <ac:grpSpMkLst>
            <pc:docMk/>
            <pc:sldMk cId="2936529722" sldId="286"/>
            <ac:grpSpMk id="4" creationId="{CFF9820F-24F9-A0E2-EDEE-23C48C5ED0CD}"/>
          </ac:grpSpMkLst>
        </pc:grpChg>
        <pc:grpChg chg="mod">
          <ac:chgData name="Myroslava Makhynia" userId="7bb0f5b9-dfee-454e-9f70-e4fa02f019ef" providerId="ADAL" clId="{78294B05-12A6-49AD-B431-E32C6245DCA1}" dt="2024-08-03T22:26:11.212" v="2334" actId="14100"/>
          <ac:grpSpMkLst>
            <pc:docMk/>
            <pc:sldMk cId="2936529722" sldId="286"/>
            <ac:grpSpMk id="378" creationId="{00000000-0000-0000-0000-000000000000}"/>
          </ac:grpSpMkLst>
        </pc:grpChg>
      </pc:sldChg>
      <pc:sldChg chg="addSp delSp modSp add mod">
        <pc:chgData name="Myroslava Makhynia" userId="7bb0f5b9-dfee-454e-9f70-e4fa02f019ef" providerId="ADAL" clId="{78294B05-12A6-49AD-B431-E32C6245DCA1}" dt="2024-08-03T22:31:41.052" v="2477" actId="113"/>
        <pc:sldMkLst>
          <pc:docMk/>
          <pc:sldMk cId="3432992936" sldId="287"/>
        </pc:sldMkLst>
        <pc:spChg chg="add del">
          <ac:chgData name="Myroslava Makhynia" userId="7bb0f5b9-dfee-454e-9f70-e4fa02f019ef" providerId="ADAL" clId="{78294B05-12A6-49AD-B431-E32C6245DCA1}" dt="2024-08-03T22:30:03.798" v="2373" actId="478"/>
          <ac:spMkLst>
            <pc:docMk/>
            <pc:sldMk cId="3432992936" sldId="287"/>
            <ac:spMk id="8" creationId="{5954FD23-2780-EA95-2A7F-51908241A91B}"/>
          </ac:spMkLst>
        </pc:spChg>
        <pc:spChg chg="add mod">
          <ac:chgData name="Myroslava Makhynia" userId="7bb0f5b9-dfee-454e-9f70-e4fa02f019ef" providerId="ADAL" clId="{78294B05-12A6-49AD-B431-E32C6245DCA1}" dt="2024-08-03T22:30:30.289" v="2463" actId="1076"/>
          <ac:spMkLst>
            <pc:docMk/>
            <pc:sldMk cId="3432992936" sldId="287"/>
            <ac:spMk id="9" creationId="{585FCDBC-2927-75C5-211D-4EDE295DA5DA}"/>
          </ac:spMkLst>
        </pc:spChg>
        <pc:spChg chg="mod">
          <ac:chgData name="Myroslava Makhynia" userId="7bb0f5b9-dfee-454e-9f70-e4fa02f019ef" providerId="ADAL" clId="{78294B05-12A6-49AD-B431-E32C6245DCA1}" dt="2024-08-03T22:27:24.256" v="2339"/>
          <ac:spMkLst>
            <pc:docMk/>
            <pc:sldMk cId="3432992936" sldId="287"/>
            <ac:spMk id="418" creationId="{00000000-0000-0000-0000-000000000000}"/>
          </ac:spMkLst>
        </pc:spChg>
        <pc:spChg chg="mod">
          <ac:chgData name="Myroslava Makhynia" userId="7bb0f5b9-dfee-454e-9f70-e4fa02f019ef" providerId="ADAL" clId="{78294B05-12A6-49AD-B431-E32C6245DCA1}" dt="2024-08-03T22:28:38.208" v="2341" actId="113"/>
          <ac:spMkLst>
            <pc:docMk/>
            <pc:sldMk cId="3432992936" sldId="287"/>
            <ac:spMk id="419" creationId="{00000000-0000-0000-0000-000000000000}"/>
          </ac:spMkLst>
        </pc:spChg>
        <pc:spChg chg="mod">
          <ac:chgData name="Myroslava Makhynia" userId="7bb0f5b9-dfee-454e-9f70-e4fa02f019ef" providerId="ADAL" clId="{78294B05-12A6-49AD-B431-E32C6245DCA1}" dt="2024-08-03T22:29:17.072" v="2370"/>
          <ac:spMkLst>
            <pc:docMk/>
            <pc:sldMk cId="3432992936" sldId="287"/>
            <ac:spMk id="420" creationId="{00000000-0000-0000-0000-000000000000}"/>
          </ac:spMkLst>
        </pc:spChg>
        <pc:spChg chg="mod">
          <ac:chgData name="Myroslava Makhynia" userId="7bb0f5b9-dfee-454e-9f70-e4fa02f019ef" providerId="ADAL" clId="{78294B05-12A6-49AD-B431-E32C6245DCA1}" dt="2024-08-03T22:29:35.971" v="2371"/>
          <ac:spMkLst>
            <pc:docMk/>
            <pc:sldMk cId="3432992936" sldId="287"/>
            <ac:spMk id="421" creationId="{00000000-0000-0000-0000-000000000000}"/>
          </ac:spMkLst>
        </pc:spChg>
        <pc:spChg chg="mod">
          <ac:chgData name="Myroslava Makhynia" userId="7bb0f5b9-dfee-454e-9f70-e4fa02f019ef" providerId="ADAL" clId="{78294B05-12A6-49AD-B431-E32C6245DCA1}" dt="2024-08-03T22:31:41.052" v="2477" actId="113"/>
          <ac:spMkLst>
            <pc:docMk/>
            <pc:sldMk cId="3432992936" sldId="287"/>
            <ac:spMk id="422" creationId="{00000000-0000-0000-0000-000000000000}"/>
          </ac:spMkLst>
        </pc:spChg>
      </pc:sldChg>
      <pc:sldChg chg="modSp add mod">
        <pc:chgData name="Myroslava Makhynia" userId="7bb0f5b9-dfee-454e-9f70-e4fa02f019ef" providerId="ADAL" clId="{78294B05-12A6-49AD-B431-E32C6245DCA1}" dt="2024-08-03T22:34:26.040" v="2498" actId="20577"/>
        <pc:sldMkLst>
          <pc:docMk/>
          <pc:sldMk cId="3590599386" sldId="288"/>
        </pc:sldMkLst>
        <pc:spChg chg="mod">
          <ac:chgData name="Myroslava Makhynia" userId="7bb0f5b9-dfee-454e-9f70-e4fa02f019ef" providerId="ADAL" clId="{78294B05-12A6-49AD-B431-E32C6245DCA1}" dt="2024-08-03T22:32:49.663" v="2479"/>
          <ac:spMkLst>
            <pc:docMk/>
            <pc:sldMk cId="3590599386" sldId="288"/>
            <ac:spMk id="442" creationId="{00000000-0000-0000-0000-000000000000}"/>
          </ac:spMkLst>
        </pc:spChg>
        <pc:spChg chg="mod">
          <ac:chgData name="Myroslava Makhynia" userId="7bb0f5b9-dfee-454e-9f70-e4fa02f019ef" providerId="ADAL" clId="{78294B05-12A6-49AD-B431-E32C6245DCA1}" dt="2024-08-03T22:33:53.736" v="2485" actId="113"/>
          <ac:spMkLst>
            <pc:docMk/>
            <pc:sldMk cId="3590599386" sldId="288"/>
            <ac:spMk id="443" creationId="{00000000-0000-0000-0000-000000000000}"/>
          </ac:spMkLst>
        </pc:spChg>
        <pc:spChg chg="mod">
          <ac:chgData name="Myroslava Makhynia" userId="7bb0f5b9-dfee-454e-9f70-e4fa02f019ef" providerId="ADAL" clId="{78294B05-12A6-49AD-B431-E32C6245DCA1}" dt="2024-08-03T22:34:26.040" v="2498" actId="20577"/>
          <ac:spMkLst>
            <pc:docMk/>
            <pc:sldMk cId="3590599386" sldId="288"/>
            <ac:spMk id="444" creationId="{00000000-0000-0000-0000-000000000000}"/>
          </ac:spMkLst>
        </pc:spChg>
      </pc:sldChg>
      <pc:sldChg chg="addSp delSp modSp add mod">
        <pc:chgData name="Myroslava Makhynia" userId="7bb0f5b9-dfee-454e-9f70-e4fa02f019ef" providerId="ADAL" clId="{78294B05-12A6-49AD-B431-E32C6245DCA1}" dt="2024-08-03T22:36:45.363" v="2559" actId="1035"/>
        <pc:sldMkLst>
          <pc:docMk/>
          <pc:sldMk cId="3974102933" sldId="289"/>
        </pc:sldMkLst>
        <pc:spChg chg="add del">
          <ac:chgData name="Myroslava Makhynia" userId="7bb0f5b9-dfee-454e-9f70-e4fa02f019ef" providerId="ADAL" clId="{78294B05-12A6-49AD-B431-E32C6245DCA1}" dt="2024-08-03T22:35:12.514" v="2500" actId="478"/>
          <ac:spMkLst>
            <pc:docMk/>
            <pc:sldMk cId="3974102933" sldId="289"/>
            <ac:spMk id="8" creationId="{02F79244-CF91-B95B-EEDC-3BA705DE24BE}"/>
          </ac:spMkLst>
        </pc:spChg>
        <pc:spChg chg="mod">
          <ac:chgData name="Myroslava Makhynia" userId="7bb0f5b9-dfee-454e-9f70-e4fa02f019ef" providerId="ADAL" clId="{78294B05-12A6-49AD-B431-E32C6245DCA1}" dt="2024-08-03T22:35:27.237" v="2515" actId="1038"/>
          <ac:spMkLst>
            <pc:docMk/>
            <pc:sldMk cId="3974102933" sldId="289"/>
            <ac:spMk id="460" creationId="{00000000-0000-0000-0000-000000000000}"/>
          </ac:spMkLst>
        </pc:spChg>
        <pc:spChg chg="mod">
          <ac:chgData name="Myroslava Makhynia" userId="7bb0f5b9-dfee-454e-9f70-e4fa02f019ef" providerId="ADAL" clId="{78294B05-12A6-49AD-B431-E32C6245DCA1}" dt="2024-08-03T22:36:45.363" v="2559" actId="1035"/>
          <ac:spMkLst>
            <pc:docMk/>
            <pc:sldMk cId="3974102933" sldId="289"/>
            <ac:spMk id="461" creationId="{00000000-0000-0000-0000-000000000000}"/>
          </ac:spMkLst>
        </pc:spChg>
        <pc:grpChg chg="mod">
          <ac:chgData name="Myroslava Makhynia" userId="7bb0f5b9-dfee-454e-9f70-e4fa02f019ef" providerId="ADAL" clId="{78294B05-12A6-49AD-B431-E32C6245DCA1}" dt="2024-08-03T22:36:40.148" v="2549" actId="14100"/>
          <ac:grpSpMkLst>
            <pc:docMk/>
            <pc:sldMk cId="3974102933" sldId="289"/>
            <ac:grpSpMk id="455" creationId="{00000000-0000-0000-0000-000000000000}"/>
          </ac:grpSpMkLst>
        </pc:grpChg>
        <pc:cxnChg chg="mod">
          <ac:chgData name="Myroslava Makhynia" userId="7bb0f5b9-dfee-454e-9f70-e4fa02f019ef" providerId="ADAL" clId="{78294B05-12A6-49AD-B431-E32C6245DCA1}" dt="2024-08-03T22:35:34.509" v="2528" actId="1037"/>
          <ac:cxnSpMkLst>
            <pc:docMk/>
            <pc:sldMk cId="3974102933" sldId="289"/>
            <ac:cxnSpMk id="452" creationId="{00000000-0000-0000-0000-000000000000}"/>
          </ac:cxnSpMkLst>
        </pc:cxnChg>
      </pc:sldChg>
      <pc:sldChg chg="modSp add mod">
        <pc:chgData name="Myroslava Makhynia" userId="7bb0f5b9-dfee-454e-9f70-e4fa02f019ef" providerId="ADAL" clId="{78294B05-12A6-49AD-B431-E32C6245DCA1}" dt="2024-08-03T22:37:34.325" v="2574" actId="20577"/>
        <pc:sldMkLst>
          <pc:docMk/>
          <pc:sldMk cId="553172605" sldId="290"/>
        </pc:sldMkLst>
        <pc:spChg chg="mod">
          <ac:chgData name="Myroslava Makhynia" userId="7bb0f5b9-dfee-454e-9f70-e4fa02f019ef" providerId="ADAL" clId="{78294B05-12A6-49AD-B431-E32C6245DCA1}" dt="2024-08-03T22:37:27.974" v="2562" actId="20577"/>
          <ac:spMkLst>
            <pc:docMk/>
            <pc:sldMk cId="553172605" sldId="290"/>
            <ac:spMk id="476" creationId="{00000000-0000-0000-0000-000000000000}"/>
          </ac:spMkLst>
        </pc:spChg>
        <pc:spChg chg="mod">
          <ac:chgData name="Myroslava Makhynia" userId="7bb0f5b9-dfee-454e-9f70-e4fa02f019ef" providerId="ADAL" clId="{78294B05-12A6-49AD-B431-E32C6245DCA1}" dt="2024-08-03T22:37:34.325" v="2574" actId="20577"/>
          <ac:spMkLst>
            <pc:docMk/>
            <pc:sldMk cId="553172605" sldId="290"/>
            <ac:spMk id="479" creationId="{00000000-0000-0000-0000-000000000000}"/>
          </ac:spMkLst>
        </pc:spChg>
      </pc:sldChg>
      <pc:sldChg chg="addSp modSp add mod">
        <pc:chgData name="Myroslava Makhynia" userId="7bb0f5b9-dfee-454e-9f70-e4fa02f019ef" providerId="ADAL" clId="{78294B05-12A6-49AD-B431-E32C6245DCA1}" dt="2024-08-03T23:13:37.765" v="2675" actId="1076"/>
        <pc:sldMkLst>
          <pc:docMk/>
          <pc:sldMk cId="979553536" sldId="291"/>
        </pc:sldMkLst>
        <pc:spChg chg="mod">
          <ac:chgData name="Myroslava Makhynia" userId="7bb0f5b9-dfee-454e-9f70-e4fa02f019ef" providerId="ADAL" clId="{78294B05-12A6-49AD-B431-E32C6245DCA1}" dt="2024-08-03T22:38:15.742" v="2576"/>
          <ac:spMkLst>
            <pc:docMk/>
            <pc:sldMk cId="979553536" sldId="291"/>
            <ac:spMk id="4" creationId="{39C6FC45-6A9E-CD3C-37B7-0257082D1578}"/>
          </ac:spMkLst>
        </pc:spChg>
        <pc:spChg chg="mod">
          <ac:chgData name="Myroslava Makhynia" userId="7bb0f5b9-dfee-454e-9f70-e4fa02f019ef" providerId="ADAL" clId="{78294B05-12A6-49AD-B431-E32C6245DCA1}" dt="2024-08-03T22:38:25.501" v="2596" actId="20577"/>
          <ac:spMkLst>
            <pc:docMk/>
            <pc:sldMk cId="979553536" sldId="291"/>
            <ac:spMk id="496" creationId="{00000000-0000-0000-0000-000000000000}"/>
          </ac:spMkLst>
        </pc:spChg>
        <pc:picChg chg="add mod">
          <ac:chgData name="Myroslava Makhynia" userId="7bb0f5b9-dfee-454e-9f70-e4fa02f019ef" providerId="ADAL" clId="{78294B05-12A6-49AD-B431-E32C6245DCA1}" dt="2024-08-03T23:13:37.765" v="2675" actId="1076"/>
          <ac:picMkLst>
            <pc:docMk/>
            <pc:sldMk cId="979553536" sldId="291"/>
            <ac:picMk id="9" creationId="{4B62D650-57FB-EC4F-5474-D36E9EE74DBF}"/>
          </ac:picMkLst>
        </pc:picChg>
      </pc:sldChg>
    </pc:docChg>
  </pc:docChgLst>
  <pc:docChgLst>
    <pc:chgData name="Myroslava Makhynia" userId="7bb0f5b9-dfee-454e-9f70-e4fa02f019ef" providerId="ADAL" clId="{8C4421D5-C1F5-4026-9528-B7E1039C8A2F}"/>
    <pc:docChg chg="undo custSel modSld">
      <pc:chgData name="Myroslava Makhynia" userId="7bb0f5b9-dfee-454e-9f70-e4fa02f019ef" providerId="ADAL" clId="{8C4421D5-C1F5-4026-9528-B7E1039C8A2F}" dt="2024-07-02T10:39:43.803" v="476" actId="1076"/>
      <pc:docMkLst>
        <pc:docMk/>
      </pc:docMkLst>
      <pc:sldChg chg="addSp delSp modSp mod modNotes">
        <pc:chgData name="Myroslava Makhynia" userId="7bb0f5b9-dfee-454e-9f70-e4fa02f019ef" providerId="ADAL" clId="{8C4421D5-C1F5-4026-9528-B7E1039C8A2F}" dt="2024-07-02T09:26:11.327" v="11" actId="1076"/>
        <pc:sldMkLst>
          <pc:docMk/>
          <pc:sldMk cId="0" sldId="257"/>
        </pc:sldMkLst>
        <pc:spChg chg="add mod">
          <ac:chgData name="Myroslava Makhynia" userId="7bb0f5b9-dfee-454e-9f70-e4fa02f019ef" providerId="ADAL" clId="{8C4421D5-C1F5-4026-9528-B7E1039C8A2F}" dt="2024-07-02T09:25:17.771" v="7" actId="1076"/>
          <ac:spMkLst>
            <pc:docMk/>
            <pc:sldMk cId="0" sldId="257"/>
            <ac:spMk id="2" creationId="{89759D7B-D962-B0EF-5059-7CF6507E7E60}"/>
          </ac:spMkLst>
        </pc:spChg>
        <pc:spChg chg="del">
          <ac:chgData name="Myroslava Makhynia" userId="7bb0f5b9-dfee-454e-9f70-e4fa02f019ef" providerId="ADAL" clId="{8C4421D5-C1F5-4026-9528-B7E1039C8A2F}" dt="2024-07-02T09:25:11.293" v="6" actId="478"/>
          <ac:spMkLst>
            <pc:docMk/>
            <pc:sldMk cId="0" sldId="257"/>
            <ac:spMk id="108" creationId="{00000000-0000-0000-0000-000000000000}"/>
          </ac:spMkLst>
        </pc:spChg>
        <pc:spChg chg="del">
          <ac:chgData name="Myroslava Makhynia" userId="7bb0f5b9-dfee-454e-9f70-e4fa02f019ef" providerId="ADAL" clId="{8C4421D5-C1F5-4026-9528-B7E1039C8A2F}" dt="2024-07-02T09:25:19.115" v="8" actId="478"/>
          <ac:spMkLst>
            <pc:docMk/>
            <pc:sldMk cId="0" sldId="257"/>
            <ac:spMk id="110" creationId="{00000000-0000-0000-0000-000000000000}"/>
          </ac:spMkLst>
        </pc:spChg>
        <pc:picChg chg="add mod">
          <ac:chgData name="Myroslava Makhynia" userId="7bb0f5b9-dfee-454e-9f70-e4fa02f019ef" providerId="ADAL" clId="{8C4421D5-C1F5-4026-9528-B7E1039C8A2F}" dt="2024-07-02T09:26:11.327" v="11" actId="1076"/>
          <ac:picMkLst>
            <pc:docMk/>
            <pc:sldMk cId="0" sldId="257"/>
            <ac:picMk id="4" creationId="{F0F2D924-A01A-B5B7-279A-A2560AEE01EA}"/>
          </ac:picMkLst>
        </pc:picChg>
      </pc:sldChg>
      <pc:sldChg chg="modSp mod">
        <pc:chgData name="Myroslava Makhynia" userId="7bb0f5b9-dfee-454e-9f70-e4fa02f019ef" providerId="ADAL" clId="{8C4421D5-C1F5-4026-9528-B7E1039C8A2F}" dt="2024-07-02T09:27:49.734" v="35" actId="1076"/>
        <pc:sldMkLst>
          <pc:docMk/>
          <pc:sldMk cId="0" sldId="258"/>
        </pc:sldMkLst>
        <pc:spChg chg="mod">
          <ac:chgData name="Myroslava Makhynia" userId="7bb0f5b9-dfee-454e-9f70-e4fa02f019ef" providerId="ADAL" clId="{8C4421D5-C1F5-4026-9528-B7E1039C8A2F}" dt="2024-07-02T09:26:49.465" v="24" actId="1038"/>
          <ac:spMkLst>
            <pc:docMk/>
            <pc:sldMk cId="0" sldId="258"/>
            <ac:spMk id="167" creationId="{00000000-0000-0000-0000-000000000000}"/>
          </ac:spMkLst>
        </pc:spChg>
        <pc:spChg chg="mod">
          <ac:chgData name="Myroslava Makhynia" userId="7bb0f5b9-dfee-454e-9f70-e4fa02f019ef" providerId="ADAL" clId="{8C4421D5-C1F5-4026-9528-B7E1039C8A2F}" dt="2024-07-02T09:26:49.465" v="24" actId="1038"/>
          <ac:spMkLst>
            <pc:docMk/>
            <pc:sldMk cId="0" sldId="258"/>
            <ac:spMk id="168"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0"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1"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2"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3" creationId="{00000000-0000-0000-0000-000000000000}"/>
          </ac:spMkLst>
        </pc:spChg>
        <pc:spChg chg="mod">
          <ac:chgData name="Myroslava Makhynia" userId="7bb0f5b9-dfee-454e-9f70-e4fa02f019ef" providerId="ADAL" clId="{8C4421D5-C1F5-4026-9528-B7E1039C8A2F}" dt="2024-07-02T09:27:16.368" v="32" actId="1076"/>
          <ac:spMkLst>
            <pc:docMk/>
            <pc:sldMk cId="0" sldId="258"/>
            <ac:spMk id="174"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5"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6"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7"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8" creationId="{00000000-0000-0000-0000-000000000000}"/>
          </ac:spMkLst>
        </pc:spChg>
        <pc:spChg chg="mod">
          <ac:chgData name="Myroslava Makhynia" userId="7bb0f5b9-dfee-454e-9f70-e4fa02f019ef" providerId="ADAL" clId="{8C4421D5-C1F5-4026-9528-B7E1039C8A2F}" dt="2024-07-02T09:26:31.841" v="13" actId="255"/>
          <ac:spMkLst>
            <pc:docMk/>
            <pc:sldMk cId="0" sldId="258"/>
            <ac:spMk id="179" creationId="{00000000-0000-0000-0000-000000000000}"/>
          </ac:spMkLst>
        </pc:spChg>
        <pc:spChg chg="mod">
          <ac:chgData name="Myroslava Makhynia" userId="7bb0f5b9-dfee-454e-9f70-e4fa02f019ef" providerId="ADAL" clId="{8C4421D5-C1F5-4026-9528-B7E1039C8A2F}" dt="2024-07-02T09:27:49.734" v="35" actId="1076"/>
          <ac:spMkLst>
            <pc:docMk/>
            <pc:sldMk cId="0" sldId="258"/>
            <ac:spMk id="183" creationId="{00000000-0000-0000-0000-000000000000}"/>
          </ac:spMkLst>
        </pc:spChg>
        <pc:grpChg chg="mod">
          <ac:chgData name="Myroslava Makhynia" userId="7bb0f5b9-dfee-454e-9f70-e4fa02f019ef" providerId="ADAL" clId="{8C4421D5-C1F5-4026-9528-B7E1039C8A2F}" dt="2024-07-02T09:27:21.026" v="33" actId="1076"/>
          <ac:grpSpMkLst>
            <pc:docMk/>
            <pc:sldMk cId="0" sldId="258"/>
            <ac:grpSpMk id="146" creationId="{00000000-0000-0000-0000-000000000000}"/>
          </ac:grpSpMkLst>
        </pc:grpChg>
        <pc:grpChg chg="mod">
          <ac:chgData name="Myroslava Makhynia" userId="7bb0f5b9-dfee-454e-9f70-e4fa02f019ef" providerId="ADAL" clId="{8C4421D5-C1F5-4026-9528-B7E1039C8A2F}" dt="2024-07-02T09:27:29.521" v="34" actId="1076"/>
          <ac:grpSpMkLst>
            <pc:docMk/>
            <pc:sldMk cId="0" sldId="258"/>
            <ac:grpSpMk id="149" creationId="{00000000-0000-0000-0000-000000000000}"/>
          </ac:grpSpMkLst>
        </pc:grpChg>
        <pc:grpChg chg="mod">
          <ac:chgData name="Myroslava Makhynia" userId="7bb0f5b9-dfee-454e-9f70-e4fa02f019ef" providerId="ADAL" clId="{8C4421D5-C1F5-4026-9528-B7E1039C8A2F}" dt="2024-07-02T09:27:49.734" v="35" actId="1076"/>
          <ac:grpSpMkLst>
            <pc:docMk/>
            <pc:sldMk cId="0" sldId="258"/>
            <ac:grpSpMk id="180" creationId="{00000000-0000-0000-0000-000000000000}"/>
          </ac:grpSpMkLst>
        </pc:grpChg>
      </pc:sldChg>
      <pc:sldChg chg="modSp mod">
        <pc:chgData name="Myroslava Makhynia" userId="7bb0f5b9-dfee-454e-9f70-e4fa02f019ef" providerId="ADAL" clId="{8C4421D5-C1F5-4026-9528-B7E1039C8A2F}" dt="2024-07-02T09:28:37.714" v="45" actId="1076"/>
        <pc:sldMkLst>
          <pc:docMk/>
          <pc:sldMk cId="0" sldId="259"/>
        </pc:sldMkLst>
        <pc:spChg chg="mod">
          <ac:chgData name="Myroslava Makhynia" userId="7bb0f5b9-dfee-454e-9f70-e4fa02f019ef" providerId="ADAL" clId="{8C4421D5-C1F5-4026-9528-B7E1039C8A2F}" dt="2024-07-02T09:28:06.799" v="39" actId="255"/>
          <ac:spMkLst>
            <pc:docMk/>
            <pc:sldMk cId="0" sldId="259"/>
            <ac:spMk id="192" creationId="{00000000-0000-0000-0000-000000000000}"/>
          </ac:spMkLst>
        </pc:spChg>
        <pc:spChg chg="mod">
          <ac:chgData name="Myroslava Makhynia" userId="7bb0f5b9-dfee-454e-9f70-e4fa02f019ef" providerId="ADAL" clId="{8C4421D5-C1F5-4026-9528-B7E1039C8A2F}" dt="2024-07-02T09:27:58.730" v="37" actId="255"/>
          <ac:spMkLst>
            <pc:docMk/>
            <pc:sldMk cId="0" sldId="259"/>
            <ac:spMk id="206" creationId="{00000000-0000-0000-0000-000000000000}"/>
          </ac:spMkLst>
        </pc:spChg>
        <pc:spChg chg="mod">
          <ac:chgData name="Myroslava Makhynia" userId="7bb0f5b9-dfee-454e-9f70-e4fa02f019ef" providerId="ADAL" clId="{8C4421D5-C1F5-4026-9528-B7E1039C8A2F}" dt="2024-07-02T09:28:37.714" v="45" actId="1076"/>
          <ac:spMkLst>
            <pc:docMk/>
            <pc:sldMk cId="0" sldId="259"/>
            <ac:spMk id="207" creationId="{00000000-0000-0000-0000-000000000000}"/>
          </ac:spMkLst>
        </pc:spChg>
        <pc:spChg chg="mod">
          <ac:chgData name="Myroslava Makhynia" userId="7bb0f5b9-dfee-454e-9f70-e4fa02f019ef" providerId="ADAL" clId="{8C4421D5-C1F5-4026-9528-B7E1039C8A2F}" dt="2024-07-02T09:28:37.714" v="45" actId="1076"/>
          <ac:spMkLst>
            <pc:docMk/>
            <pc:sldMk cId="0" sldId="259"/>
            <ac:spMk id="208" creationId="{00000000-0000-0000-0000-000000000000}"/>
          </ac:spMkLst>
        </pc:spChg>
        <pc:cxnChg chg="mod">
          <ac:chgData name="Myroslava Makhynia" userId="7bb0f5b9-dfee-454e-9f70-e4fa02f019ef" providerId="ADAL" clId="{8C4421D5-C1F5-4026-9528-B7E1039C8A2F}" dt="2024-07-02T09:28:08.940" v="44" actId="1036"/>
          <ac:cxnSpMkLst>
            <pc:docMk/>
            <pc:sldMk cId="0" sldId="259"/>
            <ac:cxnSpMk id="191" creationId="{00000000-0000-0000-0000-000000000000}"/>
          </ac:cxnSpMkLst>
        </pc:cxnChg>
      </pc:sldChg>
      <pc:sldChg chg="modSp mod">
        <pc:chgData name="Myroslava Makhynia" userId="7bb0f5b9-dfee-454e-9f70-e4fa02f019ef" providerId="ADAL" clId="{8C4421D5-C1F5-4026-9528-B7E1039C8A2F}" dt="2024-07-02T09:29:10.253" v="68" actId="1076"/>
        <pc:sldMkLst>
          <pc:docMk/>
          <pc:sldMk cId="0" sldId="260"/>
        </pc:sldMkLst>
        <pc:spChg chg="mod">
          <ac:chgData name="Myroslava Makhynia" userId="7bb0f5b9-dfee-454e-9f70-e4fa02f019ef" providerId="ADAL" clId="{8C4421D5-C1F5-4026-9528-B7E1039C8A2F}" dt="2024-07-02T09:29:02.045" v="67" actId="1036"/>
          <ac:spMkLst>
            <pc:docMk/>
            <pc:sldMk cId="0" sldId="260"/>
            <ac:spMk id="222" creationId="{00000000-0000-0000-0000-000000000000}"/>
          </ac:spMkLst>
        </pc:spChg>
        <pc:spChg chg="mod">
          <ac:chgData name="Myroslava Makhynia" userId="7bb0f5b9-dfee-454e-9f70-e4fa02f019ef" providerId="ADAL" clId="{8C4421D5-C1F5-4026-9528-B7E1039C8A2F}" dt="2024-07-02T09:29:02.045" v="67" actId="1036"/>
          <ac:spMkLst>
            <pc:docMk/>
            <pc:sldMk cId="0" sldId="260"/>
            <ac:spMk id="223" creationId="{00000000-0000-0000-0000-000000000000}"/>
          </ac:spMkLst>
        </pc:spChg>
        <pc:spChg chg="mod">
          <ac:chgData name="Myroslava Makhynia" userId="7bb0f5b9-dfee-454e-9f70-e4fa02f019ef" providerId="ADAL" clId="{8C4421D5-C1F5-4026-9528-B7E1039C8A2F}" dt="2024-07-02T09:29:10.253" v="68" actId="1076"/>
          <ac:spMkLst>
            <pc:docMk/>
            <pc:sldMk cId="0" sldId="260"/>
            <ac:spMk id="231" creationId="{00000000-0000-0000-0000-000000000000}"/>
          </ac:spMkLst>
        </pc:spChg>
        <pc:spChg chg="mod">
          <ac:chgData name="Myroslava Makhynia" userId="7bb0f5b9-dfee-454e-9f70-e4fa02f019ef" providerId="ADAL" clId="{8C4421D5-C1F5-4026-9528-B7E1039C8A2F}" dt="2024-07-02T09:28:51.819" v="47" actId="255"/>
          <ac:spMkLst>
            <pc:docMk/>
            <pc:sldMk cId="0" sldId="260"/>
            <ac:spMk id="232" creationId="{00000000-0000-0000-0000-000000000000}"/>
          </ac:spMkLst>
        </pc:spChg>
        <pc:spChg chg="mod">
          <ac:chgData name="Myroslava Makhynia" userId="7bb0f5b9-dfee-454e-9f70-e4fa02f019ef" providerId="ADAL" clId="{8C4421D5-C1F5-4026-9528-B7E1039C8A2F}" dt="2024-07-02T09:28:51.819" v="47" actId="255"/>
          <ac:spMkLst>
            <pc:docMk/>
            <pc:sldMk cId="0" sldId="260"/>
            <ac:spMk id="233" creationId="{00000000-0000-0000-0000-000000000000}"/>
          </ac:spMkLst>
        </pc:spChg>
      </pc:sldChg>
      <pc:sldChg chg="modSp mod">
        <pc:chgData name="Myroslava Makhynia" userId="7bb0f5b9-dfee-454e-9f70-e4fa02f019ef" providerId="ADAL" clId="{8C4421D5-C1F5-4026-9528-B7E1039C8A2F}" dt="2024-07-02T09:30:39.872" v="86" actId="1036"/>
        <pc:sldMkLst>
          <pc:docMk/>
          <pc:sldMk cId="0" sldId="261"/>
        </pc:sldMkLst>
        <pc:spChg chg="mod">
          <ac:chgData name="Myroslava Makhynia" userId="7bb0f5b9-dfee-454e-9f70-e4fa02f019ef" providerId="ADAL" clId="{8C4421D5-C1F5-4026-9528-B7E1039C8A2F}" dt="2024-07-02T09:30:39.872" v="86" actId="1036"/>
          <ac:spMkLst>
            <pc:docMk/>
            <pc:sldMk cId="0" sldId="261"/>
            <ac:spMk id="250" creationId="{00000000-0000-0000-0000-000000000000}"/>
          </ac:spMkLst>
        </pc:spChg>
        <pc:spChg chg="mod">
          <ac:chgData name="Myroslava Makhynia" userId="7bb0f5b9-dfee-454e-9f70-e4fa02f019ef" providerId="ADAL" clId="{8C4421D5-C1F5-4026-9528-B7E1039C8A2F}" dt="2024-07-02T09:30:39.872" v="86" actId="1036"/>
          <ac:spMkLst>
            <pc:docMk/>
            <pc:sldMk cId="0" sldId="261"/>
            <ac:spMk id="251" creationId="{00000000-0000-0000-0000-000000000000}"/>
          </ac:spMkLst>
        </pc:spChg>
        <pc:spChg chg="mod">
          <ac:chgData name="Myroslava Makhynia" userId="7bb0f5b9-dfee-454e-9f70-e4fa02f019ef" providerId="ADAL" clId="{8C4421D5-C1F5-4026-9528-B7E1039C8A2F}" dt="2024-07-02T09:30:31.025" v="81" actId="1076"/>
          <ac:spMkLst>
            <pc:docMk/>
            <pc:sldMk cId="0" sldId="261"/>
            <ac:spMk id="256" creationId="{00000000-0000-0000-0000-000000000000}"/>
          </ac:spMkLst>
        </pc:spChg>
        <pc:spChg chg="mod">
          <ac:chgData name="Myroslava Makhynia" userId="7bb0f5b9-dfee-454e-9f70-e4fa02f019ef" providerId="ADAL" clId="{8C4421D5-C1F5-4026-9528-B7E1039C8A2F}" dt="2024-07-02T09:29:53.336" v="79" actId="1076"/>
          <ac:spMkLst>
            <pc:docMk/>
            <pc:sldMk cId="0" sldId="261"/>
            <ac:spMk id="257" creationId="{00000000-0000-0000-0000-000000000000}"/>
          </ac:spMkLst>
        </pc:spChg>
        <pc:spChg chg="mod">
          <ac:chgData name="Myroslava Makhynia" userId="7bb0f5b9-dfee-454e-9f70-e4fa02f019ef" providerId="ADAL" clId="{8C4421D5-C1F5-4026-9528-B7E1039C8A2F}" dt="2024-07-02T09:29:53.336" v="79" actId="1076"/>
          <ac:spMkLst>
            <pc:docMk/>
            <pc:sldMk cId="0" sldId="261"/>
            <ac:spMk id="258" creationId="{00000000-0000-0000-0000-000000000000}"/>
          </ac:spMkLst>
        </pc:spChg>
        <pc:grpChg chg="mod">
          <ac:chgData name="Myroslava Makhynia" userId="7bb0f5b9-dfee-454e-9f70-e4fa02f019ef" providerId="ADAL" clId="{8C4421D5-C1F5-4026-9528-B7E1039C8A2F}" dt="2024-07-02T09:29:27.489" v="70" actId="1076"/>
          <ac:grpSpMkLst>
            <pc:docMk/>
            <pc:sldMk cId="0" sldId="261"/>
            <ac:grpSpMk id="238" creationId="{00000000-0000-0000-0000-000000000000}"/>
          </ac:grpSpMkLst>
        </pc:grpChg>
        <pc:grpChg chg="mod">
          <ac:chgData name="Myroslava Makhynia" userId="7bb0f5b9-dfee-454e-9f70-e4fa02f019ef" providerId="ADAL" clId="{8C4421D5-C1F5-4026-9528-B7E1039C8A2F}" dt="2024-07-02T09:29:30.996" v="76" actId="1037"/>
          <ac:grpSpMkLst>
            <pc:docMk/>
            <pc:sldMk cId="0" sldId="261"/>
            <ac:grpSpMk id="241" creationId="{00000000-0000-0000-0000-000000000000}"/>
          </ac:grpSpMkLst>
        </pc:grpChg>
        <pc:grpChg chg="mod">
          <ac:chgData name="Myroslava Makhynia" userId="7bb0f5b9-dfee-454e-9f70-e4fa02f019ef" providerId="ADAL" clId="{8C4421D5-C1F5-4026-9528-B7E1039C8A2F}" dt="2024-07-02T09:29:53.336" v="79" actId="1076"/>
          <ac:grpSpMkLst>
            <pc:docMk/>
            <pc:sldMk cId="0" sldId="261"/>
            <ac:grpSpMk id="247" creationId="{00000000-0000-0000-0000-000000000000}"/>
          </ac:grpSpMkLst>
        </pc:grpChg>
        <pc:grpChg chg="mod">
          <ac:chgData name="Myroslava Makhynia" userId="7bb0f5b9-dfee-454e-9f70-e4fa02f019ef" providerId="ADAL" clId="{8C4421D5-C1F5-4026-9528-B7E1039C8A2F}" dt="2024-07-02T09:29:53.336" v="79" actId="1076"/>
          <ac:grpSpMkLst>
            <pc:docMk/>
            <pc:sldMk cId="0" sldId="261"/>
            <ac:grpSpMk id="252" creationId="{00000000-0000-0000-0000-000000000000}"/>
          </ac:grpSpMkLst>
        </pc:grpChg>
      </pc:sldChg>
      <pc:sldChg chg="modSp mod">
        <pc:chgData name="Myroslava Makhynia" userId="7bb0f5b9-dfee-454e-9f70-e4fa02f019ef" providerId="ADAL" clId="{8C4421D5-C1F5-4026-9528-B7E1039C8A2F}" dt="2024-07-02T10:24:30.249" v="163" actId="1036"/>
        <pc:sldMkLst>
          <pc:docMk/>
          <pc:sldMk cId="0" sldId="262"/>
        </pc:sldMkLst>
        <pc:spChg chg="mod">
          <ac:chgData name="Myroslava Makhynia" userId="7bb0f5b9-dfee-454e-9f70-e4fa02f019ef" providerId="ADAL" clId="{8C4421D5-C1F5-4026-9528-B7E1039C8A2F}" dt="2024-07-02T09:32:51.603" v="154" actId="1036"/>
          <ac:spMkLst>
            <pc:docMk/>
            <pc:sldMk cId="0" sldId="262"/>
            <ac:spMk id="267" creationId="{00000000-0000-0000-0000-000000000000}"/>
          </ac:spMkLst>
        </pc:spChg>
        <pc:spChg chg="mod">
          <ac:chgData name="Myroslava Makhynia" userId="7bb0f5b9-dfee-454e-9f70-e4fa02f019ef" providerId="ADAL" clId="{8C4421D5-C1F5-4026-9528-B7E1039C8A2F}" dt="2024-07-02T09:32:51.603" v="154" actId="1036"/>
          <ac:spMkLst>
            <pc:docMk/>
            <pc:sldMk cId="0" sldId="262"/>
            <ac:spMk id="268" creationId="{00000000-0000-0000-0000-000000000000}"/>
          </ac:spMkLst>
        </pc:spChg>
        <pc:spChg chg="mod">
          <ac:chgData name="Myroslava Makhynia" userId="7bb0f5b9-dfee-454e-9f70-e4fa02f019ef" providerId="ADAL" clId="{8C4421D5-C1F5-4026-9528-B7E1039C8A2F}" dt="2024-07-02T09:32:37.195" v="116" actId="1076"/>
          <ac:spMkLst>
            <pc:docMk/>
            <pc:sldMk cId="0" sldId="262"/>
            <ac:spMk id="270" creationId="{00000000-0000-0000-0000-000000000000}"/>
          </ac:spMkLst>
        </pc:spChg>
        <pc:cxnChg chg="mod">
          <ac:chgData name="Myroslava Makhynia" userId="7bb0f5b9-dfee-454e-9f70-e4fa02f019ef" providerId="ADAL" clId="{8C4421D5-C1F5-4026-9528-B7E1039C8A2F}" dt="2024-07-02T10:24:30.249" v="163" actId="1036"/>
          <ac:cxnSpMkLst>
            <pc:docMk/>
            <pc:sldMk cId="0" sldId="262"/>
            <ac:cxnSpMk id="266" creationId="{00000000-0000-0000-0000-000000000000}"/>
          </ac:cxnSpMkLst>
        </pc:cxnChg>
      </pc:sldChg>
      <pc:sldChg chg="modSp mod">
        <pc:chgData name="Myroslava Makhynia" userId="7bb0f5b9-dfee-454e-9f70-e4fa02f019ef" providerId="ADAL" clId="{8C4421D5-C1F5-4026-9528-B7E1039C8A2F}" dt="2024-07-02T10:25:52.800" v="186" actId="14100"/>
        <pc:sldMkLst>
          <pc:docMk/>
          <pc:sldMk cId="0" sldId="263"/>
        </pc:sldMkLst>
        <pc:spChg chg="mod">
          <ac:chgData name="Myroslava Makhynia" userId="7bb0f5b9-dfee-454e-9f70-e4fa02f019ef" providerId="ADAL" clId="{8C4421D5-C1F5-4026-9528-B7E1039C8A2F}" dt="2024-07-02T10:24:38.978" v="164" actId="1076"/>
          <ac:spMkLst>
            <pc:docMk/>
            <pc:sldMk cId="0" sldId="263"/>
            <ac:spMk id="280" creationId="{00000000-0000-0000-0000-000000000000}"/>
          </ac:spMkLst>
        </pc:spChg>
        <pc:spChg chg="mod">
          <ac:chgData name="Myroslava Makhynia" userId="7bb0f5b9-dfee-454e-9f70-e4fa02f019ef" providerId="ADAL" clId="{8C4421D5-C1F5-4026-9528-B7E1039C8A2F}" dt="2024-07-02T10:24:38.978" v="164" actId="1076"/>
          <ac:spMkLst>
            <pc:docMk/>
            <pc:sldMk cId="0" sldId="263"/>
            <ac:spMk id="281" creationId="{00000000-0000-0000-0000-000000000000}"/>
          </ac:spMkLst>
        </pc:spChg>
        <pc:spChg chg="mod">
          <ac:chgData name="Myroslava Makhynia" userId="7bb0f5b9-dfee-454e-9f70-e4fa02f019ef" providerId="ADAL" clId="{8C4421D5-C1F5-4026-9528-B7E1039C8A2F}" dt="2024-07-02T10:25:02.330" v="175" actId="1076"/>
          <ac:spMkLst>
            <pc:docMk/>
            <pc:sldMk cId="0" sldId="263"/>
            <ac:spMk id="283" creationId="{00000000-0000-0000-0000-000000000000}"/>
          </ac:spMkLst>
        </pc:spChg>
        <pc:spChg chg="mod">
          <ac:chgData name="Myroslava Makhynia" userId="7bb0f5b9-dfee-454e-9f70-e4fa02f019ef" providerId="ADAL" clId="{8C4421D5-C1F5-4026-9528-B7E1039C8A2F}" dt="2024-07-02T10:25:08.484" v="177" actId="1076"/>
          <ac:spMkLst>
            <pc:docMk/>
            <pc:sldMk cId="0" sldId="263"/>
            <ac:spMk id="284" creationId="{00000000-0000-0000-0000-000000000000}"/>
          </ac:spMkLst>
        </pc:spChg>
        <pc:spChg chg="mod">
          <ac:chgData name="Myroslava Makhynia" userId="7bb0f5b9-dfee-454e-9f70-e4fa02f019ef" providerId="ADAL" clId="{8C4421D5-C1F5-4026-9528-B7E1039C8A2F}" dt="2024-07-02T10:25:34.533" v="184" actId="1076"/>
          <ac:spMkLst>
            <pc:docMk/>
            <pc:sldMk cId="0" sldId="263"/>
            <ac:spMk id="285" creationId="{00000000-0000-0000-0000-000000000000}"/>
          </ac:spMkLst>
        </pc:spChg>
        <pc:spChg chg="mod">
          <ac:chgData name="Myroslava Makhynia" userId="7bb0f5b9-dfee-454e-9f70-e4fa02f019ef" providerId="ADAL" clId="{8C4421D5-C1F5-4026-9528-B7E1039C8A2F}" dt="2024-07-02T10:25:22.681" v="180" actId="1076"/>
          <ac:spMkLst>
            <pc:docMk/>
            <pc:sldMk cId="0" sldId="263"/>
            <ac:spMk id="286"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88"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89" creationId="{00000000-0000-0000-0000-000000000000}"/>
          </ac:spMkLst>
        </pc:spChg>
        <pc:spChg chg="mod">
          <ac:chgData name="Myroslava Makhynia" userId="7bb0f5b9-dfee-454e-9f70-e4fa02f019ef" providerId="ADAL" clId="{8C4421D5-C1F5-4026-9528-B7E1039C8A2F}" dt="2024-07-02T10:24:55.796" v="174" actId="255"/>
          <ac:spMkLst>
            <pc:docMk/>
            <pc:sldMk cId="0" sldId="263"/>
            <ac:spMk id="290" creationId="{00000000-0000-0000-0000-000000000000}"/>
          </ac:spMkLst>
        </pc:spChg>
        <pc:spChg chg="mod">
          <ac:chgData name="Myroslava Makhynia" userId="7bb0f5b9-dfee-454e-9f70-e4fa02f019ef" providerId="ADAL" clId="{8C4421D5-C1F5-4026-9528-B7E1039C8A2F}" dt="2024-07-02T10:25:42.409" v="185" actId="1076"/>
          <ac:spMkLst>
            <pc:docMk/>
            <pc:sldMk cId="0" sldId="263"/>
            <ac:spMk id="294" creationId="{00000000-0000-0000-0000-000000000000}"/>
          </ac:spMkLst>
        </pc:spChg>
        <pc:grpChg chg="mod">
          <ac:chgData name="Myroslava Makhynia" userId="7bb0f5b9-dfee-454e-9f70-e4fa02f019ef" providerId="ADAL" clId="{8C4421D5-C1F5-4026-9528-B7E1039C8A2F}" dt="2024-07-02T10:25:30.822" v="183" actId="1076"/>
          <ac:grpSpMkLst>
            <pc:docMk/>
            <pc:sldMk cId="0" sldId="263"/>
            <ac:grpSpMk id="276" creationId="{00000000-0000-0000-0000-000000000000}"/>
          </ac:grpSpMkLst>
        </pc:grpChg>
        <pc:grpChg chg="mod">
          <ac:chgData name="Myroslava Makhynia" userId="7bb0f5b9-dfee-454e-9f70-e4fa02f019ef" providerId="ADAL" clId="{8C4421D5-C1F5-4026-9528-B7E1039C8A2F}" dt="2024-07-02T10:24:49.024" v="172" actId="1076"/>
          <ac:grpSpMkLst>
            <pc:docMk/>
            <pc:sldMk cId="0" sldId="263"/>
            <ac:grpSpMk id="287" creationId="{00000000-0000-0000-0000-000000000000}"/>
          </ac:grpSpMkLst>
        </pc:grpChg>
        <pc:grpChg chg="mod">
          <ac:chgData name="Myroslava Makhynia" userId="7bb0f5b9-dfee-454e-9f70-e4fa02f019ef" providerId="ADAL" clId="{8C4421D5-C1F5-4026-9528-B7E1039C8A2F}" dt="2024-07-02T10:25:52.800" v="186" actId="14100"/>
          <ac:grpSpMkLst>
            <pc:docMk/>
            <pc:sldMk cId="0" sldId="263"/>
            <ac:grpSpMk id="291" creationId="{00000000-0000-0000-0000-000000000000}"/>
          </ac:grpSpMkLst>
        </pc:grpChg>
        <pc:cxnChg chg="mod">
          <ac:chgData name="Myroslava Makhynia" userId="7bb0f5b9-dfee-454e-9f70-e4fa02f019ef" providerId="ADAL" clId="{8C4421D5-C1F5-4026-9528-B7E1039C8A2F}" dt="2024-07-02T10:24:43.748" v="171" actId="1036"/>
          <ac:cxnSpMkLst>
            <pc:docMk/>
            <pc:sldMk cId="0" sldId="263"/>
            <ac:cxnSpMk id="279" creationId="{00000000-0000-0000-0000-000000000000}"/>
          </ac:cxnSpMkLst>
        </pc:cxnChg>
      </pc:sldChg>
      <pc:sldChg chg="addSp modSp mod">
        <pc:chgData name="Myroslava Makhynia" userId="7bb0f5b9-dfee-454e-9f70-e4fa02f019ef" providerId="ADAL" clId="{8C4421D5-C1F5-4026-9528-B7E1039C8A2F}" dt="2024-07-02T10:27:20.178" v="216" actId="1076"/>
        <pc:sldMkLst>
          <pc:docMk/>
          <pc:sldMk cId="0" sldId="264"/>
        </pc:sldMkLst>
        <pc:spChg chg="add mod">
          <ac:chgData name="Myroslava Makhynia" userId="7bb0f5b9-dfee-454e-9f70-e4fa02f019ef" providerId="ADAL" clId="{8C4421D5-C1F5-4026-9528-B7E1039C8A2F}" dt="2024-07-02T10:27:20.178" v="216" actId="1076"/>
          <ac:spMkLst>
            <pc:docMk/>
            <pc:sldMk cId="0" sldId="264"/>
            <ac:spMk id="2" creationId="{41AE03A4-7003-2709-1EC3-87C30AE6AA2C}"/>
          </ac:spMkLst>
        </pc:spChg>
        <pc:spChg chg="mod">
          <ac:chgData name="Myroslava Makhynia" userId="7bb0f5b9-dfee-454e-9f70-e4fa02f019ef" providerId="ADAL" clId="{8C4421D5-C1F5-4026-9528-B7E1039C8A2F}" dt="2024-07-02T10:27:00.848" v="210" actId="1076"/>
          <ac:spMkLst>
            <pc:docMk/>
            <pc:sldMk cId="0" sldId="264"/>
            <ac:spMk id="309" creationId="{00000000-0000-0000-0000-000000000000}"/>
          </ac:spMkLst>
        </pc:spChg>
        <pc:spChg chg="mod">
          <ac:chgData name="Myroslava Makhynia" userId="7bb0f5b9-dfee-454e-9f70-e4fa02f019ef" providerId="ADAL" clId="{8C4421D5-C1F5-4026-9528-B7E1039C8A2F}" dt="2024-07-02T10:27:00.848" v="210" actId="1076"/>
          <ac:spMkLst>
            <pc:docMk/>
            <pc:sldMk cId="0" sldId="264"/>
            <ac:spMk id="310" creationId="{00000000-0000-0000-0000-000000000000}"/>
          </ac:spMkLst>
        </pc:spChg>
        <pc:spChg chg="mod">
          <ac:chgData name="Myroslava Makhynia" userId="7bb0f5b9-dfee-454e-9f70-e4fa02f019ef" providerId="ADAL" clId="{8C4421D5-C1F5-4026-9528-B7E1039C8A2F}" dt="2024-07-02T10:26:53.493" v="208" actId="1076"/>
          <ac:spMkLst>
            <pc:docMk/>
            <pc:sldMk cId="0" sldId="264"/>
            <ac:spMk id="311" creationId="{00000000-0000-0000-0000-000000000000}"/>
          </ac:spMkLst>
        </pc:spChg>
        <pc:spChg chg="mod">
          <ac:chgData name="Myroslava Makhynia" userId="7bb0f5b9-dfee-454e-9f70-e4fa02f019ef" providerId="ADAL" clId="{8C4421D5-C1F5-4026-9528-B7E1039C8A2F}" dt="2024-07-02T10:26:39.150" v="205" actId="1076"/>
          <ac:spMkLst>
            <pc:docMk/>
            <pc:sldMk cId="0" sldId="264"/>
            <ac:spMk id="319" creationId="{00000000-0000-0000-0000-000000000000}"/>
          </ac:spMkLst>
        </pc:spChg>
        <pc:spChg chg="mod">
          <ac:chgData name="Myroslava Makhynia" userId="7bb0f5b9-dfee-454e-9f70-e4fa02f019ef" providerId="ADAL" clId="{8C4421D5-C1F5-4026-9528-B7E1039C8A2F}" dt="2024-07-02T10:26:39.150" v="205" actId="1076"/>
          <ac:spMkLst>
            <pc:docMk/>
            <pc:sldMk cId="0" sldId="264"/>
            <ac:spMk id="320" creationId="{00000000-0000-0000-0000-000000000000}"/>
          </ac:spMkLst>
        </pc:spChg>
        <pc:grpChg chg="mod">
          <ac:chgData name="Myroslava Makhynia" userId="7bb0f5b9-dfee-454e-9f70-e4fa02f019ef" providerId="ADAL" clId="{8C4421D5-C1F5-4026-9528-B7E1039C8A2F}" dt="2024-07-02T10:27:05.316" v="211" actId="1076"/>
          <ac:grpSpMkLst>
            <pc:docMk/>
            <pc:sldMk cId="0" sldId="264"/>
            <ac:grpSpMk id="312" creationId="{00000000-0000-0000-0000-000000000000}"/>
          </ac:grpSpMkLst>
        </pc:grpChg>
        <pc:grpChg chg="mod">
          <ac:chgData name="Myroslava Makhynia" userId="7bb0f5b9-dfee-454e-9f70-e4fa02f019ef" providerId="ADAL" clId="{8C4421D5-C1F5-4026-9528-B7E1039C8A2F}" dt="2024-07-02T10:26:46.804" v="206" actId="1076"/>
          <ac:grpSpMkLst>
            <pc:docMk/>
            <pc:sldMk cId="0" sldId="264"/>
            <ac:grpSpMk id="315" creationId="{00000000-0000-0000-0000-000000000000}"/>
          </ac:grpSpMkLst>
        </pc:grpChg>
        <pc:cxnChg chg="mod">
          <ac:chgData name="Myroslava Makhynia" userId="7bb0f5b9-dfee-454e-9f70-e4fa02f019ef" providerId="ADAL" clId="{8C4421D5-C1F5-4026-9528-B7E1039C8A2F}" dt="2024-07-02T10:26:03.860" v="199" actId="1038"/>
          <ac:cxnSpMkLst>
            <pc:docMk/>
            <pc:sldMk cId="0" sldId="264"/>
            <ac:cxnSpMk id="308" creationId="{00000000-0000-0000-0000-000000000000}"/>
          </ac:cxnSpMkLst>
        </pc:cxnChg>
      </pc:sldChg>
      <pc:sldChg chg="modSp mod">
        <pc:chgData name="Myroslava Makhynia" userId="7bb0f5b9-dfee-454e-9f70-e4fa02f019ef" providerId="ADAL" clId="{8C4421D5-C1F5-4026-9528-B7E1039C8A2F}" dt="2024-07-02T10:31:00.574" v="294" actId="1076"/>
        <pc:sldMkLst>
          <pc:docMk/>
          <pc:sldMk cId="0" sldId="265"/>
        </pc:sldMkLst>
        <pc:spChg chg="mod">
          <ac:chgData name="Myroslava Makhynia" userId="7bb0f5b9-dfee-454e-9f70-e4fa02f019ef" providerId="ADAL" clId="{8C4421D5-C1F5-4026-9528-B7E1039C8A2F}" dt="2024-07-02T10:30:55.234" v="293" actId="1035"/>
          <ac:spMkLst>
            <pc:docMk/>
            <pc:sldMk cId="0" sldId="265"/>
            <ac:spMk id="332" creationId="{00000000-0000-0000-0000-000000000000}"/>
          </ac:spMkLst>
        </pc:spChg>
        <pc:spChg chg="mod">
          <ac:chgData name="Myroslava Makhynia" userId="7bb0f5b9-dfee-454e-9f70-e4fa02f019ef" providerId="ADAL" clId="{8C4421D5-C1F5-4026-9528-B7E1039C8A2F}" dt="2024-07-02T10:30:55.234" v="293" actId="1035"/>
          <ac:spMkLst>
            <pc:docMk/>
            <pc:sldMk cId="0" sldId="265"/>
            <ac:spMk id="333" creationId="{00000000-0000-0000-0000-000000000000}"/>
          </ac:spMkLst>
        </pc:spChg>
        <pc:spChg chg="mod">
          <ac:chgData name="Myroslava Makhynia" userId="7bb0f5b9-dfee-454e-9f70-e4fa02f019ef" providerId="ADAL" clId="{8C4421D5-C1F5-4026-9528-B7E1039C8A2F}" dt="2024-07-02T10:28:39.280" v="240" actId="1076"/>
          <ac:spMkLst>
            <pc:docMk/>
            <pc:sldMk cId="0" sldId="265"/>
            <ac:spMk id="337" creationId="{00000000-0000-0000-0000-000000000000}"/>
          </ac:spMkLst>
        </pc:spChg>
        <pc:spChg chg="mod">
          <ac:chgData name="Myroslava Makhynia" userId="7bb0f5b9-dfee-454e-9f70-e4fa02f019ef" providerId="ADAL" clId="{8C4421D5-C1F5-4026-9528-B7E1039C8A2F}" dt="2024-07-02T10:29:02.433" v="250" actId="1035"/>
          <ac:spMkLst>
            <pc:docMk/>
            <pc:sldMk cId="0" sldId="265"/>
            <ac:spMk id="340" creationId="{00000000-0000-0000-0000-000000000000}"/>
          </ac:spMkLst>
        </pc:spChg>
        <pc:spChg chg="mod">
          <ac:chgData name="Myroslava Makhynia" userId="7bb0f5b9-dfee-454e-9f70-e4fa02f019ef" providerId="ADAL" clId="{8C4421D5-C1F5-4026-9528-B7E1039C8A2F}" dt="2024-07-02T10:30:05.132" v="278" actId="1076"/>
          <ac:spMkLst>
            <pc:docMk/>
            <pc:sldMk cId="0" sldId="265"/>
            <ac:spMk id="342" creationId="{00000000-0000-0000-0000-000000000000}"/>
          </ac:spMkLst>
        </pc:spChg>
        <pc:spChg chg="mod">
          <ac:chgData name="Myroslava Makhynia" userId="7bb0f5b9-dfee-454e-9f70-e4fa02f019ef" providerId="ADAL" clId="{8C4421D5-C1F5-4026-9528-B7E1039C8A2F}" dt="2024-07-02T10:28:16.996" v="223" actId="1076"/>
          <ac:spMkLst>
            <pc:docMk/>
            <pc:sldMk cId="0" sldId="265"/>
            <ac:spMk id="343" creationId="{00000000-0000-0000-0000-000000000000}"/>
          </ac:spMkLst>
        </pc:spChg>
        <pc:spChg chg="mod">
          <ac:chgData name="Myroslava Makhynia" userId="7bb0f5b9-dfee-454e-9f70-e4fa02f019ef" providerId="ADAL" clId="{8C4421D5-C1F5-4026-9528-B7E1039C8A2F}" dt="2024-07-02T10:28:34.776" v="239" actId="1076"/>
          <ac:spMkLst>
            <pc:docMk/>
            <pc:sldMk cId="0" sldId="265"/>
            <ac:spMk id="344" creationId="{00000000-0000-0000-0000-000000000000}"/>
          </ac:spMkLst>
        </pc:spChg>
        <pc:spChg chg="mod">
          <ac:chgData name="Myroslava Makhynia" userId="7bb0f5b9-dfee-454e-9f70-e4fa02f019ef" providerId="ADAL" clId="{8C4421D5-C1F5-4026-9528-B7E1039C8A2F}" dt="2024-07-02T10:29:37.431" v="268" actId="1035"/>
          <ac:spMkLst>
            <pc:docMk/>
            <pc:sldMk cId="0" sldId="265"/>
            <ac:spMk id="345" creationId="{00000000-0000-0000-0000-000000000000}"/>
          </ac:spMkLst>
        </pc:spChg>
        <pc:spChg chg="mod">
          <ac:chgData name="Myroslava Makhynia" userId="7bb0f5b9-dfee-454e-9f70-e4fa02f019ef" providerId="ADAL" clId="{8C4421D5-C1F5-4026-9528-B7E1039C8A2F}" dt="2024-07-02T10:29:59.596" v="277" actId="1076"/>
          <ac:spMkLst>
            <pc:docMk/>
            <pc:sldMk cId="0" sldId="265"/>
            <ac:spMk id="346" creationId="{00000000-0000-0000-0000-000000000000}"/>
          </ac:spMkLst>
        </pc:spChg>
        <pc:spChg chg="mod">
          <ac:chgData name="Myroslava Makhynia" userId="7bb0f5b9-dfee-454e-9f70-e4fa02f019ef" providerId="ADAL" clId="{8C4421D5-C1F5-4026-9528-B7E1039C8A2F}" dt="2024-07-02T10:30:27.114" v="283" actId="1076"/>
          <ac:spMkLst>
            <pc:docMk/>
            <pc:sldMk cId="0" sldId="265"/>
            <ac:spMk id="353" creationId="{00000000-0000-0000-0000-000000000000}"/>
          </ac:spMkLst>
        </pc:spChg>
        <pc:spChg chg="mod">
          <ac:chgData name="Myroslava Makhynia" userId="7bb0f5b9-dfee-454e-9f70-e4fa02f019ef" providerId="ADAL" clId="{8C4421D5-C1F5-4026-9528-B7E1039C8A2F}" dt="2024-07-02T10:30:40.184" v="286" actId="1076"/>
          <ac:spMkLst>
            <pc:docMk/>
            <pc:sldMk cId="0" sldId="265"/>
            <ac:spMk id="354" creationId="{00000000-0000-0000-0000-000000000000}"/>
          </ac:spMkLst>
        </pc:spChg>
        <pc:grpChg chg="mod">
          <ac:chgData name="Myroslava Makhynia" userId="7bb0f5b9-dfee-454e-9f70-e4fa02f019ef" providerId="ADAL" clId="{8C4421D5-C1F5-4026-9528-B7E1039C8A2F}" dt="2024-07-02T10:30:10.614" v="279" actId="14100"/>
          <ac:grpSpMkLst>
            <pc:docMk/>
            <pc:sldMk cId="0" sldId="265"/>
            <ac:grpSpMk id="325" creationId="{00000000-0000-0000-0000-000000000000}"/>
          </ac:grpSpMkLst>
        </pc:grpChg>
        <pc:grpChg chg="mod">
          <ac:chgData name="Myroslava Makhynia" userId="7bb0f5b9-dfee-454e-9f70-e4fa02f019ef" providerId="ADAL" clId="{8C4421D5-C1F5-4026-9528-B7E1039C8A2F}" dt="2024-07-02T10:30:20.292" v="281" actId="688"/>
          <ac:grpSpMkLst>
            <pc:docMk/>
            <pc:sldMk cId="0" sldId="265"/>
            <ac:grpSpMk id="328" creationId="{00000000-0000-0000-0000-000000000000}"/>
          </ac:grpSpMkLst>
        </pc:grpChg>
        <pc:grpChg chg="mod">
          <ac:chgData name="Myroslava Makhynia" userId="7bb0f5b9-dfee-454e-9f70-e4fa02f019ef" providerId="ADAL" clId="{8C4421D5-C1F5-4026-9528-B7E1039C8A2F}" dt="2024-07-02T10:30:20.292" v="281" actId="688"/>
          <ac:grpSpMkLst>
            <pc:docMk/>
            <pc:sldMk cId="0" sldId="265"/>
            <ac:grpSpMk id="334" creationId="{00000000-0000-0000-0000-000000000000}"/>
          </ac:grpSpMkLst>
        </pc:grpChg>
        <pc:grpChg chg="mod">
          <ac:chgData name="Myroslava Makhynia" userId="7bb0f5b9-dfee-454e-9f70-e4fa02f019ef" providerId="ADAL" clId="{8C4421D5-C1F5-4026-9528-B7E1039C8A2F}" dt="2024-07-02T10:30:15.120" v="280" actId="14100"/>
          <ac:grpSpMkLst>
            <pc:docMk/>
            <pc:sldMk cId="0" sldId="265"/>
            <ac:grpSpMk id="338" creationId="{00000000-0000-0000-0000-000000000000}"/>
          </ac:grpSpMkLst>
        </pc:grpChg>
        <pc:grpChg chg="mod">
          <ac:chgData name="Myroslava Makhynia" userId="7bb0f5b9-dfee-454e-9f70-e4fa02f019ef" providerId="ADAL" clId="{8C4421D5-C1F5-4026-9528-B7E1039C8A2F}" dt="2024-07-02T10:30:47.671" v="287" actId="14100"/>
          <ac:grpSpMkLst>
            <pc:docMk/>
            <pc:sldMk cId="0" sldId="265"/>
            <ac:grpSpMk id="347" creationId="{00000000-0000-0000-0000-000000000000}"/>
          </ac:grpSpMkLst>
        </pc:grpChg>
        <pc:grpChg chg="mod">
          <ac:chgData name="Myroslava Makhynia" userId="7bb0f5b9-dfee-454e-9f70-e4fa02f019ef" providerId="ADAL" clId="{8C4421D5-C1F5-4026-9528-B7E1039C8A2F}" dt="2024-07-02T10:31:00.574" v="294" actId="1076"/>
          <ac:grpSpMkLst>
            <pc:docMk/>
            <pc:sldMk cId="0" sldId="265"/>
            <ac:grpSpMk id="350" creationId="{00000000-0000-0000-0000-000000000000}"/>
          </ac:grpSpMkLst>
        </pc:grpChg>
        <pc:cxnChg chg="mod">
          <ac:chgData name="Myroslava Makhynia" userId="7bb0f5b9-dfee-454e-9f70-e4fa02f019ef" providerId="ADAL" clId="{8C4421D5-C1F5-4026-9528-B7E1039C8A2F}" dt="2024-07-02T10:28:25.042" v="237" actId="1038"/>
          <ac:cxnSpMkLst>
            <pc:docMk/>
            <pc:sldMk cId="0" sldId="265"/>
            <ac:cxnSpMk id="331" creationId="{00000000-0000-0000-0000-000000000000}"/>
          </ac:cxnSpMkLst>
        </pc:cxnChg>
        <pc:cxnChg chg="mod">
          <ac:chgData name="Myroslava Makhynia" userId="7bb0f5b9-dfee-454e-9f70-e4fa02f019ef" providerId="ADAL" clId="{8C4421D5-C1F5-4026-9528-B7E1039C8A2F}" dt="2024-07-02T10:29:40.626" v="271" actId="1035"/>
          <ac:cxnSpMkLst>
            <pc:docMk/>
            <pc:sldMk cId="0" sldId="265"/>
            <ac:cxnSpMk id="341" creationId="{00000000-0000-0000-0000-000000000000}"/>
          </ac:cxnSpMkLst>
        </pc:cxnChg>
      </pc:sldChg>
      <pc:sldChg chg="modSp mod">
        <pc:chgData name="Myroslava Makhynia" userId="7bb0f5b9-dfee-454e-9f70-e4fa02f019ef" providerId="ADAL" clId="{8C4421D5-C1F5-4026-9528-B7E1039C8A2F}" dt="2024-07-02T10:31:27.064" v="300" actId="1076"/>
        <pc:sldMkLst>
          <pc:docMk/>
          <pc:sldMk cId="0" sldId="266"/>
        </pc:sldMkLst>
        <pc:spChg chg="mod">
          <ac:chgData name="Myroslava Makhynia" userId="7bb0f5b9-dfee-454e-9f70-e4fa02f019ef" providerId="ADAL" clId="{8C4421D5-C1F5-4026-9528-B7E1039C8A2F}" dt="2024-07-02T10:31:27.064" v="300" actId="1076"/>
          <ac:spMkLst>
            <pc:docMk/>
            <pc:sldMk cId="0" sldId="266"/>
            <ac:spMk id="360" creationId="{00000000-0000-0000-0000-000000000000}"/>
          </ac:spMkLst>
        </pc:spChg>
        <pc:spChg chg="mod">
          <ac:chgData name="Myroslava Makhynia" userId="7bb0f5b9-dfee-454e-9f70-e4fa02f019ef" providerId="ADAL" clId="{8C4421D5-C1F5-4026-9528-B7E1039C8A2F}" dt="2024-07-02T10:31:27.064" v="300" actId="1076"/>
          <ac:spMkLst>
            <pc:docMk/>
            <pc:sldMk cId="0" sldId="266"/>
            <ac:spMk id="361" creationId="{00000000-0000-0000-0000-000000000000}"/>
          </ac:spMkLst>
        </pc:spChg>
        <pc:graphicFrameChg chg="mod modGraphic">
          <ac:chgData name="Myroslava Makhynia" userId="7bb0f5b9-dfee-454e-9f70-e4fa02f019ef" providerId="ADAL" clId="{8C4421D5-C1F5-4026-9528-B7E1039C8A2F}" dt="2024-07-02T10:31:20.551" v="299" actId="14100"/>
          <ac:graphicFrameMkLst>
            <pc:docMk/>
            <pc:sldMk cId="0" sldId="266"/>
            <ac:graphicFrameMk id="359" creationId="{00000000-0000-0000-0000-000000000000}"/>
          </ac:graphicFrameMkLst>
        </pc:graphicFrameChg>
      </pc:sldChg>
      <pc:sldChg chg="modSp mod">
        <pc:chgData name="Myroslava Makhynia" userId="7bb0f5b9-dfee-454e-9f70-e4fa02f019ef" providerId="ADAL" clId="{8C4421D5-C1F5-4026-9528-B7E1039C8A2F}" dt="2024-07-02T10:31:51.126" v="306" actId="1076"/>
        <pc:sldMkLst>
          <pc:docMk/>
          <pc:sldMk cId="0" sldId="267"/>
        </pc:sldMkLst>
        <pc:spChg chg="mod">
          <ac:chgData name="Myroslava Makhynia" userId="7bb0f5b9-dfee-454e-9f70-e4fa02f019ef" providerId="ADAL" clId="{8C4421D5-C1F5-4026-9528-B7E1039C8A2F}" dt="2024-07-02T10:31:51.126" v="306" actId="1076"/>
          <ac:spMkLst>
            <pc:docMk/>
            <pc:sldMk cId="0" sldId="267"/>
            <ac:spMk id="368" creationId="{00000000-0000-0000-0000-000000000000}"/>
          </ac:spMkLst>
        </pc:spChg>
        <pc:spChg chg="mod">
          <ac:chgData name="Myroslava Makhynia" userId="7bb0f5b9-dfee-454e-9f70-e4fa02f019ef" providerId="ADAL" clId="{8C4421D5-C1F5-4026-9528-B7E1039C8A2F}" dt="2024-07-02T10:31:51.126" v="306" actId="1076"/>
          <ac:spMkLst>
            <pc:docMk/>
            <pc:sldMk cId="0" sldId="267"/>
            <ac:spMk id="369" creationId="{00000000-0000-0000-0000-000000000000}"/>
          </ac:spMkLst>
        </pc:spChg>
        <pc:graphicFrameChg chg="modGraphic">
          <ac:chgData name="Myroslava Makhynia" userId="7bb0f5b9-dfee-454e-9f70-e4fa02f019ef" providerId="ADAL" clId="{8C4421D5-C1F5-4026-9528-B7E1039C8A2F}" dt="2024-07-02T10:31:44.924" v="305" actId="14100"/>
          <ac:graphicFrameMkLst>
            <pc:docMk/>
            <pc:sldMk cId="0" sldId="267"/>
            <ac:graphicFrameMk id="367" creationId="{00000000-0000-0000-0000-000000000000}"/>
          </ac:graphicFrameMkLst>
        </pc:graphicFrameChg>
      </pc:sldChg>
      <pc:sldChg chg="modSp mod">
        <pc:chgData name="Myroslava Makhynia" userId="7bb0f5b9-dfee-454e-9f70-e4fa02f019ef" providerId="ADAL" clId="{8C4421D5-C1F5-4026-9528-B7E1039C8A2F}" dt="2024-07-02T10:33:06.098" v="332" actId="170"/>
        <pc:sldMkLst>
          <pc:docMk/>
          <pc:sldMk cId="0" sldId="268"/>
        </pc:sldMkLst>
        <pc:spChg chg="mod">
          <ac:chgData name="Myroslava Makhynia" userId="7bb0f5b9-dfee-454e-9f70-e4fa02f019ef" providerId="ADAL" clId="{8C4421D5-C1F5-4026-9528-B7E1039C8A2F}" dt="2024-07-02T10:32:20.196" v="313" actId="255"/>
          <ac:spMkLst>
            <pc:docMk/>
            <pc:sldMk cId="0" sldId="268"/>
            <ac:spMk id="381" creationId="{00000000-0000-0000-0000-000000000000}"/>
          </ac:spMkLst>
        </pc:spChg>
        <pc:spChg chg="mod">
          <ac:chgData name="Myroslava Makhynia" userId="7bb0f5b9-dfee-454e-9f70-e4fa02f019ef" providerId="ADAL" clId="{8C4421D5-C1F5-4026-9528-B7E1039C8A2F}" dt="2024-07-02T10:32:02.653" v="309" actId="20577"/>
          <ac:spMkLst>
            <pc:docMk/>
            <pc:sldMk cId="0" sldId="268"/>
            <ac:spMk id="382" creationId="{00000000-0000-0000-0000-000000000000}"/>
          </ac:spMkLst>
        </pc:spChg>
        <pc:spChg chg="mod">
          <ac:chgData name="Myroslava Makhynia" userId="7bb0f5b9-dfee-454e-9f70-e4fa02f019ef" providerId="ADAL" clId="{8C4421D5-C1F5-4026-9528-B7E1039C8A2F}" dt="2024-07-02T10:32:45.507" v="327" actId="1037"/>
          <ac:spMkLst>
            <pc:docMk/>
            <pc:sldMk cId="0" sldId="268"/>
            <ac:spMk id="386" creationId="{00000000-0000-0000-0000-000000000000}"/>
          </ac:spMkLst>
        </pc:spChg>
        <pc:spChg chg="mod">
          <ac:chgData name="Myroslava Makhynia" userId="7bb0f5b9-dfee-454e-9f70-e4fa02f019ef" providerId="ADAL" clId="{8C4421D5-C1F5-4026-9528-B7E1039C8A2F}" dt="2024-07-02T10:32:45.507" v="327" actId="1037"/>
          <ac:spMkLst>
            <pc:docMk/>
            <pc:sldMk cId="0" sldId="268"/>
            <ac:spMk id="387" creationId="{00000000-0000-0000-0000-000000000000}"/>
          </ac:spMkLst>
        </pc:spChg>
        <pc:spChg chg="mod">
          <ac:chgData name="Myroslava Makhynia" userId="7bb0f5b9-dfee-454e-9f70-e4fa02f019ef" providerId="ADAL" clId="{8C4421D5-C1F5-4026-9528-B7E1039C8A2F}" dt="2024-07-02T10:32:09.872" v="311" actId="1076"/>
          <ac:spMkLst>
            <pc:docMk/>
            <pc:sldMk cId="0" sldId="268"/>
            <ac:spMk id="391" creationId="{00000000-0000-0000-0000-000000000000}"/>
          </ac:spMkLst>
        </pc:spChg>
        <pc:spChg chg="mod">
          <ac:chgData name="Myroslava Makhynia" userId="7bb0f5b9-dfee-454e-9f70-e4fa02f019ef" providerId="ADAL" clId="{8C4421D5-C1F5-4026-9528-B7E1039C8A2F}" dt="2024-07-02T10:32:20.196" v="313" actId="255"/>
          <ac:spMkLst>
            <pc:docMk/>
            <pc:sldMk cId="0" sldId="268"/>
            <ac:spMk id="398" creationId="{00000000-0000-0000-0000-000000000000}"/>
          </ac:spMkLst>
        </pc:spChg>
        <pc:grpChg chg="mod">
          <ac:chgData name="Myroslava Makhynia" userId="7bb0f5b9-dfee-454e-9f70-e4fa02f019ef" providerId="ADAL" clId="{8C4421D5-C1F5-4026-9528-B7E1039C8A2F}" dt="2024-07-02T10:32:23.948" v="314" actId="14100"/>
          <ac:grpSpMkLst>
            <pc:docMk/>
            <pc:sldMk cId="0" sldId="268"/>
            <ac:grpSpMk id="378" creationId="{00000000-0000-0000-0000-000000000000}"/>
          </ac:grpSpMkLst>
        </pc:grpChg>
        <pc:grpChg chg="mod ord">
          <ac:chgData name="Myroslava Makhynia" userId="7bb0f5b9-dfee-454e-9f70-e4fa02f019ef" providerId="ADAL" clId="{8C4421D5-C1F5-4026-9528-B7E1039C8A2F}" dt="2024-07-02T10:33:06.098" v="332" actId="170"/>
          <ac:grpSpMkLst>
            <pc:docMk/>
            <pc:sldMk cId="0" sldId="268"/>
            <ac:grpSpMk id="383" creationId="{00000000-0000-0000-0000-000000000000}"/>
          </ac:grpSpMkLst>
        </pc:grpChg>
        <pc:grpChg chg="mod ord">
          <ac:chgData name="Myroslava Makhynia" userId="7bb0f5b9-dfee-454e-9f70-e4fa02f019ef" providerId="ADAL" clId="{8C4421D5-C1F5-4026-9528-B7E1039C8A2F}" dt="2024-07-02T10:32:50.006" v="328" actId="14100"/>
          <ac:grpSpMkLst>
            <pc:docMk/>
            <pc:sldMk cId="0" sldId="268"/>
            <ac:grpSpMk id="388" creationId="{00000000-0000-0000-0000-000000000000}"/>
          </ac:grpSpMkLst>
        </pc:grpChg>
        <pc:grpChg chg="mod">
          <ac:chgData name="Myroslava Makhynia" userId="7bb0f5b9-dfee-454e-9f70-e4fa02f019ef" providerId="ADAL" clId="{8C4421D5-C1F5-4026-9528-B7E1039C8A2F}" dt="2024-07-02T10:32:27.070" v="315" actId="14100"/>
          <ac:grpSpMkLst>
            <pc:docMk/>
            <pc:sldMk cId="0" sldId="268"/>
            <ac:grpSpMk id="395" creationId="{00000000-0000-0000-0000-000000000000}"/>
          </ac:grpSpMkLst>
        </pc:grpChg>
      </pc:sldChg>
      <pc:sldChg chg="modSp mod">
        <pc:chgData name="Myroslava Makhynia" userId="7bb0f5b9-dfee-454e-9f70-e4fa02f019ef" providerId="ADAL" clId="{8C4421D5-C1F5-4026-9528-B7E1039C8A2F}" dt="2024-07-02T10:35:00.023" v="369" actId="1076"/>
        <pc:sldMkLst>
          <pc:docMk/>
          <pc:sldMk cId="0" sldId="269"/>
        </pc:sldMkLst>
        <pc:spChg chg="mod">
          <ac:chgData name="Myroslava Makhynia" userId="7bb0f5b9-dfee-454e-9f70-e4fa02f019ef" providerId="ADAL" clId="{8C4421D5-C1F5-4026-9528-B7E1039C8A2F}" dt="2024-07-02T10:34:31.728" v="365" actId="1035"/>
          <ac:spMkLst>
            <pc:docMk/>
            <pc:sldMk cId="0" sldId="269"/>
            <ac:spMk id="413" creationId="{00000000-0000-0000-0000-000000000000}"/>
          </ac:spMkLst>
        </pc:spChg>
        <pc:spChg chg="mod">
          <ac:chgData name="Myroslava Makhynia" userId="7bb0f5b9-dfee-454e-9f70-e4fa02f019ef" providerId="ADAL" clId="{8C4421D5-C1F5-4026-9528-B7E1039C8A2F}" dt="2024-07-02T10:34:31.728" v="365" actId="1035"/>
          <ac:spMkLst>
            <pc:docMk/>
            <pc:sldMk cId="0" sldId="269"/>
            <ac:spMk id="414"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19"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20" creationId="{00000000-0000-0000-0000-000000000000}"/>
          </ac:spMkLst>
        </pc:spChg>
        <pc:spChg chg="mod">
          <ac:chgData name="Myroslava Makhynia" userId="7bb0f5b9-dfee-454e-9f70-e4fa02f019ef" providerId="ADAL" clId="{8C4421D5-C1F5-4026-9528-B7E1039C8A2F}" dt="2024-07-02T10:34:51.114" v="368" actId="1076"/>
          <ac:spMkLst>
            <pc:docMk/>
            <pc:sldMk cId="0" sldId="269"/>
            <ac:spMk id="421" creationId="{00000000-0000-0000-0000-000000000000}"/>
          </ac:spMkLst>
        </pc:spChg>
        <pc:spChg chg="mod">
          <ac:chgData name="Myroslava Makhynia" userId="7bb0f5b9-dfee-454e-9f70-e4fa02f019ef" providerId="ADAL" clId="{8C4421D5-C1F5-4026-9528-B7E1039C8A2F}" dt="2024-07-02T10:34:37.021" v="366" actId="1076"/>
          <ac:spMkLst>
            <pc:docMk/>
            <pc:sldMk cId="0" sldId="269"/>
            <ac:spMk id="422" creationId="{00000000-0000-0000-0000-000000000000}"/>
          </ac:spMkLst>
        </pc:spChg>
        <pc:grpChg chg="mod">
          <ac:chgData name="Myroslava Makhynia" userId="7bb0f5b9-dfee-454e-9f70-e4fa02f019ef" providerId="ADAL" clId="{8C4421D5-C1F5-4026-9528-B7E1039C8A2F}" dt="2024-07-02T10:34:40.860" v="367" actId="1076"/>
          <ac:grpSpMkLst>
            <pc:docMk/>
            <pc:sldMk cId="0" sldId="269"/>
            <ac:grpSpMk id="406" creationId="{00000000-0000-0000-0000-000000000000}"/>
          </ac:grpSpMkLst>
        </pc:grpChg>
        <pc:grpChg chg="mod">
          <ac:chgData name="Myroslava Makhynia" userId="7bb0f5b9-dfee-454e-9f70-e4fa02f019ef" providerId="ADAL" clId="{8C4421D5-C1F5-4026-9528-B7E1039C8A2F}" dt="2024-07-02T10:34:40.860" v="367" actId="1076"/>
          <ac:grpSpMkLst>
            <pc:docMk/>
            <pc:sldMk cId="0" sldId="269"/>
            <ac:grpSpMk id="409" creationId="{00000000-0000-0000-0000-000000000000}"/>
          </ac:grpSpMkLst>
        </pc:grpChg>
        <pc:grpChg chg="mod">
          <ac:chgData name="Myroslava Makhynia" userId="7bb0f5b9-dfee-454e-9f70-e4fa02f019ef" providerId="ADAL" clId="{8C4421D5-C1F5-4026-9528-B7E1039C8A2F}" dt="2024-07-02T10:35:00.023" v="369" actId="1076"/>
          <ac:grpSpMkLst>
            <pc:docMk/>
            <pc:sldMk cId="0" sldId="269"/>
            <ac:grpSpMk id="415" creationId="{00000000-0000-0000-0000-000000000000}"/>
          </ac:grpSpMkLst>
        </pc:grpChg>
        <pc:cxnChg chg="mod">
          <ac:chgData name="Myroslava Makhynia" userId="7bb0f5b9-dfee-454e-9f70-e4fa02f019ef" providerId="ADAL" clId="{8C4421D5-C1F5-4026-9528-B7E1039C8A2F}" dt="2024-07-02T10:33:19.130" v="344" actId="1036"/>
          <ac:cxnSpMkLst>
            <pc:docMk/>
            <pc:sldMk cId="0" sldId="269"/>
            <ac:cxnSpMk id="412" creationId="{00000000-0000-0000-0000-000000000000}"/>
          </ac:cxnSpMkLst>
        </pc:cxnChg>
      </pc:sldChg>
      <pc:sldChg chg="addSp modSp mod">
        <pc:chgData name="Myroslava Makhynia" userId="7bb0f5b9-dfee-454e-9f70-e4fa02f019ef" providerId="ADAL" clId="{8C4421D5-C1F5-4026-9528-B7E1039C8A2F}" dt="2024-07-02T10:36:04.922" v="401" actId="1076"/>
        <pc:sldMkLst>
          <pc:docMk/>
          <pc:sldMk cId="0" sldId="270"/>
        </pc:sldMkLst>
        <pc:spChg chg="mod">
          <ac:chgData name="Myroslava Makhynia" userId="7bb0f5b9-dfee-454e-9f70-e4fa02f019ef" providerId="ADAL" clId="{8C4421D5-C1F5-4026-9528-B7E1039C8A2F}" dt="2024-07-02T10:35:46.848" v="399"/>
          <ac:spMkLst>
            <pc:docMk/>
            <pc:sldMk cId="0" sldId="270"/>
            <ac:spMk id="3" creationId="{4EC7AE9E-0B1C-7836-260A-ABEAB0720DAC}"/>
          </ac:spMkLst>
        </pc:spChg>
        <pc:spChg chg="mod">
          <ac:chgData name="Myroslava Makhynia" userId="7bb0f5b9-dfee-454e-9f70-e4fa02f019ef" providerId="ADAL" clId="{8C4421D5-C1F5-4026-9528-B7E1039C8A2F}" dt="2024-07-02T10:35:46.848" v="399"/>
          <ac:spMkLst>
            <pc:docMk/>
            <pc:sldMk cId="0" sldId="270"/>
            <ac:spMk id="4" creationId="{E4B1BA82-1F75-8A28-E2DC-7B918F9B6618}"/>
          </ac:spMkLst>
        </pc:spChg>
        <pc:spChg chg="mod">
          <ac:chgData name="Myroslava Makhynia" userId="7bb0f5b9-dfee-454e-9f70-e4fa02f019ef" providerId="ADAL" clId="{8C4421D5-C1F5-4026-9528-B7E1039C8A2F}" dt="2024-07-02T10:35:32.452" v="394" actId="1036"/>
          <ac:spMkLst>
            <pc:docMk/>
            <pc:sldMk cId="0" sldId="270"/>
            <ac:spMk id="437" creationId="{00000000-0000-0000-0000-000000000000}"/>
          </ac:spMkLst>
        </pc:spChg>
        <pc:spChg chg="mod">
          <ac:chgData name="Myroslava Makhynia" userId="7bb0f5b9-dfee-454e-9f70-e4fa02f019ef" providerId="ADAL" clId="{8C4421D5-C1F5-4026-9528-B7E1039C8A2F}" dt="2024-07-02T10:35:32.452" v="394" actId="1036"/>
          <ac:spMkLst>
            <pc:docMk/>
            <pc:sldMk cId="0" sldId="270"/>
            <ac:spMk id="438" creationId="{00000000-0000-0000-0000-000000000000}"/>
          </ac:spMkLst>
        </pc:spChg>
        <pc:spChg chg="mod">
          <ac:chgData name="Myroslava Makhynia" userId="7bb0f5b9-dfee-454e-9f70-e4fa02f019ef" providerId="ADAL" clId="{8C4421D5-C1F5-4026-9528-B7E1039C8A2F}" dt="2024-07-02T10:35:20.762" v="389" actId="1076"/>
          <ac:spMkLst>
            <pc:docMk/>
            <pc:sldMk cId="0" sldId="270"/>
            <ac:spMk id="443" creationId="{00000000-0000-0000-0000-000000000000}"/>
          </ac:spMkLst>
        </pc:spChg>
        <pc:spChg chg="mod">
          <ac:chgData name="Myroslava Makhynia" userId="7bb0f5b9-dfee-454e-9f70-e4fa02f019ef" providerId="ADAL" clId="{8C4421D5-C1F5-4026-9528-B7E1039C8A2F}" dt="2024-07-02T10:35:24.483" v="390" actId="1076"/>
          <ac:spMkLst>
            <pc:docMk/>
            <pc:sldMk cId="0" sldId="270"/>
            <ac:spMk id="444" creationId="{00000000-0000-0000-0000-000000000000}"/>
          </ac:spMkLst>
        </pc:spChg>
        <pc:grpChg chg="add mod">
          <ac:chgData name="Myroslava Makhynia" userId="7bb0f5b9-dfee-454e-9f70-e4fa02f019ef" providerId="ADAL" clId="{8C4421D5-C1F5-4026-9528-B7E1039C8A2F}" dt="2024-07-02T10:36:04.922" v="401" actId="1076"/>
          <ac:grpSpMkLst>
            <pc:docMk/>
            <pc:sldMk cId="0" sldId="270"/>
            <ac:grpSpMk id="2" creationId="{972202F2-DEDD-0935-1374-9AD7A4C28835}"/>
          </ac:grpSpMkLst>
        </pc:grpChg>
        <pc:grpChg chg="mod">
          <ac:chgData name="Myroslava Makhynia" userId="7bb0f5b9-dfee-454e-9f70-e4fa02f019ef" providerId="ADAL" clId="{8C4421D5-C1F5-4026-9528-B7E1039C8A2F}" dt="2024-07-02T10:35:42.955" v="398" actId="14100"/>
          <ac:grpSpMkLst>
            <pc:docMk/>
            <pc:sldMk cId="0" sldId="270"/>
            <ac:grpSpMk id="439" creationId="{00000000-0000-0000-0000-000000000000}"/>
          </ac:grpSpMkLst>
        </pc:grpChg>
        <pc:cxnChg chg="mod">
          <ac:chgData name="Myroslava Makhynia" userId="7bb0f5b9-dfee-454e-9f70-e4fa02f019ef" providerId="ADAL" clId="{8C4421D5-C1F5-4026-9528-B7E1039C8A2F}" dt="2024-07-02T10:35:08.972" v="386" actId="1038"/>
          <ac:cxnSpMkLst>
            <pc:docMk/>
            <pc:sldMk cId="0" sldId="270"/>
            <ac:cxnSpMk id="436" creationId="{00000000-0000-0000-0000-000000000000}"/>
          </ac:cxnSpMkLst>
        </pc:cxnChg>
      </pc:sldChg>
      <pc:sldChg chg="modSp mod">
        <pc:chgData name="Myroslava Makhynia" userId="7bb0f5b9-dfee-454e-9f70-e4fa02f019ef" providerId="ADAL" clId="{8C4421D5-C1F5-4026-9528-B7E1039C8A2F}" dt="2024-07-02T10:36:50.470" v="420" actId="1036"/>
        <pc:sldMkLst>
          <pc:docMk/>
          <pc:sldMk cId="0" sldId="271"/>
        </pc:sldMkLst>
        <pc:spChg chg="mod">
          <ac:chgData name="Myroslava Makhynia" userId="7bb0f5b9-dfee-454e-9f70-e4fa02f019ef" providerId="ADAL" clId="{8C4421D5-C1F5-4026-9528-B7E1039C8A2F}" dt="2024-07-02T10:36:50.470" v="420" actId="1036"/>
          <ac:spMkLst>
            <pc:docMk/>
            <pc:sldMk cId="0" sldId="271"/>
            <ac:spMk id="453" creationId="{00000000-0000-0000-0000-000000000000}"/>
          </ac:spMkLst>
        </pc:spChg>
        <pc:spChg chg="mod">
          <ac:chgData name="Myroslava Makhynia" userId="7bb0f5b9-dfee-454e-9f70-e4fa02f019ef" providerId="ADAL" clId="{8C4421D5-C1F5-4026-9528-B7E1039C8A2F}" dt="2024-07-02T10:36:50.470" v="420" actId="1036"/>
          <ac:spMkLst>
            <pc:docMk/>
            <pc:sldMk cId="0" sldId="271"/>
            <ac:spMk id="454" creationId="{00000000-0000-0000-0000-000000000000}"/>
          </ac:spMkLst>
        </pc:spChg>
        <pc:spChg chg="mod">
          <ac:chgData name="Myroslava Makhynia" userId="7bb0f5b9-dfee-454e-9f70-e4fa02f019ef" providerId="ADAL" clId="{8C4421D5-C1F5-4026-9528-B7E1039C8A2F}" dt="2024-07-02T10:36:40.806" v="417" actId="11"/>
          <ac:spMkLst>
            <pc:docMk/>
            <pc:sldMk cId="0" sldId="271"/>
            <ac:spMk id="461" creationId="{00000000-0000-0000-0000-000000000000}"/>
          </ac:spMkLst>
        </pc:spChg>
        <pc:grpChg chg="mod">
          <ac:chgData name="Myroslava Makhynia" userId="7bb0f5b9-dfee-454e-9f70-e4fa02f019ef" providerId="ADAL" clId="{8C4421D5-C1F5-4026-9528-B7E1039C8A2F}" dt="2024-07-02T10:36:43.952" v="418" actId="14100"/>
          <ac:grpSpMkLst>
            <pc:docMk/>
            <pc:sldMk cId="0" sldId="271"/>
            <ac:grpSpMk id="455" creationId="{00000000-0000-0000-0000-000000000000}"/>
          </ac:grpSpMkLst>
        </pc:grpChg>
        <pc:cxnChg chg="mod">
          <ac:chgData name="Myroslava Makhynia" userId="7bb0f5b9-dfee-454e-9f70-e4fa02f019ef" providerId="ADAL" clId="{8C4421D5-C1F5-4026-9528-B7E1039C8A2F}" dt="2024-07-02T10:36:18.109" v="409" actId="1037"/>
          <ac:cxnSpMkLst>
            <pc:docMk/>
            <pc:sldMk cId="0" sldId="271"/>
            <ac:cxnSpMk id="452" creationId="{00000000-0000-0000-0000-000000000000}"/>
          </ac:cxnSpMkLst>
        </pc:cxnChg>
      </pc:sldChg>
      <pc:sldChg chg="modSp mod">
        <pc:chgData name="Myroslava Makhynia" userId="7bb0f5b9-dfee-454e-9f70-e4fa02f019ef" providerId="ADAL" clId="{8C4421D5-C1F5-4026-9528-B7E1039C8A2F}" dt="2024-07-02T10:37:59.427" v="458" actId="1035"/>
        <pc:sldMkLst>
          <pc:docMk/>
          <pc:sldMk cId="0" sldId="272"/>
        </pc:sldMkLst>
        <pc:spChg chg="mod">
          <ac:chgData name="Myroslava Makhynia" userId="7bb0f5b9-dfee-454e-9f70-e4fa02f019ef" providerId="ADAL" clId="{8C4421D5-C1F5-4026-9528-B7E1039C8A2F}" dt="2024-07-02T10:37:59.427" v="458" actId="1035"/>
          <ac:spMkLst>
            <pc:docMk/>
            <pc:sldMk cId="0" sldId="272"/>
            <ac:spMk id="470" creationId="{00000000-0000-0000-0000-000000000000}"/>
          </ac:spMkLst>
        </pc:spChg>
        <pc:spChg chg="mod">
          <ac:chgData name="Myroslava Makhynia" userId="7bb0f5b9-dfee-454e-9f70-e4fa02f019ef" providerId="ADAL" clId="{8C4421D5-C1F5-4026-9528-B7E1039C8A2F}" dt="2024-07-02T10:37:59.427" v="458" actId="1035"/>
          <ac:spMkLst>
            <pc:docMk/>
            <pc:sldMk cId="0" sldId="272"/>
            <ac:spMk id="471" creationId="{00000000-0000-0000-0000-000000000000}"/>
          </ac:spMkLst>
        </pc:spChg>
        <pc:spChg chg="mod">
          <ac:chgData name="Myroslava Makhynia" userId="7bb0f5b9-dfee-454e-9f70-e4fa02f019ef" providerId="ADAL" clId="{8C4421D5-C1F5-4026-9528-B7E1039C8A2F}" dt="2024-07-02T10:37:25.359" v="445" actId="20577"/>
          <ac:spMkLst>
            <pc:docMk/>
            <pc:sldMk cId="0" sldId="272"/>
            <ac:spMk id="477" creationId="{00000000-0000-0000-0000-000000000000}"/>
          </ac:spMkLst>
        </pc:spChg>
        <pc:spChg chg="mod">
          <ac:chgData name="Myroslava Makhynia" userId="7bb0f5b9-dfee-454e-9f70-e4fa02f019ef" providerId="ADAL" clId="{8C4421D5-C1F5-4026-9528-B7E1039C8A2F}" dt="2024-07-02T10:37:29.585" v="446" actId="1076"/>
          <ac:spMkLst>
            <pc:docMk/>
            <pc:sldMk cId="0" sldId="272"/>
            <ac:spMk id="478" creationId="{00000000-0000-0000-0000-000000000000}"/>
          </ac:spMkLst>
        </pc:spChg>
        <pc:spChg chg="mod">
          <ac:chgData name="Myroslava Makhynia" userId="7bb0f5b9-dfee-454e-9f70-e4fa02f019ef" providerId="ADAL" clId="{8C4421D5-C1F5-4026-9528-B7E1039C8A2F}" dt="2024-07-02T10:37:51.890" v="452" actId="1076"/>
          <ac:spMkLst>
            <pc:docMk/>
            <pc:sldMk cId="0" sldId="272"/>
            <ac:spMk id="479" creationId="{00000000-0000-0000-0000-000000000000}"/>
          </ac:spMkLst>
        </pc:spChg>
        <pc:grpChg chg="mod">
          <ac:chgData name="Myroslava Makhynia" userId="7bb0f5b9-dfee-454e-9f70-e4fa02f019ef" providerId="ADAL" clId="{8C4421D5-C1F5-4026-9528-B7E1039C8A2F}" dt="2024-07-02T10:37:33.387" v="448" actId="14100"/>
          <ac:grpSpMkLst>
            <pc:docMk/>
            <pc:sldMk cId="0" sldId="272"/>
            <ac:grpSpMk id="472" creationId="{00000000-0000-0000-0000-000000000000}"/>
          </ac:grpSpMkLst>
        </pc:grpChg>
        <pc:cxnChg chg="mod">
          <ac:chgData name="Myroslava Makhynia" userId="7bb0f5b9-dfee-454e-9f70-e4fa02f019ef" providerId="ADAL" clId="{8C4421D5-C1F5-4026-9528-B7E1039C8A2F}" dt="2024-07-02T10:36:58.837" v="426" actId="1037"/>
          <ac:cxnSpMkLst>
            <pc:docMk/>
            <pc:sldMk cId="0" sldId="272"/>
            <ac:cxnSpMk id="469" creationId="{00000000-0000-0000-0000-000000000000}"/>
          </ac:cxnSpMkLst>
        </pc:cxnChg>
      </pc:sldChg>
      <pc:sldChg chg="addSp delSp modSp mod">
        <pc:chgData name="Myroslava Makhynia" userId="7bb0f5b9-dfee-454e-9f70-e4fa02f019ef" providerId="ADAL" clId="{8C4421D5-C1F5-4026-9528-B7E1039C8A2F}" dt="2024-07-02T10:39:43.803" v="476" actId="1076"/>
        <pc:sldMkLst>
          <pc:docMk/>
          <pc:sldMk cId="0" sldId="273"/>
        </pc:sldMkLst>
        <pc:spChg chg="add mod">
          <ac:chgData name="Myroslava Makhynia" userId="7bb0f5b9-dfee-454e-9f70-e4fa02f019ef" providerId="ADAL" clId="{8C4421D5-C1F5-4026-9528-B7E1039C8A2F}" dt="2024-07-02T10:39:37.391" v="474"/>
          <ac:spMkLst>
            <pc:docMk/>
            <pc:sldMk cId="0" sldId="273"/>
            <ac:spMk id="4" creationId="{39C6FC45-6A9E-CD3C-37B7-0257082D1578}"/>
          </ac:spMkLst>
        </pc:spChg>
        <pc:spChg chg="mod">
          <ac:chgData name="Myroslava Makhynia" userId="7bb0f5b9-dfee-454e-9f70-e4fa02f019ef" providerId="ADAL" clId="{8C4421D5-C1F5-4026-9528-B7E1039C8A2F}" dt="2024-07-02T10:38:15.297" v="469" actId="1076"/>
          <ac:spMkLst>
            <pc:docMk/>
            <pc:sldMk cId="0" sldId="273"/>
            <ac:spMk id="488" creationId="{00000000-0000-0000-0000-000000000000}"/>
          </ac:spMkLst>
        </pc:spChg>
        <pc:spChg chg="mod">
          <ac:chgData name="Myroslava Makhynia" userId="7bb0f5b9-dfee-454e-9f70-e4fa02f019ef" providerId="ADAL" clId="{8C4421D5-C1F5-4026-9528-B7E1039C8A2F}" dt="2024-07-02T10:38:15.297" v="469" actId="1076"/>
          <ac:spMkLst>
            <pc:docMk/>
            <pc:sldMk cId="0" sldId="273"/>
            <ac:spMk id="489" creationId="{00000000-0000-0000-0000-000000000000}"/>
          </ac:spMkLst>
        </pc:spChg>
        <pc:spChg chg="mod">
          <ac:chgData name="Myroslava Makhynia" userId="7bb0f5b9-dfee-454e-9f70-e4fa02f019ef" providerId="ADAL" clId="{8C4421D5-C1F5-4026-9528-B7E1039C8A2F}" dt="2024-07-02T10:39:43.803" v="476" actId="1076"/>
          <ac:spMkLst>
            <pc:docMk/>
            <pc:sldMk cId="0" sldId="273"/>
            <ac:spMk id="493" creationId="{00000000-0000-0000-0000-000000000000}"/>
          </ac:spMkLst>
        </pc:spChg>
        <pc:spChg chg="del">
          <ac:chgData name="Myroslava Makhynia" userId="7bb0f5b9-dfee-454e-9f70-e4fa02f019ef" providerId="ADAL" clId="{8C4421D5-C1F5-4026-9528-B7E1039C8A2F}" dt="2024-07-02T10:38:06.398" v="467" actId="478"/>
          <ac:spMkLst>
            <pc:docMk/>
            <pc:sldMk cId="0" sldId="273"/>
            <ac:spMk id="494" creationId="{00000000-0000-0000-0000-000000000000}"/>
          </ac:spMkLst>
        </pc:spChg>
        <pc:spChg chg="del">
          <ac:chgData name="Myroslava Makhynia" userId="7bb0f5b9-dfee-454e-9f70-e4fa02f019ef" providerId="ADAL" clId="{8C4421D5-C1F5-4026-9528-B7E1039C8A2F}" dt="2024-07-02T10:39:36.685" v="473" actId="478"/>
          <ac:spMkLst>
            <pc:docMk/>
            <pc:sldMk cId="0" sldId="273"/>
            <ac:spMk id="495" creationId="{00000000-0000-0000-0000-000000000000}"/>
          </ac:spMkLst>
        </pc:spChg>
        <pc:spChg chg="mod">
          <ac:chgData name="Myroslava Makhynia" userId="7bb0f5b9-dfee-454e-9f70-e4fa02f019ef" providerId="ADAL" clId="{8C4421D5-C1F5-4026-9528-B7E1039C8A2F}" dt="2024-07-02T10:38:11.142" v="468" actId="1076"/>
          <ac:spMkLst>
            <pc:docMk/>
            <pc:sldMk cId="0" sldId="273"/>
            <ac:spMk id="496" creationId="{00000000-0000-0000-0000-000000000000}"/>
          </ac:spMkLst>
        </pc:spChg>
        <pc:grpChg chg="mod">
          <ac:chgData name="Myroslava Makhynia" userId="7bb0f5b9-dfee-454e-9f70-e4fa02f019ef" providerId="ADAL" clId="{8C4421D5-C1F5-4026-9528-B7E1039C8A2F}" dt="2024-07-02T10:38:11.142" v="468" actId="1076"/>
          <ac:grpSpMkLst>
            <pc:docMk/>
            <pc:sldMk cId="0" sldId="273"/>
            <ac:grpSpMk id="490" creationId="{00000000-0000-0000-0000-000000000000}"/>
          </ac:grpSpMkLst>
        </pc:grpChg>
        <pc:picChg chg="add mod">
          <ac:chgData name="Myroslava Makhynia" userId="7bb0f5b9-dfee-454e-9f70-e4fa02f019ef" providerId="ADAL" clId="{8C4421D5-C1F5-4026-9528-B7E1039C8A2F}" dt="2024-07-02T10:38:45.714" v="472" actId="1076"/>
          <ac:picMkLst>
            <pc:docMk/>
            <pc:sldMk cId="0" sldId="273"/>
            <ac:picMk id="3" creationId="{9B22D92F-B02E-E2FB-49E5-98844C7D8B1B}"/>
          </ac:picMkLst>
        </pc:picChg>
        <pc:cxnChg chg="mod">
          <ac:chgData name="Myroslava Makhynia" userId="7bb0f5b9-dfee-454e-9f70-e4fa02f019ef" providerId="ADAL" clId="{8C4421D5-C1F5-4026-9528-B7E1039C8A2F}" dt="2024-07-02T10:39:40.454" v="475" actId="1076"/>
          <ac:cxnSpMkLst>
            <pc:docMk/>
            <pc:sldMk cId="0" sldId="273"/>
            <ac:cxnSpMk id="487"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648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544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26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026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18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15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46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391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908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65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48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5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836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e897d5bc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2e897d5bc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75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94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87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01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075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1792288" y="612775"/>
            <a:ext cx="5486400" cy="4114800"/>
          </a:xfrm>
          <a:prstGeom prst="rect">
            <a:avLst/>
          </a:prstGeom>
          <a:noFill/>
          <a:ln>
            <a:noFill/>
          </a:ln>
        </p:spPr>
      </p:sp>
      <p:sp>
        <p:nvSpPr>
          <p:cNvPr id="64" name="Google Shape;64;p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4.jpg"/><Relationship Id="rId7"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hyperlink" Target="https://www.youtube.com/watch?v=vkPlzmalvN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youtube.com/watch?v=XwGatEd2UJ0"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96074" y="668724"/>
            <a:ext cx="17695852" cy="8949552"/>
          </a:xfrm>
          <a:custGeom>
            <a:avLst/>
            <a:gdLst/>
            <a:ahLst/>
            <a:cxnLst/>
            <a:rect l="l" t="t" r="r" b="b"/>
            <a:pathLst>
              <a:path w="17695852" h="8949552">
                <a:moveTo>
                  <a:pt x="0" y="0"/>
                </a:moveTo>
                <a:lnTo>
                  <a:pt x="17695852" y="0"/>
                </a:lnTo>
                <a:lnTo>
                  <a:pt x="17695852" y="8949552"/>
                </a:lnTo>
                <a:lnTo>
                  <a:pt x="0" y="8949552"/>
                </a:lnTo>
                <a:lnTo>
                  <a:pt x="0" y="0"/>
                </a:lnTo>
                <a:close/>
              </a:path>
            </a:pathLst>
          </a:custGeom>
          <a:blipFill>
            <a:blip r:embed="rId2"/>
            <a:stretch>
              <a:fillRect l="-2147" t="-7023" r="-297" b="-6168"/>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9"/>
          <p:cNvGrpSpPr/>
          <p:nvPr/>
        </p:nvGrpSpPr>
        <p:grpSpPr>
          <a:xfrm>
            <a:off x="557983" y="1573474"/>
            <a:ext cx="6360667" cy="7194969"/>
            <a:chOff x="0" y="-38100"/>
            <a:chExt cx="1675237" cy="2443570"/>
          </a:xfrm>
          <a:solidFill>
            <a:schemeClr val="accent2"/>
          </a:solidFill>
        </p:grpSpPr>
        <p:sp>
          <p:nvSpPr>
            <p:cNvPr id="326" name="Google Shape;326;p9"/>
            <p:cNvSpPr/>
            <p:nvPr/>
          </p:nvSpPr>
          <p:spPr>
            <a:xfrm>
              <a:off x="0" y="0"/>
              <a:ext cx="1675237" cy="2405470"/>
            </a:xfrm>
            <a:custGeom>
              <a:avLst/>
              <a:gdLst/>
              <a:ahLst/>
              <a:cxnLst/>
              <a:rect l="l" t="t" r="r" b="b"/>
              <a:pathLst>
                <a:path w="1675237" h="2405470" extrusionOk="0">
                  <a:moveTo>
                    <a:pt x="0" y="0"/>
                  </a:moveTo>
                  <a:lnTo>
                    <a:pt x="1675237" y="0"/>
                  </a:lnTo>
                  <a:lnTo>
                    <a:pt x="1675237" y="2405470"/>
                  </a:lnTo>
                  <a:lnTo>
                    <a:pt x="0" y="2405470"/>
                  </a:lnTo>
                  <a:close/>
                </a:path>
              </a:pathLst>
            </a:custGeom>
            <a:grpFill/>
            <a:ln>
              <a:noFill/>
            </a:ln>
          </p:spPr>
        </p:sp>
        <p:sp>
          <p:nvSpPr>
            <p:cNvPr id="327" name="Google Shape;327;p9"/>
            <p:cNvSpPr txBox="1"/>
            <p:nvPr/>
          </p:nvSpPr>
          <p:spPr>
            <a:xfrm>
              <a:off x="0" y="-38100"/>
              <a:ext cx="1675237"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31" name="Google Shape;331;p9"/>
          <p:cNvCxnSpPr/>
          <p:nvPr/>
        </p:nvCxnSpPr>
        <p:spPr>
          <a:xfrm>
            <a:off x="712943" y="2620813"/>
            <a:ext cx="1310100" cy="0"/>
          </a:xfrm>
          <a:prstGeom prst="straightConnector1">
            <a:avLst/>
          </a:prstGeom>
          <a:noFill/>
          <a:ln w="95250" cap="flat" cmpd="sng">
            <a:solidFill>
              <a:srgbClr val="FFFFFF"/>
            </a:solidFill>
            <a:prstDash val="solid"/>
            <a:round/>
            <a:headEnd type="none" w="sm" len="sm"/>
            <a:tailEnd type="none" w="sm" len="sm"/>
          </a:ln>
        </p:spPr>
      </p:cxnSp>
      <p:sp>
        <p:nvSpPr>
          <p:cNvPr id="337" name="Google Shape;337;p9"/>
          <p:cNvSpPr/>
          <p:nvPr/>
        </p:nvSpPr>
        <p:spPr>
          <a:xfrm>
            <a:off x="665718" y="6084092"/>
            <a:ext cx="6097504" cy="2363528"/>
          </a:xfrm>
          <a:custGeom>
            <a:avLst/>
            <a:gdLst/>
            <a:ahLst/>
            <a:cxnLst/>
            <a:rect l="l" t="t" r="r" b="b"/>
            <a:pathLst>
              <a:path w="6097504" h="2363528" extrusionOk="0">
                <a:moveTo>
                  <a:pt x="0" y="0"/>
                </a:moveTo>
                <a:lnTo>
                  <a:pt x="6097504" y="0"/>
                </a:lnTo>
                <a:lnTo>
                  <a:pt x="6097504" y="2363528"/>
                </a:lnTo>
                <a:lnTo>
                  <a:pt x="0" y="2363528"/>
                </a:lnTo>
                <a:lnTo>
                  <a:pt x="0" y="0"/>
                </a:lnTo>
                <a:close/>
              </a:path>
            </a:pathLst>
          </a:custGeom>
          <a:blipFill rotWithShape="1">
            <a:blip r:embed="rId3">
              <a:alphaModFix/>
            </a:blip>
            <a:stretch>
              <a:fillRect/>
            </a:stretch>
          </a:blipFill>
          <a:ln>
            <a:noFill/>
          </a:ln>
        </p:spPr>
      </p:sp>
      <p:grpSp>
        <p:nvGrpSpPr>
          <p:cNvPr id="338" name="Google Shape;338;p9"/>
          <p:cNvGrpSpPr/>
          <p:nvPr/>
        </p:nvGrpSpPr>
        <p:grpSpPr>
          <a:xfrm>
            <a:off x="7389373" y="1542250"/>
            <a:ext cx="6360667" cy="7226193"/>
            <a:chOff x="0" y="-42401"/>
            <a:chExt cx="1675237" cy="2447871"/>
          </a:xfrm>
          <a:solidFill>
            <a:schemeClr val="accent2"/>
          </a:solidFill>
        </p:grpSpPr>
        <p:sp>
          <p:nvSpPr>
            <p:cNvPr id="339" name="Google Shape;339;p9"/>
            <p:cNvSpPr/>
            <p:nvPr/>
          </p:nvSpPr>
          <p:spPr>
            <a:xfrm>
              <a:off x="0" y="0"/>
              <a:ext cx="1675237" cy="2405470"/>
            </a:xfrm>
            <a:custGeom>
              <a:avLst/>
              <a:gdLst/>
              <a:ahLst/>
              <a:cxnLst/>
              <a:rect l="l" t="t" r="r" b="b"/>
              <a:pathLst>
                <a:path w="1675237" h="2405470" extrusionOk="0">
                  <a:moveTo>
                    <a:pt x="0" y="0"/>
                  </a:moveTo>
                  <a:lnTo>
                    <a:pt x="1675237" y="0"/>
                  </a:lnTo>
                  <a:lnTo>
                    <a:pt x="1675237" y="2405470"/>
                  </a:lnTo>
                  <a:lnTo>
                    <a:pt x="0" y="2405470"/>
                  </a:lnTo>
                  <a:close/>
                </a:path>
              </a:pathLst>
            </a:custGeom>
            <a:grpFill/>
            <a:ln>
              <a:noFill/>
            </a:ln>
          </p:spPr>
        </p:sp>
        <p:sp>
          <p:nvSpPr>
            <p:cNvPr id="340" name="Google Shape;340;p9"/>
            <p:cNvSpPr txBox="1"/>
            <p:nvPr/>
          </p:nvSpPr>
          <p:spPr>
            <a:xfrm>
              <a:off x="0" y="-42401"/>
              <a:ext cx="1675237" cy="244357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41" name="Google Shape;341;p9"/>
          <p:cNvCxnSpPr/>
          <p:nvPr/>
        </p:nvCxnSpPr>
        <p:spPr>
          <a:xfrm>
            <a:off x="7619878" y="2685694"/>
            <a:ext cx="1310100" cy="0"/>
          </a:xfrm>
          <a:prstGeom prst="straightConnector1">
            <a:avLst/>
          </a:prstGeom>
          <a:noFill/>
          <a:ln w="95250" cap="flat" cmpd="sng">
            <a:solidFill>
              <a:srgbClr val="FFFFFF"/>
            </a:solidFill>
            <a:prstDash val="solid"/>
            <a:round/>
            <a:headEnd type="none" w="sm" len="sm"/>
            <a:tailEnd type="none" w="sm" len="sm"/>
          </a:ln>
        </p:spPr>
      </p:cxnSp>
      <p:sp>
        <p:nvSpPr>
          <p:cNvPr id="342" name="Google Shape;342;p9"/>
          <p:cNvSpPr/>
          <p:nvPr/>
        </p:nvSpPr>
        <p:spPr>
          <a:xfrm>
            <a:off x="7455163" y="6097977"/>
            <a:ext cx="6229085" cy="2263777"/>
          </a:xfrm>
          <a:custGeom>
            <a:avLst/>
            <a:gdLst/>
            <a:ahLst/>
            <a:cxnLst/>
            <a:rect l="l" t="t" r="r" b="b"/>
            <a:pathLst>
              <a:path w="6229085" h="2263777" extrusionOk="0">
                <a:moveTo>
                  <a:pt x="0" y="0"/>
                </a:moveTo>
                <a:lnTo>
                  <a:pt x="6229085" y="0"/>
                </a:lnTo>
                <a:lnTo>
                  <a:pt x="6229085" y="2263777"/>
                </a:lnTo>
                <a:lnTo>
                  <a:pt x="0" y="2263777"/>
                </a:lnTo>
                <a:lnTo>
                  <a:pt x="0" y="0"/>
                </a:lnTo>
                <a:close/>
              </a:path>
            </a:pathLst>
          </a:custGeom>
          <a:blipFill rotWithShape="1">
            <a:blip r:embed="rId4">
              <a:alphaModFix/>
            </a:blip>
            <a:stretch>
              <a:fillRect/>
            </a:stretch>
          </a:blipFill>
          <a:ln>
            <a:noFill/>
          </a:ln>
        </p:spPr>
      </p:sp>
      <p:grpSp>
        <p:nvGrpSpPr>
          <p:cNvPr id="347" name="Google Shape;347;p9"/>
          <p:cNvGrpSpPr/>
          <p:nvPr/>
        </p:nvGrpSpPr>
        <p:grpSpPr>
          <a:xfrm>
            <a:off x="14078966" y="1573474"/>
            <a:ext cx="4209034" cy="7182272"/>
            <a:chOff x="0" y="-38100"/>
            <a:chExt cx="1108552" cy="2146911"/>
          </a:xfrm>
          <a:solidFill>
            <a:schemeClr val="accent2"/>
          </a:solidFill>
        </p:grpSpPr>
        <p:sp>
          <p:nvSpPr>
            <p:cNvPr id="348" name="Google Shape;348;p9"/>
            <p:cNvSpPr/>
            <p:nvPr/>
          </p:nvSpPr>
          <p:spPr>
            <a:xfrm>
              <a:off x="0" y="0"/>
              <a:ext cx="1108552" cy="2108811"/>
            </a:xfrm>
            <a:custGeom>
              <a:avLst/>
              <a:gdLst/>
              <a:ahLst/>
              <a:cxnLst/>
              <a:rect l="l" t="t" r="r" b="b"/>
              <a:pathLst>
                <a:path w="1108552" h="2108811" extrusionOk="0">
                  <a:moveTo>
                    <a:pt x="0" y="0"/>
                  </a:moveTo>
                  <a:lnTo>
                    <a:pt x="1108552" y="0"/>
                  </a:lnTo>
                  <a:lnTo>
                    <a:pt x="1108552" y="2108811"/>
                  </a:lnTo>
                  <a:lnTo>
                    <a:pt x="0" y="2108811"/>
                  </a:lnTo>
                  <a:close/>
                </a:path>
              </a:pathLst>
            </a:custGeom>
            <a:grpFill/>
            <a:ln>
              <a:noFill/>
            </a:ln>
          </p:spPr>
        </p:sp>
        <p:sp>
          <p:nvSpPr>
            <p:cNvPr id="349" name="Google Shape;349;p9"/>
            <p:cNvSpPr txBox="1"/>
            <p:nvPr/>
          </p:nvSpPr>
          <p:spPr>
            <a:xfrm>
              <a:off x="0" y="-38100"/>
              <a:ext cx="1108552" cy="2146911"/>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1" name="Google Shape;351;p9"/>
          <p:cNvSpPr/>
          <p:nvPr/>
        </p:nvSpPr>
        <p:spPr>
          <a:xfrm>
            <a:off x="16322276" y="8237812"/>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08BC8A6F-BCC4-7EFF-4C41-691847CABA5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3" name="Freeform 46">
            <a:extLst>
              <a:ext uri="{FF2B5EF4-FFF2-40B4-BE49-F238E27FC236}">
                <a16:creationId xmlns:a16="http://schemas.microsoft.com/office/drawing/2014/main" id="{2BCBDAC5-1187-F387-835D-98FD5BF7E91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4" name="Google Shape;343;p9">
            <a:extLst>
              <a:ext uri="{FF2B5EF4-FFF2-40B4-BE49-F238E27FC236}">
                <a16:creationId xmlns:a16="http://schemas.microsoft.com/office/drawing/2014/main" id="{93019D29-A659-F9FB-EC72-FA1726808C06}"/>
              </a:ext>
            </a:extLst>
          </p:cNvPr>
          <p:cNvSpPr txBox="1"/>
          <p:nvPr/>
        </p:nvSpPr>
        <p:spPr>
          <a:xfrm>
            <a:off x="888249" y="1613892"/>
            <a:ext cx="5834340"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err="1">
                <a:solidFill>
                  <a:schemeClr val="bg1"/>
                </a:solidFill>
                <a:latin typeface="Poppins"/>
                <a:ea typeface="Poppins"/>
                <a:cs typeface="Poppins"/>
                <a:sym typeface="Poppins"/>
              </a:rPr>
              <a:t>Positiver</a:t>
            </a:r>
            <a:r>
              <a:rPr lang="en-US" sz="4499" b="1" i="0" u="none" strike="noStrike" cap="none" dirty="0">
                <a:solidFill>
                  <a:schemeClr val="bg1"/>
                </a:solidFill>
                <a:latin typeface="Poppins"/>
                <a:ea typeface="Poppins"/>
                <a:cs typeface="Poppins"/>
                <a:sym typeface="Poppins"/>
              </a:rPr>
              <a:t> </a:t>
            </a:r>
            <a:r>
              <a:rPr lang="en-US" sz="4499" b="1" i="0" u="none" strike="noStrike" cap="none" dirty="0" err="1">
                <a:solidFill>
                  <a:schemeClr val="bg1"/>
                </a:solidFill>
                <a:latin typeface="Poppins"/>
                <a:ea typeface="Poppins"/>
                <a:cs typeface="Poppins"/>
                <a:sym typeface="Poppins"/>
              </a:rPr>
              <a:t>Nullfehler</a:t>
            </a:r>
            <a:endParaRPr dirty="0">
              <a:solidFill>
                <a:schemeClr val="bg1"/>
              </a:solidFill>
            </a:endParaRPr>
          </a:p>
        </p:txBody>
      </p:sp>
      <p:sp>
        <p:nvSpPr>
          <p:cNvPr id="5" name="Google Shape;344;p9">
            <a:extLst>
              <a:ext uri="{FF2B5EF4-FFF2-40B4-BE49-F238E27FC236}">
                <a16:creationId xmlns:a16="http://schemas.microsoft.com/office/drawing/2014/main" id="{86E66E43-B0BD-A38B-BEE1-46F34DAED1F8}"/>
              </a:ext>
            </a:extLst>
          </p:cNvPr>
          <p:cNvSpPr txBox="1"/>
          <p:nvPr/>
        </p:nvSpPr>
        <p:spPr>
          <a:xfrm>
            <a:off x="655903" y="3120487"/>
            <a:ext cx="6028303" cy="1723549"/>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Der Messwert ist positiv und weicht vom tatsächlichen Wert von 0,00 mm ab. Wenn der Messwert z.B. 0,06 mm beträgt, dann ist der Nullfehler +0,06 mm.</a:t>
            </a:r>
            <a:endParaRPr sz="2000" dirty="0">
              <a:solidFill>
                <a:schemeClr val="bg1"/>
              </a:solidFill>
              <a:latin typeface="Poppins" panose="00000500000000000000" pitchFamily="2" charset="-18"/>
              <a:cs typeface="Poppins" panose="00000500000000000000" pitchFamily="2" charset="-18"/>
            </a:endParaRPr>
          </a:p>
        </p:txBody>
      </p:sp>
      <p:sp>
        <p:nvSpPr>
          <p:cNvPr id="6" name="Google Shape;345;p9">
            <a:extLst>
              <a:ext uri="{FF2B5EF4-FFF2-40B4-BE49-F238E27FC236}">
                <a16:creationId xmlns:a16="http://schemas.microsoft.com/office/drawing/2014/main" id="{CD2430C6-D7C0-1465-B077-184F2EFAD447}"/>
              </a:ext>
            </a:extLst>
          </p:cNvPr>
          <p:cNvSpPr txBox="1"/>
          <p:nvPr/>
        </p:nvSpPr>
        <p:spPr>
          <a:xfrm>
            <a:off x="7652535" y="1612977"/>
            <a:ext cx="6114557"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dirty="0" err="1">
                <a:solidFill>
                  <a:schemeClr val="bg1"/>
                </a:solidFill>
                <a:latin typeface="Poppins"/>
                <a:ea typeface="Poppins"/>
                <a:cs typeface="Poppins"/>
                <a:sym typeface="Poppins"/>
              </a:rPr>
              <a:t>Negativer</a:t>
            </a:r>
            <a:r>
              <a:rPr lang="en-US" sz="4499" b="1" i="0" u="none" strike="noStrike" cap="none" dirty="0">
                <a:solidFill>
                  <a:schemeClr val="bg1"/>
                </a:solidFill>
                <a:latin typeface="Poppins"/>
                <a:ea typeface="Poppins"/>
                <a:cs typeface="Poppins"/>
                <a:sym typeface="Poppins"/>
              </a:rPr>
              <a:t> </a:t>
            </a:r>
            <a:r>
              <a:rPr lang="en-US" sz="4499" b="1" i="0" u="none" strike="noStrike" cap="none" dirty="0" err="1">
                <a:solidFill>
                  <a:schemeClr val="bg1"/>
                </a:solidFill>
                <a:latin typeface="Poppins"/>
                <a:ea typeface="Poppins"/>
                <a:cs typeface="Poppins"/>
                <a:sym typeface="Poppins"/>
              </a:rPr>
              <a:t>Nullfehler</a:t>
            </a:r>
            <a:endParaRPr dirty="0">
              <a:solidFill>
                <a:schemeClr val="bg1"/>
              </a:solidFill>
            </a:endParaRPr>
          </a:p>
        </p:txBody>
      </p:sp>
      <p:sp>
        <p:nvSpPr>
          <p:cNvPr id="7" name="Google Shape;346;p9">
            <a:extLst>
              <a:ext uri="{FF2B5EF4-FFF2-40B4-BE49-F238E27FC236}">
                <a16:creationId xmlns:a16="http://schemas.microsoft.com/office/drawing/2014/main" id="{50D899A5-BFF6-3A0E-4C84-1055E1207CBA}"/>
              </a:ext>
            </a:extLst>
          </p:cNvPr>
          <p:cNvSpPr txBox="1"/>
          <p:nvPr/>
        </p:nvSpPr>
        <p:spPr>
          <a:xfrm>
            <a:off x="7735406" y="3145334"/>
            <a:ext cx="5668597" cy="1723549"/>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Der Messwert ist negativ und weicht vom tatsächlichen Wert von 0,00 mm ab. Wenn der Messwert z.B. -0,06 mm beträgt, dann ist der Nullfehler -0,06 mm.</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353;p9">
            <a:extLst>
              <a:ext uri="{FF2B5EF4-FFF2-40B4-BE49-F238E27FC236}">
                <a16:creationId xmlns:a16="http://schemas.microsoft.com/office/drawing/2014/main" id="{0ACE4EBF-EBB1-97D9-F7A2-2829A9851EB8}"/>
              </a:ext>
            </a:extLst>
          </p:cNvPr>
          <p:cNvSpPr txBox="1"/>
          <p:nvPr/>
        </p:nvSpPr>
        <p:spPr>
          <a:xfrm>
            <a:off x="14225922" y="1922265"/>
            <a:ext cx="3931448" cy="1292662"/>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Beim Messschieber berechnet sich der Nullpunktfehler nach der Formel:</a:t>
            </a:r>
            <a:endParaRPr sz="2000" dirty="0">
              <a:solidFill>
                <a:schemeClr val="bg1"/>
              </a:solidFill>
              <a:latin typeface="Poppins" panose="00000500000000000000" pitchFamily="2" charset="-18"/>
              <a:cs typeface="Poppins" panose="00000500000000000000" pitchFamily="2" charset="-18"/>
            </a:endParaRPr>
          </a:p>
        </p:txBody>
      </p:sp>
      <p:sp>
        <p:nvSpPr>
          <p:cNvPr id="9" name="Google Shape;354;p9">
            <a:extLst>
              <a:ext uri="{FF2B5EF4-FFF2-40B4-BE49-F238E27FC236}">
                <a16:creationId xmlns:a16="http://schemas.microsoft.com/office/drawing/2014/main" id="{2C7120E0-E988-78D9-7CB1-1BC6B6367F55}"/>
              </a:ext>
            </a:extLst>
          </p:cNvPr>
          <p:cNvSpPr txBox="1"/>
          <p:nvPr/>
        </p:nvSpPr>
        <p:spPr>
          <a:xfrm>
            <a:off x="14061913" y="3440850"/>
            <a:ext cx="4226087" cy="861774"/>
          </a:xfrm>
          <a:prstGeom prst="rect">
            <a:avLst/>
          </a:prstGeom>
          <a:noFill/>
          <a:ln>
            <a:noFill/>
          </a:ln>
        </p:spPr>
        <p:txBody>
          <a:bodyPr spcFirstLastPara="1" wrap="square" lIns="0" tIns="0" rIns="0" bIns="0" anchor="t" anchorCtr="0">
            <a:spAutoFit/>
          </a:bodyPr>
          <a:lstStyle/>
          <a:p>
            <a:pPr marL="0" marR="0" lvl="0" indent="0" algn="ctr" rtl="0">
              <a:lnSpc>
                <a:spcPct val="139962"/>
              </a:lnSpc>
              <a:spcBef>
                <a:spcPts val="0"/>
              </a:spcBef>
              <a:spcAft>
                <a:spcPts val="0"/>
              </a:spcAft>
              <a:buNone/>
            </a:pPr>
            <a:r>
              <a:rPr lang="en-US" sz="2000" b="1" i="0" u="none" strike="noStrike" cap="none" dirty="0" err="1">
                <a:solidFill>
                  <a:schemeClr val="bg1"/>
                </a:solidFill>
                <a:latin typeface="Poppins" panose="00000500000000000000" pitchFamily="2" charset="-18"/>
                <a:ea typeface="Poppins"/>
                <a:cs typeface="Poppins" panose="00000500000000000000" pitchFamily="2" charset="-18"/>
                <a:sym typeface="Poppins"/>
              </a:rPr>
              <a:t>Tatsächlicher</a:t>
            </a:r>
            <a:r>
              <a:rPr lang="en-US" sz="2000" b="1" i="0" u="none" strike="noStrike" cap="none" dirty="0">
                <a:solidFill>
                  <a:schemeClr val="bg1"/>
                </a:solidFill>
                <a:latin typeface="Poppins" panose="00000500000000000000" pitchFamily="2" charset="-18"/>
                <a:ea typeface="Poppins"/>
                <a:cs typeface="Poppins" panose="00000500000000000000" pitchFamily="2" charset="-18"/>
                <a:sym typeface="Poppins"/>
              </a:rPr>
              <a:t> </a:t>
            </a:r>
            <a:r>
              <a:rPr lang="en-US" sz="2000" b="1" i="0" u="none" strike="noStrike" cap="none" dirty="0" err="1">
                <a:solidFill>
                  <a:schemeClr val="bg1"/>
                </a:solidFill>
                <a:latin typeface="Poppins" panose="00000500000000000000" pitchFamily="2" charset="-18"/>
                <a:ea typeface="Poppins"/>
                <a:cs typeface="Poppins" panose="00000500000000000000" pitchFamily="2" charset="-18"/>
                <a:sym typeface="Poppins"/>
              </a:rPr>
              <a:t>Messwert</a:t>
            </a:r>
            <a:r>
              <a:rPr lang="en-US" sz="2000" b="1" i="0" u="none" strike="noStrike" cap="none" dirty="0">
                <a:solidFill>
                  <a:schemeClr val="bg1"/>
                </a:solidFill>
                <a:latin typeface="Poppins" panose="00000500000000000000" pitchFamily="2" charset="-18"/>
                <a:ea typeface="Poppins"/>
                <a:cs typeface="Poppins" panose="00000500000000000000" pitchFamily="2" charset="-18"/>
                <a:sym typeface="Poppins"/>
              </a:rPr>
              <a:t> = </a:t>
            </a:r>
            <a:r>
              <a:rPr lang="en-US" sz="2000" b="1" i="0" u="none" strike="noStrike" cap="none" dirty="0" err="1">
                <a:solidFill>
                  <a:schemeClr val="bg1"/>
                </a:solidFill>
                <a:latin typeface="Poppins" panose="00000500000000000000" pitchFamily="2" charset="-18"/>
                <a:ea typeface="Poppins"/>
                <a:cs typeface="Poppins" panose="00000500000000000000" pitchFamily="2" charset="-18"/>
                <a:sym typeface="Poppins"/>
              </a:rPr>
              <a:t>Hauptskala</a:t>
            </a:r>
            <a:r>
              <a:rPr lang="en-US" sz="2000" b="1" i="0" u="none" strike="noStrike" cap="none" dirty="0">
                <a:solidFill>
                  <a:schemeClr val="bg1"/>
                </a:solidFill>
                <a:latin typeface="Poppins" panose="00000500000000000000" pitchFamily="2" charset="-18"/>
                <a:ea typeface="Poppins"/>
                <a:cs typeface="Poppins" panose="00000500000000000000" pitchFamily="2" charset="-18"/>
                <a:sym typeface="Poppins"/>
              </a:rPr>
              <a:t> + </a:t>
            </a:r>
            <a:r>
              <a:rPr lang="en-US" sz="2000" b="1" i="0" u="none" strike="noStrike" cap="none" dirty="0" err="1">
                <a:solidFill>
                  <a:schemeClr val="bg1"/>
                </a:solidFill>
                <a:latin typeface="Poppins" panose="00000500000000000000" pitchFamily="2" charset="-18"/>
                <a:ea typeface="Poppins"/>
                <a:cs typeface="Poppins" panose="00000500000000000000" pitchFamily="2" charset="-18"/>
                <a:sym typeface="Poppins"/>
              </a:rPr>
              <a:t>Noniusskala</a:t>
            </a:r>
            <a:endParaRPr sz="2000" dirty="0">
              <a:solidFill>
                <a:schemeClr val="bg1"/>
              </a:solidFill>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C24B5DEF-1D54-1F07-F072-22184946BE9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11" name="Obrázok 10">
            <a:extLst>
              <a:ext uri="{FF2B5EF4-FFF2-40B4-BE49-F238E27FC236}">
                <a16:creationId xmlns:a16="http://schemas.microsoft.com/office/drawing/2014/main" id="{1D307328-DE76-2CA4-76A6-BD3E75274C39}"/>
              </a:ext>
            </a:extLst>
          </p:cNvPr>
          <p:cNvPicPr>
            <a:picLocks noChangeAspect="1"/>
          </p:cNvPicPr>
          <p:nvPr/>
        </p:nvPicPr>
        <p:blipFill>
          <a:blip r:embed="rId7"/>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AC6037E8-32AE-99F6-A16C-67C597B178EE}"/>
              </a:ext>
            </a:extLst>
          </p:cNvPr>
          <p:cNvPicPr>
            <a:picLocks noChangeAspect="1"/>
          </p:cNvPicPr>
          <p:nvPr/>
        </p:nvPicPr>
        <p:blipFill>
          <a:blip r:embed="rId8"/>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77589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2" name="Google Shape;362;p10"/>
          <p:cNvSpPr txBox="1"/>
          <p:nvPr/>
        </p:nvSpPr>
        <p:spPr>
          <a:xfrm>
            <a:off x="811006" y="509357"/>
            <a:ext cx="10929237"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500" b="1" i="0" u="none" strike="noStrike" cap="none">
                <a:solidFill>
                  <a:srgbClr val="000000"/>
                </a:solidFill>
                <a:latin typeface="Poppins"/>
                <a:ea typeface="Poppins"/>
                <a:cs typeface="Poppins"/>
                <a:sym typeface="Poppins"/>
              </a:rPr>
              <a:t>Häufige Fehler beim Ablesen von Messschiebermessungen</a:t>
            </a:r>
          </a:p>
        </p:txBody>
      </p:sp>
      <p:sp>
        <p:nvSpPr>
          <p:cNvPr id="2" name="Freeform 21">
            <a:extLst>
              <a:ext uri="{FF2B5EF4-FFF2-40B4-BE49-F238E27FC236}">
                <a16:creationId xmlns:a16="http://schemas.microsoft.com/office/drawing/2014/main" id="{D7860C3C-F7B9-A5B3-B2D5-A1EA97303A6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38BC56F-E937-F433-4CD9-E1FAEC8005E9}"/>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graphicFrame>
        <p:nvGraphicFramePr>
          <p:cNvPr id="4" name="Google Shape;359;p10">
            <a:extLst>
              <a:ext uri="{FF2B5EF4-FFF2-40B4-BE49-F238E27FC236}">
                <a16:creationId xmlns:a16="http://schemas.microsoft.com/office/drawing/2014/main" id="{77EDA02D-C95B-9ABD-C4A5-7E325A1BBD1B}"/>
              </a:ext>
            </a:extLst>
          </p:cNvPr>
          <p:cNvGraphicFramePr/>
          <p:nvPr>
            <p:extLst>
              <p:ext uri="{D42A27DB-BD31-4B8C-83A1-F6EECF244321}">
                <p14:modId xmlns:p14="http://schemas.microsoft.com/office/powerpoint/2010/main" val="3248242083"/>
              </p:ext>
            </p:extLst>
          </p:nvPr>
        </p:nvGraphicFramePr>
        <p:xfrm>
          <a:off x="811006" y="2231132"/>
          <a:ext cx="16448275" cy="5851693"/>
        </p:xfrm>
        <a:graphic>
          <a:graphicData uri="http://schemas.openxmlformats.org/drawingml/2006/table">
            <a:tbl>
              <a:tblPr>
                <a:noFill/>
                <a:tableStyleId>{0C889F52-6B20-470F-8575-D5A95C889626}</a:tableStyleId>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893613">
                <a:tc>
                  <a:txBody>
                    <a:bodyPr/>
                    <a:lstStyle/>
                    <a:p>
                      <a:pPr marL="0" marR="0" lvl="0" indent="0" algn="ctr" rtl="0">
                        <a:lnSpc>
                          <a:spcPct val="140016"/>
                        </a:lnSpc>
                        <a:spcBef>
                          <a:spcPts val="0"/>
                        </a:spcBef>
                        <a:spcAft>
                          <a:spcPts val="0"/>
                        </a:spcAft>
                        <a:buNone/>
                      </a:pPr>
                      <a:r>
                        <a:rPr lang="en-US" sz="2000" b="1" u="none" strike="noStrike" cap="none" dirty="0" err="1">
                          <a:solidFill>
                            <a:srgbClr val="000000"/>
                          </a:solidFill>
                          <a:latin typeface="Poppins" panose="00000500000000000000" pitchFamily="2" charset="-18"/>
                          <a:ea typeface="Open Sans"/>
                          <a:cs typeface="Poppins" panose="00000500000000000000" pitchFamily="2" charset="-18"/>
                          <a:sym typeface="Open Sans"/>
                        </a:rPr>
                        <a:t>Fehlausrichtung</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Parallaxenfehler</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Fehlinterpretation</a:t>
                      </a:r>
                      <a:r>
                        <a:rPr lang="sk-SK" sz="2000" b="1" u="none" strike="noStrike" cap="none" dirty="0">
                          <a:latin typeface="Poppins" panose="00000500000000000000" pitchFamily="2" charset="-18"/>
                          <a:cs typeface="Poppins" panose="00000500000000000000" pitchFamily="2" charset="-18"/>
                        </a:rPr>
                        <a:t> des </a:t>
                      </a:r>
                      <a:r>
                        <a:rPr lang="sk-SK" sz="2000" b="1" u="none" strike="noStrike" cap="none" dirty="0" err="1">
                          <a:latin typeface="Poppins" panose="00000500000000000000" pitchFamily="2" charset="-18"/>
                          <a:cs typeface="Poppins" panose="00000500000000000000" pitchFamily="2" charset="-18"/>
                        </a:rPr>
                        <a:t>Dezimalpunkts</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1450582">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Fehler: Falsche Ausrichtung des Nullpunkts (0) der </a:t>
                      </a:r>
                      <a:r>
                        <a:rPr lang="de-DE" sz="2000" u="none" strike="noStrike" cap="none" dirty="0" err="1">
                          <a:solidFill>
                            <a:schemeClr val="bg1"/>
                          </a:solidFill>
                          <a:latin typeface="Poppins" panose="00000500000000000000" pitchFamily="2" charset="-18"/>
                          <a:cs typeface="Poppins" panose="00000500000000000000" pitchFamily="2" charset="-18"/>
                        </a:rPr>
                        <a:t>Noniusskala</a:t>
                      </a:r>
                      <a:r>
                        <a:rPr lang="de-DE" sz="2000" u="none" strike="noStrike" cap="none" dirty="0">
                          <a:solidFill>
                            <a:schemeClr val="bg1"/>
                          </a:solidFill>
                          <a:latin typeface="Poppins" panose="00000500000000000000" pitchFamily="2" charset="-18"/>
                          <a:cs typeface="Poppins" panose="00000500000000000000" pitchFamily="2" charset="-18"/>
                        </a:rPr>
                        <a:t> auf die Hauptskala.</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Fehler: Ablesen der Messung aus einem Winkel, wodurch ein Parallaxenfehler entsteht.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Fehler: Fehlinterpretation des Dezimalpunkts auf der </a:t>
                      </a:r>
                      <a:r>
                        <a:rPr lang="de-DE" sz="2000" u="none" strike="noStrike" cap="none" dirty="0" err="1">
                          <a:solidFill>
                            <a:schemeClr val="bg1"/>
                          </a:solidFill>
                          <a:latin typeface="Poppins" panose="00000500000000000000" pitchFamily="2" charset="-18"/>
                          <a:cs typeface="Poppins" panose="00000500000000000000" pitchFamily="2" charset="-18"/>
                        </a:rPr>
                        <a:t>Noniusskala</a:t>
                      </a:r>
                      <a:r>
                        <a:rPr lang="de-DE" sz="2000" u="none" strike="noStrike" cap="none" dirty="0">
                          <a:solidFill>
                            <a:schemeClr val="bg1"/>
                          </a:solidFill>
                          <a:latin typeface="Poppins" panose="00000500000000000000" pitchFamily="2" charset="-18"/>
                          <a:cs typeface="Poppins" panose="00000500000000000000" pitchFamily="2" charset="-18"/>
                        </a:rPr>
                        <a:t>, was zu Fehlern bei der aufgezeichneten Messung führt.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2592916">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Fehlerbehebung: Überprüfen Sie die Ausrichtung noch einmal, bevor Sie Messungen aufzeichnen. Stellen Sie sicher, dass der Nullpunkt genau mit der Hauptskala übereinstimmt.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Fehlerbehebung: Schauen Sie direkt von oben auf die </a:t>
                      </a:r>
                      <a:r>
                        <a:rPr lang="de-DE" sz="2000" u="none" strike="noStrike" cap="none" dirty="0" err="1">
                          <a:solidFill>
                            <a:schemeClr val="bg1"/>
                          </a:solidFill>
                          <a:latin typeface="Poppins" panose="00000500000000000000" pitchFamily="2" charset="-18"/>
                          <a:cs typeface="Poppins" panose="00000500000000000000" pitchFamily="2" charset="-18"/>
                        </a:rPr>
                        <a:t>Noniusskala</a:t>
                      </a:r>
                      <a:r>
                        <a:rPr lang="de-DE" sz="2000" u="none" strike="noStrike" cap="none" dirty="0">
                          <a:solidFill>
                            <a:schemeClr val="bg1"/>
                          </a:solidFill>
                          <a:latin typeface="Poppins" panose="00000500000000000000" pitchFamily="2" charset="-18"/>
                          <a:cs typeface="Poppins" panose="00000500000000000000" pitchFamily="2" charset="-18"/>
                        </a:rPr>
                        <a:t> und die Hauptskala, um Parallaxenfehler zu vermeiden. Stellen Sie sicher, dass Ihre Sichtlinie senkrecht zum Messschieber steht.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chemeClr val="bg1"/>
                          </a:solidFill>
                          <a:latin typeface="Poppins" panose="00000500000000000000" pitchFamily="2" charset="-18"/>
                          <a:cs typeface="Poppins" panose="00000500000000000000" pitchFamily="2" charset="-18"/>
                        </a:rPr>
                        <a:t>Fehlerbehebung: Achten Sie genau auf die Position des Dezimalpunkts auf der </a:t>
                      </a:r>
                      <a:r>
                        <a:rPr lang="de-DE" sz="2000" u="none" strike="noStrike" cap="none" dirty="0" err="1">
                          <a:solidFill>
                            <a:schemeClr val="bg1"/>
                          </a:solidFill>
                          <a:latin typeface="Poppins" panose="00000500000000000000" pitchFamily="2" charset="-18"/>
                          <a:cs typeface="Poppins" panose="00000500000000000000" pitchFamily="2" charset="-18"/>
                        </a:rPr>
                        <a:t>Noniusskala</a:t>
                      </a:r>
                      <a:r>
                        <a:rPr lang="de-DE" sz="2000" u="none" strike="noStrike" cap="none" dirty="0">
                          <a:solidFill>
                            <a:schemeClr val="bg1"/>
                          </a:solidFill>
                          <a:latin typeface="Poppins" panose="00000500000000000000" pitchFamily="2" charset="-18"/>
                          <a:cs typeface="Poppins" panose="00000500000000000000" pitchFamily="2" charset="-18"/>
                        </a:rPr>
                        <a:t>. Achten Sie darauf, ob er mit einem Hauptskalenabschnitt übereinstimmt oder zwischen zwei Abschnitten liegt.</a:t>
                      </a:r>
                      <a:endParaRPr sz="2000" u="none" strike="noStrike" cap="none" dirty="0">
                        <a:solidFill>
                          <a:schemeClr val="bg1"/>
                        </a:solidFill>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bl>
          </a:graphicData>
        </a:graphic>
      </p:graphicFrame>
      <p:sp>
        <p:nvSpPr>
          <p:cNvPr id="5" name="Freeform 21">
            <a:extLst>
              <a:ext uri="{FF2B5EF4-FFF2-40B4-BE49-F238E27FC236}">
                <a16:creationId xmlns:a16="http://schemas.microsoft.com/office/drawing/2014/main" id="{BE7BD5E0-937A-DBCD-7C00-DBC4A1D0D20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6" name="Obrázok 5">
            <a:extLst>
              <a:ext uri="{FF2B5EF4-FFF2-40B4-BE49-F238E27FC236}">
                <a16:creationId xmlns:a16="http://schemas.microsoft.com/office/drawing/2014/main" id="{DE83E922-31E9-CD47-AD7F-B2325210D570}"/>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7" name="Obrázok 6">
            <a:extLst>
              <a:ext uri="{FF2B5EF4-FFF2-40B4-BE49-F238E27FC236}">
                <a16:creationId xmlns:a16="http://schemas.microsoft.com/office/drawing/2014/main" id="{640C2B59-7EA4-DC09-3BD1-323E9B3858C2}"/>
              </a:ext>
            </a:extLst>
          </p:cNvPr>
          <p:cNvPicPr>
            <a:picLocks noChangeAspect="1"/>
          </p:cNvPicPr>
          <p:nvPr/>
        </p:nvPicPr>
        <p:blipFill>
          <a:blip r:embed="rId6"/>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196236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5" name="Freeform 21">
            <a:extLst>
              <a:ext uri="{FF2B5EF4-FFF2-40B4-BE49-F238E27FC236}">
                <a16:creationId xmlns:a16="http://schemas.microsoft.com/office/drawing/2014/main" id="{38E02CD3-2482-E737-9446-585B3E3F727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6" name="Freeform 46">
            <a:extLst>
              <a:ext uri="{FF2B5EF4-FFF2-40B4-BE49-F238E27FC236}">
                <a16:creationId xmlns:a16="http://schemas.microsoft.com/office/drawing/2014/main" id="{033B9394-5FC7-717B-7B8F-AEA8BF1F0E2A}"/>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 name="Google Shape;362;p10">
            <a:extLst>
              <a:ext uri="{FF2B5EF4-FFF2-40B4-BE49-F238E27FC236}">
                <a16:creationId xmlns:a16="http://schemas.microsoft.com/office/drawing/2014/main" id="{30E0066D-C61A-4126-178A-28F43C70AA9A}"/>
              </a:ext>
            </a:extLst>
          </p:cNvPr>
          <p:cNvSpPr txBox="1"/>
          <p:nvPr/>
        </p:nvSpPr>
        <p:spPr>
          <a:xfrm>
            <a:off x="811006" y="509357"/>
            <a:ext cx="10929237"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500" b="1" i="0" u="none" strike="noStrike" cap="none">
                <a:solidFill>
                  <a:srgbClr val="000000"/>
                </a:solidFill>
                <a:latin typeface="Poppins"/>
                <a:ea typeface="Poppins"/>
                <a:cs typeface="Poppins"/>
                <a:sym typeface="Poppins"/>
              </a:rPr>
              <a:t>Häufige Fehler beim Ablesen von Messschiebermessungen</a:t>
            </a:r>
            <a:endParaRPr lang="de-DE" sz="4500" b="1" i="0" u="none" strike="noStrike" cap="none" dirty="0">
              <a:solidFill>
                <a:srgbClr val="000000"/>
              </a:solidFill>
              <a:latin typeface="Poppins"/>
              <a:ea typeface="Poppins"/>
              <a:cs typeface="Poppins"/>
              <a:sym typeface="Poppins"/>
            </a:endParaRPr>
          </a:p>
        </p:txBody>
      </p:sp>
      <p:graphicFrame>
        <p:nvGraphicFramePr>
          <p:cNvPr id="2" name="Google Shape;367;p11">
            <a:extLst>
              <a:ext uri="{FF2B5EF4-FFF2-40B4-BE49-F238E27FC236}">
                <a16:creationId xmlns:a16="http://schemas.microsoft.com/office/drawing/2014/main" id="{A8C98B4E-267B-82B0-37B1-AB54E3732FBA}"/>
              </a:ext>
            </a:extLst>
          </p:cNvPr>
          <p:cNvGraphicFramePr/>
          <p:nvPr>
            <p:extLst>
              <p:ext uri="{D42A27DB-BD31-4B8C-83A1-F6EECF244321}">
                <p14:modId xmlns:p14="http://schemas.microsoft.com/office/powerpoint/2010/main" val="863597259"/>
              </p:ext>
            </p:extLst>
          </p:nvPr>
        </p:nvGraphicFramePr>
        <p:xfrm>
          <a:off x="919853" y="2092421"/>
          <a:ext cx="16448275" cy="7437120"/>
        </p:xfrm>
        <a:graphic>
          <a:graphicData uri="http://schemas.openxmlformats.org/drawingml/2006/table">
            <a:tbl>
              <a:tblPr>
                <a:noFill/>
                <a:tableStyleId>{0C889F52-6B20-470F-8575-D5A95C889626}</a:tableStyleId>
              </a:tblPr>
              <a:tblGrid>
                <a:gridCol w="5780850">
                  <a:extLst>
                    <a:ext uri="{9D8B030D-6E8A-4147-A177-3AD203B41FA5}">
                      <a16:colId xmlns:a16="http://schemas.microsoft.com/office/drawing/2014/main" val="20000"/>
                    </a:ext>
                  </a:extLst>
                </a:gridCol>
                <a:gridCol w="5320475">
                  <a:extLst>
                    <a:ext uri="{9D8B030D-6E8A-4147-A177-3AD203B41FA5}">
                      <a16:colId xmlns:a16="http://schemas.microsoft.com/office/drawing/2014/main" val="20001"/>
                    </a:ext>
                  </a:extLst>
                </a:gridCol>
                <a:gridCol w="5346950">
                  <a:extLst>
                    <a:ext uri="{9D8B030D-6E8A-4147-A177-3AD203B41FA5}">
                      <a16:colId xmlns:a16="http://schemas.microsoft.com/office/drawing/2014/main" val="20002"/>
                    </a:ext>
                  </a:extLst>
                </a:gridCol>
              </a:tblGrid>
              <a:tr h="750780">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Ausrichtung</a:t>
                      </a:r>
                      <a:r>
                        <a:rPr lang="sk-SK" sz="2000" b="1" u="none" strike="noStrike" cap="none" dirty="0">
                          <a:latin typeface="Poppins" panose="00000500000000000000" pitchFamily="2" charset="-18"/>
                          <a:cs typeface="Poppins" panose="00000500000000000000" pitchFamily="2" charset="-18"/>
                        </a:rPr>
                        <a:t> der </a:t>
                      </a:r>
                      <a:r>
                        <a:rPr lang="sk-SK" sz="2000" b="1" u="none" strike="noStrike" cap="none" dirty="0" err="1">
                          <a:latin typeface="Poppins" panose="00000500000000000000" pitchFamily="2" charset="-18"/>
                          <a:cs typeface="Poppins" panose="00000500000000000000" pitchFamily="2" charset="-18"/>
                        </a:rPr>
                        <a:t>Noniusskala</a:t>
                      </a:r>
                      <a:r>
                        <a:rPr lang="sk-SK" sz="2000" b="1" u="none" strike="noStrike" cap="none" dirty="0">
                          <a:latin typeface="Poppins" panose="00000500000000000000" pitchFamily="2" charset="-18"/>
                          <a:cs typeface="Poppins" panose="00000500000000000000" pitchFamily="2" charset="-18"/>
                        </a:rPr>
                        <a:t>:</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sk-SK" sz="2000" b="1" u="none" strike="noStrike" cap="none" dirty="0" err="1">
                          <a:latin typeface="Poppins" panose="00000500000000000000" pitchFamily="2" charset="-18"/>
                          <a:cs typeface="Poppins" panose="00000500000000000000" pitchFamily="2" charset="-18"/>
                        </a:rPr>
                        <a:t>Kieferfehlstellung</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tc>
                  <a:txBody>
                    <a:bodyPr/>
                    <a:lstStyle/>
                    <a:p>
                      <a:pPr marL="0" marR="0" lvl="0" indent="0" algn="ctr" rtl="0">
                        <a:lnSpc>
                          <a:spcPct val="140016"/>
                        </a:lnSpc>
                        <a:spcBef>
                          <a:spcPts val="0"/>
                        </a:spcBef>
                        <a:spcAft>
                          <a:spcPts val="0"/>
                        </a:spcAft>
                        <a:buNone/>
                      </a:pPr>
                      <a:r>
                        <a:rPr lang="en-US" sz="2000" b="1" u="none" strike="noStrike" cap="none" dirty="0" err="1">
                          <a:solidFill>
                            <a:srgbClr val="000000"/>
                          </a:solidFill>
                          <a:latin typeface="Poppins" panose="00000500000000000000" pitchFamily="2" charset="-18"/>
                          <a:ea typeface="Open Sans"/>
                          <a:cs typeface="Poppins" panose="00000500000000000000" pitchFamily="2" charset="-18"/>
                          <a:sym typeface="Open Sans"/>
                        </a:rPr>
                        <a:t>Nullfehler</a:t>
                      </a:r>
                      <a:r>
                        <a:rPr lang="en-U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1" u="none" strike="noStrike" cap="none" dirty="0" err="1">
                          <a:solidFill>
                            <a:srgbClr val="000000"/>
                          </a:solidFill>
                          <a:latin typeface="Poppins" panose="00000500000000000000" pitchFamily="2" charset="-18"/>
                          <a:ea typeface="Open Sans"/>
                          <a:cs typeface="Poppins" panose="00000500000000000000" pitchFamily="2" charset="-18"/>
                          <a:sym typeface="Open Sans"/>
                        </a:rPr>
                        <a:t>vernachlässigen</a:t>
                      </a:r>
                      <a:r>
                        <a:rPr lang="en-US" sz="2000" b="1"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endParaRPr sz="2000" b="1"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8ECEC"/>
                    </a:solidFill>
                  </a:tcPr>
                </a:tc>
                <a:extLst>
                  <a:ext uri="{0D108BD9-81ED-4DB2-BD59-A6C34878D82A}">
                    <a16:rowId xmlns:a16="http://schemas.microsoft.com/office/drawing/2014/main" val="10000"/>
                  </a:ext>
                </a:extLst>
              </a:tr>
              <a:tr h="1995493">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Fehler: Ablesen der </a:t>
                      </a:r>
                      <a:r>
                        <a:rPr lang="de-DE" sz="2000" u="none" strike="noStrike" cap="none" dirty="0" err="1">
                          <a:solidFill>
                            <a:srgbClr val="FFFFFF"/>
                          </a:solidFill>
                          <a:latin typeface="Poppins" panose="00000500000000000000" pitchFamily="2" charset="-18"/>
                          <a:ea typeface="Open Sans"/>
                          <a:cs typeface="Poppins" panose="00000500000000000000" pitchFamily="2" charset="-18"/>
                          <a:sym typeface="Open Sans"/>
                        </a:rPr>
                        <a:t>Noniusskala</a:t>
                      </a: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 verkehrt herum oder in der falschen Ausrichtung.</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Fehler: Die Messschenkel des Messschiebers werden beim Messen nicht richtig ausgerichtet, was zu ungenauen Ergebnissen führt.</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Fehler: Nichtberücksichtigung von Nullpunktfehlern bei der Kalibrierung des Messschiebers.</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1"/>
                  </a:ext>
                </a:extLst>
              </a:tr>
              <a:tr h="4484920">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Fehlerbehebung: Überprüfen Sie immer, ob die </a:t>
                      </a:r>
                      <a:r>
                        <a:rPr lang="de-DE" sz="2000" u="none" strike="noStrike" cap="none" dirty="0" err="1">
                          <a:solidFill>
                            <a:srgbClr val="FFFFFF"/>
                          </a:solidFill>
                          <a:latin typeface="Poppins" panose="00000500000000000000" pitchFamily="2" charset="-18"/>
                          <a:ea typeface="Open Sans"/>
                          <a:cs typeface="Poppins" panose="00000500000000000000" pitchFamily="2" charset="-18"/>
                          <a:sym typeface="Open Sans"/>
                        </a:rPr>
                        <a:t>Noniusskala</a:t>
                      </a: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 richtig positioniert ist. Die Skala sollte parallel zur Hauptskala verlaufen und die Zahlen und Teilstriche sollten leicht lesbar sein.</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Fehlerbehebung: Stellen Sie sicher, dass die Messschieber sauber und richtig ausgerichtet sind. Jede Fehlausrichtung kann die Genauigkeit der Messung beeinträchtigen. Wenn die Fehlausrichtung weiterhin besteht, muss der Messschieber möglicherweise eingestellt oder repariert werden.</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tc>
                  <a:txBody>
                    <a:bodyPr/>
                    <a:lstStyle/>
                    <a:p>
                      <a:pPr marL="0" marR="0" lvl="0" indent="0" algn="l" rtl="0">
                        <a:lnSpc>
                          <a:spcPct val="140016"/>
                        </a:lnSpc>
                        <a:spcBef>
                          <a:spcPts val="0"/>
                        </a:spcBef>
                        <a:spcAft>
                          <a:spcPts val="0"/>
                        </a:spcAft>
                        <a:buNone/>
                      </a:pP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Fehlerbehebung: Überprüfen Sie regelmäßig auf Nullfehler, indem Sie die Backen schließen, ohne dass sich ein Gegenstand dazwischen befindet. Die Null auf der </a:t>
                      </a:r>
                      <a:r>
                        <a:rPr lang="de-DE" sz="2000" u="none" strike="noStrike" cap="none" dirty="0" err="1">
                          <a:solidFill>
                            <a:srgbClr val="FFFFFF"/>
                          </a:solidFill>
                          <a:latin typeface="Poppins" panose="00000500000000000000" pitchFamily="2" charset="-18"/>
                          <a:ea typeface="Open Sans"/>
                          <a:cs typeface="Poppins" panose="00000500000000000000" pitchFamily="2" charset="-18"/>
                          <a:sym typeface="Open Sans"/>
                        </a:rPr>
                        <a:t>Noniusskala</a:t>
                      </a:r>
                      <a:r>
                        <a:rPr lang="de-DE" sz="2000" u="none" strike="noStrike" cap="none" dirty="0">
                          <a:solidFill>
                            <a:srgbClr val="FFFFFF"/>
                          </a:solidFill>
                          <a:latin typeface="Poppins" panose="00000500000000000000" pitchFamily="2" charset="-18"/>
                          <a:ea typeface="Open Sans"/>
                          <a:cs typeface="Poppins" panose="00000500000000000000" pitchFamily="2" charset="-18"/>
                          <a:sym typeface="Open Sans"/>
                        </a:rPr>
                        <a:t> sollte genau mit der Null auf der Hauptskala übereinstimmen. Wenn eine Abweichung vorliegt, notieren Sie den Nullfehler und passen Sie zukünftige Messungen entsprechend an.</a:t>
                      </a:r>
                      <a:endParaRPr sz="2000" u="none" strike="noStrike" cap="none" dirty="0">
                        <a:latin typeface="Poppins" panose="00000500000000000000" pitchFamily="2" charset="-18"/>
                        <a:cs typeface="Poppins" panose="00000500000000000000" pitchFamily="2" charset="-18"/>
                      </a:endParaRPr>
                    </a:p>
                  </a:txBody>
                  <a:tcPr marL="190500" marR="190500" marT="190500" marB="19050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bl>
          </a:graphicData>
        </a:graphic>
      </p:graphicFrame>
      <p:sp>
        <p:nvSpPr>
          <p:cNvPr id="4" name="Freeform 21">
            <a:extLst>
              <a:ext uri="{FF2B5EF4-FFF2-40B4-BE49-F238E27FC236}">
                <a16:creationId xmlns:a16="http://schemas.microsoft.com/office/drawing/2014/main" id="{5104C73B-A3DC-15C9-7451-D48A0DB0FD51}"/>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B7D2C20D-F6BE-18D0-D2D8-970B6A2D1FD9}"/>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8" name="Obrázok 7">
            <a:extLst>
              <a:ext uri="{FF2B5EF4-FFF2-40B4-BE49-F238E27FC236}">
                <a16:creationId xmlns:a16="http://schemas.microsoft.com/office/drawing/2014/main" id="{C6C3D9CA-D883-4EBD-3A0F-42B28B2740C5}"/>
              </a:ext>
            </a:extLst>
          </p:cNvPr>
          <p:cNvPicPr>
            <a:picLocks noChangeAspect="1"/>
          </p:cNvPicPr>
          <p:nvPr/>
        </p:nvPicPr>
        <p:blipFill>
          <a:blip r:embed="rId6"/>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1975917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grpSp>
        <p:nvGrpSpPr>
          <p:cNvPr id="388" name="Google Shape;388;p12"/>
          <p:cNvGrpSpPr/>
          <p:nvPr/>
        </p:nvGrpSpPr>
        <p:grpSpPr>
          <a:xfrm>
            <a:off x="14052908" y="56132"/>
            <a:ext cx="4235092" cy="10230868"/>
            <a:chOff x="0" y="-38100"/>
            <a:chExt cx="3346246" cy="8166100"/>
          </a:xfrm>
        </p:grpSpPr>
        <p:sp>
          <p:nvSpPr>
            <p:cNvPr id="389" name="Google Shape;389;p12"/>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390" name="Google Shape;390;p12"/>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 name="Google Shape;378;p12">
            <a:extLst>
              <a:ext uri="{FF2B5EF4-FFF2-40B4-BE49-F238E27FC236}">
                <a16:creationId xmlns:a16="http://schemas.microsoft.com/office/drawing/2014/main" id="{CFF9820F-24F9-A0E2-EDEE-23C48C5ED0CD}"/>
              </a:ext>
            </a:extLst>
          </p:cNvPr>
          <p:cNvGrpSpPr/>
          <p:nvPr/>
        </p:nvGrpSpPr>
        <p:grpSpPr>
          <a:xfrm>
            <a:off x="10264080" y="2375926"/>
            <a:ext cx="6305748" cy="7921125"/>
            <a:chOff x="0" y="-38100"/>
            <a:chExt cx="871423" cy="997829"/>
          </a:xfrm>
          <a:solidFill>
            <a:schemeClr val="accent2"/>
          </a:solidFill>
        </p:grpSpPr>
        <p:sp>
          <p:nvSpPr>
            <p:cNvPr id="5" name="Google Shape;379;p12">
              <a:extLst>
                <a:ext uri="{FF2B5EF4-FFF2-40B4-BE49-F238E27FC236}">
                  <a16:creationId xmlns:a16="http://schemas.microsoft.com/office/drawing/2014/main" id="{23EBE5D9-F8A3-0BB7-14F0-4FA48AB56159}"/>
                </a:ext>
              </a:extLst>
            </p:cNvPr>
            <p:cNvSpPr/>
            <p:nvPr/>
          </p:nvSpPr>
          <p:spPr>
            <a:xfrm>
              <a:off x="0" y="0"/>
              <a:ext cx="871423" cy="959729"/>
            </a:xfrm>
            <a:custGeom>
              <a:avLst/>
              <a:gdLst/>
              <a:ahLst/>
              <a:cxnLst/>
              <a:rect l="l" t="t" r="r" b="b"/>
              <a:pathLst>
                <a:path w="871423" h="959729" extrusionOk="0">
                  <a:moveTo>
                    <a:pt x="0" y="0"/>
                  </a:moveTo>
                  <a:lnTo>
                    <a:pt x="871423" y="0"/>
                  </a:lnTo>
                  <a:lnTo>
                    <a:pt x="871423" y="959729"/>
                  </a:lnTo>
                  <a:lnTo>
                    <a:pt x="0" y="959729"/>
                  </a:lnTo>
                  <a:close/>
                </a:path>
              </a:pathLst>
            </a:custGeom>
            <a:grpFill/>
            <a:ln>
              <a:noFill/>
            </a:ln>
          </p:spPr>
        </p:sp>
        <p:sp>
          <p:nvSpPr>
            <p:cNvPr id="6" name="Google Shape;380;p12">
              <a:extLst>
                <a:ext uri="{FF2B5EF4-FFF2-40B4-BE49-F238E27FC236}">
                  <a16:creationId xmlns:a16="http://schemas.microsoft.com/office/drawing/2014/main" id="{C9FE2159-80AD-6FB9-B825-B6FF4662797B}"/>
                </a:ext>
              </a:extLst>
            </p:cNvPr>
            <p:cNvSpPr txBox="1"/>
            <p:nvPr/>
          </p:nvSpPr>
          <p:spPr>
            <a:xfrm>
              <a:off x="0" y="-38100"/>
              <a:ext cx="871423" cy="997829"/>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5" name="Google Shape;375;p12"/>
          <p:cNvGrpSpPr/>
          <p:nvPr/>
        </p:nvGrpSpPr>
        <p:grpSpPr>
          <a:xfrm>
            <a:off x="0" y="-38168"/>
            <a:ext cx="4235092" cy="10335220"/>
            <a:chOff x="0" y="-38100"/>
            <a:chExt cx="3346246" cy="8166100"/>
          </a:xfrm>
        </p:grpSpPr>
        <p:sp>
          <p:nvSpPr>
            <p:cNvPr id="376" name="Google Shape;376;p12"/>
            <p:cNvSpPr/>
            <p:nvPr/>
          </p:nvSpPr>
          <p:spPr>
            <a:xfrm>
              <a:off x="0" y="0"/>
              <a:ext cx="3346246" cy="8128000"/>
            </a:xfrm>
            <a:custGeom>
              <a:avLst/>
              <a:gdLst/>
              <a:ahLst/>
              <a:cxnLst/>
              <a:rect l="l" t="t" r="r" b="b"/>
              <a:pathLst>
                <a:path w="3346246" h="8128000" extrusionOk="0">
                  <a:moveTo>
                    <a:pt x="0" y="0"/>
                  </a:moveTo>
                  <a:lnTo>
                    <a:pt x="3346246" y="0"/>
                  </a:lnTo>
                  <a:lnTo>
                    <a:pt x="3346246" y="8128000"/>
                  </a:lnTo>
                  <a:lnTo>
                    <a:pt x="0" y="8128000"/>
                  </a:lnTo>
                  <a:close/>
                </a:path>
              </a:pathLst>
            </a:custGeom>
            <a:solidFill>
              <a:srgbClr val="F6F6F6"/>
            </a:solidFill>
            <a:ln>
              <a:noFill/>
            </a:ln>
          </p:spPr>
        </p:sp>
        <p:sp>
          <p:nvSpPr>
            <p:cNvPr id="377" name="Google Shape;377;p12"/>
            <p:cNvSpPr txBox="1"/>
            <p:nvPr/>
          </p:nvSpPr>
          <p:spPr>
            <a:xfrm>
              <a:off x="0" y="-38100"/>
              <a:ext cx="3346246" cy="81661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78" name="Google Shape;378;p12"/>
          <p:cNvGrpSpPr/>
          <p:nvPr/>
        </p:nvGrpSpPr>
        <p:grpSpPr>
          <a:xfrm>
            <a:off x="1028700" y="2320991"/>
            <a:ext cx="6305748" cy="7955957"/>
            <a:chOff x="0" y="-38100"/>
            <a:chExt cx="871423" cy="997829"/>
          </a:xfrm>
          <a:solidFill>
            <a:schemeClr val="accent2"/>
          </a:solidFill>
        </p:grpSpPr>
        <p:sp>
          <p:nvSpPr>
            <p:cNvPr id="379" name="Google Shape;379;p12"/>
            <p:cNvSpPr/>
            <p:nvPr/>
          </p:nvSpPr>
          <p:spPr>
            <a:xfrm>
              <a:off x="0" y="0"/>
              <a:ext cx="871423" cy="959729"/>
            </a:xfrm>
            <a:custGeom>
              <a:avLst/>
              <a:gdLst/>
              <a:ahLst/>
              <a:cxnLst/>
              <a:rect l="l" t="t" r="r" b="b"/>
              <a:pathLst>
                <a:path w="871423" h="959729" extrusionOk="0">
                  <a:moveTo>
                    <a:pt x="0" y="0"/>
                  </a:moveTo>
                  <a:lnTo>
                    <a:pt x="871423" y="0"/>
                  </a:lnTo>
                  <a:lnTo>
                    <a:pt x="871423" y="959729"/>
                  </a:lnTo>
                  <a:lnTo>
                    <a:pt x="0" y="959729"/>
                  </a:lnTo>
                  <a:close/>
                </a:path>
              </a:pathLst>
            </a:custGeom>
            <a:grpFill/>
            <a:ln>
              <a:noFill/>
            </a:ln>
          </p:spPr>
        </p:sp>
        <p:sp>
          <p:nvSpPr>
            <p:cNvPr id="380" name="Google Shape;380;p12"/>
            <p:cNvSpPr txBox="1"/>
            <p:nvPr/>
          </p:nvSpPr>
          <p:spPr>
            <a:xfrm>
              <a:off x="0" y="-38100"/>
              <a:ext cx="871423" cy="997829"/>
            </a:xfrm>
            <a:prstGeom prst="rect">
              <a:avLst/>
            </a:prstGeom>
            <a:grpFill/>
            <a:ln>
              <a:noFill/>
            </a:ln>
          </p:spPr>
          <p:txBody>
            <a:bodyPr spcFirstLastPara="1" wrap="square" lIns="50800" tIns="50800" rIns="50800" bIns="50800" anchor="ctr" anchorCtr="0">
              <a:noAutofit/>
            </a:bodyPr>
            <a:lstStyle/>
            <a:p>
              <a:pPr marL="0" marR="0" lvl="0" indent="0" algn="ctr" rtl="0">
                <a:lnSpc>
                  <a:spcPct val="161166"/>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82" name="Google Shape;382;p12"/>
          <p:cNvSpPr txBox="1"/>
          <p:nvPr/>
        </p:nvSpPr>
        <p:spPr>
          <a:xfrm>
            <a:off x="1028700" y="1126732"/>
            <a:ext cx="6596743" cy="123085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sk-SK" sz="3999" b="1">
                <a:latin typeface="Poppins"/>
                <a:ea typeface="Poppins"/>
                <a:cs typeface="Poppins"/>
                <a:sym typeface="Poppins"/>
              </a:rPr>
              <a:t>Anwendungen von Messschiebern</a:t>
            </a:r>
            <a:endParaRPr lang="sk-SK" sz="3999" b="1" dirty="0">
              <a:latin typeface="Poppins"/>
              <a:ea typeface="Poppins"/>
              <a:cs typeface="Poppins"/>
              <a:sym typeface="Poppins"/>
            </a:endParaRPr>
          </a:p>
        </p:txBody>
      </p:sp>
      <p:sp>
        <p:nvSpPr>
          <p:cNvPr id="391" name="Google Shape;391;p12"/>
          <p:cNvSpPr txBox="1"/>
          <p:nvPr/>
        </p:nvSpPr>
        <p:spPr>
          <a:xfrm>
            <a:off x="7887909" y="1097344"/>
            <a:ext cx="8708611" cy="615425"/>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3999" b="1" i="0" u="none" strike="noStrike" cap="none">
                <a:solidFill>
                  <a:srgbClr val="000000"/>
                </a:solidFill>
                <a:latin typeface="Poppins"/>
                <a:ea typeface="Poppins"/>
                <a:cs typeface="Poppins"/>
                <a:sym typeface="Poppins"/>
              </a:rPr>
              <a:t>Sicherheitsvorkehrungen</a:t>
            </a:r>
            <a:endParaRPr lang="en-US" sz="3999" b="1" i="0" u="none" strike="noStrike" cap="none" dirty="0">
              <a:solidFill>
                <a:srgbClr val="000000"/>
              </a:solidFill>
              <a:latin typeface="Poppins"/>
              <a:ea typeface="Poppins"/>
              <a:cs typeface="Poppins"/>
              <a:sym typeface="Poppins"/>
            </a:endParaRPr>
          </a:p>
        </p:txBody>
      </p:sp>
      <p:sp>
        <p:nvSpPr>
          <p:cNvPr id="393" name="Google Shape;393;p12"/>
          <p:cNvSpPr/>
          <p:nvPr/>
        </p:nvSpPr>
        <p:spPr>
          <a:xfrm>
            <a:off x="16877090" y="2023396"/>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BEA80177-2C2A-6433-5F71-C724017B9C6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6C56972-1F59-A4B6-D88B-5C24F0BCBEF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384" name="Google Shape;384;p12"/>
          <p:cNvSpPr/>
          <p:nvPr/>
        </p:nvSpPr>
        <p:spPr>
          <a:xfrm>
            <a:off x="-2062982" y="7055704"/>
            <a:ext cx="3277467" cy="3277467"/>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81;p12">
            <a:extLst>
              <a:ext uri="{FF2B5EF4-FFF2-40B4-BE49-F238E27FC236}">
                <a16:creationId xmlns:a16="http://schemas.microsoft.com/office/drawing/2014/main" id="{7C05B60C-32BA-44E4-674C-CA3CD3B1CA7B}"/>
              </a:ext>
            </a:extLst>
          </p:cNvPr>
          <p:cNvSpPr txBox="1"/>
          <p:nvPr/>
        </p:nvSpPr>
        <p:spPr>
          <a:xfrm>
            <a:off x="1028700" y="2752174"/>
            <a:ext cx="5881500" cy="6032421"/>
          </a:xfrm>
          <a:prstGeom prst="rect">
            <a:avLst/>
          </a:prstGeom>
          <a:noFill/>
          <a:ln>
            <a:noFill/>
          </a:ln>
        </p:spPr>
        <p:txBody>
          <a:bodyPr spcFirstLastPara="1" wrap="square" lIns="0" tIns="0" rIns="0" bIns="0" anchor="t" anchorCtr="0">
            <a:spAutoFit/>
          </a:bodyPr>
          <a:lstStyle/>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Fertigung: Messschieber werden verwendet, um die Abmessungen von Teilen in der Fertigung zu messen.</a:t>
            </a:r>
          </a:p>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Ingenieurwesen: Messschieber werden verwendet, um die Abmessungen von Strukturen und Komponenten im Ingenieurwesen zu messen.</a:t>
            </a:r>
          </a:p>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Wissenschaft: Messschieber werden verwendet, um die Abmessungen von Objekten in wissenschaftlichen Experimenten zu messen.</a:t>
            </a:r>
          </a:p>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Bauwesen: Messschieber werden verwendet, um die Abmessungen von Materialien im Bauwesen zu messen.</a:t>
            </a:r>
            <a:endParaRPr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endParaRPr>
          </a:p>
        </p:txBody>
      </p:sp>
      <p:sp>
        <p:nvSpPr>
          <p:cNvPr id="8" name="Google Shape;398;p12">
            <a:extLst>
              <a:ext uri="{FF2B5EF4-FFF2-40B4-BE49-F238E27FC236}">
                <a16:creationId xmlns:a16="http://schemas.microsoft.com/office/drawing/2014/main" id="{89964B5C-78CC-A576-7829-40D1F93E5CC8}"/>
              </a:ext>
            </a:extLst>
          </p:cNvPr>
          <p:cNvSpPr txBox="1"/>
          <p:nvPr/>
        </p:nvSpPr>
        <p:spPr>
          <a:xfrm>
            <a:off x="10561493" y="2828374"/>
            <a:ext cx="5881500" cy="6032421"/>
          </a:xfrm>
          <a:prstGeom prst="rect">
            <a:avLst/>
          </a:prstGeom>
          <a:noFill/>
          <a:ln>
            <a:noFill/>
          </a:ln>
        </p:spPr>
        <p:txBody>
          <a:bodyPr spcFirstLastPara="1" wrap="square" lIns="0" tIns="0" rIns="0" bIns="0" anchor="t" anchorCtr="0">
            <a:spAutoFit/>
          </a:bodyPr>
          <a:lstStyle/>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Verwenden Sie immer einen Messschieber, der in gutem Zustand </a:t>
            </a:r>
            <a:r>
              <a:rPr lang="de-DE" sz="2000" b="0" i="0" u="none" strike="noStrike" cap="none" dirty="0" err="1">
                <a:solidFill>
                  <a:srgbClr val="FFFFFF"/>
                </a:solidFill>
                <a:latin typeface="Poppins" panose="00000500000000000000" pitchFamily="2" charset="-18"/>
                <a:ea typeface="Open Sans Medium"/>
                <a:cs typeface="Poppins" panose="00000500000000000000" pitchFamily="2" charset="-18"/>
                <a:sym typeface="Open Sans Medium"/>
              </a:rPr>
              <a:t>ist.Verwenden</a:t>
            </a: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 Sie einen Messschieber nicht zur Messung von Objekten, die zu groß oder zu klein für das Instrument sind.</a:t>
            </a:r>
          </a:p>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Verwenden Sie einen Messschieber nicht zur Messung von Objekten, die scharf oder spitz sind.</a:t>
            </a:r>
          </a:p>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Verwenden Sie einen Messschieber nicht zur Messung von Objekten, die heiß oder kalt sind.</a:t>
            </a:r>
          </a:p>
          <a:p>
            <a:pPr marL="539749" marR="0" lvl="1" indent="-263524" algn="l" rtl="0">
              <a:lnSpc>
                <a:spcPct val="140016"/>
              </a:lnSpc>
              <a:spcBef>
                <a:spcPts val="0"/>
              </a:spcBef>
              <a:spcAft>
                <a:spcPts val="0"/>
              </a:spcAft>
              <a:buClr>
                <a:srgbClr val="FFFFFF"/>
              </a:buClr>
              <a:buSzPts val="2399"/>
              <a:buFont typeface="Arial"/>
              <a:buChar char="•"/>
            </a:pPr>
            <a:r>
              <a:rPr lang="de-DE" sz="2000" b="0" i="0" u="none" strike="noStrike" cap="none" dirty="0">
                <a:solidFill>
                  <a:srgbClr val="FFFFFF"/>
                </a:solidFill>
                <a:latin typeface="Poppins" panose="00000500000000000000" pitchFamily="2" charset="-18"/>
                <a:ea typeface="Open Sans Medium"/>
                <a:cs typeface="Poppins" panose="00000500000000000000" pitchFamily="2" charset="-18"/>
                <a:sym typeface="Open Sans Medium"/>
              </a:rPr>
              <a:t>Bewahren Sie einen Messschieber an einem sicheren Ort auf, wenn er nicht in Gebrauch ist.</a:t>
            </a:r>
            <a:endParaRPr sz="2000" dirty="0">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34282E99-7D76-1608-AFBB-EDFCB24C21C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0" name="Obrázok 9">
            <a:extLst>
              <a:ext uri="{FF2B5EF4-FFF2-40B4-BE49-F238E27FC236}">
                <a16:creationId xmlns:a16="http://schemas.microsoft.com/office/drawing/2014/main" id="{3AF1C163-A05E-6FAF-59E9-49525A3A1698}"/>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11" name="Obrázok 10">
            <a:extLst>
              <a:ext uri="{FF2B5EF4-FFF2-40B4-BE49-F238E27FC236}">
                <a16:creationId xmlns:a16="http://schemas.microsoft.com/office/drawing/2014/main" id="{5419B6E0-28FC-926C-640D-A574DA87FDE9}"/>
              </a:ext>
            </a:extLst>
          </p:cNvPr>
          <p:cNvPicPr>
            <a:picLocks noChangeAspect="1"/>
          </p:cNvPicPr>
          <p:nvPr/>
        </p:nvPicPr>
        <p:blipFill>
          <a:blip r:embed="rId6"/>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324757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 name="Google Shape;219;p5">
            <a:extLst>
              <a:ext uri="{FF2B5EF4-FFF2-40B4-BE49-F238E27FC236}">
                <a16:creationId xmlns:a16="http://schemas.microsoft.com/office/drawing/2014/main" id="{F574CFF8-BE7E-8F25-AAEB-9E4BD159E591}"/>
              </a:ext>
            </a:extLst>
          </p:cNvPr>
          <p:cNvGrpSpPr/>
          <p:nvPr/>
        </p:nvGrpSpPr>
        <p:grpSpPr>
          <a:xfrm>
            <a:off x="1" y="-7792"/>
            <a:ext cx="11437356" cy="1522054"/>
            <a:chOff x="0" y="-38100"/>
            <a:chExt cx="3737049" cy="444538"/>
          </a:xfrm>
          <a:solidFill>
            <a:schemeClr val="accent2"/>
          </a:solidFill>
        </p:grpSpPr>
        <p:sp>
          <p:nvSpPr>
            <p:cNvPr id="5" name="Google Shape;220;p5">
              <a:extLst>
                <a:ext uri="{FF2B5EF4-FFF2-40B4-BE49-F238E27FC236}">
                  <a16:creationId xmlns:a16="http://schemas.microsoft.com/office/drawing/2014/main" id="{BC59FDA9-5B2A-308F-4A76-9025099159E1}"/>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6" name="Google Shape;221;p5">
              <a:extLst>
                <a:ext uri="{FF2B5EF4-FFF2-40B4-BE49-F238E27FC236}">
                  <a16:creationId xmlns:a16="http://schemas.microsoft.com/office/drawing/2014/main" id="{A3C0A68B-4656-49BB-DA36-4D852D1F7315}"/>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12" name="Google Shape;412;p13"/>
          <p:cNvCxnSpPr/>
          <p:nvPr/>
        </p:nvCxnSpPr>
        <p:spPr>
          <a:xfrm>
            <a:off x="328188" y="2073449"/>
            <a:ext cx="1310100" cy="0"/>
          </a:xfrm>
          <a:prstGeom prst="straightConnector1">
            <a:avLst/>
          </a:prstGeom>
          <a:noFill/>
          <a:ln w="95250" cap="flat" cmpd="sng">
            <a:solidFill>
              <a:srgbClr val="FFFFFF"/>
            </a:solidFill>
            <a:prstDash val="solid"/>
            <a:round/>
            <a:headEnd type="none" w="sm" len="sm"/>
            <a:tailEnd type="none" w="sm" len="sm"/>
          </a:ln>
        </p:spPr>
      </p:cxnSp>
      <p:sp>
        <p:nvSpPr>
          <p:cNvPr id="416" name="Google Shape;416;p13"/>
          <p:cNvSpPr/>
          <p:nvPr/>
        </p:nvSpPr>
        <p:spPr>
          <a:xfrm>
            <a:off x="15922387" y="7940250"/>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txBox="1"/>
          <p:nvPr/>
        </p:nvSpPr>
        <p:spPr>
          <a:xfrm>
            <a:off x="526327" y="122463"/>
            <a:ext cx="8617673"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a:solidFill>
                  <a:schemeClr val="bg1"/>
                </a:solidFill>
                <a:latin typeface="Poppins"/>
                <a:ea typeface="Poppins"/>
                <a:cs typeface="Poppins"/>
                <a:sym typeface="Poppins"/>
              </a:rPr>
              <a:t>Kleinstes Ablesemaß eines Messschiebers</a:t>
            </a:r>
            <a:endParaRPr lang="en-US" sz="4499" b="1" i="0" u="none" strike="noStrike" cap="none" dirty="0">
              <a:solidFill>
                <a:schemeClr val="bg1"/>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76317B4C-CD0A-3F10-E16C-08A2DDF4E36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339870F9-797F-10D3-3993-7F8B50B8D945}"/>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419;p13">
            <a:extLst>
              <a:ext uri="{FF2B5EF4-FFF2-40B4-BE49-F238E27FC236}">
                <a16:creationId xmlns:a16="http://schemas.microsoft.com/office/drawing/2014/main" id="{1829A51E-DD83-75DB-3A5D-48457BE52576}"/>
              </a:ext>
            </a:extLst>
          </p:cNvPr>
          <p:cNvSpPr txBox="1"/>
          <p:nvPr/>
        </p:nvSpPr>
        <p:spPr>
          <a:xfrm>
            <a:off x="1166310" y="2097890"/>
            <a:ext cx="7520490" cy="344709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Das kleinste Ablesemaß eines Messschiebers ist die kleinste Messung, die er genau ablesen kann. Denken Sie daran wie die kleinste Markierung auf einem Lineal. Das kleinste Ablesemaß ist entscheidend, da es angibt, wie präzise der Messschieber messen kann.</a:t>
            </a:r>
          </a:p>
          <a:p>
            <a:pPr marL="0" marR="0" lvl="0" indent="0" algn="l" rtl="0">
              <a:lnSpc>
                <a:spcPct val="140016"/>
              </a:lnSpc>
              <a:spcBef>
                <a:spcPts val="0"/>
              </a:spcBef>
              <a:spcAft>
                <a:spcPts val="0"/>
              </a:spcAft>
              <a:buNone/>
            </a:pPr>
            <a:endParaRPr lang="de-DE" sz="2000" dirty="0">
              <a:latin typeface="Poppins" panose="00000500000000000000" pitchFamily="2" charset="-18"/>
              <a:ea typeface="Open Sans"/>
              <a:cs typeface="Poppins" panose="00000500000000000000" pitchFamily="2" charset="-18"/>
              <a:sym typeface="Open Sans"/>
            </a:endParaRPr>
          </a:p>
          <a:p>
            <a:pPr marL="0" marR="0" lvl="0" indent="0" algn="l" rtl="0">
              <a:lnSpc>
                <a:spcPct val="140016"/>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Die Formel für das kleinste Ablesemaß eines Messschiebers lautet:</a:t>
            </a:r>
            <a:endParaRPr sz="2000" dirty="0">
              <a:latin typeface="Poppins" panose="00000500000000000000" pitchFamily="2" charset="-18"/>
              <a:cs typeface="Poppins" panose="00000500000000000000" pitchFamily="2" charset="-18"/>
            </a:endParaRPr>
          </a:p>
        </p:txBody>
      </p:sp>
      <p:sp>
        <p:nvSpPr>
          <p:cNvPr id="8" name="Google Shape;421;p13">
            <a:extLst>
              <a:ext uri="{FF2B5EF4-FFF2-40B4-BE49-F238E27FC236}">
                <a16:creationId xmlns:a16="http://schemas.microsoft.com/office/drawing/2014/main" id="{E5644BEC-61D9-B8CE-B1F1-D36D509574F3}"/>
              </a:ext>
            </a:extLst>
          </p:cNvPr>
          <p:cNvSpPr txBox="1"/>
          <p:nvPr/>
        </p:nvSpPr>
        <p:spPr>
          <a:xfrm>
            <a:off x="1166310" y="5645573"/>
            <a:ext cx="6742184" cy="861774"/>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000" b="1" i="0" u="none" strike="noStrike" cap="none" dirty="0">
                <a:solidFill>
                  <a:srgbClr val="D6001C"/>
                </a:solidFill>
                <a:latin typeface="Poppins" panose="00000500000000000000" pitchFamily="2" charset="-18"/>
                <a:ea typeface="Open Sans"/>
                <a:cs typeface="Poppins" panose="00000500000000000000" pitchFamily="2" charset="-18"/>
                <a:sym typeface="Open Sans"/>
              </a:rPr>
              <a:t>LC = (Wert </a:t>
            </a:r>
            <a:r>
              <a:rPr lang="en-US" sz="2000" b="1" i="0" u="none" strike="noStrike" cap="none" dirty="0" err="1">
                <a:solidFill>
                  <a:srgbClr val="D6001C"/>
                </a:solidFill>
                <a:latin typeface="Poppins" panose="00000500000000000000" pitchFamily="2" charset="-18"/>
                <a:ea typeface="Open Sans"/>
                <a:cs typeface="Poppins" panose="00000500000000000000" pitchFamily="2" charset="-18"/>
                <a:sym typeface="Open Sans"/>
              </a:rPr>
              <a:t>einer</a:t>
            </a:r>
            <a:r>
              <a:rPr lang="en-US" sz="2000" b="1" i="0" u="none" strike="noStrike" cap="none" dirty="0">
                <a:solidFill>
                  <a:srgbClr val="D6001C"/>
                </a:solidFill>
                <a:latin typeface="Poppins" panose="00000500000000000000" pitchFamily="2" charset="-18"/>
                <a:ea typeface="Open Sans"/>
                <a:cs typeface="Poppins" panose="00000500000000000000" pitchFamily="2" charset="-18"/>
                <a:sym typeface="Open Sans"/>
              </a:rPr>
              <a:t> </a:t>
            </a:r>
            <a:r>
              <a:rPr lang="en-US" sz="2000" b="1" i="0" u="none" strike="noStrike" cap="none" dirty="0" err="1">
                <a:solidFill>
                  <a:srgbClr val="D6001C"/>
                </a:solidFill>
                <a:latin typeface="Poppins" panose="00000500000000000000" pitchFamily="2" charset="-18"/>
                <a:ea typeface="Open Sans"/>
                <a:cs typeface="Poppins" panose="00000500000000000000" pitchFamily="2" charset="-18"/>
                <a:sym typeface="Open Sans"/>
              </a:rPr>
              <a:t>Hauptskalenteilung</a:t>
            </a:r>
            <a:r>
              <a:rPr lang="en-US" sz="2000" b="1" i="0" u="none" strike="noStrike" cap="none" dirty="0">
                <a:solidFill>
                  <a:srgbClr val="D6001C"/>
                </a:solidFill>
                <a:latin typeface="Poppins" panose="00000500000000000000" pitchFamily="2" charset="-18"/>
                <a:ea typeface="Open Sans"/>
                <a:cs typeface="Poppins" panose="00000500000000000000" pitchFamily="2" charset="-18"/>
                <a:sym typeface="Open Sans"/>
              </a:rPr>
              <a:t>) / (</a:t>
            </a:r>
            <a:r>
              <a:rPr lang="de-DE" sz="2000" b="1" i="0" u="none" strike="noStrike" cap="none" dirty="0">
                <a:solidFill>
                  <a:srgbClr val="D6001C"/>
                </a:solidFill>
                <a:latin typeface="Poppins" panose="00000500000000000000" pitchFamily="2" charset="-18"/>
                <a:ea typeface="Open Sans"/>
                <a:cs typeface="Poppins" panose="00000500000000000000" pitchFamily="2" charset="-18"/>
                <a:sym typeface="Open Sans"/>
              </a:rPr>
              <a:t>Anzahl der Unterteilungen auf der </a:t>
            </a:r>
            <a:r>
              <a:rPr lang="de-DE" sz="2000" b="1" i="0" u="none" strike="noStrike" cap="none" dirty="0" err="1">
                <a:solidFill>
                  <a:srgbClr val="D6001C"/>
                </a:solidFill>
                <a:latin typeface="Poppins" panose="00000500000000000000" pitchFamily="2" charset="-18"/>
                <a:ea typeface="Open Sans"/>
                <a:cs typeface="Poppins" panose="00000500000000000000" pitchFamily="2" charset="-18"/>
                <a:sym typeface="Open Sans"/>
              </a:rPr>
              <a:t>Noniusskala</a:t>
            </a:r>
            <a:r>
              <a:rPr lang="en-US" sz="2000" b="1" i="0" u="none" strike="noStrike" cap="none" dirty="0">
                <a:solidFill>
                  <a:srgbClr val="D6001C"/>
                </a:solidFill>
                <a:latin typeface="Poppins" panose="00000500000000000000" pitchFamily="2" charset="-18"/>
                <a:ea typeface="Open Sans"/>
                <a:cs typeface="Poppins" panose="00000500000000000000" pitchFamily="2" charset="-18"/>
                <a:sym typeface="Open Sans"/>
              </a:rPr>
              <a:t>)</a:t>
            </a:r>
            <a:endParaRPr sz="2000" dirty="0">
              <a:latin typeface="Poppins" panose="00000500000000000000" pitchFamily="2" charset="-18"/>
              <a:cs typeface="Poppins" panose="00000500000000000000" pitchFamily="2" charset="-18"/>
            </a:endParaRPr>
          </a:p>
        </p:txBody>
      </p:sp>
      <p:sp>
        <p:nvSpPr>
          <p:cNvPr id="10" name="Google Shape;422;p13">
            <a:extLst>
              <a:ext uri="{FF2B5EF4-FFF2-40B4-BE49-F238E27FC236}">
                <a16:creationId xmlns:a16="http://schemas.microsoft.com/office/drawing/2014/main" id="{96432C74-4D6A-B57E-4C6F-D44EC9F17A80}"/>
              </a:ext>
            </a:extLst>
          </p:cNvPr>
          <p:cNvSpPr txBox="1"/>
          <p:nvPr/>
        </p:nvSpPr>
        <p:spPr>
          <a:xfrm>
            <a:off x="9385550" y="2094931"/>
            <a:ext cx="7337700" cy="646330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Wie es funktioniert:</a:t>
            </a:r>
          </a:p>
          <a:p>
            <a:pPr marL="342900" marR="0" lvl="0" indent="-342900" algn="l" rtl="0">
              <a:lnSpc>
                <a:spcPct val="140016"/>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Kombination von Skalen: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Ein Messschieber hat zwei Skalen – die Hauptskala und die </a:t>
            </a:r>
            <a:r>
              <a:rPr lang="de-DE" sz="20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Die Hauptskala ist wie ein normales Lineal und die </a:t>
            </a:r>
            <a:r>
              <a:rPr lang="de-DE" sz="20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ist eine kleinere Skala, die entlang der Hauptskala gleitet.</a:t>
            </a:r>
          </a:p>
          <a:p>
            <a:pPr marL="342900" marR="0" lvl="0" indent="-342900" algn="l" rtl="0">
              <a:lnSpc>
                <a:spcPct val="140016"/>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Berechnung: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Um das kleinste Ablesemaß zu finden, subtrahieren wir den Wert einer kleinsten Teilung auf der </a:t>
            </a:r>
            <a:r>
              <a:rPr lang="de-DE" sz="20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von der kleinsten Teilung auf der Hauptskala.</a:t>
            </a:r>
          </a:p>
          <a:p>
            <a:pPr marL="342900" marR="0" lvl="0" indent="-342900" algn="l" rtl="0">
              <a:lnSpc>
                <a:spcPct val="140016"/>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Typischer Wert: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Bei den meisten Messschiebern beträgt das kleinste Ablesemaß normalerweise 0,01 cm oder 0,1 mm. Das bedeutet, dass diese Messschieber so präzise wie ein Hundertstel Zentimeter oder ein Zehntel Millimeter messen können.</a:t>
            </a:r>
            <a:endParaRPr sz="2000" dirty="0">
              <a:latin typeface="Poppins" panose="00000500000000000000" pitchFamily="2" charset="-18"/>
              <a:cs typeface="Poppins" panose="00000500000000000000" pitchFamily="2" charset="-18"/>
            </a:endParaRPr>
          </a:p>
        </p:txBody>
      </p:sp>
      <p:sp>
        <p:nvSpPr>
          <p:cNvPr id="9" name="Freeform 21">
            <a:extLst>
              <a:ext uri="{FF2B5EF4-FFF2-40B4-BE49-F238E27FC236}">
                <a16:creationId xmlns:a16="http://schemas.microsoft.com/office/drawing/2014/main" id="{8644F0E6-F80E-52CE-0E7F-1E0F1EFB353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29383D79-F699-7171-EBBD-756534ECD932}"/>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DDF942CE-855A-877F-34C2-C7A215F92979}"/>
              </a:ext>
            </a:extLst>
          </p:cNvPr>
          <p:cNvPicPr>
            <a:picLocks noChangeAspect="1"/>
          </p:cNvPicPr>
          <p:nvPr/>
        </p:nvPicPr>
        <p:blipFill>
          <a:blip r:embed="rId6"/>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262857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7" name="Google Shape;219;p5">
            <a:extLst>
              <a:ext uri="{FF2B5EF4-FFF2-40B4-BE49-F238E27FC236}">
                <a16:creationId xmlns:a16="http://schemas.microsoft.com/office/drawing/2014/main" id="{032B9FD3-77B2-C0F0-3E52-A4C918150822}"/>
              </a:ext>
            </a:extLst>
          </p:cNvPr>
          <p:cNvGrpSpPr/>
          <p:nvPr/>
        </p:nvGrpSpPr>
        <p:grpSpPr>
          <a:xfrm>
            <a:off x="1" y="-7792"/>
            <a:ext cx="11437356" cy="1522054"/>
            <a:chOff x="0" y="-38100"/>
            <a:chExt cx="3737049" cy="444538"/>
          </a:xfrm>
          <a:solidFill>
            <a:schemeClr val="accent2"/>
          </a:solidFill>
        </p:grpSpPr>
        <p:sp>
          <p:nvSpPr>
            <p:cNvPr id="8" name="Google Shape;220;p5">
              <a:extLst>
                <a:ext uri="{FF2B5EF4-FFF2-40B4-BE49-F238E27FC236}">
                  <a16:creationId xmlns:a16="http://schemas.microsoft.com/office/drawing/2014/main" id="{7968675D-8ED1-3DFE-43AD-62DACF6DADD5}"/>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9" name="Google Shape;221;p5">
              <a:extLst>
                <a:ext uri="{FF2B5EF4-FFF2-40B4-BE49-F238E27FC236}">
                  <a16:creationId xmlns:a16="http://schemas.microsoft.com/office/drawing/2014/main" id="{D1E76E7A-5D1E-23FD-7717-65BD3BE64372}"/>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36" name="Google Shape;436;p14"/>
          <p:cNvCxnSpPr/>
          <p:nvPr/>
        </p:nvCxnSpPr>
        <p:spPr>
          <a:xfrm>
            <a:off x="393503" y="2073451"/>
            <a:ext cx="1310100" cy="0"/>
          </a:xfrm>
          <a:prstGeom prst="straightConnector1">
            <a:avLst/>
          </a:prstGeom>
          <a:noFill/>
          <a:ln w="95250" cap="flat" cmpd="sng">
            <a:solidFill>
              <a:srgbClr val="FFFFFF"/>
            </a:solidFill>
            <a:prstDash val="solid"/>
            <a:round/>
            <a:headEnd type="none" w="sm" len="sm"/>
            <a:tailEnd type="none" w="sm" len="sm"/>
          </a:ln>
        </p:spPr>
      </p:cxnSp>
      <p:sp>
        <p:nvSpPr>
          <p:cNvPr id="442" name="Google Shape;442;p14"/>
          <p:cNvSpPr txBox="1"/>
          <p:nvPr/>
        </p:nvSpPr>
        <p:spPr>
          <a:xfrm>
            <a:off x="526327" y="106134"/>
            <a:ext cx="11304312"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499" b="1" i="0" u="none" strike="noStrike" cap="none">
                <a:solidFill>
                  <a:schemeClr val="bg1"/>
                </a:solidFill>
                <a:latin typeface="Poppins"/>
                <a:ea typeface="Poppins"/>
                <a:cs typeface="Poppins"/>
                <a:sym typeface="Poppins"/>
              </a:rPr>
              <a:t>Kleinstes Ablesemaß eines digitalen Messschiebers</a:t>
            </a:r>
            <a:endParaRPr lang="de-DE" sz="4499" b="1" i="0" u="none" strike="noStrike" cap="none" dirty="0">
              <a:solidFill>
                <a:schemeClr val="bg1"/>
              </a:solidFill>
              <a:latin typeface="Poppins"/>
              <a:ea typeface="Poppins"/>
              <a:cs typeface="Poppins"/>
              <a:sym typeface="Poppins"/>
            </a:endParaRPr>
          </a:p>
        </p:txBody>
      </p:sp>
      <p:sp>
        <p:nvSpPr>
          <p:cNvPr id="3" name="Google Shape;440;p14">
            <a:extLst>
              <a:ext uri="{FF2B5EF4-FFF2-40B4-BE49-F238E27FC236}">
                <a16:creationId xmlns:a16="http://schemas.microsoft.com/office/drawing/2014/main" id="{4EC7AE9E-0B1C-7836-260A-ABEAB0720DAC}"/>
              </a:ext>
            </a:extLst>
          </p:cNvPr>
          <p:cNvSpPr/>
          <p:nvPr/>
        </p:nvSpPr>
        <p:spPr>
          <a:xfrm>
            <a:off x="16153680" y="7921666"/>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21">
            <a:extLst>
              <a:ext uri="{FF2B5EF4-FFF2-40B4-BE49-F238E27FC236}">
                <a16:creationId xmlns:a16="http://schemas.microsoft.com/office/drawing/2014/main" id="{D2F00D41-27F3-98C8-7E3D-84A4E41528A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6" name="Freeform 46">
            <a:extLst>
              <a:ext uri="{FF2B5EF4-FFF2-40B4-BE49-F238E27FC236}">
                <a16:creationId xmlns:a16="http://schemas.microsoft.com/office/drawing/2014/main" id="{FA987733-D510-AA45-A915-87107AEE9A64}"/>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2" name="Google Shape;443;p14">
            <a:extLst>
              <a:ext uri="{FF2B5EF4-FFF2-40B4-BE49-F238E27FC236}">
                <a16:creationId xmlns:a16="http://schemas.microsoft.com/office/drawing/2014/main" id="{00D38863-737E-C136-BE0D-0768FB1B0C24}"/>
              </a:ext>
            </a:extLst>
          </p:cNvPr>
          <p:cNvSpPr txBox="1"/>
          <p:nvPr/>
        </p:nvSpPr>
        <p:spPr>
          <a:xfrm>
            <a:off x="1186486" y="2000686"/>
            <a:ext cx="7231591" cy="301621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Das kleinste Ablesemaß eines digitalen Messschiebers bezieht sich auf die kleinste Messung, die dieses Instrument genau ablesen kann. Im Gegensatz zu traditionellen Messschiebern, die das manuelle Ablesen von Skalen erfordern, zeigt ein digitaler Messschieber die Messung direkt auf einem elektronischen Display an, was die Ablesung einfacher und präziser macht.</a:t>
            </a:r>
            <a:endParaRPr sz="2000" dirty="0">
              <a:latin typeface="Poppins" panose="00000500000000000000" pitchFamily="2" charset="-18"/>
              <a:cs typeface="Poppins" panose="00000500000000000000" pitchFamily="2" charset="-18"/>
            </a:endParaRPr>
          </a:p>
        </p:txBody>
      </p:sp>
      <p:sp>
        <p:nvSpPr>
          <p:cNvPr id="4" name="Google Shape;444;p14">
            <a:extLst>
              <a:ext uri="{FF2B5EF4-FFF2-40B4-BE49-F238E27FC236}">
                <a16:creationId xmlns:a16="http://schemas.microsoft.com/office/drawing/2014/main" id="{9EC67FE6-0075-6238-1E0F-F80628AB480A}"/>
              </a:ext>
            </a:extLst>
          </p:cNvPr>
          <p:cNvSpPr txBox="1"/>
          <p:nvPr/>
        </p:nvSpPr>
        <p:spPr>
          <a:xfrm>
            <a:off x="9435582" y="1995494"/>
            <a:ext cx="7337700" cy="6463308"/>
          </a:xfrm>
          <a:prstGeom prst="rect">
            <a:avLst/>
          </a:prstGeom>
          <a:noFill/>
          <a:ln>
            <a:noFill/>
          </a:ln>
        </p:spPr>
        <p:txBody>
          <a:bodyPr spcFirstLastPara="1" wrap="square" lIns="0" tIns="0" rIns="0" bIns="0" anchor="t" anchorCtr="0">
            <a:spAutoFit/>
          </a:bodyPr>
          <a:lstStyle/>
          <a:p>
            <a:pPr marL="539749" marR="0" lvl="1" indent="-257174" algn="l" rtl="0">
              <a:lnSpc>
                <a:spcPct val="140016"/>
              </a:lnSpc>
              <a:spcBef>
                <a:spcPts val="0"/>
              </a:spcBef>
              <a:spcAft>
                <a:spcPts val="0"/>
              </a:spcAft>
              <a:buClr>
                <a:srgbClr val="000000"/>
              </a:buClr>
              <a:buSzPts val="22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Typisches Kleinstes Ablesemaß: Bei den meisten digitalen Messschiebern beträgt das kleinste Ablesemaß normalerweise 0,01 Millimeter (mm) oder 0,0005 Zoll.</a:t>
            </a:r>
          </a:p>
          <a:p>
            <a:pPr marL="539749" marR="0" lvl="1" indent="-257174" algn="l" rtl="0">
              <a:lnSpc>
                <a:spcPct val="140016"/>
              </a:lnSpc>
              <a:spcBef>
                <a:spcPts val="0"/>
              </a:spcBef>
              <a:spcAft>
                <a:spcPts val="0"/>
              </a:spcAft>
              <a:buClr>
                <a:srgbClr val="000000"/>
              </a:buClr>
              <a:buSzPts val="22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Hohe Präzision: Diese hohe Präzision ermöglicht sehr genaue Messungen, die in Bereichen wie Maschinenbau, Fertigung und wissenschaftlicher Forschung entscheidend sind.</a:t>
            </a:r>
          </a:p>
          <a:p>
            <a:pPr marL="539749" marR="0" lvl="1" indent="-257174" algn="l" rtl="0">
              <a:lnSpc>
                <a:spcPct val="140016"/>
              </a:lnSpc>
              <a:spcBef>
                <a:spcPts val="0"/>
              </a:spcBef>
              <a:spcAft>
                <a:spcPts val="0"/>
              </a:spcAft>
              <a:buClr>
                <a:srgbClr val="000000"/>
              </a:buClr>
              <a:buSzPts val="22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Benutzerfreundlichkeit: Das digitale Display eliminiert die Notwendigkeit, die Skala manuell zu interpretieren, wodurch die Wahrscheinlichkeit von menschlichen Fehlern reduziert wird und es insbesondere für Anfänger oder in Situationen, in denen schnelle und präzise Messungen erforderlich sind, zugänglicher wird.</a:t>
            </a:r>
            <a:endParaRPr sz="2000" dirty="0">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ACE37959-E5D4-BE27-E69E-322D6EC90067}"/>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0F1B9B46-881D-FCE2-6FA3-323D8AB35D80}"/>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4CB1F47A-9096-35DA-ED87-A179558D7D99}"/>
              </a:ext>
            </a:extLst>
          </p:cNvPr>
          <p:cNvPicPr>
            <a:picLocks noChangeAspect="1"/>
          </p:cNvPicPr>
          <p:nvPr/>
        </p:nvPicPr>
        <p:blipFill>
          <a:blip r:embed="rId6"/>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269530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0B762493-29C3-4397-F707-F5C3326A1B2D}"/>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B964D3D2-7AA7-6FA5-3214-C2C1AAD9146C}"/>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1FF81999-5126-2786-8CFC-04D8BDDC7E80}"/>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52" name="Google Shape;452;p15"/>
          <p:cNvCxnSpPr/>
          <p:nvPr/>
        </p:nvCxnSpPr>
        <p:spPr>
          <a:xfrm>
            <a:off x="238065" y="2089973"/>
            <a:ext cx="1310100" cy="0"/>
          </a:xfrm>
          <a:prstGeom prst="straightConnector1">
            <a:avLst/>
          </a:prstGeom>
          <a:noFill/>
          <a:ln w="95250" cap="flat" cmpd="sng">
            <a:solidFill>
              <a:srgbClr val="FFFFFF"/>
            </a:solidFill>
            <a:prstDash val="solid"/>
            <a:round/>
            <a:headEnd type="none" w="sm" len="sm"/>
            <a:tailEnd type="none" w="sm" len="sm"/>
          </a:ln>
        </p:spPr>
      </p:cxnSp>
      <p:grpSp>
        <p:nvGrpSpPr>
          <p:cNvPr id="455" name="Google Shape;455;p15"/>
          <p:cNvGrpSpPr/>
          <p:nvPr/>
        </p:nvGrpSpPr>
        <p:grpSpPr>
          <a:xfrm>
            <a:off x="7131186" y="2118169"/>
            <a:ext cx="9794153" cy="7695301"/>
            <a:chOff x="0" y="-38100"/>
            <a:chExt cx="2579530" cy="1880528"/>
          </a:xfrm>
        </p:grpSpPr>
        <p:sp>
          <p:nvSpPr>
            <p:cNvPr id="456" name="Google Shape;456;p15"/>
            <p:cNvSpPr/>
            <p:nvPr/>
          </p:nvSpPr>
          <p:spPr>
            <a:xfrm>
              <a:off x="0" y="0"/>
              <a:ext cx="2579530" cy="1842428"/>
            </a:xfrm>
            <a:custGeom>
              <a:avLst/>
              <a:gdLst/>
              <a:ahLst/>
              <a:cxnLst/>
              <a:rect l="l" t="t" r="r" b="b"/>
              <a:pathLst>
                <a:path w="2579530" h="1842428" extrusionOk="0">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txBox="1"/>
            <p:nvPr/>
          </p:nvSpPr>
          <p:spPr>
            <a:xfrm>
              <a:off x="0" y="-38100"/>
              <a:ext cx="2579530" cy="188052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8" name="Google Shape;458;p15"/>
          <p:cNvSpPr/>
          <p:nvPr/>
        </p:nvSpPr>
        <p:spPr>
          <a:xfrm>
            <a:off x="302673" y="3051147"/>
            <a:ext cx="5811333" cy="3066003"/>
          </a:xfrm>
          <a:custGeom>
            <a:avLst/>
            <a:gdLst/>
            <a:ahLst/>
            <a:cxnLst/>
            <a:rect l="l" t="t" r="r" b="b"/>
            <a:pathLst>
              <a:path w="5811333" h="3066003" extrusionOk="0">
                <a:moveTo>
                  <a:pt x="0" y="0"/>
                </a:moveTo>
                <a:lnTo>
                  <a:pt x="5811333" y="0"/>
                </a:lnTo>
                <a:lnTo>
                  <a:pt x="5811333" y="3066003"/>
                </a:lnTo>
                <a:lnTo>
                  <a:pt x="0" y="3066003"/>
                </a:lnTo>
                <a:lnTo>
                  <a:pt x="0" y="0"/>
                </a:lnTo>
                <a:close/>
              </a:path>
            </a:pathLst>
          </a:custGeom>
          <a:blipFill rotWithShape="1">
            <a:blip r:embed="rId3">
              <a:alphaModFix/>
            </a:blip>
            <a:stretch>
              <a:fillRect t="-12680" b="-13832"/>
            </a:stretch>
          </a:blipFill>
          <a:ln>
            <a:noFill/>
          </a:ln>
        </p:spPr>
      </p:sp>
      <p:sp>
        <p:nvSpPr>
          <p:cNvPr id="459" name="Google Shape;459;p15"/>
          <p:cNvSpPr/>
          <p:nvPr/>
        </p:nvSpPr>
        <p:spPr>
          <a:xfrm>
            <a:off x="302673" y="6620759"/>
            <a:ext cx="5811333" cy="2637541"/>
          </a:xfrm>
          <a:custGeom>
            <a:avLst/>
            <a:gdLst/>
            <a:ahLst/>
            <a:cxnLst/>
            <a:rect l="l" t="t" r="r" b="b"/>
            <a:pathLst>
              <a:path w="5811333" h="2637541" extrusionOk="0">
                <a:moveTo>
                  <a:pt x="0" y="0"/>
                </a:moveTo>
                <a:lnTo>
                  <a:pt x="5811333" y="0"/>
                </a:lnTo>
                <a:lnTo>
                  <a:pt x="5811333" y="2637541"/>
                </a:lnTo>
                <a:lnTo>
                  <a:pt x="0" y="2637541"/>
                </a:lnTo>
                <a:lnTo>
                  <a:pt x="0" y="0"/>
                </a:lnTo>
                <a:close/>
              </a:path>
            </a:pathLst>
          </a:custGeom>
          <a:blipFill rotWithShape="1">
            <a:blip r:embed="rId4">
              <a:alphaModFix/>
            </a:blip>
            <a:stretch>
              <a:fillRect t="-51934" b="-4863"/>
            </a:stretch>
          </a:blipFill>
          <a:ln>
            <a:noFill/>
          </a:ln>
        </p:spPr>
      </p:sp>
      <p:sp>
        <p:nvSpPr>
          <p:cNvPr id="460" name="Google Shape;460;p15"/>
          <p:cNvSpPr txBox="1"/>
          <p:nvPr/>
        </p:nvSpPr>
        <p:spPr>
          <a:xfrm>
            <a:off x="181704" y="653105"/>
            <a:ext cx="6463517" cy="138499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500" b="1" i="0" u="none" strike="noStrike" cap="none">
                <a:solidFill>
                  <a:schemeClr val="bg1"/>
                </a:solidFill>
                <a:latin typeface="Poppins"/>
                <a:ea typeface="Poppins"/>
                <a:cs typeface="Poppins"/>
                <a:sym typeface="Poppins"/>
              </a:rPr>
              <a:t>Wie liest man einen Messschieber ab?</a:t>
            </a:r>
            <a:endParaRPr lang="de-DE" sz="4500" b="1" i="0" u="none" strike="noStrike" cap="none" dirty="0">
              <a:solidFill>
                <a:schemeClr val="bg1"/>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528B8501-3E50-33E7-FF4C-4735229D5C9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sp>
        <p:nvSpPr>
          <p:cNvPr id="3" name="Freeform 46">
            <a:extLst>
              <a:ext uri="{FF2B5EF4-FFF2-40B4-BE49-F238E27FC236}">
                <a16:creationId xmlns:a16="http://schemas.microsoft.com/office/drawing/2014/main" id="{3606133C-EE56-352F-EBFD-3B352A294A28}"/>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6"/>
            <a:stretch>
              <a:fillRect/>
            </a:stretch>
          </a:blipFill>
        </p:spPr>
      </p:sp>
      <p:sp>
        <p:nvSpPr>
          <p:cNvPr id="7" name="Google Shape;461;p15">
            <a:extLst>
              <a:ext uri="{FF2B5EF4-FFF2-40B4-BE49-F238E27FC236}">
                <a16:creationId xmlns:a16="http://schemas.microsoft.com/office/drawing/2014/main" id="{7C48C160-388A-6ECB-86E2-029A375F807E}"/>
              </a:ext>
            </a:extLst>
          </p:cNvPr>
          <p:cNvSpPr txBox="1"/>
          <p:nvPr/>
        </p:nvSpPr>
        <p:spPr>
          <a:xfrm>
            <a:off x="8034186" y="2481693"/>
            <a:ext cx="7988100" cy="6032421"/>
          </a:xfrm>
          <a:prstGeom prst="rect">
            <a:avLst/>
          </a:prstGeom>
          <a:noFill/>
          <a:ln>
            <a:noFill/>
          </a:ln>
        </p:spPr>
        <p:txBody>
          <a:bodyPr spcFirstLastPara="1" wrap="square" lIns="0" tIns="0" rIns="0" bIns="0" anchor="t" anchorCtr="0">
            <a:spAutoFit/>
          </a:bodyPr>
          <a:lstStyle/>
          <a:p>
            <a:pPr marL="739775" marR="0" lvl="1" indent="-457200" algn="l" rtl="0">
              <a:lnSpc>
                <a:spcPct val="140016"/>
              </a:lnSpc>
              <a:spcBef>
                <a:spcPts val="0"/>
              </a:spcBef>
              <a:spcAft>
                <a:spcPts val="0"/>
              </a:spcAft>
              <a:buClr>
                <a:srgbClr val="000000"/>
              </a:buClr>
              <a:buSzPts val="2299"/>
              <a:buFont typeface="+mj-lt"/>
              <a:buAutoNum type="arabicPeriod"/>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Um genaue Messungen zu gewährleisten, beginnen Sie damit, die Ausrichtung der Haupt- und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zu überprüfen, ohne dass etwas dazwischen ist.</a:t>
            </a:r>
          </a:p>
          <a:p>
            <a:pPr marL="739775" marR="0" lvl="1" indent="-457200" algn="l" rtl="0">
              <a:lnSpc>
                <a:spcPct val="140016"/>
              </a:lnSpc>
              <a:spcBef>
                <a:spcPts val="0"/>
              </a:spcBef>
              <a:spcAft>
                <a:spcPts val="0"/>
              </a:spcAft>
              <a:buClr>
                <a:srgbClr val="000000"/>
              </a:buClr>
              <a:buSzPts val="2299"/>
              <a:buFont typeface="+mj-lt"/>
              <a:buAutoNum type="arabicPeriod"/>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Wenn beide Skalen Null lesen, ist der Nullfehler eliminiert.</a:t>
            </a:r>
          </a:p>
          <a:p>
            <a:pPr marL="739775" marR="0" lvl="1" indent="-457200" algn="l" rtl="0">
              <a:lnSpc>
                <a:spcPct val="140016"/>
              </a:lnSpc>
              <a:spcBef>
                <a:spcPts val="0"/>
              </a:spcBef>
              <a:spcAft>
                <a:spcPts val="0"/>
              </a:spcAft>
              <a:buClr>
                <a:srgbClr val="000000"/>
              </a:buClr>
              <a:buSzPts val="2299"/>
              <a:buFont typeface="+mj-lt"/>
              <a:buAutoNum type="arabicPeriod"/>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Platzieren Sie eine Kugel zwischen den Backen der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richten Sie die Nullmarke der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mit der Hauptskala aus, um den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Hauptskalawert</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zu erhalten.</a:t>
            </a:r>
          </a:p>
          <a:p>
            <a:pPr marL="739775" marR="0" lvl="1" indent="-457200" algn="l" rtl="0">
              <a:lnSpc>
                <a:spcPct val="140016"/>
              </a:lnSpc>
              <a:spcBef>
                <a:spcPts val="0"/>
              </a:spcBef>
              <a:spcAft>
                <a:spcPts val="0"/>
              </a:spcAft>
              <a:buClr>
                <a:srgbClr val="000000"/>
              </a:buClr>
              <a:buSzPts val="2299"/>
              <a:buFont typeface="+mj-lt"/>
              <a:buAutoNum type="arabicPeriod"/>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Identifizieren Sie den Punkt auf der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der mit der Hauptskala ausgerichtet ist, für den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Noniusskalawert</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p>
          <a:p>
            <a:pPr marL="739775" marR="0" lvl="1" indent="-457200" algn="l" rtl="0">
              <a:lnSpc>
                <a:spcPct val="140016"/>
              </a:lnSpc>
              <a:spcBef>
                <a:spcPts val="0"/>
              </a:spcBef>
              <a:spcAft>
                <a:spcPts val="0"/>
              </a:spcAft>
              <a:buClr>
                <a:srgbClr val="000000"/>
              </a:buClr>
              <a:buSzPts val="2299"/>
              <a:buFont typeface="+mj-lt"/>
              <a:buAutoNum type="arabicPeriod"/>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Beachten Sie, dass die Ablesungen häufig Dezimalstellen beinhalten, wobei die Zahl vor dem Dezimalpunkt den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Hauptskalawert</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und die Zahl nach dem Dezimalpunkt den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Noniusskalawert</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darstellt.</a:t>
            </a:r>
            <a:endParaRPr sz="2000" dirty="0">
              <a:latin typeface="Poppins" panose="00000500000000000000" pitchFamily="2" charset="-18"/>
              <a:cs typeface="Poppins" panose="00000500000000000000" pitchFamily="2" charset="-18"/>
            </a:endParaRPr>
          </a:p>
        </p:txBody>
      </p:sp>
      <p:sp>
        <p:nvSpPr>
          <p:cNvPr id="8" name="Freeform 21">
            <a:extLst>
              <a:ext uri="{FF2B5EF4-FFF2-40B4-BE49-F238E27FC236}">
                <a16:creationId xmlns:a16="http://schemas.microsoft.com/office/drawing/2014/main" id="{655837D6-F57A-C410-3C59-073A6DEC6E8E}"/>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5"/>
            <a:stretch>
              <a:fillRect/>
            </a:stretch>
          </a:blipFill>
        </p:spPr>
      </p:sp>
      <p:pic>
        <p:nvPicPr>
          <p:cNvPr id="9" name="Obrázok 8">
            <a:extLst>
              <a:ext uri="{FF2B5EF4-FFF2-40B4-BE49-F238E27FC236}">
                <a16:creationId xmlns:a16="http://schemas.microsoft.com/office/drawing/2014/main" id="{08AA0B3E-BD4F-2324-4EE8-5687B2B5FAAD}"/>
              </a:ext>
            </a:extLst>
          </p:cNvPr>
          <p:cNvPicPr>
            <a:picLocks noChangeAspect="1"/>
          </p:cNvPicPr>
          <p:nvPr/>
        </p:nvPicPr>
        <p:blipFill>
          <a:blip r:embed="rId7"/>
          <a:stretch>
            <a:fillRect/>
          </a:stretch>
        </p:blipFill>
        <p:spPr>
          <a:xfrm>
            <a:off x="13888623" y="195221"/>
            <a:ext cx="3106800" cy="684317"/>
          </a:xfrm>
          <a:prstGeom prst="rect">
            <a:avLst/>
          </a:prstGeom>
        </p:spPr>
      </p:pic>
      <p:pic>
        <p:nvPicPr>
          <p:cNvPr id="10" name="Obrázok 9">
            <a:extLst>
              <a:ext uri="{FF2B5EF4-FFF2-40B4-BE49-F238E27FC236}">
                <a16:creationId xmlns:a16="http://schemas.microsoft.com/office/drawing/2014/main" id="{C1919F9D-D522-59D1-6099-C712F538C52C}"/>
              </a:ext>
            </a:extLst>
          </p:cNvPr>
          <p:cNvPicPr>
            <a:picLocks noChangeAspect="1"/>
          </p:cNvPicPr>
          <p:nvPr/>
        </p:nvPicPr>
        <p:blipFill>
          <a:blip r:embed="rId8"/>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3702400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16319E0D-DF66-F011-06E4-D00E10554809}"/>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5689B7FF-817A-A34C-4F75-AAFC6D055960}"/>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5F88C14C-6D4A-4A66-C6E9-9AA02A73C5A2}"/>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69" name="Google Shape;469;p16"/>
          <p:cNvCxnSpPr/>
          <p:nvPr/>
        </p:nvCxnSpPr>
        <p:spPr>
          <a:xfrm>
            <a:off x="515368" y="2090263"/>
            <a:ext cx="1310100" cy="0"/>
          </a:xfrm>
          <a:prstGeom prst="straightConnector1">
            <a:avLst/>
          </a:prstGeom>
          <a:noFill/>
          <a:ln w="95250" cap="flat" cmpd="sng">
            <a:solidFill>
              <a:srgbClr val="FFFFFF"/>
            </a:solidFill>
            <a:prstDash val="solid"/>
            <a:round/>
            <a:headEnd type="none" w="sm" len="sm"/>
            <a:tailEnd type="none" w="sm" len="sm"/>
          </a:ln>
        </p:spPr>
      </p:cxnSp>
      <p:grpSp>
        <p:nvGrpSpPr>
          <p:cNvPr id="472" name="Google Shape;472;p16"/>
          <p:cNvGrpSpPr/>
          <p:nvPr/>
        </p:nvGrpSpPr>
        <p:grpSpPr>
          <a:xfrm>
            <a:off x="7465147" y="4058653"/>
            <a:ext cx="9794153" cy="1588168"/>
            <a:chOff x="0" y="-38100"/>
            <a:chExt cx="2579530" cy="726036"/>
          </a:xfrm>
        </p:grpSpPr>
        <p:sp>
          <p:nvSpPr>
            <p:cNvPr id="473" name="Google Shape;473;p16"/>
            <p:cNvSpPr/>
            <p:nvPr/>
          </p:nvSpPr>
          <p:spPr>
            <a:xfrm>
              <a:off x="0" y="0"/>
              <a:ext cx="2579530" cy="687936"/>
            </a:xfrm>
            <a:custGeom>
              <a:avLst/>
              <a:gdLst/>
              <a:ahLst/>
              <a:cxnLst/>
              <a:rect l="l" t="t" r="r" b="b"/>
              <a:pathLst>
                <a:path w="2579530" h="687936" extrusionOk="0">
                  <a:moveTo>
                    <a:pt x="40314" y="0"/>
                  </a:moveTo>
                  <a:lnTo>
                    <a:pt x="2539216" y="0"/>
                  </a:lnTo>
                  <a:cubicBezTo>
                    <a:pt x="2561481" y="0"/>
                    <a:pt x="2579530" y="18049"/>
                    <a:pt x="2579530" y="40314"/>
                  </a:cubicBezTo>
                  <a:lnTo>
                    <a:pt x="2579530" y="647622"/>
                  </a:lnTo>
                  <a:cubicBezTo>
                    <a:pt x="2579530" y="658314"/>
                    <a:pt x="2575283" y="668568"/>
                    <a:pt x="2567722" y="676128"/>
                  </a:cubicBezTo>
                  <a:cubicBezTo>
                    <a:pt x="2560162" y="683689"/>
                    <a:pt x="2549908" y="687936"/>
                    <a:pt x="2539216" y="687936"/>
                  </a:cubicBezTo>
                  <a:lnTo>
                    <a:pt x="40314" y="687936"/>
                  </a:lnTo>
                  <a:cubicBezTo>
                    <a:pt x="29622" y="687936"/>
                    <a:pt x="19368" y="683689"/>
                    <a:pt x="11808" y="676128"/>
                  </a:cubicBezTo>
                  <a:cubicBezTo>
                    <a:pt x="4247" y="668568"/>
                    <a:pt x="0" y="658314"/>
                    <a:pt x="0" y="647622"/>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txBox="1"/>
            <p:nvPr/>
          </p:nvSpPr>
          <p:spPr>
            <a:xfrm>
              <a:off x="0" y="-38100"/>
              <a:ext cx="2579530" cy="72603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75" name="Google Shape;475;p16"/>
          <p:cNvSpPr/>
          <p:nvPr/>
        </p:nvSpPr>
        <p:spPr>
          <a:xfrm>
            <a:off x="409928" y="2548550"/>
            <a:ext cx="5482971" cy="6850930"/>
          </a:xfrm>
          <a:custGeom>
            <a:avLst/>
            <a:gdLst/>
            <a:ahLst/>
            <a:cxnLst/>
            <a:rect l="l" t="t" r="r" b="b"/>
            <a:pathLst>
              <a:path w="5482971" h="6850930" extrusionOk="0">
                <a:moveTo>
                  <a:pt x="0" y="0"/>
                </a:moveTo>
                <a:lnTo>
                  <a:pt x="5482971" y="0"/>
                </a:lnTo>
                <a:lnTo>
                  <a:pt x="5482971" y="6850930"/>
                </a:lnTo>
                <a:lnTo>
                  <a:pt x="0" y="6850930"/>
                </a:lnTo>
                <a:lnTo>
                  <a:pt x="0" y="0"/>
                </a:lnTo>
                <a:close/>
              </a:path>
            </a:pathLst>
          </a:custGeom>
          <a:blipFill rotWithShape="1">
            <a:blip r:embed="rId3">
              <a:alphaModFix/>
            </a:blip>
            <a:stretch>
              <a:fillRect t="-20121"/>
            </a:stretch>
          </a:blipFill>
          <a:ln>
            <a:noFill/>
          </a:ln>
        </p:spPr>
      </p:sp>
      <p:sp>
        <p:nvSpPr>
          <p:cNvPr id="2" name="Freeform 21">
            <a:extLst>
              <a:ext uri="{FF2B5EF4-FFF2-40B4-BE49-F238E27FC236}">
                <a16:creationId xmlns:a16="http://schemas.microsoft.com/office/drawing/2014/main" id="{C0A2A002-66C4-F371-D9AE-700816CA700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7860778-B4D2-BEF1-3E7A-1D2093D8FBBD}"/>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Google Shape;476;p16">
            <a:extLst>
              <a:ext uri="{FF2B5EF4-FFF2-40B4-BE49-F238E27FC236}">
                <a16:creationId xmlns:a16="http://schemas.microsoft.com/office/drawing/2014/main" id="{DB9F838B-4587-B381-267C-4F3B588BCF76}"/>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dirty="0">
                <a:solidFill>
                  <a:schemeClr val="bg1"/>
                </a:solidFill>
                <a:latin typeface="Poppins"/>
                <a:ea typeface="Poppins"/>
                <a:cs typeface="Poppins"/>
                <a:sym typeface="Poppins"/>
              </a:rPr>
              <a:t>LEHRVIDEOS</a:t>
            </a:r>
            <a:endParaRPr dirty="0">
              <a:solidFill>
                <a:schemeClr val="bg1"/>
              </a:solidFill>
            </a:endParaRPr>
          </a:p>
        </p:txBody>
      </p:sp>
      <p:sp>
        <p:nvSpPr>
          <p:cNvPr id="8" name="Google Shape;477;p16">
            <a:extLst>
              <a:ext uri="{FF2B5EF4-FFF2-40B4-BE49-F238E27FC236}">
                <a16:creationId xmlns:a16="http://schemas.microsoft.com/office/drawing/2014/main" id="{97FF46D9-96BC-A0AF-8F5A-B6AB9F6586CC}"/>
              </a:ext>
            </a:extLst>
          </p:cNvPr>
          <p:cNvSpPr txBox="1"/>
          <p:nvPr/>
        </p:nvSpPr>
        <p:spPr>
          <a:xfrm>
            <a:off x="7949766" y="4421708"/>
            <a:ext cx="8577461" cy="430887"/>
          </a:xfrm>
          <a:prstGeom prst="rect">
            <a:avLst/>
          </a:prstGeom>
          <a:noFill/>
          <a:ln>
            <a:noFill/>
          </a:ln>
        </p:spPr>
        <p:txBody>
          <a:bodyPr spcFirstLastPara="1" wrap="square" lIns="0" tIns="0" rIns="0" bIns="0" anchor="t" anchorCtr="0">
            <a:spAutoFit/>
          </a:bodyPr>
          <a:lstStyle/>
          <a:p>
            <a:pPr marL="367029" marR="0" lvl="1" algn="ctr" rtl="0">
              <a:lnSpc>
                <a:spcPct val="140011"/>
              </a:lnSpc>
              <a:spcBef>
                <a:spcPts val="0"/>
              </a:spcBef>
              <a:spcAft>
                <a:spcPts val="0"/>
              </a:spcAft>
              <a:buClr>
                <a:srgbClr val="000000"/>
              </a:buClr>
              <a:buSzPts val="3399"/>
            </a:pPr>
            <a:r>
              <a:rPr lang="sk-SK" sz="2000" b="1" u="sng" dirty="0">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1. </a:t>
            </a:r>
            <a:r>
              <a:rPr lang="en-US"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6">
                  <a:extLst>
                    <a:ext uri="{A12FA001-AC4F-418D-AE19-62706E023703}">
                      <ahyp:hlinkClr xmlns:ahyp="http://schemas.microsoft.com/office/drawing/2018/hyperlinkcolor" val="tx"/>
                    </a:ext>
                  </a:extLst>
                </a:hlinkClick>
              </a:rPr>
              <a:t>Working principle of Vernier Caliper</a:t>
            </a:r>
            <a:endParaRPr sz="2000" dirty="0">
              <a:latin typeface="Poppins" panose="00000500000000000000" pitchFamily="2" charset="-18"/>
              <a:cs typeface="Poppins" panose="00000500000000000000" pitchFamily="2" charset="-18"/>
            </a:endParaRPr>
          </a:p>
        </p:txBody>
      </p:sp>
      <p:sp>
        <p:nvSpPr>
          <p:cNvPr id="9" name="Google Shape;478;p16">
            <a:extLst>
              <a:ext uri="{FF2B5EF4-FFF2-40B4-BE49-F238E27FC236}">
                <a16:creationId xmlns:a16="http://schemas.microsoft.com/office/drawing/2014/main" id="{56742289-90FD-BE20-6B78-181036E69558}"/>
              </a:ext>
            </a:extLst>
          </p:cNvPr>
          <p:cNvSpPr txBox="1"/>
          <p:nvPr/>
        </p:nvSpPr>
        <p:spPr>
          <a:xfrm>
            <a:off x="8197355" y="4855725"/>
            <a:ext cx="8577461" cy="430887"/>
          </a:xfrm>
          <a:prstGeom prst="rect">
            <a:avLst/>
          </a:prstGeom>
          <a:noFill/>
          <a:ln>
            <a:noFill/>
          </a:ln>
        </p:spPr>
        <p:txBody>
          <a:bodyPr spcFirstLastPara="1" wrap="square" lIns="0" tIns="0" rIns="0" bIns="0" anchor="t" anchorCtr="0">
            <a:spAutoFit/>
          </a:bodyPr>
          <a:lstStyle/>
          <a:p>
            <a:pPr marR="0" lvl="0" algn="ctr" rtl="0">
              <a:lnSpc>
                <a:spcPct val="140011"/>
              </a:lnSpc>
              <a:spcBef>
                <a:spcPts val="0"/>
              </a:spcBef>
              <a:spcAft>
                <a:spcPts val="0"/>
              </a:spcAft>
            </a:pPr>
            <a:r>
              <a:rPr lang="sk-SK" sz="2000" b="1" u="sng" dirty="0">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2. </a:t>
            </a:r>
            <a:r>
              <a:rPr lang="en-US" sz="2000" b="1" i="0" u="sng" strike="noStrike" cap="none" dirty="0">
                <a:solidFill>
                  <a:srgbClr val="000000"/>
                </a:solidFill>
                <a:latin typeface="Poppins" panose="00000500000000000000" pitchFamily="2" charset="-18"/>
                <a:ea typeface="Open Sans"/>
                <a:cs typeface="Poppins" panose="00000500000000000000" pitchFamily="2" charset="-18"/>
                <a:sym typeface="Open Sans"/>
                <a:hlinkClick r:id="rId7">
                  <a:extLst>
                    <a:ext uri="{A12FA001-AC4F-418D-AE19-62706E023703}">
                      <ahyp:hlinkClr xmlns:ahyp="http://schemas.microsoft.com/office/drawing/2018/hyperlinkcolor" val="tx"/>
                    </a:ext>
                  </a:extLst>
                </a:hlinkClick>
              </a:rPr>
              <a:t>How to Read a Metric Vernier Caliper</a:t>
            </a:r>
            <a:endParaRPr sz="2000" dirty="0">
              <a:latin typeface="Poppins" panose="00000500000000000000" pitchFamily="2" charset="-18"/>
              <a:cs typeface="Poppins" panose="00000500000000000000" pitchFamily="2" charset="-18"/>
            </a:endParaRPr>
          </a:p>
        </p:txBody>
      </p:sp>
      <p:sp>
        <p:nvSpPr>
          <p:cNvPr id="10" name="Google Shape;479;p16">
            <a:extLst>
              <a:ext uri="{FF2B5EF4-FFF2-40B4-BE49-F238E27FC236}">
                <a16:creationId xmlns:a16="http://schemas.microsoft.com/office/drawing/2014/main" id="{B83F46F9-C302-856A-EA40-0DD49177F9F9}"/>
              </a:ext>
            </a:extLst>
          </p:cNvPr>
          <p:cNvSpPr txBox="1"/>
          <p:nvPr/>
        </p:nvSpPr>
        <p:spPr>
          <a:xfrm>
            <a:off x="8197355" y="5730163"/>
            <a:ext cx="8577600" cy="1163395"/>
          </a:xfrm>
          <a:prstGeom prst="rect">
            <a:avLst/>
          </a:prstGeom>
          <a:noFill/>
          <a:ln>
            <a:noFill/>
          </a:ln>
        </p:spPr>
        <p:txBody>
          <a:bodyPr spcFirstLastPara="1" wrap="square" lIns="0" tIns="0" rIns="0" bIns="0" anchor="t" anchorCtr="0">
            <a:spAutoFit/>
          </a:bodyPr>
          <a:lstStyle/>
          <a:p>
            <a:pPr marL="0" marR="0" lvl="0" indent="0" algn="l" rtl="0">
              <a:lnSpc>
                <a:spcPct val="140011"/>
              </a:lnSpc>
              <a:spcBef>
                <a:spcPts val="0"/>
              </a:spcBef>
              <a:spcAft>
                <a:spcPts val="0"/>
              </a:spcAft>
              <a:buNone/>
            </a:pPr>
            <a:r>
              <a:rPr lang="en-US" sz="1800" dirty="0">
                <a:latin typeface="Poppins" panose="00000500000000000000" pitchFamily="2" charset="-18"/>
                <a:ea typeface="Open Sans"/>
                <a:cs typeface="Poppins" panose="00000500000000000000" pitchFamily="2" charset="-18"/>
                <a:sym typeface="Open Sans"/>
              </a:rPr>
              <a:t>Quelle:</a:t>
            </a:r>
            <a:endParaRPr sz="1800" dirty="0">
              <a:latin typeface="Poppins" panose="00000500000000000000" pitchFamily="2" charset="-18"/>
              <a:ea typeface="Open Sans"/>
              <a:cs typeface="Poppins" panose="00000500000000000000" pitchFamily="2" charset="-18"/>
              <a:sym typeface="Open Sans"/>
            </a:endParaRPr>
          </a:p>
          <a:p>
            <a:pPr marL="457200" marR="0" lvl="0" indent="-336486" algn="l" rtl="0">
              <a:lnSpc>
                <a:spcPct val="140011"/>
              </a:lnSpc>
              <a:spcBef>
                <a:spcPts val="0"/>
              </a:spcBef>
              <a:spcAft>
                <a:spcPts val="0"/>
              </a:spcAft>
              <a:buSzPts val="1699"/>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“Working principle of Vernier </a:t>
            </a:r>
            <a:r>
              <a:rPr lang="en-US" sz="1800" dirty="0" err="1">
                <a:latin typeface="Poppins" panose="00000500000000000000" pitchFamily="2" charset="-18"/>
                <a:ea typeface="Open Sans"/>
                <a:cs typeface="Poppins" panose="00000500000000000000" pitchFamily="2" charset="-18"/>
                <a:sym typeface="Open Sans"/>
              </a:rPr>
              <a:t>Calliper</a:t>
            </a:r>
            <a:r>
              <a:rPr lang="en-US" sz="1800" dirty="0">
                <a:latin typeface="Poppins" panose="00000500000000000000" pitchFamily="2" charset="-18"/>
                <a:ea typeface="Open Sans"/>
                <a:cs typeface="Poppins" panose="00000500000000000000" pitchFamily="2" charset="-18"/>
                <a:sym typeface="Open Sans"/>
              </a:rPr>
              <a:t>” - tick Links</a:t>
            </a:r>
            <a:endParaRPr sz="1800" dirty="0">
              <a:latin typeface="Poppins" panose="00000500000000000000" pitchFamily="2" charset="-18"/>
              <a:ea typeface="Open Sans"/>
              <a:cs typeface="Poppins" panose="00000500000000000000" pitchFamily="2" charset="-18"/>
              <a:sym typeface="Open Sans"/>
            </a:endParaRPr>
          </a:p>
          <a:p>
            <a:pPr marL="457200" marR="0" lvl="0" indent="-336486" algn="l" rtl="0">
              <a:lnSpc>
                <a:spcPct val="140011"/>
              </a:lnSpc>
              <a:spcBef>
                <a:spcPts val="0"/>
              </a:spcBef>
              <a:spcAft>
                <a:spcPts val="0"/>
              </a:spcAft>
              <a:buSzPts val="1699"/>
              <a:buFont typeface="Open Sans"/>
              <a:buAutoNum type="arabicPeriod"/>
            </a:pPr>
            <a:r>
              <a:rPr lang="en-US" sz="1800" dirty="0">
                <a:latin typeface="Poppins" panose="00000500000000000000" pitchFamily="2" charset="-18"/>
                <a:ea typeface="Open Sans"/>
                <a:cs typeface="Poppins" panose="00000500000000000000" pitchFamily="2" charset="-18"/>
                <a:sym typeface="Open Sans"/>
              </a:rPr>
              <a:t>“How to read a </a:t>
            </a:r>
            <a:r>
              <a:rPr lang="en-US" sz="1800" dirty="0" err="1">
                <a:latin typeface="Poppins" panose="00000500000000000000" pitchFamily="2" charset="-18"/>
                <a:ea typeface="Open Sans"/>
                <a:cs typeface="Poppins" panose="00000500000000000000" pitchFamily="2" charset="-18"/>
                <a:sym typeface="Open Sans"/>
              </a:rPr>
              <a:t>metrick</a:t>
            </a:r>
            <a:r>
              <a:rPr lang="en-US" sz="1800" dirty="0">
                <a:latin typeface="Poppins" panose="00000500000000000000" pitchFamily="2" charset="-18"/>
                <a:ea typeface="Open Sans"/>
                <a:cs typeface="Poppins" panose="00000500000000000000" pitchFamily="2" charset="-18"/>
                <a:sym typeface="Open Sans"/>
              </a:rPr>
              <a:t> Vernier Caliper” - </a:t>
            </a:r>
            <a:r>
              <a:rPr lang="en-US" sz="1800" dirty="0" err="1">
                <a:latin typeface="Poppins" panose="00000500000000000000" pitchFamily="2" charset="-18"/>
                <a:ea typeface="Open Sans"/>
                <a:cs typeface="Poppins" panose="00000500000000000000" pitchFamily="2" charset="-18"/>
                <a:sym typeface="Open Sans"/>
              </a:rPr>
              <a:t>WeldNotes</a:t>
            </a:r>
            <a:endParaRPr sz="1800" dirty="0">
              <a:latin typeface="Poppins" panose="00000500000000000000" pitchFamily="2" charset="-18"/>
              <a:ea typeface="Open Sans"/>
              <a:cs typeface="Poppins" panose="00000500000000000000" pitchFamily="2" charset="-18"/>
              <a:sym typeface="Open Sans"/>
            </a:endParaRPr>
          </a:p>
        </p:txBody>
      </p:sp>
      <p:sp>
        <p:nvSpPr>
          <p:cNvPr id="11" name="Freeform 21">
            <a:extLst>
              <a:ext uri="{FF2B5EF4-FFF2-40B4-BE49-F238E27FC236}">
                <a16:creationId xmlns:a16="http://schemas.microsoft.com/office/drawing/2014/main" id="{359A539B-7CB3-2F33-9117-8D8E06A9253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2" name="Obrázok 11">
            <a:extLst>
              <a:ext uri="{FF2B5EF4-FFF2-40B4-BE49-F238E27FC236}">
                <a16:creationId xmlns:a16="http://schemas.microsoft.com/office/drawing/2014/main" id="{967BA24C-8E48-EB88-4964-8D887A2B57BE}"/>
              </a:ext>
            </a:extLst>
          </p:cNvPr>
          <p:cNvPicPr>
            <a:picLocks noChangeAspect="1"/>
          </p:cNvPicPr>
          <p:nvPr/>
        </p:nvPicPr>
        <p:blipFill>
          <a:blip r:embed="rId8"/>
          <a:stretch>
            <a:fillRect/>
          </a:stretch>
        </p:blipFill>
        <p:spPr>
          <a:xfrm>
            <a:off x="13888623" y="195221"/>
            <a:ext cx="3106800" cy="684317"/>
          </a:xfrm>
          <a:prstGeom prst="rect">
            <a:avLst/>
          </a:prstGeom>
        </p:spPr>
      </p:pic>
      <p:pic>
        <p:nvPicPr>
          <p:cNvPr id="13" name="Obrázok 12">
            <a:extLst>
              <a:ext uri="{FF2B5EF4-FFF2-40B4-BE49-F238E27FC236}">
                <a16:creationId xmlns:a16="http://schemas.microsoft.com/office/drawing/2014/main" id="{D22131DB-887F-05E5-C726-DE2ECF08058E}"/>
              </a:ext>
            </a:extLst>
          </p:cNvPr>
          <p:cNvPicPr>
            <a:picLocks noChangeAspect="1"/>
          </p:cNvPicPr>
          <p:nvPr/>
        </p:nvPicPr>
        <p:blipFill>
          <a:blip r:embed="rId9"/>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136890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grpSp>
        <p:nvGrpSpPr>
          <p:cNvPr id="6" name="Google Shape;188;p4">
            <a:extLst>
              <a:ext uri="{FF2B5EF4-FFF2-40B4-BE49-F238E27FC236}">
                <a16:creationId xmlns:a16="http://schemas.microsoft.com/office/drawing/2014/main" id="{690FE707-98E1-0997-6126-716541EADA21}"/>
              </a:ext>
            </a:extLst>
          </p:cNvPr>
          <p:cNvGrpSpPr/>
          <p:nvPr/>
        </p:nvGrpSpPr>
        <p:grpSpPr>
          <a:xfrm>
            <a:off x="0" y="0"/>
            <a:ext cx="6302829" cy="10287000"/>
            <a:chOff x="0" y="-38100"/>
            <a:chExt cx="1783202" cy="2747433"/>
          </a:xfrm>
          <a:solidFill>
            <a:schemeClr val="accent2"/>
          </a:solidFill>
        </p:grpSpPr>
        <p:sp>
          <p:nvSpPr>
            <p:cNvPr id="7" name="Google Shape;189;p4">
              <a:extLst>
                <a:ext uri="{FF2B5EF4-FFF2-40B4-BE49-F238E27FC236}">
                  <a16:creationId xmlns:a16="http://schemas.microsoft.com/office/drawing/2014/main" id="{A9B80606-9BB5-33A4-E1BC-6E4ED46F8786}"/>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8" name="Google Shape;190;p4">
              <a:extLst>
                <a:ext uri="{FF2B5EF4-FFF2-40B4-BE49-F238E27FC236}">
                  <a16:creationId xmlns:a16="http://schemas.microsoft.com/office/drawing/2014/main" id="{918B9050-CD2C-496B-772A-D1A5439CAB4A}"/>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487" name="Google Shape;487;p17"/>
          <p:cNvCxnSpPr/>
          <p:nvPr/>
        </p:nvCxnSpPr>
        <p:spPr>
          <a:xfrm>
            <a:off x="517949" y="1621840"/>
            <a:ext cx="1310100" cy="0"/>
          </a:xfrm>
          <a:prstGeom prst="straightConnector1">
            <a:avLst/>
          </a:prstGeom>
          <a:noFill/>
          <a:ln w="95250" cap="flat" cmpd="sng">
            <a:solidFill>
              <a:srgbClr val="FFFFFF"/>
            </a:solidFill>
            <a:prstDash val="solid"/>
            <a:round/>
            <a:headEnd type="none" w="sm" len="sm"/>
            <a:tailEnd type="none" w="sm" len="sm"/>
          </a:ln>
        </p:spPr>
      </p:cxnSp>
      <p:grpSp>
        <p:nvGrpSpPr>
          <p:cNvPr id="490" name="Google Shape;490;p17"/>
          <p:cNvGrpSpPr/>
          <p:nvPr/>
        </p:nvGrpSpPr>
        <p:grpSpPr>
          <a:xfrm>
            <a:off x="7417021" y="1621840"/>
            <a:ext cx="9794153" cy="7140131"/>
            <a:chOff x="0" y="-38100"/>
            <a:chExt cx="2579530" cy="1880528"/>
          </a:xfrm>
        </p:grpSpPr>
        <p:sp>
          <p:nvSpPr>
            <p:cNvPr id="491" name="Google Shape;491;p17"/>
            <p:cNvSpPr/>
            <p:nvPr/>
          </p:nvSpPr>
          <p:spPr>
            <a:xfrm>
              <a:off x="0" y="0"/>
              <a:ext cx="2579530" cy="1842428"/>
            </a:xfrm>
            <a:custGeom>
              <a:avLst/>
              <a:gdLst/>
              <a:ahLst/>
              <a:cxnLst/>
              <a:rect l="l" t="t" r="r" b="b"/>
              <a:pathLst>
                <a:path w="2579530" h="1842428" extrusionOk="0">
                  <a:moveTo>
                    <a:pt x="40314" y="0"/>
                  </a:moveTo>
                  <a:lnTo>
                    <a:pt x="2539216" y="0"/>
                  </a:lnTo>
                  <a:cubicBezTo>
                    <a:pt x="2561481" y="0"/>
                    <a:pt x="2579530" y="18049"/>
                    <a:pt x="2579530" y="40314"/>
                  </a:cubicBezTo>
                  <a:lnTo>
                    <a:pt x="2579530" y="1802115"/>
                  </a:lnTo>
                  <a:cubicBezTo>
                    <a:pt x="2579530" y="1812807"/>
                    <a:pt x="2575283" y="1823061"/>
                    <a:pt x="2567722" y="1830621"/>
                  </a:cubicBezTo>
                  <a:cubicBezTo>
                    <a:pt x="2560162" y="1838181"/>
                    <a:pt x="2549908" y="1842428"/>
                    <a:pt x="2539216" y="1842428"/>
                  </a:cubicBezTo>
                  <a:lnTo>
                    <a:pt x="40314" y="1842428"/>
                  </a:lnTo>
                  <a:cubicBezTo>
                    <a:pt x="29622" y="1842428"/>
                    <a:pt x="19368" y="1838181"/>
                    <a:pt x="11808" y="1830621"/>
                  </a:cubicBezTo>
                  <a:cubicBezTo>
                    <a:pt x="4247" y="1823061"/>
                    <a:pt x="0" y="1812807"/>
                    <a:pt x="0" y="1802115"/>
                  </a:cubicBezTo>
                  <a:lnTo>
                    <a:pt x="0" y="40314"/>
                  </a:lnTo>
                  <a:cubicBezTo>
                    <a:pt x="0" y="29622"/>
                    <a:pt x="4247" y="19368"/>
                    <a:pt x="11808" y="11808"/>
                  </a:cubicBezTo>
                  <a:cubicBezTo>
                    <a:pt x="19368" y="4247"/>
                    <a:pt x="29622" y="0"/>
                    <a:pt x="40314"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txBox="1"/>
            <p:nvPr/>
          </p:nvSpPr>
          <p:spPr>
            <a:xfrm>
              <a:off x="0" y="-38100"/>
              <a:ext cx="2579530" cy="188052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93" name="Google Shape;493;p17"/>
          <p:cNvSpPr/>
          <p:nvPr/>
        </p:nvSpPr>
        <p:spPr>
          <a:xfrm>
            <a:off x="370990" y="2133051"/>
            <a:ext cx="5482971" cy="6850930"/>
          </a:xfrm>
          <a:custGeom>
            <a:avLst/>
            <a:gdLst/>
            <a:ahLst/>
            <a:cxnLst/>
            <a:rect l="l" t="t" r="r" b="b"/>
            <a:pathLst>
              <a:path w="5482971" h="6850930" extrusionOk="0">
                <a:moveTo>
                  <a:pt x="0" y="0"/>
                </a:moveTo>
                <a:lnTo>
                  <a:pt x="5482971" y="0"/>
                </a:lnTo>
                <a:lnTo>
                  <a:pt x="5482971" y="6850930"/>
                </a:lnTo>
                <a:lnTo>
                  <a:pt x="0" y="6850930"/>
                </a:lnTo>
                <a:lnTo>
                  <a:pt x="0" y="0"/>
                </a:lnTo>
                <a:close/>
              </a:path>
            </a:pathLst>
          </a:custGeom>
          <a:blipFill rotWithShape="1">
            <a:blip r:embed="rId3">
              <a:alphaModFix/>
            </a:blip>
            <a:stretch>
              <a:fillRect t="-20121"/>
            </a:stretch>
          </a:blipFill>
          <a:ln>
            <a:noFill/>
          </a:ln>
        </p:spPr>
      </p:sp>
      <p:sp>
        <p:nvSpPr>
          <p:cNvPr id="2" name="Freeform 21">
            <a:extLst>
              <a:ext uri="{FF2B5EF4-FFF2-40B4-BE49-F238E27FC236}">
                <a16:creationId xmlns:a16="http://schemas.microsoft.com/office/drawing/2014/main" id="{5FDEF2A3-F03A-85F1-828E-686422DA5E4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46">
            <a:extLst>
              <a:ext uri="{FF2B5EF4-FFF2-40B4-BE49-F238E27FC236}">
                <a16:creationId xmlns:a16="http://schemas.microsoft.com/office/drawing/2014/main" id="{34EC0597-3AE2-651F-8E7F-12BB0EFF994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pic>
        <p:nvPicPr>
          <p:cNvPr id="9" name="Obrázok 8">
            <a:extLst>
              <a:ext uri="{FF2B5EF4-FFF2-40B4-BE49-F238E27FC236}">
                <a16:creationId xmlns:a16="http://schemas.microsoft.com/office/drawing/2014/main" id="{4B62D650-57FB-EC4F-5474-D36E9EE74DBF}"/>
              </a:ext>
            </a:extLst>
          </p:cNvPr>
          <p:cNvPicPr>
            <a:picLocks noChangeAspect="1"/>
          </p:cNvPicPr>
          <p:nvPr/>
        </p:nvPicPr>
        <p:blipFill>
          <a:blip r:embed="rId6"/>
          <a:srcRect/>
          <a:stretch/>
        </p:blipFill>
        <p:spPr>
          <a:xfrm>
            <a:off x="9610320" y="2811984"/>
            <a:ext cx="5656894" cy="5656894"/>
          </a:xfrm>
          <a:prstGeom prst="rect">
            <a:avLst/>
          </a:prstGeom>
        </p:spPr>
      </p:pic>
      <p:sp>
        <p:nvSpPr>
          <p:cNvPr id="3" name="Google Shape;496;p17">
            <a:extLst>
              <a:ext uri="{FF2B5EF4-FFF2-40B4-BE49-F238E27FC236}">
                <a16:creationId xmlns:a16="http://schemas.microsoft.com/office/drawing/2014/main" id="{632F21C8-B138-EBE4-6C75-779325D03CB6}"/>
              </a:ext>
            </a:extLst>
          </p:cNvPr>
          <p:cNvSpPr txBox="1"/>
          <p:nvPr/>
        </p:nvSpPr>
        <p:spPr>
          <a:xfrm>
            <a:off x="9095874" y="1885286"/>
            <a:ext cx="6345307" cy="80791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750" b="1" i="0" u="none" strike="noStrike" cap="none" dirty="0">
                <a:solidFill>
                  <a:srgbClr val="000000"/>
                </a:solidFill>
                <a:latin typeface="Open Sans"/>
                <a:ea typeface="Open Sans"/>
                <a:cs typeface="Open Sans"/>
                <a:sym typeface="Open Sans"/>
              </a:rPr>
              <a:t>Scan </a:t>
            </a:r>
            <a:r>
              <a:rPr lang="en-US" sz="3750" b="1" i="0" u="none" strike="noStrike" cap="none" dirty="0" err="1">
                <a:solidFill>
                  <a:srgbClr val="000000"/>
                </a:solidFill>
                <a:latin typeface="Open Sans"/>
                <a:ea typeface="Open Sans"/>
                <a:cs typeface="Open Sans"/>
                <a:sym typeface="Open Sans"/>
              </a:rPr>
              <a:t>mich</a:t>
            </a:r>
            <a:r>
              <a:rPr lang="en-US" sz="3750" b="1" i="0" u="none" strike="noStrike" cap="none" dirty="0">
                <a:solidFill>
                  <a:srgbClr val="000000"/>
                </a:solidFill>
                <a:latin typeface="Open Sans"/>
                <a:ea typeface="Open Sans"/>
                <a:cs typeface="Open Sans"/>
                <a:sym typeface="Open Sans"/>
              </a:rPr>
              <a:t>!</a:t>
            </a:r>
            <a:endParaRPr dirty="0"/>
          </a:p>
        </p:txBody>
      </p:sp>
      <p:sp>
        <p:nvSpPr>
          <p:cNvPr id="10" name="Google Shape;644;p30">
            <a:extLst>
              <a:ext uri="{FF2B5EF4-FFF2-40B4-BE49-F238E27FC236}">
                <a16:creationId xmlns:a16="http://schemas.microsoft.com/office/drawing/2014/main" id="{A5CC543E-C3BA-54F7-4876-6C9FD5A7B7DB}"/>
              </a:ext>
            </a:extLst>
          </p:cNvPr>
          <p:cNvSpPr txBox="1"/>
          <p:nvPr/>
        </p:nvSpPr>
        <p:spPr>
          <a:xfrm>
            <a:off x="540935" y="653105"/>
            <a:ext cx="5622992"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dirty="0" err="1">
                <a:solidFill>
                  <a:schemeClr val="bg1"/>
                </a:solidFill>
                <a:latin typeface="Poppins"/>
                <a:ea typeface="Poppins"/>
                <a:cs typeface="Poppins"/>
                <a:sym typeface="Poppins"/>
              </a:rPr>
              <a:t>Selbstbewertung</a:t>
            </a:r>
            <a:r>
              <a:rPr lang="en-US" sz="4500" b="1" i="0" u="none" strike="noStrike" cap="none" dirty="0">
                <a:solidFill>
                  <a:schemeClr val="bg1"/>
                </a:solidFill>
                <a:latin typeface="Poppins"/>
                <a:ea typeface="Poppins"/>
                <a:cs typeface="Poppins"/>
                <a:sym typeface="Poppins"/>
              </a:rPr>
              <a:t> </a:t>
            </a:r>
            <a:endParaRPr dirty="0">
              <a:solidFill>
                <a:schemeClr val="bg1"/>
              </a:solidFill>
            </a:endParaRPr>
          </a:p>
        </p:txBody>
      </p:sp>
      <p:sp>
        <p:nvSpPr>
          <p:cNvPr id="4" name="Freeform 21">
            <a:extLst>
              <a:ext uri="{FF2B5EF4-FFF2-40B4-BE49-F238E27FC236}">
                <a16:creationId xmlns:a16="http://schemas.microsoft.com/office/drawing/2014/main" id="{4AADC069-5F62-6BC7-27EF-AD5F0240A65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1" name="Obrázok 10">
            <a:extLst>
              <a:ext uri="{FF2B5EF4-FFF2-40B4-BE49-F238E27FC236}">
                <a16:creationId xmlns:a16="http://schemas.microsoft.com/office/drawing/2014/main" id="{FC9F7923-51B6-A7EA-91EA-FF6A0FE268EB}"/>
              </a:ext>
            </a:extLst>
          </p:cNvPr>
          <p:cNvPicPr>
            <a:picLocks noChangeAspect="1"/>
          </p:cNvPicPr>
          <p:nvPr/>
        </p:nvPicPr>
        <p:blipFill>
          <a:blip r:embed="rId7"/>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CF60E058-2DB6-FAAA-584D-FE039B35091F}"/>
              </a:ext>
            </a:extLst>
          </p:cNvPr>
          <p:cNvPicPr>
            <a:picLocks noChangeAspect="1"/>
          </p:cNvPicPr>
          <p:nvPr/>
        </p:nvPicPr>
        <p:blipFill>
          <a:blip r:embed="rId8"/>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120754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2036" t="-3957" r="-2035"/>
            </a:stretch>
          </a:blipFill>
          <a:ln>
            <a:noFill/>
          </a:ln>
        </p:spPr>
      </p:sp>
    </p:spTree>
    <p:extLst>
      <p:ext uri="{BB962C8B-B14F-4D97-AF65-F5344CB8AC3E}">
        <p14:creationId xmlns:p14="http://schemas.microsoft.com/office/powerpoint/2010/main" val="1437070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2"/>
          <p:cNvGrpSpPr/>
          <p:nvPr/>
        </p:nvGrpSpPr>
        <p:grpSpPr>
          <a:xfrm>
            <a:off x="17259300" y="7060967"/>
            <a:ext cx="1028700" cy="3226033"/>
            <a:chOff x="0" y="-38100"/>
            <a:chExt cx="812800" cy="2548965"/>
          </a:xfrm>
          <a:solidFill>
            <a:schemeClr val="accent2"/>
          </a:solidFill>
        </p:grpSpPr>
        <p:sp>
          <p:nvSpPr>
            <p:cNvPr id="90" name="Google Shape;90;p2"/>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91" name="Google Shape;91;p2"/>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2" name="Google Shape;92;p2"/>
          <p:cNvGrpSpPr/>
          <p:nvPr/>
        </p:nvGrpSpPr>
        <p:grpSpPr>
          <a:xfrm>
            <a:off x="0" y="7060967"/>
            <a:ext cx="11842469" cy="3226033"/>
            <a:chOff x="0" y="-38100"/>
            <a:chExt cx="9357013" cy="2548965"/>
          </a:xfrm>
        </p:grpSpPr>
        <p:sp>
          <p:nvSpPr>
            <p:cNvPr id="93" name="Google Shape;93;p2"/>
            <p:cNvSpPr/>
            <p:nvPr/>
          </p:nvSpPr>
          <p:spPr>
            <a:xfrm>
              <a:off x="0" y="0"/>
              <a:ext cx="9357013" cy="2510865"/>
            </a:xfrm>
            <a:custGeom>
              <a:avLst/>
              <a:gdLst/>
              <a:ahLst/>
              <a:cxnLst/>
              <a:rect l="l" t="t" r="r" b="b"/>
              <a:pathLst>
                <a:path w="9357013" h="2510865" extrusionOk="0">
                  <a:moveTo>
                    <a:pt x="0" y="0"/>
                  </a:moveTo>
                  <a:lnTo>
                    <a:pt x="9357013" y="0"/>
                  </a:lnTo>
                  <a:lnTo>
                    <a:pt x="9357013" y="2510865"/>
                  </a:lnTo>
                  <a:lnTo>
                    <a:pt x="0" y="2510865"/>
                  </a:lnTo>
                  <a:close/>
                </a:path>
              </a:pathLst>
            </a:custGeom>
            <a:solidFill>
              <a:srgbClr val="F6F6F6"/>
            </a:solidFill>
            <a:ln>
              <a:noFill/>
            </a:ln>
          </p:spPr>
        </p:sp>
        <p:sp>
          <p:nvSpPr>
            <p:cNvPr id="94" name="Google Shape;94;p2"/>
            <p:cNvSpPr txBox="1"/>
            <p:nvPr/>
          </p:nvSpPr>
          <p:spPr>
            <a:xfrm>
              <a:off x="0" y="-38100"/>
              <a:ext cx="9357013"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5" name="Google Shape;95;p2"/>
          <p:cNvGrpSpPr/>
          <p:nvPr/>
        </p:nvGrpSpPr>
        <p:grpSpPr>
          <a:xfrm>
            <a:off x="17259300" y="0"/>
            <a:ext cx="1028700" cy="1028700"/>
            <a:chOff x="0" y="-38100"/>
            <a:chExt cx="812800" cy="850900"/>
          </a:xfrm>
          <a:solidFill>
            <a:schemeClr val="accent2"/>
          </a:solidFill>
        </p:grpSpPr>
        <p:sp>
          <p:nvSpPr>
            <p:cNvPr id="96" name="Google Shape;96;p2"/>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97" name="Google Shape;97;p2"/>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4" name="Obrázok 3">
            <a:extLst>
              <a:ext uri="{FF2B5EF4-FFF2-40B4-BE49-F238E27FC236}">
                <a16:creationId xmlns:a16="http://schemas.microsoft.com/office/drawing/2014/main" id="{F0F2D924-A01A-B5B7-279A-A2560AEE01EA}"/>
              </a:ext>
            </a:extLst>
          </p:cNvPr>
          <p:cNvPicPr>
            <a:picLocks noChangeAspect="1"/>
          </p:cNvPicPr>
          <p:nvPr/>
        </p:nvPicPr>
        <p:blipFill>
          <a:blip r:embed="rId3"/>
          <a:stretch>
            <a:fillRect/>
          </a:stretch>
        </p:blipFill>
        <p:spPr>
          <a:xfrm rot="786409">
            <a:off x="12606436" y="2162792"/>
            <a:ext cx="4877481" cy="4877481"/>
          </a:xfrm>
          <a:prstGeom prst="rect">
            <a:avLst/>
          </a:prstGeom>
        </p:spPr>
      </p:pic>
      <p:sp>
        <p:nvSpPr>
          <p:cNvPr id="3" name="Freeform 21">
            <a:extLst>
              <a:ext uri="{FF2B5EF4-FFF2-40B4-BE49-F238E27FC236}">
                <a16:creationId xmlns:a16="http://schemas.microsoft.com/office/drawing/2014/main" id="{5C9534B6-1756-2307-B9CB-191C963CEEC3}"/>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5" name="Freeform 46">
            <a:extLst>
              <a:ext uri="{FF2B5EF4-FFF2-40B4-BE49-F238E27FC236}">
                <a16:creationId xmlns:a16="http://schemas.microsoft.com/office/drawing/2014/main" id="{8E7C413A-B04E-F338-CE50-17EB1FA3667F}"/>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BlokTextu 6">
            <a:extLst>
              <a:ext uri="{FF2B5EF4-FFF2-40B4-BE49-F238E27FC236}">
                <a16:creationId xmlns:a16="http://schemas.microsoft.com/office/drawing/2014/main" id="{D5A73703-EFCE-ECF9-9089-0CDE94AAB6C5}"/>
              </a:ext>
            </a:extLst>
          </p:cNvPr>
          <p:cNvSpPr txBox="1"/>
          <p:nvPr/>
        </p:nvSpPr>
        <p:spPr>
          <a:xfrm>
            <a:off x="6481707" y="7364831"/>
            <a:ext cx="5082383" cy="492443"/>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This work is licensed under a Creative Commons Attribution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NonCommercial</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 </a:t>
            </a:r>
            <a:r>
              <a:rPr kumimoji="0" lang="en-GB" altLang="sk-SK" sz="1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ShareAlike</a:t>
            </a:r>
            <a:r>
              <a:rPr kumimoji="0" lang="en-GB" altLang="sk-SK"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3.0 License</a:t>
            </a:r>
            <a:r>
              <a:rPr kumimoji="0" lang="en-GB" altLang="sk-SK" sz="1400" b="1" i="0" u="none" strike="noStrike" cap="none" normalizeH="0" baseline="0" dirty="0">
                <a:ln>
                  <a:noFill/>
                </a:ln>
                <a:solidFill>
                  <a:schemeClr val="tx1"/>
                </a:solidFill>
                <a:effectLst/>
                <a:ea typeface="Calibri" panose="020F0502020204030204" pitchFamily="34" charset="0"/>
              </a:rPr>
              <a:t>.</a:t>
            </a:r>
            <a:endParaRPr kumimoji="0" lang="en-GB" altLang="sk-SK" sz="2400" b="0" i="0" u="none" strike="noStrike" cap="none" normalizeH="0" baseline="0" dirty="0">
              <a:ln>
                <a:noFill/>
              </a:ln>
              <a:solidFill>
                <a:schemeClr val="tx1"/>
              </a:solidFill>
              <a:effectLst/>
            </a:endParaRPr>
          </a:p>
        </p:txBody>
      </p:sp>
      <p:sp>
        <p:nvSpPr>
          <p:cNvPr id="8" name="BlokTextu 7">
            <a:extLst>
              <a:ext uri="{FF2B5EF4-FFF2-40B4-BE49-F238E27FC236}">
                <a16:creationId xmlns:a16="http://schemas.microsoft.com/office/drawing/2014/main" id="{E8AFE42B-C685-3324-B383-24A0D11FB788}"/>
              </a:ext>
            </a:extLst>
          </p:cNvPr>
          <p:cNvSpPr txBox="1"/>
          <p:nvPr/>
        </p:nvSpPr>
        <p:spPr>
          <a:xfrm>
            <a:off x="1926401" y="9182100"/>
            <a:ext cx="9462406" cy="676467"/>
          </a:xfrm>
          <a:prstGeom prst="rect">
            <a:avLst/>
          </a:prstGeom>
          <a:noFill/>
        </p:spPr>
        <p:txBody>
          <a:bodyPr wrap="square">
            <a:spAutoFit/>
          </a:bodyPr>
          <a:lstStyle/>
          <a:p>
            <a:pPr algn="just">
              <a:lnSpc>
                <a:spcPct val="107000"/>
              </a:lnSpc>
              <a:spcAft>
                <a:spcPts val="800"/>
              </a:spcAft>
              <a:tabLst>
                <a:tab pos="2865755" algn="ctr"/>
                <a:tab pos="5731510" algn="r"/>
              </a:tabLst>
            </a:pPr>
            <a:r>
              <a:rPr lang="de-DE" sz="1200">
                <a:solidFill>
                  <a:srgbClr val="000000"/>
                </a:solidFill>
                <a:effectLst/>
                <a:latin typeface="Calibri" panose="020F0502020204030204" pitchFamily="34" charset="0"/>
                <a:ea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sk-SK" sz="1200" dirty="0">
              <a:effectLst/>
              <a:latin typeface="Calibri" panose="020F0502020204030204" pitchFamily="34" charset="0"/>
              <a:ea typeface="Calibri" panose="020F0502020204030204" pitchFamily="34" charset="0"/>
            </a:endParaRPr>
          </a:p>
        </p:txBody>
      </p:sp>
      <p:grpSp>
        <p:nvGrpSpPr>
          <p:cNvPr id="9" name="Group 11">
            <a:extLst>
              <a:ext uri="{FF2B5EF4-FFF2-40B4-BE49-F238E27FC236}">
                <a16:creationId xmlns:a16="http://schemas.microsoft.com/office/drawing/2014/main" id="{797B6572-28E2-728C-DE72-0D667B1E465B}"/>
              </a:ext>
            </a:extLst>
          </p:cNvPr>
          <p:cNvGrpSpPr/>
          <p:nvPr/>
        </p:nvGrpSpPr>
        <p:grpSpPr>
          <a:xfrm>
            <a:off x="0" y="139830"/>
            <a:ext cx="1668996" cy="10147170"/>
            <a:chOff x="0" y="0"/>
            <a:chExt cx="446365" cy="2709333"/>
          </a:xfrm>
          <a:solidFill>
            <a:srgbClr val="CC5B60"/>
          </a:solidFill>
        </p:grpSpPr>
        <p:sp>
          <p:nvSpPr>
            <p:cNvPr id="10" name="Freeform 12">
              <a:extLst>
                <a:ext uri="{FF2B5EF4-FFF2-40B4-BE49-F238E27FC236}">
                  <a16:creationId xmlns:a16="http://schemas.microsoft.com/office/drawing/2014/main" id="{AB648E5C-DC72-24CF-83D9-702151E6CD74}"/>
                </a:ext>
              </a:extLst>
            </p:cNvPr>
            <p:cNvSpPr/>
            <p:nvPr/>
          </p:nvSpPr>
          <p:spPr>
            <a:xfrm>
              <a:off x="0" y="0"/>
              <a:ext cx="446365" cy="2709333"/>
            </a:xfrm>
            <a:custGeom>
              <a:avLst/>
              <a:gdLst/>
              <a:ahLst/>
              <a:cxnLst/>
              <a:rect l="l" t="t" r="r" b="b"/>
              <a:pathLst>
                <a:path w="446365" h="2709333">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p:spPr>
        </p:sp>
        <p:sp>
          <p:nvSpPr>
            <p:cNvPr id="11" name="TextBox 13">
              <a:extLst>
                <a:ext uri="{FF2B5EF4-FFF2-40B4-BE49-F238E27FC236}">
                  <a16:creationId xmlns:a16="http://schemas.microsoft.com/office/drawing/2014/main" id="{A4AEE1AE-E8BF-FC48-3267-12CF80ED1257}"/>
                </a:ext>
              </a:extLst>
            </p:cNvPr>
            <p:cNvSpPr txBox="1"/>
            <p:nvPr/>
          </p:nvSpPr>
          <p:spPr>
            <a:xfrm>
              <a:off x="0" y="-38100"/>
              <a:ext cx="446365" cy="2747433"/>
            </a:xfrm>
            <a:prstGeom prst="rect">
              <a:avLst/>
            </a:prstGeom>
            <a:grpFill/>
          </p:spPr>
          <p:txBody>
            <a:bodyPr lIns="50800" tIns="50800" rIns="50800" bIns="50800" rtlCol="0" anchor="ctr"/>
            <a:lstStyle/>
            <a:p>
              <a:pPr algn="ctr">
                <a:lnSpc>
                  <a:spcPts val="2659"/>
                </a:lnSpc>
              </a:pPr>
              <a:endParaRPr>
                <a:solidFill>
                  <a:srgbClr val="C00000"/>
                </a:solidFill>
              </a:endParaRPr>
            </a:p>
          </p:txBody>
        </p:sp>
      </p:grpSp>
      <p:sp>
        <p:nvSpPr>
          <p:cNvPr id="2" name="Google Shape;104;p2">
            <a:extLst>
              <a:ext uri="{FF2B5EF4-FFF2-40B4-BE49-F238E27FC236}">
                <a16:creationId xmlns:a16="http://schemas.microsoft.com/office/drawing/2014/main" id="{D22B9213-BAFC-5217-115D-2CA2C6266BB1}"/>
              </a:ext>
            </a:extLst>
          </p:cNvPr>
          <p:cNvSpPr txBox="1"/>
          <p:nvPr/>
        </p:nvSpPr>
        <p:spPr>
          <a:xfrm>
            <a:off x="2130610" y="3425118"/>
            <a:ext cx="10218046" cy="1698927"/>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sk-SK" sz="9600" b="1" dirty="0" err="1"/>
              <a:t>Messschieber</a:t>
            </a:r>
            <a:endParaRPr sz="10400" b="1" i="0" u="none" strike="noStrike" cap="none" dirty="0">
              <a:solidFill>
                <a:srgbClr val="000000"/>
              </a:solidFill>
              <a:latin typeface="Poppins"/>
              <a:ea typeface="Poppins"/>
              <a:cs typeface="Poppins"/>
              <a:sym typeface="Poppins"/>
            </a:endParaRPr>
          </a:p>
        </p:txBody>
      </p:sp>
      <p:sp>
        <p:nvSpPr>
          <p:cNvPr id="12" name="BlokTextu 25">
            <a:extLst>
              <a:ext uri="{FF2B5EF4-FFF2-40B4-BE49-F238E27FC236}">
                <a16:creationId xmlns:a16="http://schemas.microsoft.com/office/drawing/2014/main" id="{48187C46-C698-D8C8-2235-4475D964B212}"/>
              </a:ext>
            </a:extLst>
          </p:cNvPr>
          <p:cNvSpPr txBox="1"/>
          <p:nvPr/>
        </p:nvSpPr>
        <p:spPr>
          <a:xfrm>
            <a:off x="2130610" y="4947942"/>
            <a:ext cx="11523792" cy="58477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oppins" panose="00000500000000000000" pitchFamily="2" charset="-18"/>
                <a:cs typeface="Poppins" panose="00000500000000000000" pitchFamily="2" charset="-18"/>
              </a:rPr>
              <a:t>Project number: 2021-1-DE02-KA220-VET-000029587</a:t>
            </a:r>
          </a:p>
        </p:txBody>
      </p:sp>
      <p:sp>
        <p:nvSpPr>
          <p:cNvPr id="13" name="BlokTextu 26">
            <a:extLst>
              <a:ext uri="{FF2B5EF4-FFF2-40B4-BE49-F238E27FC236}">
                <a16:creationId xmlns:a16="http://schemas.microsoft.com/office/drawing/2014/main" id="{60721C7C-B8E4-3490-8705-0977949F39D3}"/>
              </a:ext>
            </a:extLst>
          </p:cNvPr>
          <p:cNvSpPr txBox="1"/>
          <p:nvPr/>
        </p:nvSpPr>
        <p:spPr>
          <a:xfrm>
            <a:off x="2139531" y="5516785"/>
            <a:ext cx="11523792" cy="46166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sz="2400" kern="0" dirty="0">
                <a:effectLst/>
                <a:latin typeface="Poppins" panose="00000500000000000000" pitchFamily="2" charset="-18"/>
                <a:ea typeface="Times New Roman" panose="02020603050405020304" pitchFamily="18" charset="0"/>
                <a:cs typeface="Poppins" panose="00000500000000000000" pitchFamily="2" charset="-18"/>
              </a:rPr>
              <a:t>PR3/A2: Selbstlernmaterial zur Bereicherung aktueller Online-Experimente</a:t>
            </a:r>
            <a:endParaRPr lang="sk-SK" sz="2400" kern="100" dirty="0">
              <a:effectLst/>
              <a:latin typeface="Poppins" panose="00000500000000000000" pitchFamily="2" charset="-18"/>
              <a:ea typeface="Calibri" panose="020F0502020204030204" pitchFamily="34" charset="0"/>
              <a:cs typeface="Poppins" panose="00000500000000000000" pitchFamily="2" charset="-18"/>
            </a:endParaRPr>
          </a:p>
        </p:txBody>
      </p:sp>
      <p:pic>
        <p:nvPicPr>
          <p:cNvPr id="15" name="Obrázok 14">
            <a:extLst>
              <a:ext uri="{FF2B5EF4-FFF2-40B4-BE49-F238E27FC236}">
                <a16:creationId xmlns:a16="http://schemas.microsoft.com/office/drawing/2014/main" id="{456547AF-17A2-31E9-392E-399E11661740}"/>
              </a:ext>
            </a:extLst>
          </p:cNvPr>
          <p:cNvPicPr>
            <a:picLocks noChangeAspect="1"/>
          </p:cNvPicPr>
          <p:nvPr/>
        </p:nvPicPr>
        <p:blipFill>
          <a:blip r:embed="rId6"/>
          <a:stretch>
            <a:fillRect/>
          </a:stretch>
        </p:blipFill>
        <p:spPr>
          <a:xfrm>
            <a:off x="13888623" y="195221"/>
            <a:ext cx="3106800" cy="684317"/>
          </a:xfrm>
          <a:prstGeom prst="rect">
            <a:avLst/>
          </a:prstGeom>
        </p:spPr>
      </p:pic>
      <p:pic>
        <p:nvPicPr>
          <p:cNvPr id="16" name="Obrázok 15">
            <a:extLst>
              <a:ext uri="{FF2B5EF4-FFF2-40B4-BE49-F238E27FC236}">
                <a16:creationId xmlns:a16="http://schemas.microsoft.com/office/drawing/2014/main" id="{0FB5FDDB-18A1-3A57-DE0B-89CCFB5E314A}"/>
              </a:ext>
            </a:extLst>
          </p:cNvPr>
          <p:cNvPicPr>
            <a:picLocks noChangeAspect="1"/>
          </p:cNvPicPr>
          <p:nvPr/>
        </p:nvPicPr>
        <p:blipFill>
          <a:blip r:embed="rId7"/>
          <a:stretch>
            <a:fillRect/>
          </a:stretch>
        </p:blipFill>
        <p:spPr>
          <a:xfrm>
            <a:off x="13888623" y="266915"/>
            <a:ext cx="3223041" cy="676178"/>
          </a:xfrm>
          <a:prstGeom prst="rect">
            <a:avLst/>
          </a:prstGeom>
        </p:spPr>
      </p:pic>
      <p:pic>
        <p:nvPicPr>
          <p:cNvPr id="14" name="Picture 3" descr="A black and white sign with a person in a circle&#10;&#10;Description automatically generated">
            <a:hlinkClick r:id="rId8"/>
            <a:extLst>
              <a:ext uri="{FF2B5EF4-FFF2-40B4-BE49-F238E27FC236}">
                <a16:creationId xmlns:a16="http://schemas.microsoft.com/office/drawing/2014/main" id="{484C0270-88B3-A37D-3E1C-1B392285ADD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43468" y="7364831"/>
            <a:ext cx="4318094" cy="1515564"/>
          </a:xfrm>
          <a:prstGeom prst="rect">
            <a:avLst/>
          </a:prstGeom>
          <a:noFill/>
          <a:ln>
            <a:noFill/>
          </a:ln>
        </p:spPr>
      </p:pic>
    </p:spTree>
    <p:extLst>
      <p:ext uri="{BB962C8B-B14F-4D97-AF65-F5344CB8AC3E}">
        <p14:creationId xmlns:p14="http://schemas.microsoft.com/office/powerpoint/2010/main" val="124827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3"/>
          <p:cNvGrpSpPr/>
          <p:nvPr/>
        </p:nvGrpSpPr>
        <p:grpSpPr>
          <a:xfrm>
            <a:off x="6457766" y="7060967"/>
            <a:ext cx="11830234" cy="3226033"/>
            <a:chOff x="0" y="-38100"/>
            <a:chExt cx="9347345" cy="2548965"/>
          </a:xfrm>
        </p:grpSpPr>
        <p:sp>
          <p:nvSpPr>
            <p:cNvPr id="116" name="Google Shape;116;p3"/>
            <p:cNvSpPr/>
            <p:nvPr/>
          </p:nvSpPr>
          <p:spPr>
            <a:xfrm>
              <a:off x="0" y="0"/>
              <a:ext cx="9347345" cy="2510865"/>
            </a:xfrm>
            <a:custGeom>
              <a:avLst/>
              <a:gdLst/>
              <a:ahLst/>
              <a:cxnLst/>
              <a:rect l="l" t="t" r="r" b="b"/>
              <a:pathLst>
                <a:path w="9347345" h="2510865" extrusionOk="0">
                  <a:moveTo>
                    <a:pt x="0" y="0"/>
                  </a:moveTo>
                  <a:lnTo>
                    <a:pt x="9347345" y="0"/>
                  </a:lnTo>
                  <a:lnTo>
                    <a:pt x="9347345" y="2510865"/>
                  </a:lnTo>
                  <a:lnTo>
                    <a:pt x="0" y="2510865"/>
                  </a:lnTo>
                  <a:close/>
                </a:path>
              </a:pathLst>
            </a:custGeom>
            <a:solidFill>
              <a:srgbClr val="F6F6F6"/>
            </a:solidFill>
            <a:ln>
              <a:noFill/>
            </a:ln>
          </p:spPr>
        </p:sp>
        <p:sp>
          <p:nvSpPr>
            <p:cNvPr id="117" name="Google Shape;117;p3"/>
            <p:cNvSpPr txBox="1"/>
            <p:nvPr/>
          </p:nvSpPr>
          <p:spPr>
            <a:xfrm>
              <a:off x="0" y="-38100"/>
              <a:ext cx="9347345" cy="25489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8" name="Google Shape;118;p3"/>
          <p:cNvPicPr preferRelativeResize="0"/>
          <p:nvPr/>
        </p:nvPicPr>
        <p:blipFill rotWithShape="1">
          <a:blip r:embed="rId3">
            <a:alphaModFix/>
          </a:blip>
          <a:srcRect l="32418" r="32418"/>
          <a:stretch/>
        </p:blipFill>
        <p:spPr>
          <a:xfrm>
            <a:off x="1028700" y="-1"/>
            <a:ext cx="5429066" cy="10287001"/>
          </a:xfrm>
          <a:prstGeom prst="rect">
            <a:avLst/>
          </a:prstGeom>
          <a:noFill/>
          <a:ln>
            <a:noFill/>
          </a:ln>
        </p:spPr>
      </p:pic>
      <p:grpSp>
        <p:nvGrpSpPr>
          <p:cNvPr id="119" name="Google Shape;119;p3"/>
          <p:cNvGrpSpPr/>
          <p:nvPr/>
        </p:nvGrpSpPr>
        <p:grpSpPr>
          <a:xfrm>
            <a:off x="17259300" y="0"/>
            <a:ext cx="1045294" cy="10287000"/>
            <a:chOff x="0" y="-38100"/>
            <a:chExt cx="446365" cy="2747433"/>
          </a:xfrm>
          <a:solidFill>
            <a:schemeClr val="accent2"/>
          </a:solidFill>
        </p:grpSpPr>
        <p:sp>
          <p:nvSpPr>
            <p:cNvPr id="120" name="Google Shape;120;p3"/>
            <p:cNvSpPr/>
            <p:nvPr/>
          </p:nvSpPr>
          <p:spPr>
            <a:xfrm>
              <a:off x="0" y="0"/>
              <a:ext cx="446365" cy="2709333"/>
            </a:xfrm>
            <a:custGeom>
              <a:avLst/>
              <a:gdLst/>
              <a:ahLst/>
              <a:cxnLst/>
              <a:rect l="l" t="t" r="r" b="b"/>
              <a:pathLst>
                <a:path w="446365" h="2709333" extrusionOk="0">
                  <a:moveTo>
                    <a:pt x="223183" y="0"/>
                  </a:moveTo>
                  <a:lnTo>
                    <a:pt x="223183" y="0"/>
                  </a:lnTo>
                  <a:cubicBezTo>
                    <a:pt x="282374" y="0"/>
                    <a:pt x="339142" y="23514"/>
                    <a:pt x="380996" y="65369"/>
                  </a:cubicBezTo>
                  <a:cubicBezTo>
                    <a:pt x="422851" y="107224"/>
                    <a:pt x="446365" y="163991"/>
                    <a:pt x="446365" y="223183"/>
                  </a:cubicBezTo>
                  <a:lnTo>
                    <a:pt x="446365" y="2486151"/>
                  </a:lnTo>
                  <a:cubicBezTo>
                    <a:pt x="446365" y="2609411"/>
                    <a:pt x="346443" y="2709333"/>
                    <a:pt x="223183" y="2709333"/>
                  </a:cubicBezTo>
                  <a:lnTo>
                    <a:pt x="223183" y="2709333"/>
                  </a:lnTo>
                  <a:cubicBezTo>
                    <a:pt x="99922" y="2709333"/>
                    <a:pt x="0" y="2609411"/>
                    <a:pt x="0" y="2486151"/>
                  </a:cubicBezTo>
                  <a:lnTo>
                    <a:pt x="0" y="223183"/>
                  </a:lnTo>
                  <a:cubicBezTo>
                    <a:pt x="0" y="99922"/>
                    <a:pt x="99922" y="0"/>
                    <a:pt x="2231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38100"/>
              <a:ext cx="446365"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2" name="Google Shape;122;p3"/>
          <p:cNvGrpSpPr/>
          <p:nvPr/>
        </p:nvGrpSpPr>
        <p:grpSpPr>
          <a:xfrm>
            <a:off x="0" y="7060967"/>
            <a:ext cx="1028700" cy="3226033"/>
            <a:chOff x="0" y="-38100"/>
            <a:chExt cx="812800" cy="2548965"/>
          </a:xfrm>
          <a:solidFill>
            <a:schemeClr val="accent2"/>
          </a:solidFill>
        </p:grpSpPr>
        <p:sp>
          <p:nvSpPr>
            <p:cNvPr id="123" name="Google Shape;123;p3"/>
            <p:cNvSpPr/>
            <p:nvPr/>
          </p:nvSpPr>
          <p:spPr>
            <a:xfrm>
              <a:off x="0" y="0"/>
              <a:ext cx="812800" cy="2510865"/>
            </a:xfrm>
            <a:custGeom>
              <a:avLst/>
              <a:gdLst/>
              <a:ahLst/>
              <a:cxnLst/>
              <a:rect l="l" t="t" r="r" b="b"/>
              <a:pathLst>
                <a:path w="812800" h="2510865" extrusionOk="0">
                  <a:moveTo>
                    <a:pt x="0" y="0"/>
                  </a:moveTo>
                  <a:lnTo>
                    <a:pt x="812800" y="0"/>
                  </a:lnTo>
                  <a:lnTo>
                    <a:pt x="812800" y="2510865"/>
                  </a:lnTo>
                  <a:lnTo>
                    <a:pt x="0" y="2510865"/>
                  </a:lnTo>
                  <a:close/>
                </a:path>
              </a:pathLst>
            </a:custGeom>
            <a:grpFill/>
            <a:ln>
              <a:noFill/>
            </a:ln>
          </p:spPr>
        </p:sp>
        <p:sp>
          <p:nvSpPr>
            <p:cNvPr id="124" name="Google Shape;124;p3"/>
            <p:cNvSpPr txBox="1"/>
            <p:nvPr/>
          </p:nvSpPr>
          <p:spPr>
            <a:xfrm>
              <a:off x="0" y="-38100"/>
              <a:ext cx="812800" cy="2548965"/>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5" name="Google Shape;125;p3"/>
          <p:cNvGrpSpPr/>
          <p:nvPr/>
        </p:nvGrpSpPr>
        <p:grpSpPr>
          <a:xfrm>
            <a:off x="0" y="0"/>
            <a:ext cx="1028700" cy="1028700"/>
            <a:chOff x="0" y="-38100"/>
            <a:chExt cx="812800" cy="850900"/>
          </a:xfrm>
          <a:solidFill>
            <a:schemeClr val="accent2"/>
          </a:solidFill>
        </p:grpSpPr>
        <p:sp>
          <p:nvSpPr>
            <p:cNvPr id="126" name="Google Shape;126;p3"/>
            <p:cNvSpPr/>
            <p:nvPr/>
          </p:nvSpPr>
          <p:spPr>
            <a:xfrm>
              <a:off x="0" y="0"/>
              <a:ext cx="812800" cy="812800"/>
            </a:xfrm>
            <a:custGeom>
              <a:avLst/>
              <a:gdLst/>
              <a:ahLst/>
              <a:cxnLst/>
              <a:rect l="l" t="t" r="r" b="b"/>
              <a:pathLst>
                <a:path w="812800" h="812800" extrusionOk="0">
                  <a:moveTo>
                    <a:pt x="0" y="0"/>
                  </a:moveTo>
                  <a:lnTo>
                    <a:pt x="812800" y="0"/>
                  </a:lnTo>
                  <a:lnTo>
                    <a:pt x="812800" y="812800"/>
                  </a:lnTo>
                  <a:lnTo>
                    <a:pt x="0" y="812800"/>
                  </a:lnTo>
                  <a:close/>
                </a:path>
              </a:pathLst>
            </a:custGeom>
            <a:grpFill/>
            <a:ln>
              <a:noFill/>
            </a:ln>
          </p:spPr>
        </p:sp>
        <p:sp>
          <p:nvSpPr>
            <p:cNvPr id="127" name="Google Shape;127;p3"/>
            <p:cNvSpPr txBox="1"/>
            <p:nvPr/>
          </p:nvSpPr>
          <p:spPr>
            <a:xfrm>
              <a:off x="0" y="-38100"/>
              <a:ext cx="812800" cy="8509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8" name="Google Shape;128;p3"/>
          <p:cNvGrpSpPr/>
          <p:nvPr/>
        </p:nvGrpSpPr>
        <p:grpSpPr>
          <a:xfrm>
            <a:off x="7297118" y="1725861"/>
            <a:ext cx="969409" cy="973196"/>
            <a:chOff x="0" y="-3175"/>
            <a:chExt cx="812800" cy="815975"/>
          </a:xfrm>
          <a:solidFill>
            <a:schemeClr val="accent2"/>
          </a:solidFill>
        </p:grpSpPr>
        <p:sp>
          <p:nvSpPr>
            <p:cNvPr id="129" name="Google Shape;12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0" name="Google Shape;13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01</a:t>
              </a:r>
              <a:endParaRPr dirty="0"/>
            </a:p>
          </p:txBody>
        </p:sp>
      </p:grpSp>
      <p:grpSp>
        <p:nvGrpSpPr>
          <p:cNvPr id="131" name="Google Shape;131;p3"/>
          <p:cNvGrpSpPr/>
          <p:nvPr/>
        </p:nvGrpSpPr>
        <p:grpSpPr>
          <a:xfrm>
            <a:off x="7297118" y="2613625"/>
            <a:ext cx="969409" cy="973196"/>
            <a:chOff x="0" y="-3175"/>
            <a:chExt cx="812800" cy="815975"/>
          </a:xfrm>
          <a:solidFill>
            <a:schemeClr val="accent2"/>
          </a:solidFill>
        </p:grpSpPr>
        <p:sp>
          <p:nvSpPr>
            <p:cNvPr id="132" name="Google Shape;13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3" name="Google Shape;13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02</a:t>
              </a:r>
              <a:endParaRPr/>
            </a:p>
          </p:txBody>
        </p:sp>
      </p:grpSp>
      <p:grpSp>
        <p:nvGrpSpPr>
          <p:cNvPr id="134" name="Google Shape;134;p3"/>
          <p:cNvGrpSpPr/>
          <p:nvPr/>
        </p:nvGrpSpPr>
        <p:grpSpPr>
          <a:xfrm>
            <a:off x="7297118" y="3501389"/>
            <a:ext cx="969409" cy="973196"/>
            <a:chOff x="0" y="-3175"/>
            <a:chExt cx="812800" cy="815975"/>
          </a:xfrm>
          <a:solidFill>
            <a:schemeClr val="accent2"/>
          </a:solidFill>
        </p:grpSpPr>
        <p:sp>
          <p:nvSpPr>
            <p:cNvPr id="135" name="Google Shape;135;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6" name="Google Shape;136;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03</a:t>
              </a:r>
              <a:endParaRPr/>
            </a:p>
          </p:txBody>
        </p:sp>
      </p:grpSp>
      <p:grpSp>
        <p:nvGrpSpPr>
          <p:cNvPr id="137" name="Google Shape;137;p3"/>
          <p:cNvGrpSpPr/>
          <p:nvPr/>
        </p:nvGrpSpPr>
        <p:grpSpPr>
          <a:xfrm>
            <a:off x="7297118" y="4377362"/>
            <a:ext cx="969409" cy="973196"/>
            <a:chOff x="0" y="-3175"/>
            <a:chExt cx="812800" cy="815975"/>
          </a:xfrm>
          <a:solidFill>
            <a:schemeClr val="accent2"/>
          </a:solidFill>
        </p:grpSpPr>
        <p:sp>
          <p:nvSpPr>
            <p:cNvPr id="138" name="Google Shape;138;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39" name="Google Shape;139;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04</a:t>
              </a:r>
              <a:endParaRPr/>
            </a:p>
          </p:txBody>
        </p:sp>
      </p:grpSp>
      <p:grpSp>
        <p:nvGrpSpPr>
          <p:cNvPr id="140" name="Google Shape;140;p3"/>
          <p:cNvGrpSpPr/>
          <p:nvPr/>
        </p:nvGrpSpPr>
        <p:grpSpPr>
          <a:xfrm>
            <a:off x="7297118" y="5147139"/>
            <a:ext cx="969409" cy="929986"/>
            <a:chOff x="0" y="-3175"/>
            <a:chExt cx="812800" cy="779746"/>
          </a:xfrm>
          <a:solidFill>
            <a:schemeClr val="accent2"/>
          </a:solidFill>
        </p:grpSpPr>
        <p:sp>
          <p:nvSpPr>
            <p:cNvPr id="141" name="Google Shape;141;p3"/>
            <p:cNvSpPr/>
            <p:nvPr/>
          </p:nvSpPr>
          <p:spPr>
            <a:xfrm>
              <a:off x="0" y="0"/>
              <a:ext cx="812800" cy="776571"/>
            </a:xfrm>
            <a:custGeom>
              <a:avLst/>
              <a:gdLst/>
              <a:ahLst/>
              <a:cxnLst/>
              <a:rect l="l" t="t" r="r" b="b"/>
              <a:pathLst>
                <a:path w="812800" h="776571" extrusionOk="0">
                  <a:moveTo>
                    <a:pt x="652780" y="0"/>
                  </a:moveTo>
                  <a:lnTo>
                    <a:pt x="160020" y="0"/>
                  </a:lnTo>
                  <a:lnTo>
                    <a:pt x="0" y="160020"/>
                  </a:lnTo>
                  <a:lnTo>
                    <a:pt x="0" y="616551"/>
                  </a:lnTo>
                  <a:lnTo>
                    <a:pt x="160020" y="776571"/>
                  </a:lnTo>
                  <a:lnTo>
                    <a:pt x="652780" y="776571"/>
                  </a:lnTo>
                  <a:lnTo>
                    <a:pt x="812800" y="616551"/>
                  </a:lnTo>
                  <a:lnTo>
                    <a:pt x="812800" y="160020"/>
                  </a:lnTo>
                  <a:lnTo>
                    <a:pt x="652780" y="0"/>
                  </a:lnTo>
                  <a:close/>
                </a:path>
              </a:pathLst>
            </a:custGeom>
            <a:grpFill/>
            <a:ln>
              <a:noFill/>
            </a:ln>
          </p:spPr>
        </p:sp>
        <p:sp>
          <p:nvSpPr>
            <p:cNvPr id="142" name="Google Shape;142;p3"/>
            <p:cNvSpPr txBox="1"/>
            <p:nvPr/>
          </p:nvSpPr>
          <p:spPr>
            <a:xfrm>
              <a:off x="63500" y="-3175"/>
              <a:ext cx="685800" cy="716246"/>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05</a:t>
              </a:r>
              <a:endParaRPr/>
            </a:p>
          </p:txBody>
        </p:sp>
      </p:grpSp>
      <p:grpSp>
        <p:nvGrpSpPr>
          <p:cNvPr id="143" name="Google Shape;143;p3"/>
          <p:cNvGrpSpPr/>
          <p:nvPr/>
        </p:nvGrpSpPr>
        <p:grpSpPr>
          <a:xfrm>
            <a:off x="7297118" y="5931830"/>
            <a:ext cx="969409" cy="973196"/>
            <a:chOff x="0" y="-3175"/>
            <a:chExt cx="812800" cy="815975"/>
          </a:xfrm>
          <a:solidFill>
            <a:schemeClr val="accent2"/>
          </a:solidFill>
        </p:grpSpPr>
        <p:sp>
          <p:nvSpPr>
            <p:cNvPr id="144" name="Google Shape;144;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45" name="Google Shape;145;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06</a:t>
              </a:r>
              <a:endParaRPr/>
            </a:p>
          </p:txBody>
        </p:sp>
      </p:grpSp>
      <p:sp>
        <p:nvSpPr>
          <p:cNvPr id="153" name="Google Shape;153;p3"/>
          <p:cNvSpPr/>
          <p:nvPr/>
        </p:nvSpPr>
        <p:spPr>
          <a:xfrm>
            <a:off x="12919457" y="8414693"/>
            <a:ext cx="3744615" cy="374461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7297118" y="6816638"/>
            <a:ext cx="969409" cy="973196"/>
            <a:chOff x="0" y="-3175"/>
            <a:chExt cx="812800" cy="815975"/>
          </a:xfrm>
          <a:solidFill>
            <a:schemeClr val="accent2"/>
          </a:solidFill>
        </p:grpSpPr>
        <p:sp>
          <p:nvSpPr>
            <p:cNvPr id="156" name="Google Shape;156;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57" name="Google Shape;157;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07</a:t>
              </a:r>
              <a:endParaRPr/>
            </a:p>
          </p:txBody>
        </p:sp>
      </p:grpSp>
      <p:grpSp>
        <p:nvGrpSpPr>
          <p:cNvPr id="158" name="Google Shape;158;p3"/>
          <p:cNvGrpSpPr/>
          <p:nvPr/>
        </p:nvGrpSpPr>
        <p:grpSpPr>
          <a:xfrm>
            <a:off x="7313712" y="7625138"/>
            <a:ext cx="969409" cy="973196"/>
            <a:chOff x="0" y="-3175"/>
            <a:chExt cx="812800" cy="815975"/>
          </a:xfrm>
          <a:solidFill>
            <a:schemeClr val="accent2"/>
          </a:solidFill>
        </p:grpSpPr>
        <p:sp>
          <p:nvSpPr>
            <p:cNvPr id="159" name="Google Shape;159;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0" name="Google Shape;160;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a:solidFill>
                    <a:srgbClr val="FFFFFF"/>
                  </a:solidFill>
                  <a:latin typeface="Arial"/>
                  <a:ea typeface="Arial"/>
                  <a:cs typeface="Arial"/>
                  <a:sym typeface="Arial"/>
                </a:rPr>
                <a:t>08</a:t>
              </a:r>
              <a:endParaRPr/>
            </a:p>
          </p:txBody>
        </p:sp>
      </p:grpSp>
      <p:grpSp>
        <p:nvGrpSpPr>
          <p:cNvPr id="161" name="Google Shape;161;p3"/>
          <p:cNvGrpSpPr/>
          <p:nvPr/>
        </p:nvGrpSpPr>
        <p:grpSpPr>
          <a:xfrm>
            <a:off x="7313712" y="8525203"/>
            <a:ext cx="969409" cy="973196"/>
            <a:chOff x="0" y="-3175"/>
            <a:chExt cx="812800" cy="815975"/>
          </a:xfrm>
          <a:solidFill>
            <a:schemeClr val="accent2"/>
          </a:solidFill>
        </p:grpSpPr>
        <p:sp>
          <p:nvSpPr>
            <p:cNvPr id="162" name="Google Shape;162;p3"/>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163" name="Google Shape;163;p3"/>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en-US" sz="3399" b="0" i="0" u="none" strike="noStrike" cap="none" dirty="0">
                  <a:solidFill>
                    <a:srgbClr val="FFFFFF"/>
                  </a:solidFill>
                  <a:latin typeface="Arial"/>
                  <a:ea typeface="Arial"/>
                  <a:cs typeface="Arial"/>
                  <a:sym typeface="Arial"/>
                </a:rPr>
                <a:t>09</a:t>
              </a:r>
              <a:endParaRPr dirty="0"/>
            </a:p>
          </p:txBody>
        </p:sp>
      </p:grpSp>
      <p:sp>
        <p:nvSpPr>
          <p:cNvPr id="2" name="Freeform 21">
            <a:extLst>
              <a:ext uri="{FF2B5EF4-FFF2-40B4-BE49-F238E27FC236}">
                <a16:creationId xmlns:a16="http://schemas.microsoft.com/office/drawing/2014/main" id="{AB4553EE-33FE-1CD6-D0BA-9554D4A63C98}"/>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BBF81AB0-5F76-CCB3-735F-F3EB33E4007B}"/>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grpSp>
        <p:nvGrpSpPr>
          <p:cNvPr id="7" name="Google Shape;161;p3">
            <a:extLst>
              <a:ext uri="{FF2B5EF4-FFF2-40B4-BE49-F238E27FC236}">
                <a16:creationId xmlns:a16="http://schemas.microsoft.com/office/drawing/2014/main" id="{67CE183D-22FA-0227-2AFF-9009AC66D859}"/>
              </a:ext>
            </a:extLst>
          </p:cNvPr>
          <p:cNvGrpSpPr/>
          <p:nvPr/>
        </p:nvGrpSpPr>
        <p:grpSpPr>
          <a:xfrm>
            <a:off x="12888146" y="1640429"/>
            <a:ext cx="969409" cy="973196"/>
            <a:chOff x="0" y="-3175"/>
            <a:chExt cx="812800" cy="815975"/>
          </a:xfrm>
          <a:solidFill>
            <a:schemeClr val="accent2"/>
          </a:solidFill>
        </p:grpSpPr>
        <p:sp>
          <p:nvSpPr>
            <p:cNvPr id="8" name="Google Shape;162;p3">
              <a:extLst>
                <a:ext uri="{FF2B5EF4-FFF2-40B4-BE49-F238E27FC236}">
                  <a16:creationId xmlns:a16="http://schemas.microsoft.com/office/drawing/2014/main" id="{D54FCCB5-FC41-DDC5-5E54-6D607575F4E2}"/>
                </a:ext>
              </a:extLst>
            </p:cNvPr>
            <p:cNvSpPr/>
            <p:nvPr/>
          </p:nvSpPr>
          <p:spPr>
            <a:xfrm>
              <a:off x="0" y="0"/>
              <a:ext cx="812800" cy="812800"/>
            </a:xfrm>
            <a:custGeom>
              <a:avLst/>
              <a:gdLst/>
              <a:ahLst/>
              <a:cxnLst/>
              <a:rect l="l" t="t" r="r" b="b"/>
              <a:pathLst>
                <a:path w="812800" h="812800" extrusionOk="0">
                  <a:moveTo>
                    <a:pt x="652780" y="0"/>
                  </a:moveTo>
                  <a:lnTo>
                    <a:pt x="160020" y="0"/>
                  </a:lnTo>
                  <a:lnTo>
                    <a:pt x="0" y="160020"/>
                  </a:lnTo>
                  <a:lnTo>
                    <a:pt x="0" y="652780"/>
                  </a:lnTo>
                  <a:lnTo>
                    <a:pt x="160020" y="812800"/>
                  </a:lnTo>
                  <a:lnTo>
                    <a:pt x="652780" y="812800"/>
                  </a:lnTo>
                  <a:lnTo>
                    <a:pt x="812800" y="652780"/>
                  </a:lnTo>
                  <a:lnTo>
                    <a:pt x="812800" y="160020"/>
                  </a:lnTo>
                  <a:lnTo>
                    <a:pt x="652780" y="0"/>
                  </a:lnTo>
                  <a:close/>
                </a:path>
              </a:pathLst>
            </a:custGeom>
            <a:grpFill/>
            <a:ln>
              <a:noFill/>
            </a:ln>
          </p:spPr>
        </p:sp>
        <p:sp>
          <p:nvSpPr>
            <p:cNvPr id="9" name="Google Shape;163;p3">
              <a:extLst>
                <a:ext uri="{FF2B5EF4-FFF2-40B4-BE49-F238E27FC236}">
                  <a16:creationId xmlns:a16="http://schemas.microsoft.com/office/drawing/2014/main" id="{7C988D95-6E94-923F-D745-A6356122376F}"/>
                </a:ext>
              </a:extLst>
            </p:cNvPr>
            <p:cNvSpPr txBox="1"/>
            <p:nvPr/>
          </p:nvSpPr>
          <p:spPr>
            <a:xfrm>
              <a:off x="63500" y="-3175"/>
              <a:ext cx="685800" cy="752475"/>
            </a:xfrm>
            <a:prstGeom prst="rect">
              <a:avLst/>
            </a:prstGeom>
            <a:grpFill/>
            <a:ln>
              <a:noFill/>
            </a:ln>
          </p:spPr>
          <p:txBody>
            <a:bodyPr spcFirstLastPara="1" wrap="square" lIns="44450" tIns="44450" rIns="44450" bIns="44450" anchor="ctr" anchorCtr="0">
              <a:noAutofit/>
            </a:bodyPr>
            <a:lstStyle/>
            <a:p>
              <a:pPr marL="0" marR="0" lvl="0" indent="0" algn="ctr" rtl="0">
                <a:lnSpc>
                  <a:spcPct val="140011"/>
                </a:lnSpc>
                <a:spcBef>
                  <a:spcPts val="0"/>
                </a:spcBef>
                <a:spcAft>
                  <a:spcPts val="0"/>
                </a:spcAft>
                <a:buNone/>
              </a:pPr>
              <a:r>
                <a:rPr lang="sk-SK" sz="3399" b="0" i="0" u="none" strike="noStrike" cap="none" dirty="0">
                  <a:solidFill>
                    <a:srgbClr val="FFFFFF"/>
                  </a:solidFill>
                  <a:latin typeface="Arial"/>
                  <a:ea typeface="Arial"/>
                  <a:cs typeface="Arial"/>
                  <a:sym typeface="Arial"/>
                </a:rPr>
                <a:t>1</a:t>
              </a:r>
              <a:r>
                <a:rPr lang="en-US" sz="3399" b="0" i="0" u="none" strike="noStrike" cap="none" dirty="0">
                  <a:solidFill>
                    <a:srgbClr val="FFFFFF"/>
                  </a:solidFill>
                  <a:latin typeface="Arial"/>
                  <a:ea typeface="Arial"/>
                  <a:cs typeface="Arial"/>
                  <a:sym typeface="Arial"/>
                </a:rPr>
                <a:t>0</a:t>
              </a:r>
              <a:endParaRPr dirty="0"/>
            </a:p>
          </p:txBody>
        </p:sp>
      </p:grpSp>
      <p:sp>
        <p:nvSpPr>
          <p:cNvPr id="4" name="Google Shape;169;p3">
            <a:extLst>
              <a:ext uri="{FF2B5EF4-FFF2-40B4-BE49-F238E27FC236}">
                <a16:creationId xmlns:a16="http://schemas.microsoft.com/office/drawing/2014/main" id="{13C10F49-0B2A-1C22-4AA7-75644DB04A8F}"/>
              </a:ext>
            </a:extLst>
          </p:cNvPr>
          <p:cNvSpPr txBox="1"/>
          <p:nvPr/>
        </p:nvSpPr>
        <p:spPr>
          <a:xfrm>
            <a:off x="7297118" y="109891"/>
            <a:ext cx="7494647" cy="1459823"/>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6776" b="1" i="0" u="none" strike="noStrike" cap="none" dirty="0">
                <a:solidFill>
                  <a:srgbClr val="000000"/>
                </a:solidFill>
                <a:latin typeface="Poppins"/>
                <a:ea typeface="Poppins"/>
                <a:cs typeface="Poppins"/>
                <a:sym typeface="Poppins"/>
              </a:rPr>
              <a:t>INHALT</a:t>
            </a:r>
            <a:endParaRPr dirty="0"/>
          </a:p>
        </p:txBody>
      </p:sp>
      <p:sp>
        <p:nvSpPr>
          <p:cNvPr id="5" name="Google Shape;170;p3">
            <a:extLst>
              <a:ext uri="{FF2B5EF4-FFF2-40B4-BE49-F238E27FC236}">
                <a16:creationId xmlns:a16="http://schemas.microsoft.com/office/drawing/2014/main" id="{0CB73DD1-8BC0-C955-CBB7-542852D2FFC3}"/>
              </a:ext>
            </a:extLst>
          </p:cNvPr>
          <p:cNvSpPr txBox="1"/>
          <p:nvPr/>
        </p:nvSpPr>
        <p:spPr>
          <a:xfrm>
            <a:off x="8382413" y="1946748"/>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Was ist ein Messschieber</a:t>
            </a:r>
            <a:endParaRPr sz="2000" dirty="0">
              <a:latin typeface="Poppins" panose="00000500000000000000" pitchFamily="2" charset="-18"/>
              <a:cs typeface="Poppins" panose="00000500000000000000" pitchFamily="2" charset="-18"/>
            </a:endParaRPr>
          </a:p>
        </p:txBody>
      </p:sp>
      <p:sp>
        <p:nvSpPr>
          <p:cNvPr id="24" name="Google Shape;171;p3">
            <a:extLst>
              <a:ext uri="{FF2B5EF4-FFF2-40B4-BE49-F238E27FC236}">
                <a16:creationId xmlns:a16="http://schemas.microsoft.com/office/drawing/2014/main" id="{9C4C602F-DC29-B740-155C-9466E9F3E2DC}"/>
              </a:ext>
            </a:extLst>
          </p:cNvPr>
          <p:cNvSpPr txBox="1"/>
          <p:nvPr/>
        </p:nvSpPr>
        <p:spPr>
          <a:xfrm>
            <a:off x="8447729" y="2818183"/>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Teile</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eines</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Messschiebers</a:t>
            </a:r>
            <a:endParaRPr sz="2000" dirty="0">
              <a:latin typeface="Poppins" panose="00000500000000000000" pitchFamily="2" charset="-18"/>
              <a:cs typeface="Poppins" panose="00000500000000000000" pitchFamily="2" charset="-18"/>
            </a:endParaRPr>
          </a:p>
        </p:txBody>
      </p:sp>
      <p:sp>
        <p:nvSpPr>
          <p:cNvPr id="25" name="Google Shape;172;p3">
            <a:extLst>
              <a:ext uri="{FF2B5EF4-FFF2-40B4-BE49-F238E27FC236}">
                <a16:creationId xmlns:a16="http://schemas.microsoft.com/office/drawing/2014/main" id="{71888FDA-E1FC-3ECA-C4A2-F147D42DDEA5}"/>
              </a:ext>
            </a:extLst>
          </p:cNvPr>
          <p:cNvSpPr txBox="1"/>
          <p:nvPr/>
        </p:nvSpPr>
        <p:spPr>
          <a:xfrm>
            <a:off x="8447729" y="3738604"/>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Wie benutzt man einen Messschieber?</a:t>
            </a:r>
            <a:endParaRPr sz="2000" dirty="0">
              <a:latin typeface="Poppins" panose="00000500000000000000" pitchFamily="2" charset="-18"/>
              <a:cs typeface="Poppins" panose="00000500000000000000" pitchFamily="2" charset="-18"/>
            </a:endParaRPr>
          </a:p>
        </p:txBody>
      </p:sp>
      <p:sp>
        <p:nvSpPr>
          <p:cNvPr id="26" name="Google Shape;173;p3">
            <a:extLst>
              <a:ext uri="{FF2B5EF4-FFF2-40B4-BE49-F238E27FC236}">
                <a16:creationId xmlns:a16="http://schemas.microsoft.com/office/drawing/2014/main" id="{A63C758A-1FB2-DBC4-4E90-3FE3A3F4CD88}"/>
              </a:ext>
            </a:extLst>
          </p:cNvPr>
          <p:cNvSpPr txBox="1"/>
          <p:nvPr/>
        </p:nvSpPr>
        <p:spPr>
          <a:xfrm>
            <a:off x="8447729" y="458192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Kleinstes</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Ablesemaß</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eines</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Messschiebers</a:t>
            </a:r>
            <a:endParaRPr sz="2000" dirty="0">
              <a:latin typeface="Poppins" panose="00000500000000000000" pitchFamily="2" charset="-18"/>
              <a:cs typeface="Poppins" panose="00000500000000000000" pitchFamily="2" charset="-18"/>
            </a:endParaRPr>
          </a:p>
        </p:txBody>
      </p:sp>
      <p:sp>
        <p:nvSpPr>
          <p:cNvPr id="27" name="Google Shape;174;p3">
            <a:extLst>
              <a:ext uri="{FF2B5EF4-FFF2-40B4-BE49-F238E27FC236}">
                <a16:creationId xmlns:a16="http://schemas.microsoft.com/office/drawing/2014/main" id="{7D1E48A8-9EA3-E03B-48B1-286D28D4348C}"/>
              </a:ext>
            </a:extLst>
          </p:cNvPr>
          <p:cNvSpPr txBox="1"/>
          <p:nvPr/>
        </p:nvSpPr>
        <p:spPr>
          <a:xfrm>
            <a:off x="8447729" y="536275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Was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ist</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ein</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Nullfehler</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endParaRPr sz="2000" dirty="0">
              <a:latin typeface="Poppins" panose="00000500000000000000" pitchFamily="2" charset="-18"/>
              <a:cs typeface="Poppins" panose="00000500000000000000" pitchFamily="2" charset="-18"/>
            </a:endParaRPr>
          </a:p>
        </p:txBody>
      </p:sp>
      <p:sp>
        <p:nvSpPr>
          <p:cNvPr id="28" name="Google Shape;175;p3">
            <a:extLst>
              <a:ext uri="{FF2B5EF4-FFF2-40B4-BE49-F238E27FC236}">
                <a16:creationId xmlns:a16="http://schemas.microsoft.com/office/drawing/2014/main" id="{E773D937-0125-440E-E592-EA0C71CA7311}"/>
              </a:ext>
            </a:extLst>
          </p:cNvPr>
          <p:cNvSpPr txBox="1"/>
          <p:nvPr/>
        </p:nvSpPr>
        <p:spPr>
          <a:xfrm>
            <a:off x="8447729" y="6129584"/>
            <a:ext cx="735182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Häufige Fehler beim Ablesen von Messschiebermessungen</a:t>
            </a:r>
            <a:endParaRPr sz="2000" dirty="0">
              <a:latin typeface="Poppins" panose="00000500000000000000" pitchFamily="2" charset="-18"/>
              <a:cs typeface="Poppins" panose="00000500000000000000" pitchFamily="2" charset="-18"/>
            </a:endParaRPr>
          </a:p>
        </p:txBody>
      </p:sp>
      <p:sp>
        <p:nvSpPr>
          <p:cNvPr id="29" name="Google Shape;176;p3">
            <a:extLst>
              <a:ext uri="{FF2B5EF4-FFF2-40B4-BE49-F238E27FC236}">
                <a16:creationId xmlns:a16="http://schemas.microsoft.com/office/drawing/2014/main" id="{C56FB98D-E10D-91CA-538A-7F50D791C51E}"/>
              </a:ext>
            </a:extLst>
          </p:cNvPr>
          <p:cNvSpPr txBox="1"/>
          <p:nvPr/>
        </p:nvSpPr>
        <p:spPr>
          <a:xfrm>
            <a:off x="8447729" y="7086512"/>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Anwendungen</a:t>
            </a:r>
            <a:r>
              <a:rPr lang="en-US"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von </a:t>
            </a: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Messschiebern</a:t>
            </a:r>
            <a:endParaRPr sz="2000" dirty="0">
              <a:latin typeface="Poppins" panose="00000500000000000000" pitchFamily="2" charset="-18"/>
              <a:cs typeface="Poppins" panose="00000500000000000000" pitchFamily="2" charset="-18"/>
            </a:endParaRPr>
          </a:p>
        </p:txBody>
      </p:sp>
      <p:sp>
        <p:nvSpPr>
          <p:cNvPr id="30" name="Google Shape;177;p3">
            <a:extLst>
              <a:ext uri="{FF2B5EF4-FFF2-40B4-BE49-F238E27FC236}">
                <a16:creationId xmlns:a16="http://schemas.microsoft.com/office/drawing/2014/main" id="{6F1F69AD-3F56-DE69-8CFC-E40CEAF68213}"/>
              </a:ext>
            </a:extLst>
          </p:cNvPr>
          <p:cNvSpPr txBox="1"/>
          <p:nvPr/>
        </p:nvSpPr>
        <p:spPr>
          <a:xfrm>
            <a:off x="8466779" y="7846027"/>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Sicherheitsvorkehrungen</a:t>
            </a:r>
            <a:endParaRPr sz="2000" dirty="0">
              <a:latin typeface="Poppins" panose="00000500000000000000" pitchFamily="2" charset="-18"/>
              <a:cs typeface="Poppins" panose="00000500000000000000" pitchFamily="2" charset="-18"/>
            </a:endParaRPr>
          </a:p>
        </p:txBody>
      </p:sp>
      <p:sp>
        <p:nvSpPr>
          <p:cNvPr id="31" name="Google Shape;178;p3">
            <a:extLst>
              <a:ext uri="{FF2B5EF4-FFF2-40B4-BE49-F238E27FC236}">
                <a16:creationId xmlns:a16="http://schemas.microsoft.com/office/drawing/2014/main" id="{580F1B0F-9BE0-AC01-D5F2-FE3E1B98CCE2}"/>
              </a:ext>
            </a:extLst>
          </p:cNvPr>
          <p:cNvSpPr txBox="1"/>
          <p:nvPr/>
        </p:nvSpPr>
        <p:spPr>
          <a:xfrm>
            <a:off x="8466779" y="8795079"/>
            <a:ext cx="7351823" cy="430887"/>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Wie liest man einen Messschieber ab?</a:t>
            </a:r>
            <a:endParaRPr sz="2000" dirty="0">
              <a:latin typeface="Poppins" panose="00000500000000000000" pitchFamily="2" charset="-18"/>
              <a:cs typeface="Poppins" panose="00000500000000000000" pitchFamily="2" charset="-18"/>
            </a:endParaRPr>
          </a:p>
        </p:txBody>
      </p:sp>
      <p:sp>
        <p:nvSpPr>
          <p:cNvPr id="32" name="Google Shape;179;p3">
            <a:extLst>
              <a:ext uri="{FF2B5EF4-FFF2-40B4-BE49-F238E27FC236}">
                <a16:creationId xmlns:a16="http://schemas.microsoft.com/office/drawing/2014/main" id="{238323BB-884A-9564-C677-29D88892AAE3}"/>
              </a:ext>
            </a:extLst>
          </p:cNvPr>
          <p:cNvSpPr txBox="1"/>
          <p:nvPr/>
        </p:nvSpPr>
        <p:spPr>
          <a:xfrm>
            <a:off x="13933291" y="1735324"/>
            <a:ext cx="3326010" cy="92333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Kleinstes Ablesemaß eines digitalen Messschiebers</a:t>
            </a:r>
            <a:endParaRPr sz="2000" dirty="0">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F4DF0C2E-BBEE-9CF6-F205-27CF6E9DB4AA}"/>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0" name="Obrázok 9">
            <a:extLst>
              <a:ext uri="{FF2B5EF4-FFF2-40B4-BE49-F238E27FC236}">
                <a16:creationId xmlns:a16="http://schemas.microsoft.com/office/drawing/2014/main" id="{418D62B6-D023-2594-0765-8DC88160E11B}"/>
              </a:ext>
            </a:extLst>
          </p:cNvPr>
          <p:cNvPicPr>
            <a:picLocks noChangeAspect="1"/>
          </p:cNvPicPr>
          <p:nvPr/>
        </p:nvPicPr>
        <p:blipFill>
          <a:blip r:embed="rId6"/>
          <a:stretch>
            <a:fillRect/>
          </a:stretch>
        </p:blipFill>
        <p:spPr>
          <a:xfrm>
            <a:off x="13888623" y="195221"/>
            <a:ext cx="3106800" cy="684317"/>
          </a:xfrm>
          <a:prstGeom prst="rect">
            <a:avLst/>
          </a:prstGeom>
        </p:spPr>
      </p:pic>
      <p:pic>
        <p:nvPicPr>
          <p:cNvPr id="11" name="Obrázok 10">
            <a:extLst>
              <a:ext uri="{FF2B5EF4-FFF2-40B4-BE49-F238E27FC236}">
                <a16:creationId xmlns:a16="http://schemas.microsoft.com/office/drawing/2014/main" id="{AE4970D5-4666-63D2-3229-5CD863549DA8}"/>
              </a:ext>
            </a:extLst>
          </p:cNvPr>
          <p:cNvPicPr>
            <a:picLocks noChangeAspect="1"/>
          </p:cNvPicPr>
          <p:nvPr/>
        </p:nvPicPr>
        <p:blipFill>
          <a:blip r:embed="rId7"/>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4289470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4"/>
          <p:cNvGrpSpPr/>
          <p:nvPr/>
        </p:nvGrpSpPr>
        <p:grpSpPr>
          <a:xfrm>
            <a:off x="0" y="0"/>
            <a:ext cx="6770594" cy="10287000"/>
            <a:chOff x="0" y="-38100"/>
            <a:chExt cx="1783202" cy="2747433"/>
          </a:xfrm>
          <a:solidFill>
            <a:schemeClr val="accent2"/>
          </a:solidFill>
        </p:grpSpPr>
        <p:sp>
          <p:nvSpPr>
            <p:cNvPr id="189" name="Google Shape;189;p4"/>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190" name="Google Shape;190;p4"/>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91" name="Google Shape;191;p4"/>
          <p:cNvCxnSpPr/>
          <p:nvPr/>
        </p:nvCxnSpPr>
        <p:spPr>
          <a:xfrm>
            <a:off x="916626" y="2233317"/>
            <a:ext cx="1310100" cy="0"/>
          </a:xfrm>
          <a:prstGeom prst="straightConnector1">
            <a:avLst/>
          </a:prstGeom>
          <a:noFill/>
          <a:ln w="95250" cap="flat" cmpd="sng">
            <a:solidFill>
              <a:srgbClr val="FFFFFF"/>
            </a:solidFill>
            <a:prstDash val="solid"/>
            <a:round/>
            <a:headEnd type="none" w="sm" len="sm"/>
            <a:tailEnd type="none" w="sm" len="sm"/>
          </a:ln>
        </p:spPr>
      </p:cxnSp>
      <p:sp>
        <p:nvSpPr>
          <p:cNvPr id="194" name="Google Shape;194;p4"/>
          <p:cNvSpPr/>
          <p:nvPr/>
        </p:nvSpPr>
        <p:spPr>
          <a:xfrm>
            <a:off x="15740861" y="6749958"/>
            <a:ext cx="4596322" cy="4596322"/>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762000" cap="sq" cmpd="sng">
            <a:solidFill>
              <a:srgbClr val="F6F6F6"/>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txBox="1"/>
          <p:nvPr/>
        </p:nvSpPr>
        <p:spPr>
          <a:xfrm>
            <a:off x="916626" y="716120"/>
            <a:ext cx="5853968" cy="138473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99" b="1" i="0" u="none" strike="noStrike" cap="none">
                <a:solidFill>
                  <a:schemeClr val="bg1"/>
                </a:solidFill>
                <a:latin typeface="Poppins"/>
                <a:ea typeface="Poppins"/>
                <a:cs typeface="Poppins"/>
                <a:sym typeface="Poppins"/>
              </a:rPr>
              <a:t>Was ist ein Messschieber</a:t>
            </a:r>
            <a:endParaRPr lang="en-US" sz="4499" b="1" i="0" u="none" strike="noStrike" cap="none" dirty="0">
              <a:solidFill>
                <a:schemeClr val="bg1"/>
              </a:solidFill>
              <a:latin typeface="Poppins"/>
              <a:ea typeface="Poppins"/>
              <a:cs typeface="Poppins"/>
              <a:sym typeface="Poppins"/>
            </a:endParaRPr>
          </a:p>
        </p:txBody>
      </p:sp>
      <p:sp>
        <p:nvSpPr>
          <p:cNvPr id="2" name="Freeform 21">
            <a:extLst>
              <a:ext uri="{FF2B5EF4-FFF2-40B4-BE49-F238E27FC236}">
                <a16:creationId xmlns:a16="http://schemas.microsoft.com/office/drawing/2014/main" id="{0CAAEA2A-9ACA-A98A-8A36-D0F242CEDA7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D5957ACA-3877-F867-E89F-36A4580167DD}"/>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4" name="Google Shape;192;p4">
            <a:extLst>
              <a:ext uri="{FF2B5EF4-FFF2-40B4-BE49-F238E27FC236}">
                <a16:creationId xmlns:a16="http://schemas.microsoft.com/office/drawing/2014/main" id="{A52DB2EF-3302-DE35-3E69-E69C852E5CCD}"/>
              </a:ext>
            </a:extLst>
          </p:cNvPr>
          <p:cNvSpPr txBox="1"/>
          <p:nvPr/>
        </p:nvSpPr>
        <p:spPr>
          <a:xfrm>
            <a:off x="7931128" y="3051389"/>
            <a:ext cx="9328172" cy="2862322"/>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de-DE" sz="2000" b="0" i="0" u="none" strike="noStrike" cap="none">
                <a:solidFill>
                  <a:srgbClr val="000000"/>
                </a:solidFill>
                <a:latin typeface="Poppins" panose="00000500000000000000" pitchFamily="2" charset="-18"/>
                <a:ea typeface="Open Sans"/>
                <a:cs typeface="Poppins" panose="00000500000000000000" pitchFamily="2" charset="-18"/>
                <a:sym typeface="Open Sans"/>
              </a:rPr>
              <a:t>Ein Messschieber ist ein Präzisionsmessinstrument, das zur Messung der Innen- und Außendimensionen eines Objekts verwendet wird. Er besteht aus zwei Hauptteilen: einem festen und einem beweglichen Backen. Das Gerät misst sehr kleine Abstände genau bis auf 0,1 mm und wurde 1631 vom berühmten französischen Mathematiker Pierre Vernier erfunden. Daher trägt es den Namen Vernier-Skala.</a:t>
            </a:r>
            <a:endParaRPr sz="2000" dirty="0">
              <a:latin typeface="Poppins" panose="00000500000000000000" pitchFamily="2" charset="-18"/>
              <a:cs typeface="Poppins" panose="00000500000000000000" pitchFamily="2" charset="-18"/>
            </a:endParaRPr>
          </a:p>
        </p:txBody>
      </p:sp>
      <p:sp>
        <p:nvSpPr>
          <p:cNvPr id="5" name="Google Shape;206;p4">
            <a:extLst>
              <a:ext uri="{FF2B5EF4-FFF2-40B4-BE49-F238E27FC236}">
                <a16:creationId xmlns:a16="http://schemas.microsoft.com/office/drawing/2014/main" id="{7D8CA144-F756-3C4B-FF46-E3ED99359286}"/>
              </a:ext>
            </a:extLst>
          </p:cNvPr>
          <p:cNvSpPr txBox="1"/>
          <p:nvPr/>
        </p:nvSpPr>
        <p:spPr>
          <a:xfrm>
            <a:off x="916626" y="3051389"/>
            <a:ext cx="5251531" cy="2862322"/>
          </a:xfrm>
          <a:prstGeom prst="rect">
            <a:avLst/>
          </a:prstGeom>
          <a:noFill/>
          <a:ln>
            <a:noFill/>
          </a:ln>
        </p:spPr>
        <p:txBody>
          <a:bodyPr spcFirstLastPara="1" wrap="square" lIns="0" tIns="0" rIns="0" bIns="0" anchor="t" anchorCtr="0">
            <a:spAutoFit/>
          </a:bodyPr>
          <a:lstStyle/>
          <a:p>
            <a:pPr marL="0" marR="0" lvl="0" indent="0" algn="just" rtl="0">
              <a:lnSpc>
                <a:spcPct val="155022"/>
              </a:lnSpc>
              <a:spcBef>
                <a:spcPts val="0"/>
              </a:spcBef>
              <a:spcAft>
                <a:spcPts val="0"/>
              </a:spcAft>
              <a:buNone/>
            </a:pPr>
            <a:r>
              <a:rPr lang="de-DE" sz="2000" b="0" i="0" u="none" strike="noStrike" cap="none" dirty="0">
                <a:solidFill>
                  <a:srgbClr val="FFFFFF"/>
                </a:solidFill>
                <a:latin typeface="Poppins" panose="00000500000000000000" pitchFamily="2" charset="-18"/>
                <a:ea typeface="Open Sans"/>
                <a:cs typeface="Poppins" panose="00000500000000000000" pitchFamily="2" charset="-18"/>
                <a:sym typeface="Open Sans"/>
              </a:rPr>
              <a:t>Ein Messschieber ist ein Präzisionsmessgerät zum Messen der Innen- und Außenmaße eines Objekts. Er besteht aus zwei Hauptteilen:</a:t>
            </a:r>
          </a:p>
          <a:p>
            <a:pPr marL="342900" marR="0" lvl="0" indent="-342900" algn="just" rtl="0">
              <a:lnSpc>
                <a:spcPct val="155022"/>
              </a:lnSpc>
              <a:spcBef>
                <a:spcPts val="0"/>
              </a:spcBef>
              <a:spcAft>
                <a:spcPts val="0"/>
              </a:spcAft>
              <a:buFont typeface="Arial" panose="020B0604020202020204" pitchFamily="34" charset="0"/>
              <a:buChar char="•"/>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Feste Messbacke</a:t>
            </a:r>
          </a:p>
          <a:p>
            <a:pPr marL="342900" marR="0" lvl="0" indent="-342900" algn="just" rtl="0">
              <a:lnSpc>
                <a:spcPct val="155022"/>
              </a:lnSpc>
              <a:spcBef>
                <a:spcPts val="0"/>
              </a:spcBef>
              <a:spcAft>
                <a:spcPts val="0"/>
              </a:spcAft>
              <a:buFont typeface="Arial" panose="020B0604020202020204" pitchFamily="34" charset="0"/>
              <a:buChar char="•"/>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Bewegliche Messbacke</a:t>
            </a:r>
            <a:endParaRPr lang="en-US" sz="2000" dirty="0">
              <a:solidFill>
                <a:schemeClr val="bg1"/>
              </a:solidFill>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16669F03-545C-B3B6-08C3-9665A647973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7" name="Obrázok 6">
            <a:extLst>
              <a:ext uri="{FF2B5EF4-FFF2-40B4-BE49-F238E27FC236}">
                <a16:creationId xmlns:a16="http://schemas.microsoft.com/office/drawing/2014/main" id="{AB25DFB0-AFFF-C299-B668-67720B236656}"/>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8" name="Obrázok 7">
            <a:extLst>
              <a:ext uri="{FF2B5EF4-FFF2-40B4-BE49-F238E27FC236}">
                <a16:creationId xmlns:a16="http://schemas.microsoft.com/office/drawing/2014/main" id="{C52555F3-C18C-98FA-07D2-587F37EA262A}"/>
              </a:ext>
            </a:extLst>
          </p:cNvPr>
          <p:cNvPicPr>
            <a:picLocks noChangeAspect="1"/>
          </p:cNvPicPr>
          <p:nvPr/>
        </p:nvPicPr>
        <p:blipFill>
          <a:blip r:embed="rId6"/>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35892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5"/>
          <p:cNvGrpSpPr/>
          <p:nvPr/>
        </p:nvGrpSpPr>
        <p:grpSpPr>
          <a:xfrm>
            <a:off x="72960" y="6757806"/>
            <a:ext cx="5421286" cy="2944050"/>
            <a:chOff x="0" y="-38100"/>
            <a:chExt cx="1427828" cy="775388"/>
          </a:xfrm>
          <a:solidFill>
            <a:schemeClr val="accent2"/>
          </a:solidFill>
        </p:grpSpPr>
        <p:sp>
          <p:nvSpPr>
            <p:cNvPr id="214" name="Google Shape;214;p5"/>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txBox="1"/>
            <p:nvPr/>
          </p:nvSpPr>
          <p:spPr>
            <a:xfrm>
              <a:off x="0" y="-38100"/>
              <a:ext cx="1427828" cy="77538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6" name="Google Shape;216;p5"/>
          <p:cNvGrpSpPr/>
          <p:nvPr/>
        </p:nvGrpSpPr>
        <p:grpSpPr>
          <a:xfrm>
            <a:off x="4677090" y="6757803"/>
            <a:ext cx="5421320" cy="2944071"/>
            <a:chOff x="0" y="-38100"/>
            <a:chExt cx="1427828" cy="775388"/>
          </a:xfrm>
          <a:solidFill>
            <a:schemeClr val="accent2"/>
          </a:solidFill>
        </p:grpSpPr>
        <p:sp>
          <p:nvSpPr>
            <p:cNvPr id="217" name="Google Shape;217;p5"/>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p:nvPr/>
          </p:nvSpPr>
          <p:spPr>
            <a:xfrm>
              <a:off x="0" y="-38100"/>
              <a:ext cx="1427828" cy="77538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9" name="Google Shape;219;p5"/>
          <p:cNvGrpSpPr/>
          <p:nvPr/>
        </p:nvGrpSpPr>
        <p:grpSpPr>
          <a:xfrm>
            <a:off x="1" y="-7792"/>
            <a:ext cx="11437356" cy="1522054"/>
            <a:chOff x="0" y="-38100"/>
            <a:chExt cx="3737049" cy="444538"/>
          </a:xfrm>
          <a:solidFill>
            <a:schemeClr val="accent2"/>
          </a:solidFill>
        </p:grpSpPr>
        <p:sp>
          <p:nvSpPr>
            <p:cNvPr id="220" name="Google Shape;220;p5"/>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221" name="Google Shape;221;p5"/>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5"/>
          <p:cNvSpPr txBox="1"/>
          <p:nvPr/>
        </p:nvSpPr>
        <p:spPr>
          <a:xfrm>
            <a:off x="555171"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de-DE" sz="4500" b="1" i="0" u="none" strike="noStrike" cap="none">
                <a:solidFill>
                  <a:srgbClr val="FFFFFF"/>
                </a:solidFill>
                <a:latin typeface="Poppins"/>
                <a:ea typeface="Poppins"/>
                <a:cs typeface="Poppins"/>
                <a:sym typeface="Poppins"/>
              </a:rPr>
              <a:t>Teile eines Messschiebers</a:t>
            </a:r>
            <a:endParaRPr lang="de-DE" sz="4500" b="1" i="0" u="none" strike="noStrike" cap="none" dirty="0">
              <a:solidFill>
                <a:srgbClr val="FFFFFF"/>
              </a:solidFill>
              <a:latin typeface="Poppins"/>
              <a:ea typeface="Poppins"/>
              <a:cs typeface="Poppins"/>
              <a:sym typeface="Poppins"/>
            </a:endParaRPr>
          </a:p>
        </p:txBody>
      </p:sp>
      <p:grpSp>
        <p:nvGrpSpPr>
          <p:cNvPr id="225" name="Google Shape;225;p5"/>
          <p:cNvGrpSpPr/>
          <p:nvPr/>
        </p:nvGrpSpPr>
        <p:grpSpPr>
          <a:xfrm>
            <a:off x="629400" y="2197048"/>
            <a:ext cx="4308460" cy="7079004"/>
            <a:chOff x="0" y="-38100"/>
            <a:chExt cx="1134731" cy="1205101"/>
          </a:xfrm>
        </p:grpSpPr>
        <p:sp>
          <p:nvSpPr>
            <p:cNvPr id="226" name="Google Shape;226;p5"/>
            <p:cNvSpPr/>
            <p:nvPr/>
          </p:nvSpPr>
          <p:spPr>
            <a:xfrm>
              <a:off x="0" y="0"/>
              <a:ext cx="1134731" cy="1167001"/>
            </a:xfrm>
            <a:custGeom>
              <a:avLst/>
              <a:gdLst/>
              <a:ahLst/>
              <a:cxnLst/>
              <a:rect l="l" t="t" r="r" b="b"/>
              <a:pathLst>
                <a:path w="1134731" h="1167001" extrusionOk="0">
                  <a:moveTo>
                    <a:pt x="91643" y="0"/>
                  </a:moveTo>
                  <a:lnTo>
                    <a:pt x="1043088" y="0"/>
                  </a:lnTo>
                  <a:cubicBezTo>
                    <a:pt x="1093701" y="0"/>
                    <a:pt x="1134731" y="41030"/>
                    <a:pt x="1134731" y="91643"/>
                  </a:cubicBezTo>
                  <a:lnTo>
                    <a:pt x="1134731" y="1075358"/>
                  </a:lnTo>
                  <a:cubicBezTo>
                    <a:pt x="1134731" y="1125971"/>
                    <a:pt x="1093701" y="1167001"/>
                    <a:pt x="1043088" y="1167001"/>
                  </a:cubicBezTo>
                  <a:lnTo>
                    <a:pt x="91643" y="1167001"/>
                  </a:lnTo>
                  <a:cubicBezTo>
                    <a:pt x="41030" y="1167001"/>
                    <a:pt x="0" y="1125971"/>
                    <a:pt x="0" y="1075358"/>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txBox="1"/>
            <p:nvPr/>
          </p:nvSpPr>
          <p:spPr>
            <a:xfrm>
              <a:off x="0" y="-38100"/>
              <a:ext cx="1134731" cy="120510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28" name="Google Shape;228;p5"/>
          <p:cNvGrpSpPr/>
          <p:nvPr/>
        </p:nvGrpSpPr>
        <p:grpSpPr>
          <a:xfrm>
            <a:off x="5147425" y="2197056"/>
            <a:ext cx="4308460" cy="7079004"/>
            <a:chOff x="0" y="-38100"/>
            <a:chExt cx="1134731" cy="1205101"/>
          </a:xfrm>
        </p:grpSpPr>
        <p:sp>
          <p:nvSpPr>
            <p:cNvPr id="229" name="Google Shape;229;p5"/>
            <p:cNvSpPr/>
            <p:nvPr/>
          </p:nvSpPr>
          <p:spPr>
            <a:xfrm>
              <a:off x="0" y="0"/>
              <a:ext cx="1134731" cy="1167001"/>
            </a:xfrm>
            <a:custGeom>
              <a:avLst/>
              <a:gdLst/>
              <a:ahLst/>
              <a:cxnLst/>
              <a:rect l="l" t="t" r="r" b="b"/>
              <a:pathLst>
                <a:path w="1134731" h="1167001" extrusionOk="0">
                  <a:moveTo>
                    <a:pt x="91643" y="0"/>
                  </a:moveTo>
                  <a:lnTo>
                    <a:pt x="1043088" y="0"/>
                  </a:lnTo>
                  <a:cubicBezTo>
                    <a:pt x="1093701" y="0"/>
                    <a:pt x="1134731" y="41030"/>
                    <a:pt x="1134731" y="91643"/>
                  </a:cubicBezTo>
                  <a:lnTo>
                    <a:pt x="1134731" y="1075358"/>
                  </a:lnTo>
                  <a:cubicBezTo>
                    <a:pt x="1134731" y="1125971"/>
                    <a:pt x="1093701" y="1167001"/>
                    <a:pt x="1043088" y="1167001"/>
                  </a:cubicBezTo>
                  <a:lnTo>
                    <a:pt x="91643" y="1167001"/>
                  </a:lnTo>
                  <a:cubicBezTo>
                    <a:pt x="41030" y="1167001"/>
                    <a:pt x="0" y="1125971"/>
                    <a:pt x="0" y="1075358"/>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txBox="1"/>
            <p:nvPr/>
          </p:nvSpPr>
          <p:spPr>
            <a:xfrm>
              <a:off x="0" y="-38100"/>
              <a:ext cx="1134731" cy="120510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1" name="Google Shape;231;p5"/>
          <p:cNvSpPr/>
          <p:nvPr/>
        </p:nvSpPr>
        <p:spPr>
          <a:xfrm>
            <a:off x="10045500" y="3246993"/>
            <a:ext cx="7569200" cy="3784600"/>
          </a:xfrm>
          <a:custGeom>
            <a:avLst/>
            <a:gdLst/>
            <a:ahLst/>
            <a:cxnLst/>
            <a:rect l="l" t="t" r="r" b="b"/>
            <a:pathLst>
              <a:path w="812800" h="406400" extrusionOk="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rotWithShape="1">
            <a:blip r:embed="rId3">
              <a:alphaModFix/>
            </a:blip>
            <a:stretch>
              <a:fillRect l="-1759" r="-461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Freeform 21">
            <a:extLst>
              <a:ext uri="{FF2B5EF4-FFF2-40B4-BE49-F238E27FC236}">
                <a16:creationId xmlns:a16="http://schemas.microsoft.com/office/drawing/2014/main" id="{30554646-145E-2FDC-B95D-B9208CEA12EF}"/>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E093E33D-DBC5-7DF2-1E7C-B3BD37463B47}"/>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4" name="Google Shape;232;p5">
            <a:extLst>
              <a:ext uri="{FF2B5EF4-FFF2-40B4-BE49-F238E27FC236}">
                <a16:creationId xmlns:a16="http://schemas.microsoft.com/office/drawing/2014/main" id="{62878D0B-AD33-88E4-D1EE-68293831768F}"/>
              </a:ext>
            </a:extLst>
          </p:cNvPr>
          <p:cNvSpPr txBox="1"/>
          <p:nvPr/>
        </p:nvSpPr>
        <p:spPr>
          <a:xfrm>
            <a:off x="945400" y="2647210"/>
            <a:ext cx="3731700" cy="6463308"/>
          </a:xfrm>
          <a:prstGeom prst="rect">
            <a:avLst/>
          </a:prstGeom>
          <a:noFill/>
          <a:ln>
            <a:noFill/>
          </a:ln>
        </p:spPr>
        <p:txBody>
          <a:bodyPr spcFirstLastPara="1" wrap="square" lIns="0" tIns="0" rIns="0" bIns="0" anchor="t" anchorCtr="0">
            <a:spAutoFit/>
          </a:bodyPr>
          <a:lstStyle/>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Hauptskala:</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eine graduierte Skala, die zur Messung der Gesamtlänge eines Objekts verwendet wird.</a:t>
            </a:r>
          </a:p>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eine zweite Skala, die zur Messung kleiner Längeninkremente verwendet wird.</a:t>
            </a:r>
          </a:p>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Fester Backen: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der stationäre Backen des Messschiebers, der zur Messung der Außenseite eines Objekts verwendet wird.</a:t>
            </a:r>
            <a:endParaRPr sz="2000" dirty="0">
              <a:latin typeface="Poppins" panose="00000500000000000000" pitchFamily="2" charset="-18"/>
              <a:cs typeface="Poppins" panose="00000500000000000000" pitchFamily="2" charset="-18"/>
            </a:endParaRPr>
          </a:p>
        </p:txBody>
      </p:sp>
      <p:sp>
        <p:nvSpPr>
          <p:cNvPr id="5" name="Google Shape;233;p5">
            <a:extLst>
              <a:ext uri="{FF2B5EF4-FFF2-40B4-BE49-F238E27FC236}">
                <a16:creationId xmlns:a16="http://schemas.microsoft.com/office/drawing/2014/main" id="{417D573B-0813-539F-750C-8E00ACE92374}"/>
              </a:ext>
            </a:extLst>
          </p:cNvPr>
          <p:cNvSpPr txBox="1"/>
          <p:nvPr/>
        </p:nvSpPr>
        <p:spPr>
          <a:xfrm>
            <a:off x="5435795" y="2647210"/>
            <a:ext cx="3731700" cy="5170646"/>
          </a:xfrm>
          <a:prstGeom prst="rect">
            <a:avLst/>
          </a:prstGeom>
          <a:noFill/>
          <a:ln>
            <a:noFill/>
          </a:ln>
        </p:spPr>
        <p:txBody>
          <a:bodyPr spcFirstLastPara="1" wrap="square" lIns="0" tIns="0" rIns="0" bIns="0" anchor="t" anchorCtr="0">
            <a:spAutoFit/>
          </a:bodyPr>
          <a:lstStyle/>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Beweglicher Backen: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der bewegliche Backen des Messschiebers, der zur Messung der Innenseite eines Objekts verwendet wird.</a:t>
            </a:r>
          </a:p>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Nullstellschraube: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wird verwendet, um sicherzustellen, dass der Messschieber vor der Messung richtig auf Null gesetzt ist.</a:t>
            </a:r>
            <a:endParaRPr sz="2000" dirty="0">
              <a:latin typeface="Poppins" panose="00000500000000000000" pitchFamily="2" charset="-18"/>
              <a:cs typeface="Poppins" panose="00000500000000000000" pitchFamily="2" charset="-18"/>
            </a:endParaRPr>
          </a:p>
        </p:txBody>
      </p:sp>
      <p:sp>
        <p:nvSpPr>
          <p:cNvPr id="6" name="Freeform 21">
            <a:extLst>
              <a:ext uri="{FF2B5EF4-FFF2-40B4-BE49-F238E27FC236}">
                <a16:creationId xmlns:a16="http://schemas.microsoft.com/office/drawing/2014/main" id="{615DF876-667B-218B-605C-5AA69195B6A4}"/>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7" name="Obrázok 6">
            <a:extLst>
              <a:ext uri="{FF2B5EF4-FFF2-40B4-BE49-F238E27FC236}">
                <a16:creationId xmlns:a16="http://schemas.microsoft.com/office/drawing/2014/main" id="{17B70855-8062-6538-C2BD-7B8D77411901}"/>
              </a:ext>
            </a:extLst>
          </p:cNvPr>
          <p:cNvPicPr>
            <a:picLocks noChangeAspect="1"/>
          </p:cNvPicPr>
          <p:nvPr/>
        </p:nvPicPr>
        <p:blipFill>
          <a:blip r:embed="rId6"/>
          <a:stretch>
            <a:fillRect/>
          </a:stretch>
        </p:blipFill>
        <p:spPr>
          <a:xfrm>
            <a:off x="13888623" y="195221"/>
            <a:ext cx="3106800" cy="684317"/>
          </a:xfrm>
          <a:prstGeom prst="rect">
            <a:avLst/>
          </a:prstGeom>
        </p:spPr>
      </p:pic>
      <p:pic>
        <p:nvPicPr>
          <p:cNvPr id="8" name="Obrázok 7">
            <a:extLst>
              <a:ext uri="{FF2B5EF4-FFF2-40B4-BE49-F238E27FC236}">
                <a16:creationId xmlns:a16="http://schemas.microsoft.com/office/drawing/2014/main" id="{611DA614-A38B-E386-8F87-E020FACB700B}"/>
              </a:ext>
            </a:extLst>
          </p:cNvPr>
          <p:cNvPicPr>
            <a:picLocks noChangeAspect="1"/>
          </p:cNvPicPr>
          <p:nvPr/>
        </p:nvPicPr>
        <p:blipFill>
          <a:blip r:embed="rId7"/>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3012549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4" name="Google Shape;219;p5">
            <a:extLst>
              <a:ext uri="{FF2B5EF4-FFF2-40B4-BE49-F238E27FC236}">
                <a16:creationId xmlns:a16="http://schemas.microsoft.com/office/drawing/2014/main" id="{B4EB8D42-27B3-5A76-A8DC-8FB872AE234F}"/>
              </a:ext>
            </a:extLst>
          </p:cNvPr>
          <p:cNvGrpSpPr/>
          <p:nvPr/>
        </p:nvGrpSpPr>
        <p:grpSpPr>
          <a:xfrm>
            <a:off x="1" y="-7792"/>
            <a:ext cx="11437356" cy="1522054"/>
            <a:chOff x="0" y="-38100"/>
            <a:chExt cx="3737049" cy="444538"/>
          </a:xfrm>
          <a:solidFill>
            <a:schemeClr val="accent2"/>
          </a:solidFill>
        </p:grpSpPr>
        <p:sp>
          <p:nvSpPr>
            <p:cNvPr id="5" name="Google Shape;220;p5">
              <a:extLst>
                <a:ext uri="{FF2B5EF4-FFF2-40B4-BE49-F238E27FC236}">
                  <a16:creationId xmlns:a16="http://schemas.microsoft.com/office/drawing/2014/main" id="{90B199D2-1291-5330-D483-ED2A9E5477F7}"/>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6" name="Google Shape;221;p5">
              <a:extLst>
                <a:ext uri="{FF2B5EF4-FFF2-40B4-BE49-F238E27FC236}">
                  <a16:creationId xmlns:a16="http://schemas.microsoft.com/office/drawing/2014/main" id="{14C3480A-B580-A359-EF6D-50886E1A7B1A}"/>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8" name="Google Shape;238;g2e897d5bc1a_0_0"/>
          <p:cNvGrpSpPr/>
          <p:nvPr/>
        </p:nvGrpSpPr>
        <p:grpSpPr>
          <a:xfrm>
            <a:off x="486087" y="6851379"/>
            <a:ext cx="5421320" cy="2944496"/>
            <a:chOff x="0" y="-38100"/>
            <a:chExt cx="1427828" cy="775500"/>
          </a:xfrm>
          <a:solidFill>
            <a:schemeClr val="accent2"/>
          </a:solidFill>
        </p:grpSpPr>
        <p:sp>
          <p:nvSpPr>
            <p:cNvPr id="239" name="Google Shape;239;g2e897d5bc1a_0_0"/>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2e897d5bc1a_0_0"/>
            <p:cNvSpPr txBox="1"/>
            <p:nvPr/>
          </p:nvSpPr>
          <p:spPr>
            <a:xfrm>
              <a:off x="0" y="-38100"/>
              <a:ext cx="1427700" cy="7755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1" name="Google Shape;241;g2e897d5bc1a_0_0"/>
          <p:cNvGrpSpPr/>
          <p:nvPr/>
        </p:nvGrpSpPr>
        <p:grpSpPr>
          <a:xfrm>
            <a:off x="5468324" y="6851379"/>
            <a:ext cx="5421320" cy="2944496"/>
            <a:chOff x="0" y="-38100"/>
            <a:chExt cx="1427828" cy="775500"/>
          </a:xfrm>
          <a:solidFill>
            <a:schemeClr val="accent2"/>
          </a:solidFill>
        </p:grpSpPr>
        <p:sp>
          <p:nvSpPr>
            <p:cNvPr id="242" name="Google Shape;242;g2e897d5bc1a_0_0"/>
            <p:cNvSpPr/>
            <p:nvPr/>
          </p:nvSpPr>
          <p:spPr>
            <a:xfrm>
              <a:off x="0" y="0"/>
              <a:ext cx="1427828" cy="737288"/>
            </a:xfrm>
            <a:custGeom>
              <a:avLst/>
              <a:gdLst/>
              <a:ahLst/>
              <a:cxnLst/>
              <a:rect l="l" t="t" r="r" b="b"/>
              <a:pathLst>
                <a:path w="1427828" h="737288" extrusionOk="0">
                  <a:moveTo>
                    <a:pt x="72831" y="0"/>
                  </a:moveTo>
                  <a:lnTo>
                    <a:pt x="1354997" y="0"/>
                  </a:lnTo>
                  <a:cubicBezTo>
                    <a:pt x="1374313" y="0"/>
                    <a:pt x="1392838" y="7673"/>
                    <a:pt x="1406497" y="21332"/>
                  </a:cubicBezTo>
                  <a:cubicBezTo>
                    <a:pt x="1420155" y="34990"/>
                    <a:pt x="1427828" y="53515"/>
                    <a:pt x="1427828" y="72831"/>
                  </a:cubicBezTo>
                  <a:lnTo>
                    <a:pt x="1427828" y="664457"/>
                  </a:lnTo>
                  <a:cubicBezTo>
                    <a:pt x="1427828" y="704680"/>
                    <a:pt x="1395221" y="737288"/>
                    <a:pt x="1354997" y="737288"/>
                  </a:cubicBezTo>
                  <a:lnTo>
                    <a:pt x="72831" y="737288"/>
                  </a:lnTo>
                  <a:cubicBezTo>
                    <a:pt x="32608" y="737288"/>
                    <a:pt x="0" y="704680"/>
                    <a:pt x="0" y="664457"/>
                  </a:cubicBezTo>
                  <a:lnTo>
                    <a:pt x="0" y="72831"/>
                  </a:lnTo>
                  <a:cubicBezTo>
                    <a:pt x="0" y="32608"/>
                    <a:pt x="32608" y="0"/>
                    <a:pt x="728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2e897d5bc1a_0_0"/>
            <p:cNvSpPr txBox="1"/>
            <p:nvPr/>
          </p:nvSpPr>
          <p:spPr>
            <a:xfrm>
              <a:off x="0" y="-38100"/>
              <a:ext cx="1427700" cy="775500"/>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7" name="Google Shape;247;g2e897d5bc1a_0_0"/>
          <p:cNvGrpSpPr/>
          <p:nvPr/>
        </p:nvGrpSpPr>
        <p:grpSpPr>
          <a:xfrm>
            <a:off x="1159378" y="1811108"/>
            <a:ext cx="4308460" cy="7908685"/>
            <a:chOff x="0" y="-38100"/>
            <a:chExt cx="1134731" cy="1720200"/>
          </a:xfrm>
        </p:grpSpPr>
        <p:sp>
          <p:nvSpPr>
            <p:cNvPr id="248" name="Google Shape;248;g2e897d5bc1a_0_0"/>
            <p:cNvSpPr/>
            <p:nvPr/>
          </p:nvSpPr>
          <p:spPr>
            <a:xfrm>
              <a:off x="0" y="0"/>
              <a:ext cx="1134731" cy="1682047"/>
            </a:xfrm>
            <a:custGeom>
              <a:avLst/>
              <a:gdLst/>
              <a:ahLst/>
              <a:cxnLst/>
              <a:rect l="l" t="t" r="r" b="b"/>
              <a:pathLst>
                <a:path w="1134731" h="1682047" extrusionOk="0">
                  <a:moveTo>
                    <a:pt x="91643" y="0"/>
                  </a:moveTo>
                  <a:lnTo>
                    <a:pt x="1043088" y="0"/>
                  </a:lnTo>
                  <a:cubicBezTo>
                    <a:pt x="1093701" y="0"/>
                    <a:pt x="1134731" y="41030"/>
                    <a:pt x="1134731" y="91643"/>
                  </a:cubicBezTo>
                  <a:lnTo>
                    <a:pt x="1134731" y="1590404"/>
                  </a:lnTo>
                  <a:cubicBezTo>
                    <a:pt x="1134731" y="1641017"/>
                    <a:pt x="1093701" y="1682047"/>
                    <a:pt x="1043088" y="1682047"/>
                  </a:cubicBezTo>
                  <a:lnTo>
                    <a:pt x="91643" y="1682047"/>
                  </a:lnTo>
                  <a:cubicBezTo>
                    <a:pt x="41030" y="1682047"/>
                    <a:pt x="0" y="1641017"/>
                    <a:pt x="0" y="1590404"/>
                  </a:cubicBezTo>
                  <a:lnTo>
                    <a:pt x="0" y="91643"/>
                  </a:lnTo>
                  <a:cubicBezTo>
                    <a:pt x="0" y="41030"/>
                    <a:pt x="41030" y="0"/>
                    <a:pt x="9164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2e897d5bc1a_0_0"/>
            <p:cNvSpPr txBox="1"/>
            <p:nvPr/>
          </p:nvSpPr>
          <p:spPr>
            <a:xfrm>
              <a:off x="0" y="-38100"/>
              <a:ext cx="1134600" cy="1720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2" name="Google Shape;252;g2e897d5bc1a_0_0"/>
          <p:cNvGrpSpPr/>
          <p:nvPr/>
        </p:nvGrpSpPr>
        <p:grpSpPr>
          <a:xfrm>
            <a:off x="5687378" y="1811110"/>
            <a:ext cx="4401549" cy="7908685"/>
            <a:chOff x="0" y="-38100"/>
            <a:chExt cx="1159248" cy="1720200"/>
          </a:xfrm>
        </p:grpSpPr>
        <p:sp>
          <p:nvSpPr>
            <p:cNvPr id="253" name="Google Shape;253;g2e897d5bc1a_0_0"/>
            <p:cNvSpPr/>
            <p:nvPr/>
          </p:nvSpPr>
          <p:spPr>
            <a:xfrm>
              <a:off x="0" y="0"/>
              <a:ext cx="1159248" cy="1682047"/>
            </a:xfrm>
            <a:custGeom>
              <a:avLst/>
              <a:gdLst/>
              <a:ahLst/>
              <a:cxnLst/>
              <a:rect l="l" t="t" r="r" b="b"/>
              <a:pathLst>
                <a:path w="1159248" h="1682047" extrusionOk="0">
                  <a:moveTo>
                    <a:pt x="89705" y="0"/>
                  </a:moveTo>
                  <a:lnTo>
                    <a:pt x="1069543" y="0"/>
                  </a:lnTo>
                  <a:cubicBezTo>
                    <a:pt x="1093334" y="0"/>
                    <a:pt x="1116151" y="9451"/>
                    <a:pt x="1132974" y="26274"/>
                  </a:cubicBezTo>
                  <a:cubicBezTo>
                    <a:pt x="1149797" y="43097"/>
                    <a:pt x="1159248" y="65914"/>
                    <a:pt x="1159248" y="89705"/>
                  </a:cubicBezTo>
                  <a:lnTo>
                    <a:pt x="1159248" y="1592342"/>
                  </a:lnTo>
                  <a:cubicBezTo>
                    <a:pt x="1159248" y="1616133"/>
                    <a:pt x="1149797" y="1638950"/>
                    <a:pt x="1132974" y="1655773"/>
                  </a:cubicBezTo>
                  <a:cubicBezTo>
                    <a:pt x="1116151" y="1672596"/>
                    <a:pt x="1093334" y="1682047"/>
                    <a:pt x="1069543" y="1682047"/>
                  </a:cubicBezTo>
                  <a:lnTo>
                    <a:pt x="89705" y="1682047"/>
                  </a:lnTo>
                  <a:cubicBezTo>
                    <a:pt x="65914" y="1682047"/>
                    <a:pt x="43097" y="1672596"/>
                    <a:pt x="26274" y="1655773"/>
                  </a:cubicBezTo>
                  <a:cubicBezTo>
                    <a:pt x="9451" y="1638950"/>
                    <a:pt x="0" y="1616133"/>
                    <a:pt x="0" y="1592342"/>
                  </a:cubicBezTo>
                  <a:lnTo>
                    <a:pt x="0" y="89705"/>
                  </a:lnTo>
                  <a:cubicBezTo>
                    <a:pt x="0" y="65914"/>
                    <a:pt x="9451" y="43097"/>
                    <a:pt x="26274" y="26274"/>
                  </a:cubicBezTo>
                  <a:cubicBezTo>
                    <a:pt x="43097" y="9451"/>
                    <a:pt x="65914" y="0"/>
                    <a:pt x="89705"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g2e897d5bc1a_0_0"/>
            <p:cNvSpPr txBox="1"/>
            <p:nvPr/>
          </p:nvSpPr>
          <p:spPr>
            <a:xfrm>
              <a:off x="0" y="-38100"/>
              <a:ext cx="1159200" cy="1720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6" name="Google Shape;256;g2e897d5bc1a_0_0"/>
          <p:cNvSpPr/>
          <p:nvPr/>
        </p:nvSpPr>
        <p:spPr>
          <a:xfrm>
            <a:off x="10404507" y="3314937"/>
            <a:ext cx="7569200" cy="3784600"/>
          </a:xfrm>
          <a:custGeom>
            <a:avLst/>
            <a:gdLst/>
            <a:ahLst/>
            <a:cxnLst/>
            <a:rect l="l" t="t" r="r" b="b"/>
            <a:pathLst>
              <a:path w="812800" h="406400" extrusionOk="0">
                <a:moveTo>
                  <a:pt x="609600" y="0"/>
                </a:moveTo>
                <a:cubicBezTo>
                  <a:pt x="721830" y="0"/>
                  <a:pt x="812800" y="90970"/>
                  <a:pt x="812800" y="203200"/>
                </a:cubicBezTo>
                <a:cubicBezTo>
                  <a:pt x="812800" y="315430"/>
                  <a:pt x="721830" y="406400"/>
                  <a:pt x="609600" y="406400"/>
                </a:cubicBezTo>
                <a:lnTo>
                  <a:pt x="203200" y="406400"/>
                </a:lnTo>
                <a:cubicBezTo>
                  <a:pt x="90970" y="406400"/>
                  <a:pt x="0" y="315430"/>
                  <a:pt x="0" y="203200"/>
                </a:cubicBezTo>
                <a:cubicBezTo>
                  <a:pt x="0" y="90970"/>
                  <a:pt x="90970" y="0"/>
                  <a:pt x="203200" y="0"/>
                </a:cubicBezTo>
                <a:lnTo>
                  <a:pt x="609600" y="0"/>
                </a:lnTo>
              </a:path>
            </a:pathLst>
          </a:custGeom>
          <a:blipFill rotWithShape="1">
            <a:blip r:embed="rId3">
              <a:alphaModFix/>
            </a:blip>
            <a:stretch>
              <a:fillRect l="-1759" r="-461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Freeform 21">
            <a:extLst>
              <a:ext uri="{FF2B5EF4-FFF2-40B4-BE49-F238E27FC236}">
                <a16:creationId xmlns:a16="http://schemas.microsoft.com/office/drawing/2014/main" id="{55EBEA6F-0783-6861-FFDB-EE08B45AD26D}"/>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3" name="Freeform 46">
            <a:extLst>
              <a:ext uri="{FF2B5EF4-FFF2-40B4-BE49-F238E27FC236}">
                <a16:creationId xmlns:a16="http://schemas.microsoft.com/office/drawing/2014/main" id="{4CD7B3B8-98E3-3B41-2868-A0D69714FF85}"/>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7" name="Google Shape;224;p5">
            <a:extLst>
              <a:ext uri="{FF2B5EF4-FFF2-40B4-BE49-F238E27FC236}">
                <a16:creationId xmlns:a16="http://schemas.microsoft.com/office/drawing/2014/main" id="{B3AA6B17-4970-21ED-BF02-B92C952DA377}"/>
              </a:ext>
            </a:extLst>
          </p:cNvPr>
          <p:cNvSpPr txBox="1"/>
          <p:nvPr/>
        </p:nvSpPr>
        <p:spPr>
          <a:xfrm>
            <a:off x="1028700" y="219075"/>
            <a:ext cx="10769833" cy="969496"/>
          </a:xfrm>
          <a:prstGeom prst="rect">
            <a:avLst/>
          </a:prstGeom>
          <a:noFill/>
          <a:ln>
            <a:noFill/>
          </a:ln>
        </p:spPr>
        <p:txBody>
          <a:bodyPr spcFirstLastPara="1" wrap="square" lIns="0" tIns="0" rIns="0" bIns="0" anchor="t" anchorCtr="0">
            <a:spAutoFit/>
          </a:bodyPr>
          <a:lstStyle/>
          <a:p>
            <a:pPr marL="0" marR="0" lvl="0" indent="0" algn="l" rtl="0">
              <a:lnSpc>
                <a:spcPct val="139977"/>
              </a:lnSpc>
              <a:spcBef>
                <a:spcPts val="0"/>
              </a:spcBef>
              <a:spcAft>
                <a:spcPts val="0"/>
              </a:spcAft>
              <a:buNone/>
            </a:pPr>
            <a:r>
              <a:rPr lang="en-US" sz="4500" b="1" i="0" u="none" strike="noStrike" cap="none">
                <a:solidFill>
                  <a:srgbClr val="FFFFFF"/>
                </a:solidFill>
                <a:latin typeface="Poppins"/>
                <a:ea typeface="Poppins"/>
                <a:cs typeface="Poppins"/>
                <a:sym typeface="Poppins"/>
              </a:rPr>
              <a:t>Teile eines Messschiebers</a:t>
            </a:r>
            <a:endParaRPr lang="en-US" sz="4500" b="1" i="0" u="none" strike="noStrike" cap="none" dirty="0">
              <a:solidFill>
                <a:srgbClr val="FFFFFF"/>
              </a:solidFill>
              <a:latin typeface="Poppins"/>
              <a:ea typeface="Poppins"/>
              <a:cs typeface="Poppins"/>
              <a:sym typeface="Poppins"/>
            </a:endParaRPr>
          </a:p>
        </p:txBody>
      </p:sp>
      <p:sp>
        <p:nvSpPr>
          <p:cNvPr id="8" name="Google Shape;232;p5">
            <a:extLst>
              <a:ext uri="{FF2B5EF4-FFF2-40B4-BE49-F238E27FC236}">
                <a16:creationId xmlns:a16="http://schemas.microsoft.com/office/drawing/2014/main" id="{369663EA-71EB-6822-B615-E12EB783EA50}"/>
              </a:ext>
            </a:extLst>
          </p:cNvPr>
          <p:cNvSpPr txBox="1"/>
          <p:nvPr/>
        </p:nvSpPr>
        <p:spPr>
          <a:xfrm>
            <a:off x="1320959" y="2336965"/>
            <a:ext cx="3731700" cy="6463308"/>
          </a:xfrm>
          <a:prstGeom prst="rect">
            <a:avLst/>
          </a:prstGeom>
          <a:noFill/>
          <a:ln>
            <a:noFill/>
          </a:ln>
        </p:spPr>
        <p:txBody>
          <a:bodyPr spcFirstLastPara="1" wrap="square" lIns="0" tIns="0" rIns="0" bIns="0" anchor="t" anchorCtr="0">
            <a:spAutoFit/>
          </a:bodyPr>
          <a:lstStyle/>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Hauptskala:</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eine graduierte Skala, die zur Messung der Gesamtlänge eines Objekts verwendet wird.</a:t>
            </a:r>
          </a:p>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eine zweite Skala, die zur Messung kleiner Längeninkremente verwendet wird.</a:t>
            </a:r>
          </a:p>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Fester Backen: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der stationäre Backen des Messschiebers, der zur Messung der Außenseite eines Objekts verwendet wird.</a:t>
            </a:r>
            <a:endParaRPr sz="2000" dirty="0">
              <a:latin typeface="Poppins" panose="00000500000000000000" pitchFamily="2" charset="-18"/>
              <a:cs typeface="Poppins" panose="00000500000000000000" pitchFamily="2" charset="-18"/>
            </a:endParaRPr>
          </a:p>
        </p:txBody>
      </p:sp>
      <p:sp>
        <p:nvSpPr>
          <p:cNvPr id="9" name="Google Shape;233;p5">
            <a:extLst>
              <a:ext uri="{FF2B5EF4-FFF2-40B4-BE49-F238E27FC236}">
                <a16:creationId xmlns:a16="http://schemas.microsoft.com/office/drawing/2014/main" id="{976E8F01-0671-1600-081A-13B09DE6646B}"/>
              </a:ext>
            </a:extLst>
          </p:cNvPr>
          <p:cNvSpPr txBox="1"/>
          <p:nvPr/>
        </p:nvSpPr>
        <p:spPr>
          <a:xfrm>
            <a:off x="5811354" y="2336965"/>
            <a:ext cx="3731700" cy="5170646"/>
          </a:xfrm>
          <a:prstGeom prst="rect">
            <a:avLst/>
          </a:prstGeom>
          <a:noFill/>
          <a:ln>
            <a:noFill/>
          </a:ln>
        </p:spPr>
        <p:txBody>
          <a:bodyPr spcFirstLastPara="1" wrap="square" lIns="0" tIns="0" rIns="0" bIns="0" anchor="t" anchorCtr="0">
            <a:spAutoFit/>
          </a:bodyPr>
          <a:lstStyle/>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Beweglicher Backen: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der bewegliche Backen des Messschiebers, der zur Messung der Innenseite eines Objekts verwendet wird.</a:t>
            </a:r>
          </a:p>
          <a:p>
            <a:pPr marL="342900" marR="0" lvl="0" indent="-342900" algn="l" rtl="0">
              <a:lnSpc>
                <a:spcPct val="140000"/>
              </a:lnSpc>
              <a:spcBef>
                <a:spcPts val="0"/>
              </a:spcBef>
              <a:spcAft>
                <a:spcPts val="0"/>
              </a:spcAft>
              <a:buFont typeface="Arial" panose="020B0604020202020204" pitchFamily="34" charset="0"/>
              <a:buChar char="•"/>
            </a:pPr>
            <a:r>
              <a:rPr lang="de-DE" sz="2000" b="1" i="0" u="none" strike="noStrike" cap="none" dirty="0">
                <a:solidFill>
                  <a:srgbClr val="000000"/>
                </a:solidFill>
                <a:latin typeface="Poppins" panose="00000500000000000000" pitchFamily="2" charset="-18"/>
                <a:ea typeface="Open Sans"/>
                <a:cs typeface="Poppins" panose="00000500000000000000" pitchFamily="2" charset="-18"/>
                <a:sym typeface="Open Sans"/>
              </a:rPr>
              <a:t>Nullstellschraube: </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wird verwendet, um sicherzustellen, dass der Messschieber vor der Messung richtig auf Null gesetzt ist.</a:t>
            </a:r>
            <a:endParaRPr sz="2000" dirty="0">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EADF7E8B-0134-1BE7-926A-8CD225E4845B}"/>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1" name="Obrázok 10">
            <a:extLst>
              <a:ext uri="{FF2B5EF4-FFF2-40B4-BE49-F238E27FC236}">
                <a16:creationId xmlns:a16="http://schemas.microsoft.com/office/drawing/2014/main" id="{D7554DD8-3AC5-1A89-F412-BDC76899906A}"/>
              </a:ext>
            </a:extLst>
          </p:cNvPr>
          <p:cNvPicPr>
            <a:picLocks noChangeAspect="1"/>
          </p:cNvPicPr>
          <p:nvPr/>
        </p:nvPicPr>
        <p:blipFill>
          <a:blip r:embed="rId6"/>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FC86E2D2-1102-4CAD-1DBF-80F8A8DA3CFB}"/>
              </a:ext>
            </a:extLst>
          </p:cNvPr>
          <p:cNvPicPr>
            <a:picLocks noChangeAspect="1"/>
          </p:cNvPicPr>
          <p:nvPr/>
        </p:nvPicPr>
        <p:blipFill>
          <a:blip r:embed="rId7"/>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2418177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19EEC6B5-7C3B-B08E-3A28-E04151724E16}"/>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DE843A25-BBE3-0466-3317-4B2A3741AD9F}"/>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3B569577-EA5A-DACA-CD0B-CB7D53F610F9}"/>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66" name="Google Shape;266;p6"/>
          <p:cNvCxnSpPr/>
          <p:nvPr/>
        </p:nvCxnSpPr>
        <p:spPr>
          <a:xfrm>
            <a:off x="433656" y="2895122"/>
            <a:ext cx="1310100" cy="0"/>
          </a:xfrm>
          <a:prstGeom prst="straightConnector1">
            <a:avLst/>
          </a:prstGeom>
          <a:noFill/>
          <a:ln w="95250" cap="flat" cmpd="sng">
            <a:solidFill>
              <a:srgbClr val="FFFFFF"/>
            </a:solidFill>
            <a:prstDash val="solid"/>
            <a:round/>
            <a:headEnd type="none" w="sm" len="sm"/>
            <a:tailEnd type="none" w="sm" len="sm"/>
          </a:ln>
        </p:spPr>
      </p:cxnSp>
      <p:sp>
        <p:nvSpPr>
          <p:cNvPr id="2" name="Freeform 21">
            <a:extLst>
              <a:ext uri="{FF2B5EF4-FFF2-40B4-BE49-F238E27FC236}">
                <a16:creationId xmlns:a16="http://schemas.microsoft.com/office/drawing/2014/main" id="{CE4B29C9-4517-B6D2-3F45-4A1054243D5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11410F71-FE91-2ACB-F7FF-7266ADDEFD83}"/>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269;p6">
            <a:extLst>
              <a:ext uri="{FF2B5EF4-FFF2-40B4-BE49-F238E27FC236}">
                <a16:creationId xmlns:a16="http://schemas.microsoft.com/office/drawing/2014/main" id="{94D89C1B-F011-20BE-A6FD-7DB1EFE4BF60}"/>
              </a:ext>
            </a:extLst>
          </p:cNvPr>
          <p:cNvSpPr/>
          <p:nvPr/>
        </p:nvSpPr>
        <p:spPr>
          <a:xfrm>
            <a:off x="876437" y="3184075"/>
            <a:ext cx="4332378" cy="6562079"/>
          </a:xfrm>
          <a:custGeom>
            <a:avLst/>
            <a:gdLst/>
            <a:ahLst/>
            <a:cxnLst/>
            <a:rect l="l" t="t" r="r" b="b"/>
            <a:pathLst>
              <a:path w="4656661" h="6989360" extrusionOk="0">
                <a:moveTo>
                  <a:pt x="0" y="0"/>
                </a:moveTo>
                <a:lnTo>
                  <a:pt x="4656661" y="0"/>
                </a:lnTo>
                <a:lnTo>
                  <a:pt x="4656661" y="6989360"/>
                </a:lnTo>
                <a:lnTo>
                  <a:pt x="0" y="6989360"/>
                </a:lnTo>
                <a:lnTo>
                  <a:pt x="0" y="0"/>
                </a:lnTo>
                <a:close/>
              </a:path>
            </a:pathLst>
          </a:custGeom>
          <a:blipFill rotWithShape="1">
            <a:blip r:embed="rId5">
              <a:alphaModFix/>
            </a:blip>
            <a:stretch>
              <a:fillRect/>
            </a:stretch>
          </a:blipFill>
          <a:ln>
            <a:noFill/>
          </a:ln>
        </p:spPr>
      </p:sp>
      <p:sp>
        <p:nvSpPr>
          <p:cNvPr id="8" name="Google Shape;282;p7">
            <a:extLst>
              <a:ext uri="{FF2B5EF4-FFF2-40B4-BE49-F238E27FC236}">
                <a16:creationId xmlns:a16="http://schemas.microsoft.com/office/drawing/2014/main" id="{70FDCFCF-9C6E-7C9E-4D3A-CF5EFCA26D9A}"/>
              </a:ext>
            </a:extLst>
          </p:cNvPr>
          <p:cNvSpPr txBox="1"/>
          <p:nvPr/>
        </p:nvSpPr>
        <p:spPr>
          <a:xfrm>
            <a:off x="410299" y="653105"/>
            <a:ext cx="5622992"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de-DE" sz="4500" b="1" i="0" u="none" strike="noStrike" cap="none" dirty="0">
                <a:solidFill>
                  <a:schemeClr val="bg1"/>
                </a:solidFill>
                <a:latin typeface="Poppins"/>
                <a:ea typeface="Poppins"/>
                <a:cs typeface="Poppins"/>
                <a:sym typeface="Poppins"/>
              </a:rPr>
              <a:t>Wie benutzt man einen Messschieber</a:t>
            </a:r>
            <a:endParaRPr lang="en-US" dirty="0">
              <a:solidFill>
                <a:schemeClr val="bg1"/>
              </a:solidFill>
            </a:endParaRPr>
          </a:p>
        </p:txBody>
      </p:sp>
      <p:sp>
        <p:nvSpPr>
          <p:cNvPr id="9" name="Google Shape;270;p6">
            <a:extLst>
              <a:ext uri="{FF2B5EF4-FFF2-40B4-BE49-F238E27FC236}">
                <a16:creationId xmlns:a16="http://schemas.microsoft.com/office/drawing/2014/main" id="{90B48535-3631-2D7A-2CA4-C97AE8E667B0}"/>
              </a:ext>
            </a:extLst>
          </p:cNvPr>
          <p:cNvSpPr txBox="1"/>
          <p:nvPr/>
        </p:nvSpPr>
        <p:spPr>
          <a:xfrm>
            <a:off x="6669431" y="1040092"/>
            <a:ext cx="10621500" cy="8157618"/>
          </a:xfrm>
          <a:prstGeom prst="rect">
            <a:avLst/>
          </a:prstGeom>
          <a:noFill/>
          <a:ln>
            <a:noFill/>
          </a:ln>
        </p:spPr>
        <p:txBody>
          <a:bodyPr spcFirstLastPara="1" wrap="square" lIns="0" tIns="0" rIns="0" bIns="0" anchor="t" anchorCtr="0">
            <a:spAutoFit/>
          </a:bodyPr>
          <a:lstStyle/>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Stellen Sie sicher, dass der Messschieber richtig auf Null gesetzt ist. Lösen Sie dazu die Feststellschraube und justieren Sie den beweglichen Backen, bis die Nullmarke der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mit der Nullmarke der Hauptskala übereinstimmt.</a:t>
            </a:r>
          </a:p>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Öffnen Sie die Backen vorsichtig und platzieren Sie das Objekt zwischen ihnen, senkrecht zu den Backen des Messschiebers.</a:t>
            </a:r>
          </a:p>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Ziehen Sie die Backen fest, bis sie das Objekt sicher greifen.</a:t>
            </a:r>
          </a:p>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Richten Sie die Nullpunkte aus, indem Sie die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entlang der Hauptskala verschieben, bis die Nullmarke der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so genau wie möglich mit einer Markierung auf der Hauptskala übereinstimmt.</a:t>
            </a:r>
          </a:p>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Sobald die Nullpunkte ausgerichtet sind, lesen Sie den Wert auf der Hauptskala unmittelbar links vom Nullpunkt auf der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ab.Schauen</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Sie auf die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um festzustellen, welche Linie am engsten mit einer Linie auf der Hauptskala übereinstimmt. Die Zahl auf der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 die mit einer Zahl auf der Hauptskala übereinstimmt, repräsentiert den Bruchteil des Messwerts.</a:t>
            </a:r>
          </a:p>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Um die Gesamtabmessung zu berechnen, addieren Sie den ganzen Einheitenmesswert von der Hauptskala zum Bruchteil von der </a:t>
            </a:r>
            <a:r>
              <a:rPr lang="de-DE" sz="18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a:t>
            </a:r>
          </a:p>
          <a:p>
            <a:pPr marL="457200" marR="0" lvl="0" indent="-457200" algn="just" rtl="0">
              <a:lnSpc>
                <a:spcPct val="155000"/>
              </a:lnSpc>
              <a:spcBef>
                <a:spcPts val="0"/>
              </a:spcBef>
              <a:spcAft>
                <a:spcPts val="0"/>
              </a:spcAft>
              <a:buFont typeface="+mj-lt"/>
              <a:buAutoNum type="arabicPeriod"/>
            </a:pPr>
            <a:r>
              <a:rPr lang="de-DE" sz="1800" i="0" u="none" strike="noStrike" cap="none" dirty="0">
                <a:solidFill>
                  <a:srgbClr val="000000"/>
                </a:solidFill>
                <a:latin typeface="Poppins" panose="00000500000000000000" pitchFamily="2" charset="-18"/>
                <a:ea typeface="Open Sans"/>
                <a:cs typeface="Poppins" panose="00000500000000000000" pitchFamily="2" charset="-18"/>
                <a:sym typeface="Open Sans"/>
              </a:rPr>
              <a:t>Dieses Dual-Skala-Ablesesystem ermöglicht es Messschiebern, eine hohe Präzision zu erreichen. Genauigkeit ist jedoch beim Ablesen der Messschieber von entscheidender Bedeutung, da selbst eine geringe Fehlstellung zu Messfehlern führen kann.</a:t>
            </a:r>
            <a:endParaRPr sz="1800" dirty="0">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DB594992-B2FC-80DE-D47D-A69A55184C85}"/>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1" name="Obrázok 10">
            <a:extLst>
              <a:ext uri="{FF2B5EF4-FFF2-40B4-BE49-F238E27FC236}">
                <a16:creationId xmlns:a16="http://schemas.microsoft.com/office/drawing/2014/main" id="{F5574FD2-0F13-F7B9-C94D-62E15AEBF1B4}"/>
              </a:ext>
            </a:extLst>
          </p:cNvPr>
          <p:cNvPicPr>
            <a:picLocks noChangeAspect="1"/>
          </p:cNvPicPr>
          <p:nvPr/>
        </p:nvPicPr>
        <p:blipFill>
          <a:blip r:embed="rId6"/>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4300E59D-8460-E3FA-A78D-9B58DC26984E}"/>
              </a:ext>
            </a:extLst>
          </p:cNvPr>
          <p:cNvPicPr>
            <a:picLocks noChangeAspect="1"/>
          </p:cNvPicPr>
          <p:nvPr/>
        </p:nvPicPr>
        <p:blipFill>
          <a:blip r:embed="rId7"/>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3982092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4" name="Google Shape;188;p4">
            <a:extLst>
              <a:ext uri="{FF2B5EF4-FFF2-40B4-BE49-F238E27FC236}">
                <a16:creationId xmlns:a16="http://schemas.microsoft.com/office/drawing/2014/main" id="{EAC7E1F1-471B-FF95-982F-D23526A6B1EC}"/>
              </a:ext>
            </a:extLst>
          </p:cNvPr>
          <p:cNvGrpSpPr/>
          <p:nvPr/>
        </p:nvGrpSpPr>
        <p:grpSpPr>
          <a:xfrm>
            <a:off x="0" y="0"/>
            <a:ext cx="6302829" cy="10287000"/>
            <a:chOff x="0" y="-38100"/>
            <a:chExt cx="1783202" cy="2747433"/>
          </a:xfrm>
          <a:solidFill>
            <a:schemeClr val="accent2"/>
          </a:solidFill>
        </p:grpSpPr>
        <p:sp>
          <p:nvSpPr>
            <p:cNvPr id="5" name="Google Shape;189;p4">
              <a:extLst>
                <a:ext uri="{FF2B5EF4-FFF2-40B4-BE49-F238E27FC236}">
                  <a16:creationId xmlns:a16="http://schemas.microsoft.com/office/drawing/2014/main" id="{BFC5F8B1-E84A-CCCE-44B7-D84DDE61501F}"/>
                </a:ext>
              </a:extLst>
            </p:cNvPr>
            <p:cNvSpPr/>
            <p:nvPr/>
          </p:nvSpPr>
          <p:spPr>
            <a:xfrm>
              <a:off x="0" y="0"/>
              <a:ext cx="1783202" cy="2709333"/>
            </a:xfrm>
            <a:custGeom>
              <a:avLst/>
              <a:gdLst/>
              <a:ahLst/>
              <a:cxnLst/>
              <a:rect l="l" t="t" r="r" b="b"/>
              <a:pathLst>
                <a:path w="1783202" h="2709333" extrusionOk="0">
                  <a:moveTo>
                    <a:pt x="0" y="0"/>
                  </a:moveTo>
                  <a:lnTo>
                    <a:pt x="1783202" y="0"/>
                  </a:lnTo>
                  <a:lnTo>
                    <a:pt x="1783202" y="2709333"/>
                  </a:lnTo>
                  <a:lnTo>
                    <a:pt x="0" y="2709333"/>
                  </a:lnTo>
                  <a:close/>
                </a:path>
              </a:pathLst>
            </a:custGeom>
            <a:grpFill/>
            <a:ln>
              <a:noFill/>
            </a:ln>
          </p:spPr>
        </p:sp>
        <p:sp>
          <p:nvSpPr>
            <p:cNvPr id="6" name="Google Shape;190;p4">
              <a:extLst>
                <a:ext uri="{FF2B5EF4-FFF2-40B4-BE49-F238E27FC236}">
                  <a16:creationId xmlns:a16="http://schemas.microsoft.com/office/drawing/2014/main" id="{5AA6CB26-4B92-4A66-F6B3-2F2E2B5BE45E}"/>
                </a:ext>
              </a:extLst>
            </p:cNvPr>
            <p:cNvSpPr txBox="1"/>
            <p:nvPr/>
          </p:nvSpPr>
          <p:spPr>
            <a:xfrm>
              <a:off x="0" y="-38100"/>
              <a:ext cx="1783202" cy="2747433"/>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79" name="Google Shape;279;p7"/>
          <p:cNvCxnSpPr/>
          <p:nvPr/>
        </p:nvCxnSpPr>
        <p:spPr>
          <a:xfrm>
            <a:off x="377645" y="2559774"/>
            <a:ext cx="1310100" cy="0"/>
          </a:xfrm>
          <a:prstGeom prst="straightConnector1">
            <a:avLst/>
          </a:prstGeom>
          <a:noFill/>
          <a:ln w="95250" cap="flat" cmpd="sng">
            <a:solidFill>
              <a:srgbClr val="FFFFFF"/>
            </a:solidFill>
            <a:prstDash val="solid"/>
            <a:round/>
            <a:headEnd type="none" w="sm" len="sm"/>
            <a:tailEnd type="none" w="sm" len="sm"/>
          </a:ln>
        </p:spPr>
      </p:cxnSp>
      <p:sp>
        <p:nvSpPr>
          <p:cNvPr id="282" name="Google Shape;282;p7"/>
          <p:cNvSpPr txBox="1"/>
          <p:nvPr/>
        </p:nvSpPr>
        <p:spPr>
          <a:xfrm>
            <a:off x="339918" y="382295"/>
            <a:ext cx="5622992" cy="207749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b="1" i="0" u="none" strike="noStrike" cap="none">
                <a:solidFill>
                  <a:schemeClr val="bg1"/>
                </a:solidFill>
                <a:latin typeface="Poppins" panose="00000500000000000000" pitchFamily="2" charset="-18"/>
                <a:ea typeface="Open Sans"/>
                <a:cs typeface="Poppins" panose="00000500000000000000" pitchFamily="2" charset="-18"/>
                <a:sym typeface="Open Sans"/>
              </a:rPr>
              <a:t>Kleinstes Ablesemaß eines Messschiebers</a:t>
            </a:r>
            <a:endParaRPr lang="en-US" sz="4500" b="1" i="0" u="none" strike="noStrike" cap="none" dirty="0">
              <a:solidFill>
                <a:schemeClr val="bg1"/>
              </a:solidFill>
              <a:latin typeface="Poppins" panose="00000500000000000000" pitchFamily="2" charset="-18"/>
              <a:ea typeface="Open Sans"/>
              <a:cs typeface="Poppins" panose="00000500000000000000" pitchFamily="2" charset="-18"/>
              <a:sym typeface="Open Sans"/>
            </a:endParaRPr>
          </a:p>
        </p:txBody>
      </p:sp>
      <p:grpSp>
        <p:nvGrpSpPr>
          <p:cNvPr id="287" name="Google Shape;287;p7"/>
          <p:cNvGrpSpPr/>
          <p:nvPr/>
        </p:nvGrpSpPr>
        <p:grpSpPr>
          <a:xfrm>
            <a:off x="7131186" y="2871048"/>
            <a:ext cx="5372214" cy="2608231"/>
            <a:chOff x="0" y="-38100"/>
            <a:chExt cx="1339560" cy="686942"/>
          </a:xfrm>
        </p:grpSpPr>
        <p:sp>
          <p:nvSpPr>
            <p:cNvPr id="288" name="Google Shape;288;p7"/>
            <p:cNvSpPr/>
            <p:nvPr/>
          </p:nvSpPr>
          <p:spPr>
            <a:xfrm>
              <a:off x="0" y="0"/>
              <a:ext cx="1339560" cy="648842"/>
            </a:xfrm>
            <a:custGeom>
              <a:avLst/>
              <a:gdLst/>
              <a:ahLst/>
              <a:cxnLst/>
              <a:rect l="l" t="t" r="r" b="b"/>
              <a:pathLst>
                <a:path w="1339560" h="648842" extrusionOk="0">
                  <a:moveTo>
                    <a:pt x="77630" y="0"/>
                  </a:moveTo>
                  <a:lnTo>
                    <a:pt x="1261930" y="0"/>
                  </a:lnTo>
                  <a:cubicBezTo>
                    <a:pt x="1304804" y="0"/>
                    <a:pt x="1339560" y="34756"/>
                    <a:pt x="1339560" y="77630"/>
                  </a:cubicBezTo>
                  <a:lnTo>
                    <a:pt x="1339560" y="571211"/>
                  </a:lnTo>
                  <a:cubicBezTo>
                    <a:pt x="1339560" y="614085"/>
                    <a:pt x="1304804" y="648842"/>
                    <a:pt x="1261930" y="648842"/>
                  </a:cubicBezTo>
                  <a:lnTo>
                    <a:pt x="77630" y="648842"/>
                  </a:lnTo>
                  <a:cubicBezTo>
                    <a:pt x="34756" y="648842"/>
                    <a:pt x="0" y="614085"/>
                    <a:pt x="0" y="571211"/>
                  </a:cubicBezTo>
                  <a:lnTo>
                    <a:pt x="0" y="77630"/>
                  </a:lnTo>
                  <a:cubicBezTo>
                    <a:pt x="0" y="34756"/>
                    <a:pt x="34756" y="0"/>
                    <a:pt x="77630"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Poppins" panose="00000500000000000000" pitchFamily="2" charset="-18"/>
                <a:cs typeface="Poppins" panose="00000500000000000000" pitchFamily="2" charset="-18"/>
              </a:endParaRPr>
            </a:p>
          </p:txBody>
        </p:sp>
        <p:sp>
          <p:nvSpPr>
            <p:cNvPr id="289" name="Google Shape;289;p7"/>
            <p:cNvSpPr txBox="1"/>
            <p:nvPr/>
          </p:nvSpPr>
          <p:spPr>
            <a:xfrm>
              <a:off x="0" y="-38100"/>
              <a:ext cx="1339560" cy="68694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2000" b="0" i="0" u="none" strike="noStrike" cap="none">
                <a:solidFill>
                  <a:schemeClr val="dk1"/>
                </a:solidFill>
                <a:latin typeface="Poppins" panose="00000500000000000000" pitchFamily="2" charset="-18"/>
                <a:ea typeface="Calibri"/>
                <a:cs typeface="Poppins" panose="00000500000000000000" pitchFamily="2" charset="-18"/>
                <a:sym typeface="Calibri"/>
              </a:endParaRPr>
            </a:p>
          </p:txBody>
        </p:sp>
      </p:grpSp>
      <p:grpSp>
        <p:nvGrpSpPr>
          <p:cNvPr id="291" name="Google Shape;291;p7"/>
          <p:cNvGrpSpPr/>
          <p:nvPr/>
        </p:nvGrpSpPr>
        <p:grpSpPr>
          <a:xfrm>
            <a:off x="7131186" y="5699609"/>
            <a:ext cx="6889614" cy="1909505"/>
            <a:chOff x="0" y="-38100"/>
            <a:chExt cx="1702720" cy="686942"/>
          </a:xfrm>
        </p:grpSpPr>
        <p:sp>
          <p:nvSpPr>
            <p:cNvPr id="292" name="Google Shape;292;p7"/>
            <p:cNvSpPr/>
            <p:nvPr/>
          </p:nvSpPr>
          <p:spPr>
            <a:xfrm>
              <a:off x="0" y="0"/>
              <a:ext cx="1702720" cy="648842"/>
            </a:xfrm>
            <a:custGeom>
              <a:avLst/>
              <a:gdLst/>
              <a:ahLst/>
              <a:cxnLst/>
              <a:rect l="l" t="t" r="r" b="b"/>
              <a:pathLst>
                <a:path w="1702720" h="648842" extrusionOk="0">
                  <a:moveTo>
                    <a:pt x="61073" y="0"/>
                  </a:moveTo>
                  <a:lnTo>
                    <a:pt x="1641647" y="0"/>
                  </a:lnTo>
                  <a:cubicBezTo>
                    <a:pt x="1657845" y="0"/>
                    <a:pt x="1673379" y="6434"/>
                    <a:pt x="1684832" y="17888"/>
                  </a:cubicBezTo>
                  <a:cubicBezTo>
                    <a:pt x="1696285" y="29341"/>
                    <a:pt x="1702720" y="44875"/>
                    <a:pt x="1702720" y="61073"/>
                  </a:cubicBezTo>
                  <a:lnTo>
                    <a:pt x="1702720" y="587769"/>
                  </a:lnTo>
                  <a:cubicBezTo>
                    <a:pt x="1702720" y="603966"/>
                    <a:pt x="1696285" y="619500"/>
                    <a:pt x="1684832" y="630954"/>
                  </a:cubicBezTo>
                  <a:cubicBezTo>
                    <a:pt x="1673379" y="642407"/>
                    <a:pt x="1657845" y="648842"/>
                    <a:pt x="1641647" y="648842"/>
                  </a:cubicBezTo>
                  <a:lnTo>
                    <a:pt x="61073" y="648842"/>
                  </a:lnTo>
                  <a:cubicBezTo>
                    <a:pt x="44875" y="648842"/>
                    <a:pt x="29341" y="642407"/>
                    <a:pt x="17888" y="630954"/>
                  </a:cubicBezTo>
                  <a:cubicBezTo>
                    <a:pt x="6434" y="619500"/>
                    <a:pt x="0" y="603966"/>
                    <a:pt x="0" y="587769"/>
                  </a:cubicBezTo>
                  <a:lnTo>
                    <a:pt x="0" y="61073"/>
                  </a:lnTo>
                  <a:cubicBezTo>
                    <a:pt x="0" y="44875"/>
                    <a:pt x="6434" y="29341"/>
                    <a:pt x="17888" y="17888"/>
                  </a:cubicBezTo>
                  <a:cubicBezTo>
                    <a:pt x="29341" y="6434"/>
                    <a:pt x="44875" y="0"/>
                    <a:pt x="61073" y="0"/>
                  </a:cubicBezTo>
                  <a:close/>
                </a:path>
              </a:pathLst>
            </a:custGeom>
            <a:solidFill>
              <a:srgbClr val="E8EC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txBox="1"/>
            <p:nvPr/>
          </p:nvSpPr>
          <p:spPr>
            <a:xfrm>
              <a:off x="0" y="-38100"/>
              <a:ext cx="1702720" cy="686942"/>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 name="Freeform 21">
            <a:extLst>
              <a:ext uri="{FF2B5EF4-FFF2-40B4-BE49-F238E27FC236}">
                <a16:creationId xmlns:a16="http://schemas.microsoft.com/office/drawing/2014/main" id="{50E18A03-D871-0DA1-E82B-FD16EE6AC606}"/>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sp>
        <p:nvSpPr>
          <p:cNvPr id="3" name="Freeform 46">
            <a:extLst>
              <a:ext uri="{FF2B5EF4-FFF2-40B4-BE49-F238E27FC236}">
                <a16:creationId xmlns:a16="http://schemas.microsoft.com/office/drawing/2014/main" id="{01F89348-A368-3BDD-B743-A444822B0096}"/>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4"/>
            <a:stretch>
              <a:fillRect/>
            </a:stretch>
          </a:blipFill>
        </p:spPr>
      </p:sp>
      <p:sp>
        <p:nvSpPr>
          <p:cNvPr id="7" name="Google Shape;283;p7">
            <a:extLst>
              <a:ext uri="{FF2B5EF4-FFF2-40B4-BE49-F238E27FC236}">
                <a16:creationId xmlns:a16="http://schemas.microsoft.com/office/drawing/2014/main" id="{4043CC93-6366-B8BC-03F8-E049466AE2D7}"/>
              </a:ext>
            </a:extLst>
          </p:cNvPr>
          <p:cNvSpPr txBox="1"/>
          <p:nvPr/>
        </p:nvSpPr>
        <p:spPr>
          <a:xfrm>
            <a:off x="-37134" y="3527120"/>
            <a:ext cx="6416700" cy="861774"/>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de-DE" sz="2000" b="0" i="0" u="none" strike="noStrike" cap="none" dirty="0">
                <a:solidFill>
                  <a:schemeClr val="bg1"/>
                </a:solidFill>
                <a:latin typeface="Poppins" panose="00000500000000000000" pitchFamily="2" charset="-18"/>
                <a:ea typeface="Open Sans"/>
                <a:cs typeface="Poppins" panose="00000500000000000000" pitchFamily="2" charset="-18"/>
                <a:sym typeface="Open Sans"/>
              </a:rPr>
              <a:t>Die mathematische Formel für das kleinste Ablesemaß eines Messschiebers lautet:</a:t>
            </a:r>
            <a:endParaRPr sz="2000" dirty="0">
              <a:solidFill>
                <a:schemeClr val="bg1"/>
              </a:solidFill>
              <a:latin typeface="Poppins" panose="00000500000000000000" pitchFamily="2" charset="-18"/>
              <a:cs typeface="Poppins" panose="00000500000000000000" pitchFamily="2" charset="-18"/>
            </a:endParaRPr>
          </a:p>
        </p:txBody>
      </p:sp>
      <p:sp>
        <p:nvSpPr>
          <p:cNvPr id="8" name="Google Shape;284;p7">
            <a:extLst>
              <a:ext uri="{FF2B5EF4-FFF2-40B4-BE49-F238E27FC236}">
                <a16:creationId xmlns:a16="http://schemas.microsoft.com/office/drawing/2014/main" id="{37AE4D7E-5DEE-9B86-6858-CF5D7E1DAB6D}"/>
              </a:ext>
            </a:extLst>
          </p:cNvPr>
          <p:cNvSpPr txBox="1"/>
          <p:nvPr/>
        </p:nvSpPr>
        <p:spPr>
          <a:xfrm>
            <a:off x="892405" y="4612135"/>
            <a:ext cx="45576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FFFFFF"/>
                </a:solidFill>
                <a:latin typeface="Poppins" panose="00000500000000000000" pitchFamily="2" charset="-18"/>
                <a:ea typeface="Poppins"/>
                <a:cs typeface="Poppins" panose="00000500000000000000" pitchFamily="2" charset="-18"/>
                <a:sym typeface="Poppins"/>
              </a:rPr>
              <a:t>VC = 1 MSD – 1 VSD</a:t>
            </a:r>
            <a:endParaRPr sz="2800" dirty="0">
              <a:latin typeface="Poppins" panose="00000500000000000000" pitchFamily="2" charset="-18"/>
              <a:cs typeface="Poppins" panose="00000500000000000000" pitchFamily="2" charset="-18"/>
            </a:endParaRPr>
          </a:p>
        </p:txBody>
      </p:sp>
      <p:sp>
        <p:nvSpPr>
          <p:cNvPr id="9" name="Google Shape;285;p7">
            <a:extLst>
              <a:ext uri="{FF2B5EF4-FFF2-40B4-BE49-F238E27FC236}">
                <a16:creationId xmlns:a16="http://schemas.microsoft.com/office/drawing/2014/main" id="{7DF814D4-73E2-97CC-4FAD-7E7F52B0A99C}"/>
              </a:ext>
            </a:extLst>
          </p:cNvPr>
          <p:cNvSpPr txBox="1"/>
          <p:nvPr/>
        </p:nvSpPr>
        <p:spPr>
          <a:xfrm>
            <a:off x="89241" y="5438618"/>
            <a:ext cx="6163927" cy="1723549"/>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de-DE" sz="2000" b="0" i="0" u="none" strike="noStrike" cap="none">
                <a:solidFill>
                  <a:schemeClr val="bg1"/>
                </a:solidFill>
                <a:latin typeface="Poppins" panose="00000500000000000000" pitchFamily="2" charset="-18"/>
                <a:ea typeface="Open Sans"/>
                <a:cs typeface="Poppins" panose="00000500000000000000" pitchFamily="2" charset="-18"/>
                <a:sym typeface="Open Sans"/>
              </a:rPr>
              <a:t>Wenn es n Teilungen auf der Noniusskala gibt und diese mit (n-1) Teilungen auf der Hauptskala übereinstimmen, dann ist das kleinste Ablesemaß der Noniusskala:</a:t>
            </a:r>
            <a:endParaRPr sz="2000" dirty="0">
              <a:solidFill>
                <a:schemeClr val="bg1"/>
              </a:solidFill>
              <a:latin typeface="Poppins" panose="00000500000000000000" pitchFamily="2" charset="-18"/>
              <a:cs typeface="Poppins" panose="00000500000000000000" pitchFamily="2" charset="-18"/>
            </a:endParaRPr>
          </a:p>
        </p:txBody>
      </p:sp>
      <p:sp>
        <p:nvSpPr>
          <p:cNvPr id="10" name="Google Shape;286;p7">
            <a:extLst>
              <a:ext uri="{FF2B5EF4-FFF2-40B4-BE49-F238E27FC236}">
                <a16:creationId xmlns:a16="http://schemas.microsoft.com/office/drawing/2014/main" id="{7EDA574E-8AB8-3218-1454-604DFF5BDC3A}"/>
              </a:ext>
            </a:extLst>
          </p:cNvPr>
          <p:cNvSpPr txBox="1"/>
          <p:nvPr/>
        </p:nvSpPr>
        <p:spPr>
          <a:xfrm>
            <a:off x="892405" y="7281099"/>
            <a:ext cx="4398600" cy="60324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800" b="1" i="0" u="none" strike="noStrike" cap="none" dirty="0">
                <a:solidFill>
                  <a:srgbClr val="FFFFFF"/>
                </a:solidFill>
                <a:latin typeface="Poppins" panose="00000500000000000000" pitchFamily="2" charset="-18"/>
                <a:ea typeface="Poppins"/>
                <a:cs typeface="Poppins" panose="00000500000000000000" pitchFamily="2" charset="-18"/>
                <a:sym typeface="Poppins"/>
              </a:rPr>
              <a:t>LC = (1 – {n-1}/n)MSD</a:t>
            </a:r>
            <a:endParaRPr sz="2800" dirty="0">
              <a:latin typeface="Poppins" panose="00000500000000000000" pitchFamily="2" charset="-18"/>
              <a:cs typeface="Poppins" panose="00000500000000000000" pitchFamily="2" charset="-18"/>
            </a:endParaRPr>
          </a:p>
        </p:txBody>
      </p:sp>
      <p:sp>
        <p:nvSpPr>
          <p:cNvPr id="11" name="Google Shape;290;p7">
            <a:extLst>
              <a:ext uri="{FF2B5EF4-FFF2-40B4-BE49-F238E27FC236}">
                <a16:creationId xmlns:a16="http://schemas.microsoft.com/office/drawing/2014/main" id="{94BC5AC7-B5A6-4C89-A26A-2F60225ED2F3}"/>
              </a:ext>
            </a:extLst>
          </p:cNvPr>
          <p:cNvSpPr txBox="1"/>
          <p:nvPr/>
        </p:nvSpPr>
        <p:spPr>
          <a:xfrm>
            <a:off x="7131186" y="3303210"/>
            <a:ext cx="5372214" cy="1723549"/>
          </a:xfrm>
          <a:prstGeom prst="rect">
            <a:avLst/>
          </a:prstGeom>
          <a:noFill/>
          <a:ln>
            <a:noFill/>
          </a:ln>
        </p:spPr>
        <p:txBody>
          <a:bodyPr spcFirstLastPara="1" wrap="square" lIns="0" tIns="0" rIns="0" bIns="0" anchor="t" anchorCtr="0">
            <a:spAutoFit/>
          </a:bodyPr>
          <a:lstStyle/>
          <a:p>
            <a:pPr marL="539749" marR="0" lvl="1" indent="-269874" algn="l" rtl="0">
              <a:lnSpc>
                <a:spcPct val="140016"/>
              </a:lnSpc>
              <a:spcBef>
                <a:spcPts val="0"/>
              </a:spcBef>
              <a:spcAft>
                <a:spcPts val="0"/>
              </a:spcAft>
              <a:buClr>
                <a:srgbClr val="000000"/>
              </a:buClr>
              <a:buSzPts val="24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VC die Vernier-Konstante ist,</a:t>
            </a:r>
          </a:p>
          <a:p>
            <a:pPr marL="539749" marR="0" lvl="1" indent="-269874" algn="l" rtl="0">
              <a:lnSpc>
                <a:spcPct val="140016"/>
              </a:lnSpc>
              <a:spcBef>
                <a:spcPts val="0"/>
              </a:spcBef>
              <a:spcAft>
                <a:spcPts val="0"/>
              </a:spcAft>
              <a:buClr>
                <a:srgbClr val="000000"/>
              </a:buClr>
              <a:buSzPts val="24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MSD die Hauptskalenteilung ist,</a:t>
            </a:r>
          </a:p>
          <a:p>
            <a:pPr marL="539749" marR="0" lvl="1" indent="-269874" algn="l" rtl="0">
              <a:lnSpc>
                <a:spcPct val="140016"/>
              </a:lnSpc>
              <a:spcBef>
                <a:spcPts val="0"/>
              </a:spcBef>
              <a:spcAft>
                <a:spcPts val="0"/>
              </a:spcAft>
              <a:buClr>
                <a:srgbClr val="000000"/>
              </a:buClr>
              <a:buSzPts val="24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VSD die </a:t>
            </a:r>
            <a:r>
              <a:rPr lang="de-DE" sz="2000" b="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Vernierskalenteilung</a:t>
            </a: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 ist,</a:t>
            </a:r>
          </a:p>
          <a:p>
            <a:pPr marL="539749" marR="0" lvl="1" indent="-269874" algn="l" rtl="0">
              <a:lnSpc>
                <a:spcPct val="140016"/>
              </a:lnSpc>
              <a:spcBef>
                <a:spcPts val="0"/>
              </a:spcBef>
              <a:spcAft>
                <a:spcPts val="0"/>
              </a:spcAft>
              <a:buClr>
                <a:srgbClr val="000000"/>
              </a:buClr>
              <a:buSzPts val="2499"/>
              <a:buFont typeface="Arial"/>
              <a:buChar char="•"/>
            </a:pPr>
            <a:r>
              <a:rPr lang="de-DE" sz="2000" b="0" i="0" u="none" strike="noStrike" cap="none" dirty="0">
                <a:solidFill>
                  <a:srgbClr val="000000"/>
                </a:solidFill>
                <a:latin typeface="Poppins" panose="00000500000000000000" pitchFamily="2" charset="-18"/>
                <a:ea typeface="Open Sans"/>
                <a:cs typeface="Poppins" panose="00000500000000000000" pitchFamily="2" charset="-18"/>
                <a:sym typeface="Open Sans"/>
              </a:rPr>
              <a:t>LC das kleinste Ablesemaß ist.</a:t>
            </a:r>
            <a:endParaRPr sz="2000" dirty="0">
              <a:latin typeface="Poppins" panose="00000500000000000000" pitchFamily="2" charset="-18"/>
              <a:cs typeface="Poppins" panose="00000500000000000000" pitchFamily="2" charset="-18"/>
            </a:endParaRPr>
          </a:p>
        </p:txBody>
      </p:sp>
      <p:sp>
        <p:nvSpPr>
          <p:cNvPr id="12" name="Google Shape;294;p7">
            <a:extLst>
              <a:ext uri="{FF2B5EF4-FFF2-40B4-BE49-F238E27FC236}">
                <a16:creationId xmlns:a16="http://schemas.microsoft.com/office/drawing/2014/main" id="{EBB1C3B8-3DDA-0C78-7B37-A7BA07DC41F5}"/>
              </a:ext>
            </a:extLst>
          </p:cNvPr>
          <p:cNvSpPr txBox="1"/>
          <p:nvPr/>
        </p:nvSpPr>
        <p:spPr>
          <a:xfrm>
            <a:off x="7375574" y="6020173"/>
            <a:ext cx="6220626" cy="1723549"/>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i="0" u="none" strike="noStrike" cap="none">
                <a:solidFill>
                  <a:srgbClr val="000000"/>
                </a:solidFill>
                <a:latin typeface="Poppins" panose="00000500000000000000" pitchFamily="2" charset="-18"/>
                <a:ea typeface="Open Sans"/>
                <a:cs typeface="Poppins" panose="00000500000000000000" pitchFamily="2" charset="-18"/>
                <a:sym typeface="Open Sans"/>
              </a:rPr>
              <a:t>Beispielsweise, wenn die Hauptskala Teilungen von 1 mm hat und die Noniusskala 25 Teilungen hat, dann beträgt das kleinste Ablesemaß des Messschiebers 0,01 mm.</a:t>
            </a:r>
            <a:endParaRPr sz="2000" dirty="0">
              <a:latin typeface="Poppins" panose="00000500000000000000" pitchFamily="2" charset="-18"/>
              <a:cs typeface="Poppins" panose="00000500000000000000" pitchFamily="2" charset="-18"/>
            </a:endParaRPr>
          </a:p>
        </p:txBody>
      </p:sp>
      <p:sp>
        <p:nvSpPr>
          <p:cNvPr id="13" name="Freeform 21">
            <a:extLst>
              <a:ext uri="{FF2B5EF4-FFF2-40B4-BE49-F238E27FC236}">
                <a16:creationId xmlns:a16="http://schemas.microsoft.com/office/drawing/2014/main" id="{E0157FE8-9EB6-1FE0-1287-0503516E8A49}"/>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3"/>
            <a:stretch>
              <a:fillRect/>
            </a:stretch>
          </a:blipFill>
        </p:spPr>
      </p:sp>
      <p:pic>
        <p:nvPicPr>
          <p:cNvPr id="14" name="Obrázok 13">
            <a:extLst>
              <a:ext uri="{FF2B5EF4-FFF2-40B4-BE49-F238E27FC236}">
                <a16:creationId xmlns:a16="http://schemas.microsoft.com/office/drawing/2014/main" id="{6D05BB4B-38DC-FF4E-CD18-847E7CF40191}"/>
              </a:ext>
            </a:extLst>
          </p:cNvPr>
          <p:cNvPicPr>
            <a:picLocks noChangeAspect="1"/>
          </p:cNvPicPr>
          <p:nvPr/>
        </p:nvPicPr>
        <p:blipFill>
          <a:blip r:embed="rId5"/>
          <a:stretch>
            <a:fillRect/>
          </a:stretch>
        </p:blipFill>
        <p:spPr>
          <a:xfrm>
            <a:off x="13888623" y="195221"/>
            <a:ext cx="3106800" cy="684317"/>
          </a:xfrm>
          <a:prstGeom prst="rect">
            <a:avLst/>
          </a:prstGeom>
        </p:spPr>
      </p:pic>
      <p:pic>
        <p:nvPicPr>
          <p:cNvPr id="15" name="Obrázok 14">
            <a:extLst>
              <a:ext uri="{FF2B5EF4-FFF2-40B4-BE49-F238E27FC236}">
                <a16:creationId xmlns:a16="http://schemas.microsoft.com/office/drawing/2014/main" id="{1FBD0860-C412-1B72-420E-E394007970A9}"/>
              </a:ext>
            </a:extLst>
          </p:cNvPr>
          <p:cNvPicPr>
            <a:picLocks noChangeAspect="1"/>
          </p:cNvPicPr>
          <p:nvPr/>
        </p:nvPicPr>
        <p:blipFill>
          <a:blip r:embed="rId6"/>
          <a:stretch>
            <a:fillRect/>
          </a:stretch>
        </p:blipFill>
        <p:spPr>
          <a:xfrm>
            <a:off x="13888623" y="266915"/>
            <a:ext cx="3223041" cy="676178"/>
          </a:xfrm>
          <a:prstGeom prst="rect">
            <a:avLst/>
          </a:prstGeom>
        </p:spPr>
      </p:pic>
      <p:pic>
        <p:nvPicPr>
          <p:cNvPr id="16" name="Obrázok 15">
            <a:extLst>
              <a:ext uri="{FF2B5EF4-FFF2-40B4-BE49-F238E27FC236}">
                <a16:creationId xmlns:a16="http://schemas.microsoft.com/office/drawing/2014/main" id="{75B62E74-81C6-9E87-EB93-05F95C12CFA5}"/>
              </a:ext>
            </a:extLst>
          </p:cNvPr>
          <p:cNvPicPr>
            <a:picLocks noChangeAspect="1"/>
          </p:cNvPicPr>
          <p:nvPr/>
        </p:nvPicPr>
        <p:blipFill>
          <a:blip r:embed="rId6"/>
          <a:stretch>
            <a:fillRect/>
          </a:stretch>
        </p:blipFill>
        <p:spPr>
          <a:xfrm>
            <a:off x="13877733" y="288683"/>
            <a:ext cx="3223041" cy="676178"/>
          </a:xfrm>
          <a:prstGeom prst="rect">
            <a:avLst/>
          </a:prstGeom>
        </p:spPr>
      </p:pic>
    </p:spTree>
    <p:extLst>
      <p:ext uri="{BB962C8B-B14F-4D97-AF65-F5344CB8AC3E}">
        <p14:creationId xmlns:p14="http://schemas.microsoft.com/office/powerpoint/2010/main" val="257850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5" name="Google Shape;219;p5">
            <a:extLst>
              <a:ext uri="{FF2B5EF4-FFF2-40B4-BE49-F238E27FC236}">
                <a16:creationId xmlns:a16="http://schemas.microsoft.com/office/drawing/2014/main" id="{B96C664D-E501-4C3F-1F4B-E7A9CF7388E4}"/>
              </a:ext>
            </a:extLst>
          </p:cNvPr>
          <p:cNvGrpSpPr/>
          <p:nvPr/>
        </p:nvGrpSpPr>
        <p:grpSpPr>
          <a:xfrm>
            <a:off x="1" y="-7792"/>
            <a:ext cx="11437356" cy="1522054"/>
            <a:chOff x="0" y="-38100"/>
            <a:chExt cx="3737049" cy="444538"/>
          </a:xfrm>
          <a:solidFill>
            <a:schemeClr val="accent2"/>
          </a:solidFill>
        </p:grpSpPr>
        <p:sp>
          <p:nvSpPr>
            <p:cNvPr id="6" name="Google Shape;220;p5">
              <a:extLst>
                <a:ext uri="{FF2B5EF4-FFF2-40B4-BE49-F238E27FC236}">
                  <a16:creationId xmlns:a16="http://schemas.microsoft.com/office/drawing/2014/main" id="{A5080A95-5894-905C-E692-382F1DCD43DD}"/>
                </a:ext>
              </a:extLst>
            </p:cNvPr>
            <p:cNvSpPr/>
            <p:nvPr/>
          </p:nvSpPr>
          <p:spPr>
            <a:xfrm>
              <a:off x="0" y="0"/>
              <a:ext cx="3737049" cy="406438"/>
            </a:xfrm>
            <a:custGeom>
              <a:avLst/>
              <a:gdLst/>
              <a:ahLst/>
              <a:cxnLst/>
              <a:rect l="l" t="t" r="r" b="b"/>
              <a:pathLst>
                <a:path w="3737049" h="406438" extrusionOk="0">
                  <a:moveTo>
                    <a:pt x="0" y="0"/>
                  </a:moveTo>
                  <a:lnTo>
                    <a:pt x="3737049" y="0"/>
                  </a:lnTo>
                  <a:lnTo>
                    <a:pt x="3737049" y="406438"/>
                  </a:lnTo>
                  <a:lnTo>
                    <a:pt x="0" y="406438"/>
                  </a:lnTo>
                  <a:close/>
                </a:path>
              </a:pathLst>
            </a:custGeom>
            <a:grpFill/>
            <a:ln>
              <a:noFill/>
            </a:ln>
          </p:spPr>
        </p:sp>
        <p:sp>
          <p:nvSpPr>
            <p:cNvPr id="7" name="Google Shape;221;p5">
              <a:extLst>
                <a:ext uri="{FF2B5EF4-FFF2-40B4-BE49-F238E27FC236}">
                  <a16:creationId xmlns:a16="http://schemas.microsoft.com/office/drawing/2014/main" id="{75AF726C-A985-4E6E-0CFD-15D04BE750DD}"/>
                </a:ext>
              </a:extLst>
            </p:cNvPr>
            <p:cNvSpPr txBox="1"/>
            <p:nvPr/>
          </p:nvSpPr>
          <p:spPr>
            <a:xfrm>
              <a:off x="0" y="-38100"/>
              <a:ext cx="3737049" cy="444538"/>
            </a:xfrm>
            <a:prstGeom prst="rect">
              <a:avLst/>
            </a:prstGeom>
            <a:grp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08" name="Google Shape;308;p8"/>
          <p:cNvCxnSpPr/>
          <p:nvPr/>
        </p:nvCxnSpPr>
        <p:spPr>
          <a:xfrm>
            <a:off x="311859" y="2073451"/>
            <a:ext cx="1310100" cy="0"/>
          </a:xfrm>
          <a:prstGeom prst="straightConnector1">
            <a:avLst/>
          </a:prstGeom>
          <a:noFill/>
          <a:ln w="95250" cap="flat" cmpd="sng">
            <a:solidFill>
              <a:srgbClr val="FFFFFF"/>
            </a:solidFill>
            <a:prstDash val="solid"/>
            <a:round/>
            <a:headEnd type="none" w="sm" len="sm"/>
            <a:tailEnd type="none" w="sm" len="sm"/>
          </a:ln>
        </p:spPr>
      </p:cxnSp>
      <p:sp>
        <p:nvSpPr>
          <p:cNvPr id="311" name="Google Shape;311;p8"/>
          <p:cNvSpPr/>
          <p:nvPr/>
        </p:nvSpPr>
        <p:spPr>
          <a:xfrm>
            <a:off x="774489" y="5143500"/>
            <a:ext cx="9888380" cy="3335273"/>
          </a:xfrm>
          <a:custGeom>
            <a:avLst/>
            <a:gdLst/>
            <a:ahLst/>
            <a:cxnLst/>
            <a:rect l="l" t="t" r="r" b="b"/>
            <a:pathLst>
              <a:path w="9888380" h="3335273" extrusionOk="0">
                <a:moveTo>
                  <a:pt x="0" y="0"/>
                </a:moveTo>
                <a:lnTo>
                  <a:pt x="9888380" y="0"/>
                </a:lnTo>
                <a:lnTo>
                  <a:pt x="9888380" y="3335273"/>
                </a:lnTo>
                <a:lnTo>
                  <a:pt x="0" y="3335273"/>
                </a:lnTo>
                <a:lnTo>
                  <a:pt x="0" y="0"/>
                </a:lnTo>
                <a:close/>
              </a:path>
            </a:pathLst>
          </a:custGeom>
          <a:blipFill rotWithShape="1">
            <a:blip r:embed="rId3">
              <a:alphaModFix/>
            </a:blip>
            <a:stretch>
              <a:fillRect/>
            </a:stretch>
          </a:blipFill>
          <a:ln>
            <a:noFill/>
          </a:ln>
        </p:spPr>
      </p:sp>
      <p:sp>
        <p:nvSpPr>
          <p:cNvPr id="313" name="Google Shape;313;p8"/>
          <p:cNvSpPr/>
          <p:nvPr/>
        </p:nvSpPr>
        <p:spPr>
          <a:xfrm>
            <a:off x="15649759" y="7643307"/>
            <a:ext cx="2954728" cy="2954728"/>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2"/>
          </a:solidFill>
          <a:ln w="571500" cap="sq" cmpd="sng">
            <a:solidFill>
              <a:srgbClr val="0345E4">
                <a:alpha val="19607"/>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txBox="1"/>
          <p:nvPr/>
        </p:nvSpPr>
        <p:spPr>
          <a:xfrm>
            <a:off x="890697" y="310868"/>
            <a:ext cx="6690902" cy="969304"/>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4499" b="1" i="0" u="none" strike="noStrike" cap="none">
                <a:solidFill>
                  <a:schemeClr val="bg1"/>
                </a:solidFill>
                <a:latin typeface="Poppins"/>
                <a:ea typeface="Poppins"/>
                <a:cs typeface="Poppins"/>
                <a:sym typeface="Poppins"/>
              </a:rPr>
              <a:t>Was ist ein Nullfehler?</a:t>
            </a:r>
            <a:endParaRPr lang="en-US" sz="4499" b="1" i="0" u="none" strike="noStrike" cap="none" dirty="0">
              <a:solidFill>
                <a:schemeClr val="bg1"/>
              </a:solidFill>
              <a:latin typeface="Poppins"/>
              <a:ea typeface="Poppins"/>
              <a:cs typeface="Poppins"/>
              <a:sym typeface="Poppins"/>
            </a:endParaRPr>
          </a:p>
        </p:txBody>
      </p:sp>
      <p:sp>
        <p:nvSpPr>
          <p:cNvPr id="2" name="Obdĺžnik 1">
            <a:extLst>
              <a:ext uri="{FF2B5EF4-FFF2-40B4-BE49-F238E27FC236}">
                <a16:creationId xmlns:a16="http://schemas.microsoft.com/office/drawing/2014/main" id="{41AE03A4-7003-2709-1EC3-87C30AE6AA2C}"/>
              </a:ext>
            </a:extLst>
          </p:cNvPr>
          <p:cNvSpPr/>
          <p:nvPr/>
        </p:nvSpPr>
        <p:spPr>
          <a:xfrm>
            <a:off x="1089950" y="6661589"/>
            <a:ext cx="2041071" cy="538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Freeform 21">
            <a:extLst>
              <a:ext uri="{FF2B5EF4-FFF2-40B4-BE49-F238E27FC236}">
                <a16:creationId xmlns:a16="http://schemas.microsoft.com/office/drawing/2014/main" id="{6C21D693-9240-F0AC-BE37-F91F888E2C6C}"/>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sp>
        <p:nvSpPr>
          <p:cNvPr id="4" name="Freeform 46">
            <a:extLst>
              <a:ext uri="{FF2B5EF4-FFF2-40B4-BE49-F238E27FC236}">
                <a16:creationId xmlns:a16="http://schemas.microsoft.com/office/drawing/2014/main" id="{00AEF26B-67BF-64AC-7B31-A81844EA8BE1}"/>
              </a:ext>
            </a:extLst>
          </p:cNvPr>
          <p:cNvSpPr/>
          <p:nvPr/>
        </p:nvSpPr>
        <p:spPr>
          <a:xfrm>
            <a:off x="14020800" y="139830"/>
            <a:ext cx="3106323" cy="864226"/>
          </a:xfrm>
          <a:custGeom>
            <a:avLst/>
            <a:gdLst/>
            <a:ahLst/>
            <a:cxnLst/>
            <a:rect l="l" t="t" r="r" b="b"/>
            <a:pathLst>
              <a:path w="2725323" h="777585">
                <a:moveTo>
                  <a:pt x="0" y="0"/>
                </a:moveTo>
                <a:lnTo>
                  <a:pt x="2725323" y="0"/>
                </a:lnTo>
                <a:lnTo>
                  <a:pt x="2725323" y="777586"/>
                </a:lnTo>
                <a:lnTo>
                  <a:pt x="0" y="777586"/>
                </a:lnTo>
                <a:lnTo>
                  <a:pt x="0" y="0"/>
                </a:lnTo>
                <a:close/>
              </a:path>
            </a:pathLst>
          </a:custGeom>
          <a:blipFill>
            <a:blip r:embed="rId5"/>
            <a:stretch>
              <a:fillRect/>
            </a:stretch>
          </a:blipFill>
        </p:spPr>
      </p:sp>
      <p:sp>
        <p:nvSpPr>
          <p:cNvPr id="8" name="Google Shape;319;p8">
            <a:extLst>
              <a:ext uri="{FF2B5EF4-FFF2-40B4-BE49-F238E27FC236}">
                <a16:creationId xmlns:a16="http://schemas.microsoft.com/office/drawing/2014/main" id="{A3BAEADA-2D37-47BC-54D9-C2BAD3812B2B}"/>
              </a:ext>
            </a:extLst>
          </p:cNvPr>
          <p:cNvSpPr txBox="1"/>
          <p:nvPr/>
        </p:nvSpPr>
        <p:spPr>
          <a:xfrm>
            <a:off x="974213" y="2084175"/>
            <a:ext cx="7179268" cy="2585323"/>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Ein Nullfehler ist der Zustand, bei dem das Messgerät einen Wert anzeigt, wenn es keinen anzeigen sollte. Dies tritt auf, wenn der Messschieber in seiner geschlossenen Position ist - also die Messbacken in Kontakt miteinander sind -, aber die Nullmarke der </a:t>
            </a:r>
            <a:r>
              <a:rPr lang="de-DE" sz="2000" i="0" u="none" strike="noStrike" cap="none" dirty="0" err="1">
                <a:solidFill>
                  <a:srgbClr val="000000"/>
                </a:solidFill>
                <a:latin typeface="Poppins" panose="00000500000000000000" pitchFamily="2" charset="-18"/>
                <a:ea typeface="Open Sans"/>
                <a:cs typeface="Poppins" panose="00000500000000000000" pitchFamily="2" charset="-18"/>
                <a:sym typeface="Open Sans"/>
              </a:rPr>
              <a:t>Noniusskala</a:t>
            </a: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 nicht mit der Nullmarke der Hauptskala übereinstimmt.</a:t>
            </a:r>
            <a:endParaRPr sz="2000" dirty="0">
              <a:latin typeface="Poppins" panose="00000500000000000000" pitchFamily="2" charset="-18"/>
              <a:cs typeface="Poppins" panose="00000500000000000000" pitchFamily="2" charset="-18"/>
            </a:endParaRPr>
          </a:p>
        </p:txBody>
      </p:sp>
      <p:sp>
        <p:nvSpPr>
          <p:cNvPr id="9" name="Google Shape;320;p8">
            <a:extLst>
              <a:ext uri="{FF2B5EF4-FFF2-40B4-BE49-F238E27FC236}">
                <a16:creationId xmlns:a16="http://schemas.microsoft.com/office/drawing/2014/main" id="{00BD2667-A00F-B397-9E9B-DF4492BE8882}"/>
              </a:ext>
            </a:extLst>
          </p:cNvPr>
          <p:cNvSpPr txBox="1"/>
          <p:nvPr/>
        </p:nvSpPr>
        <p:spPr>
          <a:xfrm>
            <a:off x="11182252" y="2090525"/>
            <a:ext cx="7294605" cy="1292662"/>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Es gibt zwei Arten von Nullfehlern:</a:t>
            </a:r>
          </a:p>
          <a:p>
            <a:pPr marL="342900" marR="0" lvl="0" indent="-342900" algn="l" rtl="0">
              <a:lnSpc>
                <a:spcPct val="140016"/>
              </a:lnSpc>
              <a:spcBef>
                <a:spcPts val="0"/>
              </a:spcBef>
              <a:spcAft>
                <a:spcPts val="0"/>
              </a:spcAft>
              <a:buFont typeface="Arial" panose="020B0604020202020204" pitchFamily="34" charset="0"/>
              <a:buChar char="•"/>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Positiver Nullfehler</a:t>
            </a:r>
          </a:p>
          <a:p>
            <a:pPr marL="342900" marR="0" lvl="0" indent="-342900" algn="l" rtl="0">
              <a:lnSpc>
                <a:spcPct val="140016"/>
              </a:lnSpc>
              <a:spcBef>
                <a:spcPts val="0"/>
              </a:spcBef>
              <a:spcAft>
                <a:spcPts val="0"/>
              </a:spcAft>
              <a:buFont typeface="Arial" panose="020B0604020202020204" pitchFamily="34" charset="0"/>
              <a:buChar char="•"/>
            </a:pPr>
            <a:r>
              <a:rPr lang="de-DE" sz="2000" i="0" u="none" strike="noStrike" cap="none" dirty="0">
                <a:solidFill>
                  <a:srgbClr val="000000"/>
                </a:solidFill>
                <a:latin typeface="Poppins" panose="00000500000000000000" pitchFamily="2" charset="-18"/>
                <a:ea typeface="Open Sans"/>
                <a:cs typeface="Poppins" panose="00000500000000000000" pitchFamily="2" charset="-18"/>
                <a:sym typeface="Open Sans"/>
              </a:rPr>
              <a:t>Negativer Fehler</a:t>
            </a:r>
            <a:endParaRPr lang="en-US" sz="2000" dirty="0">
              <a:latin typeface="Poppins" panose="00000500000000000000" pitchFamily="2" charset="-18"/>
              <a:cs typeface="Poppins" panose="00000500000000000000" pitchFamily="2" charset="-18"/>
            </a:endParaRPr>
          </a:p>
        </p:txBody>
      </p:sp>
      <p:sp>
        <p:nvSpPr>
          <p:cNvPr id="10" name="Freeform 21">
            <a:extLst>
              <a:ext uri="{FF2B5EF4-FFF2-40B4-BE49-F238E27FC236}">
                <a16:creationId xmlns:a16="http://schemas.microsoft.com/office/drawing/2014/main" id="{DCE6B424-E2F6-3B27-DC58-9FC5CFBA7A52}"/>
              </a:ext>
            </a:extLst>
          </p:cNvPr>
          <p:cNvSpPr/>
          <p:nvPr/>
        </p:nvSpPr>
        <p:spPr>
          <a:xfrm>
            <a:off x="11564090" y="-220069"/>
            <a:ext cx="2329976" cy="2031179"/>
          </a:xfrm>
          <a:custGeom>
            <a:avLst/>
            <a:gdLst/>
            <a:ahLst/>
            <a:cxnLst/>
            <a:rect l="l" t="t" r="r" b="b"/>
            <a:pathLst>
              <a:path w="2378685" h="2378685">
                <a:moveTo>
                  <a:pt x="0" y="0"/>
                </a:moveTo>
                <a:lnTo>
                  <a:pt x="2378684" y="0"/>
                </a:lnTo>
                <a:lnTo>
                  <a:pt x="2378684" y="2378685"/>
                </a:lnTo>
                <a:lnTo>
                  <a:pt x="0" y="2378685"/>
                </a:lnTo>
                <a:lnTo>
                  <a:pt x="0" y="0"/>
                </a:lnTo>
                <a:close/>
              </a:path>
            </a:pathLst>
          </a:custGeom>
          <a:blipFill>
            <a:blip r:embed="rId4"/>
            <a:stretch>
              <a:fillRect/>
            </a:stretch>
          </a:blipFill>
        </p:spPr>
      </p:sp>
      <p:pic>
        <p:nvPicPr>
          <p:cNvPr id="11" name="Obrázok 10">
            <a:extLst>
              <a:ext uri="{FF2B5EF4-FFF2-40B4-BE49-F238E27FC236}">
                <a16:creationId xmlns:a16="http://schemas.microsoft.com/office/drawing/2014/main" id="{AA576181-4F5E-BA2E-D074-6DB42FF9D8CF}"/>
              </a:ext>
            </a:extLst>
          </p:cNvPr>
          <p:cNvPicPr>
            <a:picLocks noChangeAspect="1"/>
          </p:cNvPicPr>
          <p:nvPr/>
        </p:nvPicPr>
        <p:blipFill>
          <a:blip r:embed="rId6"/>
          <a:stretch>
            <a:fillRect/>
          </a:stretch>
        </p:blipFill>
        <p:spPr>
          <a:xfrm>
            <a:off x="13888623" y="195221"/>
            <a:ext cx="3106800" cy="684317"/>
          </a:xfrm>
          <a:prstGeom prst="rect">
            <a:avLst/>
          </a:prstGeom>
        </p:spPr>
      </p:pic>
      <p:pic>
        <p:nvPicPr>
          <p:cNvPr id="12" name="Obrázok 11">
            <a:extLst>
              <a:ext uri="{FF2B5EF4-FFF2-40B4-BE49-F238E27FC236}">
                <a16:creationId xmlns:a16="http://schemas.microsoft.com/office/drawing/2014/main" id="{C3B80ACA-717B-85F9-23CB-709F1EF2FFAB}"/>
              </a:ext>
            </a:extLst>
          </p:cNvPr>
          <p:cNvPicPr>
            <a:picLocks noChangeAspect="1"/>
          </p:cNvPicPr>
          <p:nvPr/>
        </p:nvPicPr>
        <p:blipFill>
          <a:blip r:embed="rId7"/>
          <a:stretch>
            <a:fillRect/>
          </a:stretch>
        </p:blipFill>
        <p:spPr>
          <a:xfrm>
            <a:off x="13888623" y="266915"/>
            <a:ext cx="3223041" cy="676178"/>
          </a:xfrm>
          <a:prstGeom prst="rect">
            <a:avLst/>
          </a:prstGeom>
        </p:spPr>
      </p:pic>
    </p:spTree>
    <p:extLst>
      <p:ext uri="{BB962C8B-B14F-4D97-AF65-F5344CB8AC3E}">
        <p14:creationId xmlns:p14="http://schemas.microsoft.com/office/powerpoint/2010/main" val="5506675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TotalTime>
  <Words>1873</Words>
  <Application>Microsoft Office PowerPoint</Application>
  <PresentationFormat>Vlastná</PresentationFormat>
  <Paragraphs>130</Paragraphs>
  <Slides>19</Slides>
  <Notes>18</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19</vt:i4>
      </vt:variant>
    </vt:vector>
  </HeadingPairs>
  <TitlesOfParts>
    <vt:vector size="24" baseType="lpstr">
      <vt:lpstr>Poppins</vt:lpstr>
      <vt:lpstr>Arial</vt:lpstr>
      <vt:lpstr>Calibri</vt:lpstr>
      <vt:lpstr>Open Sans</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Myroslava Makhynia</cp:lastModifiedBy>
  <cp:revision>13</cp:revision>
  <dcterms:created xsi:type="dcterms:W3CDTF">2006-08-16T00:00:00Z</dcterms:created>
  <dcterms:modified xsi:type="dcterms:W3CDTF">2024-09-23T19:24:44Z</dcterms:modified>
</cp:coreProperties>
</file>