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2"/>
  </p:notesMasterIdLst>
  <p:sldIdLst>
    <p:sldId id="256" r:id="rId2"/>
    <p:sldId id="312" r:id="rId3"/>
    <p:sldId id="313" r:id="rId4"/>
    <p:sldId id="314" r:id="rId5"/>
    <p:sldId id="315" r:id="rId6"/>
    <p:sldId id="316" r:id="rId7"/>
    <p:sldId id="317" r:id="rId8"/>
    <p:sldId id="318" r:id="rId9"/>
    <p:sldId id="319" r:id="rId10"/>
    <p:sldId id="320" r:id="rId11"/>
    <p:sldId id="321" r:id="rId12"/>
    <p:sldId id="322" r:id="rId13"/>
    <p:sldId id="323" r:id="rId14"/>
    <p:sldId id="326" r:id="rId15"/>
    <p:sldId id="327" r:id="rId16"/>
    <p:sldId id="324" r:id="rId17"/>
    <p:sldId id="325" r:id="rId18"/>
    <p:sldId id="328" r:id="rId19"/>
    <p:sldId id="329" r:id="rId20"/>
    <p:sldId id="369" r:id="rId21"/>
  </p:sldIdLst>
  <p:sldSz cx="18288000" cy="10287000"/>
  <p:notesSz cx="6858000" cy="9144000"/>
  <p:embeddedFontLst>
    <p:embeddedFont>
      <p:font typeface="Open Sans" pitchFamily="2" charset="0"/>
      <p:regular r:id="rId23"/>
      <p:bold r:id="rId24"/>
      <p:italic r:id="rId25"/>
      <p:boldItalic r:id="rId26"/>
    </p:embeddedFont>
    <p:embeddedFont>
      <p:font typeface="Poppins" panose="00000500000000000000" pitchFamily="2" charset="-18"/>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26" roundtripDataSignature="AMtx7miBmcc247ibhnvf7kTyI1IIZVt8Y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5B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97CD0A8-15DF-4127-9F59-323F7F8E186D}">
  <a:tblStyle styleId="{297CD0A8-15DF-4127-9F59-323F7F8E186D}"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36" autoAdjust="0"/>
    <p:restoredTop sz="94660"/>
  </p:normalViewPr>
  <p:slideViewPr>
    <p:cSldViewPr snapToGrid="0">
      <p:cViewPr varScale="1">
        <p:scale>
          <a:sx n="42" d="100"/>
          <a:sy n="42" d="100"/>
        </p:scale>
        <p:origin x="988" y="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12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128" Type="http://schemas.openxmlformats.org/officeDocument/2006/relationships/viewProps" Target="viewProps.xml"/><Relationship Id="rId131"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2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13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126" Type="http://customschemas.google.com/relationships/presentationmetadata" Target="metadata"/><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yroslava Makhynia" userId="7bb0f5b9-dfee-454e-9f70-e4fa02f019ef" providerId="ADAL" clId="{FA398E3D-7431-4CE4-BC25-29119FAF2375}"/>
    <pc:docChg chg="undo redo custSel addSld delSld modSld sldOrd">
      <pc:chgData name="Myroslava Makhynia" userId="7bb0f5b9-dfee-454e-9f70-e4fa02f019ef" providerId="ADAL" clId="{FA398E3D-7431-4CE4-BC25-29119FAF2375}" dt="2024-08-03T15:17:12.425" v="1529"/>
      <pc:docMkLst>
        <pc:docMk/>
      </pc:docMkLst>
      <pc:sldChg chg="modSp mod">
        <pc:chgData name="Myroslava Makhynia" userId="7bb0f5b9-dfee-454e-9f70-e4fa02f019ef" providerId="ADAL" clId="{FA398E3D-7431-4CE4-BC25-29119FAF2375}" dt="2024-08-02T21:42:01.478" v="87" actId="1038"/>
        <pc:sldMkLst>
          <pc:docMk/>
          <pc:sldMk cId="0" sldId="257"/>
        </pc:sldMkLst>
        <pc:spChg chg="mod">
          <ac:chgData name="Myroslava Makhynia" userId="7bb0f5b9-dfee-454e-9f70-e4fa02f019ef" providerId="ADAL" clId="{FA398E3D-7431-4CE4-BC25-29119FAF2375}" dt="2024-08-02T21:42:01.478" v="87" actId="1038"/>
          <ac:spMkLst>
            <pc:docMk/>
            <pc:sldMk cId="0" sldId="257"/>
            <ac:spMk id="110" creationId="{00000000-0000-0000-0000-000000000000}"/>
          </ac:spMkLst>
        </pc:spChg>
        <pc:grpChg chg="mod">
          <ac:chgData name="Myroslava Makhynia" userId="7bb0f5b9-dfee-454e-9f70-e4fa02f019ef" providerId="ADAL" clId="{FA398E3D-7431-4CE4-BC25-29119FAF2375}" dt="2024-08-02T21:41:38.808" v="66" actId="14100"/>
          <ac:grpSpMkLst>
            <pc:docMk/>
            <pc:sldMk cId="0" sldId="257"/>
            <ac:grpSpMk id="5" creationId="{486EDEEC-28B3-75A3-DC88-6AD4BE745D31}"/>
          </ac:grpSpMkLst>
        </pc:grpChg>
      </pc:sldChg>
      <pc:sldChg chg="modSp mod">
        <pc:chgData name="Myroslava Makhynia" userId="7bb0f5b9-dfee-454e-9f70-e4fa02f019ef" providerId="ADAL" clId="{FA398E3D-7431-4CE4-BC25-29119FAF2375}" dt="2024-08-02T21:42:36.179" v="93" actId="14100"/>
        <pc:sldMkLst>
          <pc:docMk/>
          <pc:sldMk cId="0" sldId="258"/>
        </pc:sldMkLst>
        <pc:grpChg chg="mod">
          <ac:chgData name="Myroslava Makhynia" userId="7bb0f5b9-dfee-454e-9f70-e4fa02f019ef" providerId="ADAL" clId="{FA398E3D-7431-4CE4-BC25-29119FAF2375}" dt="2024-08-02T21:42:36.179" v="93" actId="14100"/>
          <ac:grpSpMkLst>
            <pc:docMk/>
            <pc:sldMk cId="0" sldId="258"/>
            <ac:grpSpMk id="116" creationId="{00000000-0000-0000-0000-000000000000}"/>
          </ac:grpSpMkLst>
        </pc:grpChg>
      </pc:sldChg>
      <pc:sldChg chg="addSp delSp modSp add mod">
        <pc:chgData name="Myroslava Makhynia" userId="7bb0f5b9-dfee-454e-9f70-e4fa02f019ef" providerId="ADAL" clId="{FA398E3D-7431-4CE4-BC25-29119FAF2375}" dt="2024-08-02T21:41:51.482" v="67"/>
        <pc:sldMkLst>
          <pc:docMk/>
          <pc:sldMk cId="462644851" sldId="276"/>
        </pc:sldMkLst>
        <pc:spChg chg="del">
          <ac:chgData name="Myroslava Makhynia" userId="7bb0f5b9-dfee-454e-9f70-e4fa02f019ef" providerId="ADAL" clId="{FA398E3D-7431-4CE4-BC25-29119FAF2375}" dt="2024-08-02T21:40:47.472" v="29" actId="478"/>
          <ac:spMkLst>
            <pc:docMk/>
            <pc:sldMk cId="462644851" sldId="276"/>
            <ac:spMk id="2" creationId="{54238D92-5DDF-4D6B-311C-38D879EEC0FA}"/>
          </ac:spMkLst>
        </pc:spChg>
        <pc:spChg chg="add mod">
          <ac:chgData name="Myroslava Makhynia" userId="7bb0f5b9-dfee-454e-9f70-e4fa02f019ef" providerId="ADAL" clId="{FA398E3D-7431-4CE4-BC25-29119FAF2375}" dt="2024-08-02T21:40:24.546" v="20"/>
          <ac:spMkLst>
            <pc:docMk/>
            <pc:sldMk cId="462644851" sldId="276"/>
            <ac:spMk id="3" creationId="{AD28C35A-FE96-A2F9-3F52-1C1369A2D2A2}"/>
          </ac:spMkLst>
        </pc:spChg>
        <pc:spChg chg="add mod">
          <ac:chgData name="Myroslava Makhynia" userId="7bb0f5b9-dfee-454e-9f70-e4fa02f019ef" providerId="ADAL" clId="{FA398E3D-7431-4CE4-BC25-29119FAF2375}" dt="2024-08-02T21:40:24.546" v="20"/>
          <ac:spMkLst>
            <pc:docMk/>
            <pc:sldMk cId="462644851" sldId="276"/>
            <ac:spMk id="4" creationId="{5F936120-0084-E5F9-0545-644E025B2719}"/>
          </ac:spMkLst>
        </pc:spChg>
        <pc:spChg chg="mod">
          <ac:chgData name="Myroslava Makhynia" userId="7bb0f5b9-dfee-454e-9f70-e4fa02f019ef" providerId="ADAL" clId="{FA398E3D-7431-4CE4-BC25-29119FAF2375}" dt="2024-08-02T21:41:26.448" v="64"/>
          <ac:spMkLst>
            <pc:docMk/>
            <pc:sldMk cId="462644851" sldId="276"/>
            <ac:spMk id="6" creationId="{B52D40F3-5EFD-30AD-7233-21D389A2E74E}"/>
          </ac:spMkLst>
        </pc:spChg>
        <pc:spChg chg="mod">
          <ac:chgData name="Myroslava Makhynia" userId="7bb0f5b9-dfee-454e-9f70-e4fa02f019ef" providerId="ADAL" clId="{FA398E3D-7431-4CE4-BC25-29119FAF2375}" dt="2024-08-02T21:41:26.448" v="64"/>
          <ac:spMkLst>
            <pc:docMk/>
            <pc:sldMk cId="462644851" sldId="276"/>
            <ac:spMk id="7" creationId="{E743D1CA-4DDE-A375-57BC-04A7D862C791}"/>
          </ac:spMkLst>
        </pc:spChg>
        <pc:spChg chg="add mod">
          <ac:chgData name="Myroslava Makhynia" userId="7bb0f5b9-dfee-454e-9f70-e4fa02f019ef" providerId="ADAL" clId="{FA398E3D-7431-4CE4-BC25-29119FAF2375}" dt="2024-08-02T21:41:51.482" v="67"/>
          <ac:spMkLst>
            <pc:docMk/>
            <pc:sldMk cId="462644851" sldId="276"/>
            <ac:spMk id="9" creationId="{60A48776-9C0C-3D88-41B6-228ECDF423C8}"/>
          </ac:spMkLst>
        </pc:spChg>
        <pc:spChg chg="add mod">
          <ac:chgData name="Myroslava Makhynia" userId="7bb0f5b9-dfee-454e-9f70-e4fa02f019ef" providerId="ADAL" clId="{FA398E3D-7431-4CE4-BC25-29119FAF2375}" dt="2024-08-02T21:41:51.482" v="67"/>
          <ac:spMkLst>
            <pc:docMk/>
            <pc:sldMk cId="462644851" sldId="276"/>
            <ac:spMk id="10" creationId="{D4F832F4-85BF-7D9E-A4CD-C3A31589217A}"/>
          </ac:spMkLst>
        </pc:spChg>
        <pc:spChg chg="mod">
          <ac:chgData name="Myroslava Makhynia" userId="7bb0f5b9-dfee-454e-9f70-e4fa02f019ef" providerId="ADAL" clId="{FA398E3D-7431-4CE4-BC25-29119FAF2375}" dt="2024-08-02T21:40:33.976" v="24" actId="207"/>
          <ac:spMkLst>
            <pc:docMk/>
            <pc:sldMk cId="462644851" sldId="276"/>
            <ac:spMk id="90" creationId="{00000000-0000-0000-0000-000000000000}"/>
          </ac:spMkLst>
        </pc:spChg>
        <pc:spChg chg="mod">
          <ac:chgData name="Myroslava Makhynia" userId="7bb0f5b9-dfee-454e-9f70-e4fa02f019ef" providerId="ADAL" clId="{FA398E3D-7431-4CE4-BC25-29119FAF2375}" dt="2024-08-02T21:40:33.976" v="24" actId="207"/>
          <ac:spMkLst>
            <pc:docMk/>
            <pc:sldMk cId="462644851" sldId="276"/>
            <ac:spMk id="91" creationId="{00000000-0000-0000-0000-000000000000}"/>
          </ac:spMkLst>
        </pc:spChg>
        <pc:spChg chg="mod">
          <ac:chgData name="Myroslava Makhynia" userId="7bb0f5b9-dfee-454e-9f70-e4fa02f019ef" providerId="ADAL" clId="{FA398E3D-7431-4CE4-BC25-29119FAF2375}" dt="2024-08-02T21:40:28.944" v="22" actId="207"/>
          <ac:spMkLst>
            <pc:docMk/>
            <pc:sldMk cId="462644851" sldId="276"/>
            <ac:spMk id="96" creationId="{00000000-0000-0000-0000-000000000000}"/>
          </ac:spMkLst>
        </pc:spChg>
        <pc:spChg chg="mod">
          <ac:chgData name="Myroslava Makhynia" userId="7bb0f5b9-dfee-454e-9f70-e4fa02f019ef" providerId="ADAL" clId="{FA398E3D-7431-4CE4-BC25-29119FAF2375}" dt="2024-08-02T21:40:28.944" v="22" actId="207"/>
          <ac:spMkLst>
            <pc:docMk/>
            <pc:sldMk cId="462644851" sldId="276"/>
            <ac:spMk id="97" creationId="{00000000-0000-0000-0000-000000000000}"/>
          </ac:spMkLst>
        </pc:spChg>
        <pc:spChg chg="mod">
          <ac:chgData name="Myroslava Makhynia" userId="7bb0f5b9-dfee-454e-9f70-e4fa02f019ef" providerId="ADAL" clId="{FA398E3D-7431-4CE4-BC25-29119FAF2375}" dt="2024-08-02T21:40:36.426" v="25" actId="207"/>
          <ac:spMkLst>
            <pc:docMk/>
            <pc:sldMk cId="462644851" sldId="276"/>
            <ac:spMk id="99" creationId="{00000000-0000-0000-0000-000000000000}"/>
          </ac:spMkLst>
        </pc:spChg>
        <pc:spChg chg="mod">
          <ac:chgData name="Myroslava Makhynia" userId="7bb0f5b9-dfee-454e-9f70-e4fa02f019ef" providerId="ADAL" clId="{FA398E3D-7431-4CE4-BC25-29119FAF2375}" dt="2024-08-02T21:40:36.426" v="25" actId="207"/>
          <ac:spMkLst>
            <pc:docMk/>
            <pc:sldMk cId="462644851" sldId="276"/>
            <ac:spMk id="100" creationId="{00000000-0000-0000-0000-000000000000}"/>
          </ac:spMkLst>
        </pc:spChg>
        <pc:spChg chg="del">
          <ac:chgData name="Myroslava Makhynia" userId="7bb0f5b9-dfee-454e-9f70-e4fa02f019ef" providerId="ADAL" clId="{FA398E3D-7431-4CE4-BC25-29119FAF2375}" dt="2024-08-02T21:40:48.639" v="30" actId="478"/>
          <ac:spMkLst>
            <pc:docMk/>
            <pc:sldMk cId="462644851" sldId="276"/>
            <ac:spMk id="108" creationId="{00000000-0000-0000-0000-000000000000}"/>
          </ac:spMkLst>
        </pc:spChg>
        <pc:spChg chg="mod">
          <ac:chgData name="Myroslava Makhynia" userId="7bb0f5b9-dfee-454e-9f70-e4fa02f019ef" providerId="ADAL" clId="{FA398E3D-7431-4CE4-BC25-29119FAF2375}" dt="2024-08-02T21:41:15.543" v="62" actId="1076"/>
          <ac:spMkLst>
            <pc:docMk/>
            <pc:sldMk cId="462644851" sldId="276"/>
            <ac:spMk id="110" creationId="{00000000-0000-0000-0000-000000000000}"/>
          </ac:spMkLst>
        </pc:spChg>
        <pc:grpChg chg="add mod">
          <ac:chgData name="Myroslava Makhynia" userId="7bb0f5b9-dfee-454e-9f70-e4fa02f019ef" providerId="ADAL" clId="{FA398E3D-7431-4CE4-BC25-29119FAF2375}" dt="2024-08-02T21:41:31.341" v="65" actId="14100"/>
          <ac:grpSpMkLst>
            <pc:docMk/>
            <pc:sldMk cId="462644851" sldId="276"/>
            <ac:grpSpMk id="5" creationId="{E7D8D377-2A3D-F46D-DCED-946FC18C08B8}"/>
          </ac:grpSpMkLst>
        </pc:grpChg>
        <pc:grpChg chg="mod">
          <ac:chgData name="Myroslava Makhynia" userId="7bb0f5b9-dfee-454e-9f70-e4fa02f019ef" providerId="ADAL" clId="{FA398E3D-7431-4CE4-BC25-29119FAF2375}" dt="2024-08-02T21:40:33.976" v="24" actId="207"/>
          <ac:grpSpMkLst>
            <pc:docMk/>
            <pc:sldMk cId="462644851" sldId="276"/>
            <ac:grpSpMk id="89" creationId="{00000000-0000-0000-0000-000000000000}"/>
          </ac:grpSpMkLst>
        </pc:grpChg>
        <pc:grpChg chg="mod">
          <ac:chgData name="Myroslava Makhynia" userId="7bb0f5b9-dfee-454e-9f70-e4fa02f019ef" providerId="ADAL" clId="{FA398E3D-7431-4CE4-BC25-29119FAF2375}" dt="2024-08-02T21:40:31.871" v="23" actId="14100"/>
          <ac:grpSpMkLst>
            <pc:docMk/>
            <pc:sldMk cId="462644851" sldId="276"/>
            <ac:grpSpMk id="95" creationId="{00000000-0000-0000-0000-000000000000}"/>
          </ac:grpSpMkLst>
        </pc:grpChg>
        <pc:grpChg chg="del mod">
          <ac:chgData name="Myroslava Makhynia" userId="7bb0f5b9-dfee-454e-9f70-e4fa02f019ef" providerId="ADAL" clId="{FA398E3D-7431-4CE4-BC25-29119FAF2375}" dt="2024-08-02T21:41:25.692" v="63" actId="478"/>
          <ac:grpSpMkLst>
            <pc:docMk/>
            <pc:sldMk cId="462644851" sldId="276"/>
            <ac:grpSpMk id="98" creationId="{00000000-0000-0000-0000-000000000000}"/>
          </ac:grpSpMkLst>
        </pc:grpChg>
        <pc:grpChg chg="del">
          <ac:chgData name="Myroslava Makhynia" userId="7bb0f5b9-dfee-454e-9f70-e4fa02f019ef" providerId="ADAL" clId="{FA398E3D-7431-4CE4-BC25-29119FAF2375}" dt="2024-08-02T21:40:26.727" v="21" actId="478"/>
          <ac:grpSpMkLst>
            <pc:docMk/>
            <pc:sldMk cId="462644851" sldId="276"/>
            <ac:grpSpMk id="101" creationId="{00000000-0000-0000-0000-000000000000}"/>
          </ac:grpSpMkLst>
        </pc:grpChg>
        <pc:grpChg chg="del">
          <ac:chgData name="Myroslava Makhynia" userId="7bb0f5b9-dfee-454e-9f70-e4fa02f019ef" providerId="ADAL" clId="{FA398E3D-7431-4CE4-BC25-29119FAF2375}" dt="2024-08-02T21:40:50.055" v="31" actId="478"/>
          <ac:grpSpMkLst>
            <pc:docMk/>
            <pc:sldMk cId="462644851" sldId="276"/>
            <ac:grpSpMk id="104" creationId="{00000000-0000-0000-0000-000000000000}"/>
          </ac:grpSpMkLst>
        </pc:grpChg>
        <pc:picChg chg="add mod">
          <ac:chgData name="Myroslava Makhynia" userId="7bb0f5b9-dfee-454e-9f70-e4fa02f019ef" providerId="ADAL" clId="{FA398E3D-7431-4CE4-BC25-29119FAF2375}" dt="2024-08-02T21:41:51.482" v="67"/>
          <ac:picMkLst>
            <pc:docMk/>
            <pc:sldMk cId="462644851" sldId="276"/>
            <ac:picMk id="8" creationId="{066AB583-16BE-29A3-78F8-B79AD9DF52BE}"/>
          </ac:picMkLst>
        </pc:picChg>
      </pc:sldChg>
      <pc:sldChg chg="addSp delSp modSp add mod">
        <pc:chgData name="Myroslava Makhynia" userId="7bb0f5b9-dfee-454e-9f70-e4fa02f019ef" providerId="ADAL" clId="{FA398E3D-7431-4CE4-BC25-29119FAF2375}" dt="2024-08-02T22:51:14.609" v="1491" actId="1036"/>
        <pc:sldMkLst>
          <pc:docMk/>
          <pc:sldMk cId="1746494883" sldId="277"/>
        </pc:sldMkLst>
        <pc:spChg chg="mod">
          <ac:chgData name="Myroslava Makhynia" userId="7bb0f5b9-dfee-454e-9f70-e4fa02f019ef" providerId="ADAL" clId="{FA398E3D-7431-4CE4-BC25-29119FAF2375}" dt="2024-08-02T21:42:45.839" v="95"/>
          <ac:spMkLst>
            <pc:docMk/>
            <pc:sldMk cId="1746494883" sldId="277"/>
            <ac:spMk id="3" creationId="{B84CDBEC-5DC5-73BE-3A2F-770686529453}"/>
          </ac:spMkLst>
        </pc:spChg>
        <pc:spChg chg="mod">
          <ac:chgData name="Myroslava Makhynia" userId="7bb0f5b9-dfee-454e-9f70-e4fa02f019ef" providerId="ADAL" clId="{FA398E3D-7431-4CE4-BC25-29119FAF2375}" dt="2024-08-02T21:42:45.839" v="95"/>
          <ac:spMkLst>
            <pc:docMk/>
            <pc:sldMk cId="1746494883" sldId="277"/>
            <ac:spMk id="4" creationId="{B82733BC-24CC-4DAF-93DC-724A535212D1}"/>
          </ac:spMkLst>
        </pc:spChg>
        <pc:spChg chg="add mod">
          <ac:chgData name="Myroslava Makhynia" userId="7bb0f5b9-dfee-454e-9f70-e4fa02f019ef" providerId="ADAL" clId="{FA398E3D-7431-4CE4-BC25-29119FAF2375}" dt="2024-08-02T21:42:56.720" v="98"/>
          <ac:spMkLst>
            <pc:docMk/>
            <pc:sldMk cId="1746494883" sldId="277"/>
            <ac:spMk id="5" creationId="{33897369-0909-993B-E1D3-C3F88E6A72E0}"/>
          </ac:spMkLst>
        </pc:spChg>
        <pc:spChg chg="add mod">
          <ac:chgData name="Myroslava Makhynia" userId="7bb0f5b9-dfee-454e-9f70-e4fa02f019ef" providerId="ADAL" clId="{FA398E3D-7431-4CE4-BC25-29119FAF2375}" dt="2024-08-02T21:42:56.720" v="98"/>
          <ac:spMkLst>
            <pc:docMk/>
            <pc:sldMk cId="1746494883" sldId="277"/>
            <ac:spMk id="6" creationId="{48DA5CD1-FC33-DE41-E865-BFEB126EEB7E}"/>
          </ac:spMkLst>
        </pc:spChg>
        <pc:spChg chg="mod">
          <ac:chgData name="Myroslava Makhynia" userId="7bb0f5b9-dfee-454e-9f70-e4fa02f019ef" providerId="ADAL" clId="{FA398E3D-7431-4CE4-BC25-29119FAF2375}" dt="2024-08-02T21:42:13.054" v="88" actId="207"/>
          <ac:spMkLst>
            <pc:docMk/>
            <pc:sldMk cId="1746494883" sldId="277"/>
            <ac:spMk id="117" creationId="{00000000-0000-0000-0000-000000000000}"/>
          </ac:spMkLst>
        </pc:spChg>
        <pc:spChg chg="mod">
          <ac:chgData name="Myroslava Makhynia" userId="7bb0f5b9-dfee-454e-9f70-e4fa02f019ef" providerId="ADAL" clId="{FA398E3D-7431-4CE4-BC25-29119FAF2375}" dt="2024-08-02T21:42:13.054" v="88" actId="207"/>
          <ac:spMkLst>
            <pc:docMk/>
            <pc:sldMk cId="1746494883" sldId="277"/>
            <ac:spMk id="118" creationId="{00000000-0000-0000-0000-000000000000}"/>
          </ac:spMkLst>
        </pc:spChg>
        <pc:spChg chg="mod">
          <ac:chgData name="Myroslava Makhynia" userId="7bb0f5b9-dfee-454e-9f70-e4fa02f019ef" providerId="ADAL" clId="{FA398E3D-7431-4CE4-BC25-29119FAF2375}" dt="2024-08-02T21:42:13.054" v="88" actId="207"/>
          <ac:spMkLst>
            <pc:docMk/>
            <pc:sldMk cId="1746494883" sldId="277"/>
            <ac:spMk id="120" creationId="{00000000-0000-0000-0000-000000000000}"/>
          </ac:spMkLst>
        </pc:spChg>
        <pc:spChg chg="mod">
          <ac:chgData name="Myroslava Makhynia" userId="7bb0f5b9-dfee-454e-9f70-e4fa02f019ef" providerId="ADAL" clId="{FA398E3D-7431-4CE4-BC25-29119FAF2375}" dt="2024-08-02T21:42:13.054" v="88" actId="207"/>
          <ac:spMkLst>
            <pc:docMk/>
            <pc:sldMk cId="1746494883" sldId="277"/>
            <ac:spMk id="121" creationId="{00000000-0000-0000-0000-000000000000}"/>
          </ac:spMkLst>
        </pc:spChg>
        <pc:spChg chg="mod">
          <ac:chgData name="Myroslava Makhynia" userId="7bb0f5b9-dfee-454e-9f70-e4fa02f019ef" providerId="ADAL" clId="{FA398E3D-7431-4CE4-BC25-29119FAF2375}" dt="2024-08-02T21:42:13.054" v="88" actId="207"/>
          <ac:spMkLst>
            <pc:docMk/>
            <pc:sldMk cId="1746494883" sldId="277"/>
            <ac:spMk id="123" creationId="{00000000-0000-0000-0000-000000000000}"/>
          </ac:spMkLst>
        </pc:spChg>
        <pc:spChg chg="mod">
          <ac:chgData name="Myroslava Makhynia" userId="7bb0f5b9-dfee-454e-9f70-e4fa02f019ef" providerId="ADAL" clId="{FA398E3D-7431-4CE4-BC25-29119FAF2375}" dt="2024-08-02T21:42:13.054" v="88" actId="207"/>
          <ac:spMkLst>
            <pc:docMk/>
            <pc:sldMk cId="1746494883" sldId="277"/>
            <ac:spMk id="124"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26"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27"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29"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30"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32"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33"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35"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36"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38"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39"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41"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42" creationId="{00000000-0000-0000-0000-000000000000}"/>
          </ac:spMkLst>
        </pc:spChg>
        <pc:spChg chg="mod ord topLvl">
          <ac:chgData name="Myroslava Makhynia" userId="7bb0f5b9-dfee-454e-9f70-e4fa02f019ef" providerId="ADAL" clId="{FA398E3D-7431-4CE4-BC25-29119FAF2375}" dt="2024-08-02T21:47:30.270" v="199" actId="166"/>
          <ac:spMkLst>
            <pc:docMk/>
            <pc:sldMk cId="1746494883" sldId="277"/>
            <ac:spMk id="150" creationId="{00000000-0000-0000-0000-000000000000}"/>
          </ac:spMkLst>
        </pc:spChg>
        <pc:spChg chg="del mod topLvl">
          <ac:chgData name="Myroslava Makhynia" userId="7bb0f5b9-dfee-454e-9f70-e4fa02f019ef" providerId="ADAL" clId="{FA398E3D-7431-4CE4-BC25-29119FAF2375}" dt="2024-08-02T21:45:19.702" v="126" actId="478"/>
          <ac:spMkLst>
            <pc:docMk/>
            <pc:sldMk cId="1746494883" sldId="277"/>
            <ac:spMk id="151"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53"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54"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56"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57"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59"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60"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62"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63" creationId="{00000000-0000-0000-0000-000000000000}"/>
          </ac:spMkLst>
        </pc:spChg>
        <pc:spChg chg="del">
          <ac:chgData name="Myroslava Makhynia" userId="7bb0f5b9-dfee-454e-9f70-e4fa02f019ef" providerId="ADAL" clId="{FA398E3D-7431-4CE4-BC25-29119FAF2375}" dt="2024-08-02T21:42:47.644" v="96" actId="478"/>
          <ac:spMkLst>
            <pc:docMk/>
            <pc:sldMk cId="1746494883" sldId="277"/>
            <ac:spMk id="164" creationId="{00000000-0000-0000-0000-000000000000}"/>
          </ac:spMkLst>
        </pc:spChg>
        <pc:spChg chg="del">
          <ac:chgData name="Myroslava Makhynia" userId="7bb0f5b9-dfee-454e-9f70-e4fa02f019ef" providerId="ADAL" clId="{FA398E3D-7431-4CE4-BC25-29119FAF2375}" dt="2024-08-02T21:42:48.742" v="97" actId="478"/>
          <ac:spMkLst>
            <pc:docMk/>
            <pc:sldMk cId="1746494883" sldId="277"/>
            <ac:spMk id="165" creationId="{00000000-0000-0000-0000-000000000000}"/>
          </ac:spMkLst>
        </pc:spChg>
        <pc:spChg chg="mod">
          <ac:chgData name="Myroslava Makhynia" userId="7bb0f5b9-dfee-454e-9f70-e4fa02f019ef" providerId="ADAL" clId="{FA398E3D-7431-4CE4-BC25-29119FAF2375}" dt="2024-08-02T21:44:39.064" v="120" actId="1076"/>
          <ac:spMkLst>
            <pc:docMk/>
            <pc:sldMk cId="1746494883" sldId="277"/>
            <ac:spMk id="166" creationId="{00000000-0000-0000-0000-000000000000}"/>
          </ac:spMkLst>
        </pc:spChg>
        <pc:spChg chg="mod">
          <ac:chgData name="Myroslava Makhynia" userId="7bb0f5b9-dfee-454e-9f70-e4fa02f019ef" providerId="ADAL" clId="{FA398E3D-7431-4CE4-BC25-29119FAF2375}" dt="2024-08-02T21:48:02.392" v="204" actId="1035"/>
          <ac:spMkLst>
            <pc:docMk/>
            <pc:sldMk cId="1746494883" sldId="277"/>
            <ac:spMk id="167" creationId="{00000000-0000-0000-0000-000000000000}"/>
          </ac:spMkLst>
        </pc:spChg>
        <pc:spChg chg="mod">
          <ac:chgData name="Myroslava Makhynia" userId="7bb0f5b9-dfee-454e-9f70-e4fa02f019ef" providerId="ADAL" clId="{FA398E3D-7431-4CE4-BC25-29119FAF2375}" dt="2024-08-02T21:48:07.802" v="213" actId="1035"/>
          <ac:spMkLst>
            <pc:docMk/>
            <pc:sldMk cId="1746494883" sldId="277"/>
            <ac:spMk id="168" creationId="{00000000-0000-0000-0000-000000000000}"/>
          </ac:spMkLst>
        </pc:spChg>
        <pc:spChg chg="mod">
          <ac:chgData name="Myroslava Makhynia" userId="7bb0f5b9-dfee-454e-9f70-e4fa02f019ef" providerId="ADAL" clId="{FA398E3D-7431-4CE4-BC25-29119FAF2375}" dt="2024-08-02T21:48:12.290" v="221" actId="1035"/>
          <ac:spMkLst>
            <pc:docMk/>
            <pc:sldMk cId="1746494883" sldId="277"/>
            <ac:spMk id="169" creationId="{00000000-0000-0000-0000-000000000000}"/>
          </ac:spMkLst>
        </pc:spChg>
        <pc:spChg chg="mod">
          <ac:chgData name="Myroslava Makhynia" userId="7bb0f5b9-dfee-454e-9f70-e4fa02f019ef" providerId="ADAL" clId="{FA398E3D-7431-4CE4-BC25-29119FAF2375}" dt="2024-08-02T21:45:35.048" v="131" actId="20577"/>
          <ac:spMkLst>
            <pc:docMk/>
            <pc:sldMk cId="1746494883" sldId="277"/>
            <ac:spMk id="170" creationId="{00000000-0000-0000-0000-000000000000}"/>
          </ac:spMkLst>
        </pc:spChg>
        <pc:spChg chg="mod">
          <ac:chgData name="Myroslava Makhynia" userId="7bb0f5b9-dfee-454e-9f70-e4fa02f019ef" providerId="ADAL" clId="{FA398E3D-7431-4CE4-BC25-29119FAF2375}" dt="2024-08-02T21:45:38.392" v="132" actId="20577"/>
          <ac:spMkLst>
            <pc:docMk/>
            <pc:sldMk cId="1746494883" sldId="277"/>
            <ac:spMk id="171" creationId="{00000000-0000-0000-0000-000000000000}"/>
          </ac:spMkLst>
        </pc:spChg>
        <pc:spChg chg="mod">
          <ac:chgData name="Myroslava Makhynia" userId="7bb0f5b9-dfee-454e-9f70-e4fa02f019ef" providerId="ADAL" clId="{FA398E3D-7431-4CE4-BC25-29119FAF2375}" dt="2024-08-02T21:45:43.167" v="133" actId="20577"/>
          <ac:spMkLst>
            <pc:docMk/>
            <pc:sldMk cId="1746494883" sldId="277"/>
            <ac:spMk id="172"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74"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75"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77"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78"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80"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81"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83"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84"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86"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87"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89"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90" creationId="{00000000-0000-0000-0000-000000000000}"/>
          </ac:spMkLst>
        </pc:spChg>
        <pc:spChg chg="mod">
          <ac:chgData name="Myroslava Makhynia" userId="7bb0f5b9-dfee-454e-9f70-e4fa02f019ef" providerId="ADAL" clId="{FA398E3D-7431-4CE4-BC25-29119FAF2375}" dt="2024-08-02T21:43:53.159" v="119" actId="1076"/>
          <ac:spMkLst>
            <pc:docMk/>
            <pc:sldMk cId="1746494883" sldId="277"/>
            <ac:spMk id="191" creationId="{00000000-0000-0000-0000-000000000000}"/>
          </ac:spMkLst>
        </pc:spChg>
        <pc:spChg chg="mod">
          <ac:chgData name="Myroslava Makhynia" userId="7bb0f5b9-dfee-454e-9f70-e4fa02f019ef" providerId="ADAL" clId="{FA398E3D-7431-4CE4-BC25-29119FAF2375}" dt="2024-08-02T21:44:39.064" v="120" actId="1076"/>
          <ac:spMkLst>
            <pc:docMk/>
            <pc:sldMk cId="1746494883" sldId="277"/>
            <ac:spMk id="192" creationId="{00000000-0000-0000-0000-000000000000}"/>
          </ac:spMkLst>
        </pc:spChg>
        <pc:spChg chg="mod">
          <ac:chgData name="Myroslava Makhynia" userId="7bb0f5b9-dfee-454e-9f70-e4fa02f019ef" providerId="ADAL" clId="{FA398E3D-7431-4CE4-BC25-29119FAF2375}" dt="2024-08-02T21:48:21.542" v="224" actId="1035"/>
          <ac:spMkLst>
            <pc:docMk/>
            <pc:sldMk cId="1746494883" sldId="277"/>
            <ac:spMk id="193" creationId="{00000000-0000-0000-0000-000000000000}"/>
          </ac:spMkLst>
        </pc:spChg>
        <pc:spChg chg="mod">
          <ac:chgData name="Myroslava Makhynia" userId="7bb0f5b9-dfee-454e-9f70-e4fa02f019ef" providerId="ADAL" clId="{FA398E3D-7431-4CE4-BC25-29119FAF2375}" dt="2024-08-02T21:48:25.227" v="227" actId="1035"/>
          <ac:spMkLst>
            <pc:docMk/>
            <pc:sldMk cId="1746494883" sldId="277"/>
            <ac:spMk id="194" creationId="{00000000-0000-0000-0000-000000000000}"/>
          </ac:spMkLst>
        </pc:spChg>
        <pc:spChg chg="mod">
          <ac:chgData name="Myroslava Makhynia" userId="7bb0f5b9-dfee-454e-9f70-e4fa02f019ef" providerId="ADAL" clId="{FA398E3D-7431-4CE4-BC25-29119FAF2375}" dt="2024-08-02T21:46:12.454" v="157" actId="1035"/>
          <ac:spMkLst>
            <pc:docMk/>
            <pc:sldMk cId="1746494883" sldId="277"/>
            <ac:spMk id="195" creationId="{00000000-0000-0000-0000-000000000000}"/>
          </ac:spMkLst>
        </pc:spChg>
        <pc:spChg chg="mod">
          <ac:chgData name="Myroslava Makhynia" userId="7bb0f5b9-dfee-454e-9f70-e4fa02f019ef" providerId="ADAL" clId="{FA398E3D-7431-4CE4-BC25-29119FAF2375}" dt="2024-08-02T21:48:29.406" v="230" actId="1035"/>
          <ac:spMkLst>
            <pc:docMk/>
            <pc:sldMk cId="1746494883" sldId="277"/>
            <ac:spMk id="196" creationId="{00000000-0000-0000-0000-000000000000}"/>
          </ac:spMkLst>
        </pc:spChg>
        <pc:spChg chg="del mod">
          <ac:chgData name="Myroslava Makhynia" userId="7bb0f5b9-dfee-454e-9f70-e4fa02f019ef" providerId="ADAL" clId="{FA398E3D-7431-4CE4-BC25-29119FAF2375}" dt="2024-08-02T22:51:04.904" v="1470" actId="478"/>
          <ac:spMkLst>
            <pc:docMk/>
            <pc:sldMk cId="1746494883" sldId="277"/>
            <ac:spMk id="197" creationId="{00000000-0000-0000-0000-000000000000}"/>
          </ac:spMkLst>
        </pc:spChg>
        <pc:spChg chg="mod">
          <ac:chgData name="Myroslava Makhynia" userId="7bb0f5b9-dfee-454e-9f70-e4fa02f019ef" providerId="ADAL" clId="{FA398E3D-7431-4CE4-BC25-29119FAF2375}" dt="2024-08-02T22:51:14.609" v="1491" actId="1036"/>
          <ac:spMkLst>
            <pc:docMk/>
            <pc:sldMk cId="1746494883" sldId="277"/>
            <ac:spMk id="198" creationId="{00000000-0000-0000-0000-000000000000}"/>
          </ac:spMkLst>
        </pc:spChg>
        <pc:spChg chg="mod">
          <ac:chgData name="Myroslava Makhynia" userId="7bb0f5b9-dfee-454e-9f70-e4fa02f019ef" providerId="ADAL" clId="{FA398E3D-7431-4CE4-BC25-29119FAF2375}" dt="2024-08-02T22:51:14.609" v="1491" actId="1036"/>
          <ac:spMkLst>
            <pc:docMk/>
            <pc:sldMk cId="1746494883" sldId="277"/>
            <ac:spMk id="199" creationId="{00000000-0000-0000-0000-000000000000}"/>
          </ac:spMkLst>
        </pc:spChg>
        <pc:spChg chg="mod">
          <ac:chgData name="Myroslava Makhynia" userId="7bb0f5b9-dfee-454e-9f70-e4fa02f019ef" providerId="ADAL" clId="{FA398E3D-7431-4CE4-BC25-29119FAF2375}" dt="2024-08-02T22:51:14.609" v="1491" actId="1036"/>
          <ac:spMkLst>
            <pc:docMk/>
            <pc:sldMk cId="1746494883" sldId="277"/>
            <ac:spMk id="200" creationId="{00000000-0000-0000-0000-000000000000}"/>
          </ac:spMkLst>
        </pc:spChg>
        <pc:grpChg chg="add mod">
          <ac:chgData name="Myroslava Makhynia" userId="7bb0f5b9-dfee-454e-9f70-e4fa02f019ef" providerId="ADAL" clId="{FA398E3D-7431-4CE4-BC25-29119FAF2375}" dt="2024-08-02T21:45:15.412" v="124" actId="14100"/>
          <ac:grpSpMkLst>
            <pc:docMk/>
            <pc:sldMk cId="1746494883" sldId="277"/>
            <ac:grpSpMk id="2" creationId="{453AA141-C5A9-D632-6547-53C71A4CA4E0}"/>
          </ac:grpSpMkLst>
        </pc:grpChg>
        <pc:grpChg chg="del mod">
          <ac:chgData name="Myroslava Makhynia" userId="7bb0f5b9-dfee-454e-9f70-e4fa02f019ef" providerId="ADAL" clId="{FA398E3D-7431-4CE4-BC25-29119FAF2375}" dt="2024-08-02T21:42:45.108" v="94" actId="478"/>
          <ac:grpSpMkLst>
            <pc:docMk/>
            <pc:sldMk cId="1746494883" sldId="277"/>
            <ac:grpSpMk id="116" creationId="{00000000-0000-0000-0000-000000000000}"/>
          </ac:grpSpMkLst>
        </pc:grpChg>
        <pc:grpChg chg="mod">
          <ac:chgData name="Myroslava Makhynia" userId="7bb0f5b9-dfee-454e-9f70-e4fa02f019ef" providerId="ADAL" clId="{FA398E3D-7431-4CE4-BC25-29119FAF2375}" dt="2024-08-02T21:42:13.054" v="88" actId="207"/>
          <ac:grpSpMkLst>
            <pc:docMk/>
            <pc:sldMk cId="1746494883" sldId="277"/>
            <ac:grpSpMk id="119" creationId="{00000000-0000-0000-0000-000000000000}"/>
          </ac:grpSpMkLst>
        </pc:grpChg>
        <pc:grpChg chg="mod">
          <ac:chgData name="Myroslava Makhynia" userId="7bb0f5b9-dfee-454e-9f70-e4fa02f019ef" providerId="ADAL" clId="{FA398E3D-7431-4CE4-BC25-29119FAF2375}" dt="2024-08-02T21:43:43.297" v="117" actId="14100"/>
          <ac:grpSpMkLst>
            <pc:docMk/>
            <pc:sldMk cId="1746494883" sldId="277"/>
            <ac:grpSpMk id="122" creationId="{00000000-0000-0000-0000-000000000000}"/>
          </ac:grpSpMkLst>
        </pc:grpChg>
        <pc:grpChg chg="mod">
          <ac:chgData name="Myroslava Makhynia" userId="7bb0f5b9-dfee-454e-9f70-e4fa02f019ef" providerId="ADAL" clId="{FA398E3D-7431-4CE4-BC25-29119FAF2375}" dt="2024-08-02T21:47:56.784" v="200" actId="207"/>
          <ac:grpSpMkLst>
            <pc:docMk/>
            <pc:sldMk cId="1746494883" sldId="277"/>
            <ac:grpSpMk id="125" creationId="{00000000-0000-0000-0000-000000000000}"/>
          </ac:grpSpMkLst>
        </pc:grpChg>
        <pc:grpChg chg="mod">
          <ac:chgData name="Myroslava Makhynia" userId="7bb0f5b9-dfee-454e-9f70-e4fa02f019ef" providerId="ADAL" clId="{FA398E3D-7431-4CE4-BC25-29119FAF2375}" dt="2024-08-02T21:48:02.392" v="204" actId="1035"/>
          <ac:grpSpMkLst>
            <pc:docMk/>
            <pc:sldMk cId="1746494883" sldId="277"/>
            <ac:grpSpMk id="128" creationId="{00000000-0000-0000-0000-000000000000}"/>
          </ac:grpSpMkLst>
        </pc:grpChg>
        <pc:grpChg chg="mod">
          <ac:chgData name="Myroslava Makhynia" userId="7bb0f5b9-dfee-454e-9f70-e4fa02f019ef" providerId="ADAL" clId="{FA398E3D-7431-4CE4-BC25-29119FAF2375}" dt="2024-08-02T21:48:07.802" v="213" actId="1035"/>
          <ac:grpSpMkLst>
            <pc:docMk/>
            <pc:sldMk cId="1746494883" sldId="277"/>
            <ac:grpSpMk id="131" creationId="{00000000-0000-0000-0000-000000000000}"/>
          </ac:grpSpMkLst>
        </pc:grpChg>
        <pc:grpChg chg="mod">
          <ac:chgData name="Myroslava Makhynia" userId="7bb0f5b9-dfee-454e-9f70-e4fa02f019ef" providerId="ADAL" clId="{FA398E3D-7431-4CE4-BC25-29119FAF2375}" dt="2024-08-02T21:48:12.290" v="221" actId="1035"/>
          <ac:grpSpMkLst>
            <pc:docMk/>
            <pc:sldMk cId="1746494883" sldId="277"/>
            <ac:grpSpMk id="134" creationId="{00000000-0000-0000-0000-000000000000}"/>
          </ac:grpSpMkLst>
        </pc:grpChg>
        <pc:grpChg chg="mod">
          <ac:chgData name="Myroslava Makhynia" userId="7bb0f5b9-dfee-454e-9f70-e4fa02f019ef" providerId="ADAL" clId="{FA398E3D-7431-4CE4-BC25-29119FAF2375}" dt="2024-08-02T21:47:56.784" v="200" actId="207"/>
          <ac:grpSpMkLst>
            <pc:docMk/>
            <pc:sldMk cId="1746494883" sldId="277"/>
            <ac:grpSpMk id="137" creationId="{00000000-0000-0000-0000-000000000000}"/>
          </ac:grpSpMkLst>
        </pc:grpChg>
        <pc:grpChg chg="mod">
          <ac:chgData name="Myroslava Makhynia" userId="7bb0f5b9-dfee-454e-9f70-e4fa02f019ef" providerId="ADAL" clId="{FA398E3D-7431-4CE4-BC25-29119FAF2375}" dt="2024-08-02T21:47:56.784" v="200" actId="207"/>
          <ac:grpSpMkLst>
            <pc:docMk/>
            <pc:sldMk cId="1746494883" sldId="277"/>
            <ac:grpSpMk id="140" creationId="{00000000-0000-0000-0000-000000000000}"/>
          </ac:grpSpMkLst>
        </pc:grpChg>
        <pc:grpChg chg="del">
          <ac:chgData name="Myroslava Makhynia" userId="7bb0f5b9-dfee-454e-9f70-e4fa02f019ef" providerId="ADAL" clId="{FA398E3D-7431-4CE4-BC25-29119FAF2375}" dt="2024-08-02T21:42:16.526" v="89" actId="478"/>
          <ac:grpSpMkLst>
            <pc:docMk/>
            <pc:sldMk cId="1746494883" sldId="277"/>
            <ac:grpSpMk id="143" creationId="{00000000-0000-0000-0000-000000000000}"/>
          </ac:grpSpMkLst>
        </pc:grpChg>
        <pc:grpChg chg="del">
          <ac:chgData name="Myroslava Makhynia" userId="7bb0f5b9-dfee-454e-9f70-e4fa02f019ef" providerId="ADAL" clId="{FA398E3D-7431-4CE4-BC25-29119FAF2375}" dt="2024-08-02T21:42:17.995" v="90" actId="478"/>
          <ac:grpSpMkLst>
            <pc:docMk/>
            <pc:sldMk cId="1746494883" sldId="277"/>
            <ac:grpSpMk id="146" creationId="{00000000-0000-0000-0000-000000000000}"/>
          </ac:grpSpMkLst>
        </pc:grpChg>
        <pc:grpChg chg="del mod">
          <ac:chgData name="Myroslava Makhynia" userId="7bb0f5b9-dfee-454e-9f70-e4fa02f019ef" providerId="ADAL" clId="{FA398E3D-7431-4CE4-BC25-29119FAF2375}" dt="2024-08-02T21:45:19.702" v="126" actId="478"/>
          <ac:grpSpMkLst>
            <pc:docMk/>
            <pc:sldMk cId="1746494883" sldId="277"/>
            <ac:grpSpMk id="149" creationId="{00000000-0000-0000-0000-000000000000}"/>
          </ac:grpSpMkLst>
        </pc:grpChg>
        <pc:grpChg chg="mod">
          <ac:chgData name="Myroslava Makhynia" userId="7bb0f5b9-dfee-454e-9f70-e4fa02f019ef" providerId="ADAL" clId="{FA398E3D-7431-4CE4-BC25-29119FAF2375}" dt="2024-08-02T21:47:56.784" v="200" actId="207"/>
          <ac:grpSpMkLst>
            <pc:docMk/>
            <pc:sldMk cId="1746494883" sldId="277"/>
            <ac:grpSpMk id="152" creationId="{00000000-0000-0000-0000-000000000000}"/>
          </ac:grpSpMkLst>
        </pc:grpChg>
        <pc:grpChg chg="mod">
          <ac:chgData name="Myroslava Makhynia" userId="7bb0f5b9-dfee-454e-9f70-e4fa02f019ef" providerId="ADAL" clId="{FA398E3D-7431-4CE4-BC25-29119FAF2375}" dt="2024-08-02T21:47:56.784" v="200" actId="207"/>
          <ac:grpSpMkLst>
            <pc:docMk/>
            <pc:sldMk cId="1746494883" sldId="277"/>
            <ac:grpSpMk id="155" creationId="{00000000-0000-0000-0000-000000000000}"/>
          </ac:grpSpMkLst>
        </pc:grpChg>
        <pc:grpChg chg="mod">
          <ac:chgData name="Myroslava Makhynia" userId="7bb0f5b9-dfee-454e-9f70-e4fa02f019ef" providerId="ADAL" clId="{FA398E3D-7431-4CE4-BC25-29119FAF2375}" dt="2024-08-02T21:48:21.542" v="224" actId="1035"/>
          <ac:grpSpMkLst>
            <pc:docMk/>
            <pc:sldMk cId="1746494883" sldId="277"/>
            <ac:grpSpMk id="158" creationId="{00000000-0000-0000-0000-000000000000}"/>
          </ac:grpSpMkLst>
        </pc:grpChg>
        <pc:grpChg chg="mod">
          <ac:chgData name="Myroslava Makhynia" userId="7bb0f5b9-dfee-454e-9f70-e4fa02f019ef" providerId="ADAL" clId="{FA398E3D-7431-4CE4-BC25-29119FAF2375}" dt="2024-08-02T21:48:25.227" v="227" actId="1035"/>
          <ac:grpSpMkLst>
            <pc:docMk/>
            <pc:sldMk cId="1746494883" sldId="277"/>
            <ac:grpSpMk id="161" creationId="{00000000-0000-0000-0000-000000000000}"/>
          </ac:grpSpMkLst>
        </pc:grpChg>
        <pc:grpChg chg="mod">
          <ac:chgData name="Myroslava Makhynia" userId="7bb0f5b9-dfee-454e-9f70-e4fa02f019ef" providerId="ADAL" clId="{FA398E3D-7431-4CE4-BC25-29119FAF2375}" dt="2024-08-02T21:47:56.784" v="200" actId="207"/>
          <ac:grpSpMkLst>
            <pc:docMk/>
            <pc:sldMk cId="1746494883" sldId="277"/>
            <ac:grpSpMk id="173" creationId="{00000000-0000-0000-0000-000000000000}"/>
          </ac:grpSpMkLst>
        </pc:grpChg>
        <pc:grpChg chg="mod">
          <ac:chgData name="Myroslava Makhynia" userId="7bb0f5b9-dfee-454e-9f70-e4fa02f019ef" providerId="ADAL" clId="{FA398E3D-7431-4CE4-BC25-29119FAF2375}" dt="2024-08-02T21:48:29.406" v="230" actId="1035"/>
          <ac:grpSpMkLst>
            <pc:docMk/>
            <pc:sldMk cId="1746494883" sldId="277"/>
            <ac:grpSpMk id="176" creationId="{00000000-0000-0000-0000-000000000000}"/>
          </ac:grpSpMkLst>
        </pc:grpChg>
        <pc:grpChg chg="mod">
          <ac:chgData name="Myroslava Makhynia" userId="7bb0f5b9-dfee-454e-9f70-e4fa02f019ef" providerId="ADAL" clId="{FA398E3D-7431-4CE4-BC25-29119FAF2375}" dt="2024-08-02T21:48:34.398" v="238" actId="1035"/>
          <ac:grpSpMkLst>
            <pc:docMk/>
            <pc:sldMk cId="1746494883" sldId="277"/>
            <ac:grpSpMk id="179" creationId="{00000000-0000-0000-0000-000000000000}"/>
          </ac:grpSpMkLst>
        </pc:grpChg>
        <pc:grpChg chg="mod">
          <ac:chgData name="Myroslava Makhynia" userId="7bb0f5b9-dfee-454e-9f70-e4fa02f019ef" providerId="ADAL" clId="{FA398E3D-7431-4CE4-BC25-29119FAF2375}" dt="2024-08-02T21:48:40.253" v="250" actId="1035"/>
          <ac:grpSpMkLst>
            <pc:docMk/>
            <pc:sldMk cId="1746494883" sldId="277"/>
            <ac:grpSpMk id="182" creationId="{00000000-0000-0000-0000-000000000000}"/>
          </ac:grpSpMkLst>
        </pc:grpChg>
        <pc:grpChg chg="mod">
          <ac:chgData name="Myroslava Makhynia" userId="7bb0f5b9-dfee-454e-9f70-e4fa02f019ef" providerId="ADAL" clId="{FA398E3D-7431-4CE4-BC25-29119FAF2375}" dt="2024-08-02T21:48:47.142" v="265" actId="1035"/>
          <ac:grpSpMkLst>
            <pc:docMk/>
            <pc:sldMk cId="1746494883" sldId="277"/>
            <ac:grpSpMk id="185" creationId="{00000000-0000-0000-0000-000000000000}"/>
          </ac:grpSpMkLst>
        </pc:grpChg>
        <pc:grpChg chg="del mod">
          <ac:chgData name="Myroslava Makhynia" userId="7bb0f5b9-dfee-454e-9f70-e4fa02f019ef" providerId="ADAL" clId="{FA398E3D-7431-4CE4-BC25-29119FAF2375}" dt="2024-08-02T22:51:01.462" v="1469" actId="478"/>
          <ac:grpSpMkLst>
            <pc:docMk/>
            <pc:sldMk cId="1746494883" sldId="277"/>
            <ac:grpSpMk id="188" creationId="{00000000-0000-0000-0000-000000000000}"/>
          </ac:grpSpMkLst>
        </pc:grpChg>
        <pc:picChg chg="mod">
          <ac:chgData name="Myroslava Makhynia" userId="7bb0f5b9-dfee-454e-9f70-e4fa02f019ef" providerId="ADAL" clId="{FA398E3D-7431-4CE4-BC25-29119FAF2375}" dt="2024-08-02T21:43:47.576" v="118" actId="14100"/>
          <ac:picMkLst>
            <pc:docMk/>
            <pc:sldMk cId="1746494883" sldId="277"/>
            <ac:picMk id="115" creationId="{00000000-0000-0000-0000-000000000000}"/>
          </ac:picMkLst>
        </pc:picChg>
      </pc:sldChg>
      <pc:sldChg chg="addSp delSp modSp add mod">
        <pc:chgData name="Myroslava Makhynia" userId="7bb0f5b9-dfee-454e-9f70-e4fa02f019ef" providerId="ADAL" clId="{FA398E3D-7431-4CE4-BC25-29119FAF2375}" dt="2024-08-02T22:14:41.587" v="942"/>
        <pc:sldMkLst>
          <pc:docMk/>
          <pc:sldMk cId="1785027003" sldId="278"/>
        </pc:sldMkLst>
        <pc:spChg chg="add mod">
          <ac:chgData name="Myroslava Makhynia" userId="7bb0f5b9-dfee-454e-9f70-e4fa02f019ef" providerId="ADAL" clId="{FA398E3D-7431-4CE4-BC25-29119FAF2375}" dt="2024-08-02T21:42:59.111" v="99"/>
          <ac:spMkLst>
            <pc:docMk/>
            <pc:sldMk cId="1785027003" sldId="278"/>
            <ac:spMk id="2" creationId="{6D8A22EB-6421-5E84-F4FC-DAF07A3983BD}"/>
          </ac:spMkLst>
        </pc:spChg>
        <pc:spChg chg="add mod">
          <ac:chgData name="Myroslava Makhynia" userId="7bb0f5b9-dfee-454e-9f70-e4fa02f019ef" providerId="ADAL" clId="{FA398E3D-7431-4CE4-BC25-29119FAF2375}" dt="2024-08-02T21:42:59.111" v="99"/>
          <ac:spMkLst>
            <pc:docMk/>
            <pc:sldMk cId="1785027003" sldId="278"/>
            <ac:spMk id="3" creationId="{C31B1EC4-2B8F-1A78-25D2-68139DF296CB}"/>
          </ac:spMkLst>
        </pc:spChg>
        <pc:spChg chg="mod">
          <ac:chgData name="Myroslava Makhynia" userId="7bb0f5b9-dfee-454e-9f70-e4fa02f019ef" providerId="ADAL" clId="{FA398E3D-7431-4CE4-BC25-29119FAF2375}" dt="2024-08-02T21:50:11.447" v="345" actId="207"/>
          <ac:spMkLst>
            <pc:docMk/>
            <pc:sldMk cId="1785027003" sldId="278"/>
            <ac:spMk id="206" creationId="{00000000-0000-0000-0000-000000000000}"/>
          </ac:spMkLst>
        </pc:spChg>
        <pc:spChg chg="mod">
          <ac:chgData name="Myroslava Makhynia" userId="7bb0f5b9-dfee-454e-9f70-e4fa02f019ef" providerId="ADAL" clId="{FA398E3D-7431-4CE4-BC25-29119FAF2375}" dt="2024-08-02T21:50:11.447" v="345" actId="207"/>
          <ac:spMkLst>
            <pc:docMk/>
            <pc:sldMk cId="1785027003" sldId="278"/>
            <ac:spMk id="207" creationId="{00000000-0000-0000-0000-000000000000}"/>
          </ac:spMkLst>
        </pc:spChg>
        <pc:spChg chg="mod">
          <ac:chgData name="Myroslava Makhynia" userId="7bb0f5b9-dfee-454e-9f70-e4fa02f019ef" providerId="ADAL" clId="{FA398E3D-7431-4CE4-BC25-29119FAF2375}" dt="2024-08-02T22:14:41.587" v="942"/>
          <ac:spMkLst>
            <pc:docMk/>
            <pc:sldMk cId="1785027003" sldId="278"/>
            <ac:spMk id="209" creationId="{00000000-0000-0000-0000-000000000000}"/>
          </ac:spMkLst>
        </pc:spChg>
        <pc:spChg chg="del">
          <ac:chgData name="Myroslava Makhynia" userId="7bb0f5b9-dfee-454e-9f70-e4fa02f019ef" providerId="ADAL" clId="{FA398E3D-7431-4CE4-BC25-29119FAF2375}" dt="2024-08-02T21:50:21.294" v="350" actId="478"/>
          <ac:spMkLst>
            <pc:docMk/>
            <pc:sldMk cId="1785027003" sldId="278"/>
            <ac:spMk id="219" creationId="{00000000-0000-0000-0000-000000000000}"/>
          </ac:spMkLst>
        </pc:spChg>
        <pc:spChg chg="del">
          <ac:chgData name="Myroslava Makhynia" userId="7bb0f5b9-dfee-454e-9f70-e4fa02f019ef" providerId="ADAL" clId="{FA398E3D-7431-4CE4-BC25-29119FAF2375}" dt="2024-08-02T21:50:19.902" v="349" actId="478"/>
          <ac:spMkLst>
            <pc:docMk/>
            <pc:sldMk cId="1785027003" sldId="278"/>
            <ac:spMk id="220" creationId="{00000000-0000-0000-0000-000000000000}"/>
          </ac:spMkLst>
        </pc:spChg>
        <pc:spChg chg="mod">
          <ac:chgData name="Myroslava Makhynia" userId="7bb0f5b9-dfee-454e-9f70-e4fa02f019ef" providerId="ADAL" clId="{FA398E3D-7431-4CE4-BC25-29119FAF2375}" dt="2024-08-02T21:50:07.825" v="343" actId="1076"/>
          <ac:spMkLst>
            <pc:docMk/>
            <pc:sldMk cId="1785027003" sldId="278"/>
            <ac:spMk id="221" creationId="{00000000-0000-0000-0000-000000000000}"/>
          </ac:spMkLst>
        </pc:spChg>
        <pc:spChg chg="mod">
          <ac:chgData name="Myroslava Makhynia" userId="7bb0f5b9-dfee-454e-9f70-e4fa02f019ef" providerId="ADAL" clId="{FA398E3D-7431-4CE4-BC25-29119FAF2375}" dt="2024-08-02T21:49:56.403" v="335" actId="207"/>
          <ac:spMkLst>
            <pc:docMk/>
            <pc:sldMk cId="1785027003" sldId="278"/>
            <ac:spMk id="222" creationId="{00000000-0000-0000-0000-000000000000}"/>
          </ac:spMkLst>
        </pc:spChg>
        <pc:grpChg chg="mod">
          <ac:chgData name="Myroslava Makhynia" userId="7bb0f5b9-dfee-454e-9f70-e4fa02f019ef" providerId="ADAL" clId="{FA398E3D-7431-4CE4-BC25-29119FAF2375}" dt="2024-08-02T21:50:15.104" v="346" actId="14100"/>
          <ac:grpSpMkLst>
            <pc:docMk/>
            <pc:sldMk cId="1785027003" sldId="278"/>
            <ac:grpSpMk id="205" creationId="{00000000-0000-0000-0000-000000000000}"/>
          </ac:grpSpMkLst>
        </pc:grpChg>
        <pc:grpChg chg="del">
          <ac:chgData name="Myroslava Makhynia" userId="7bb0f5b9-dfee-454e-9f70-e4fa02f019ef" providerId="ADAL" clId="{FA398E3D-7431-4CE4-BC25-29119FAF2375}" dt="2024-08-02T21:50:16.373" v="347" actId="478"/>
          <ac:grpSpMkLst>
            <pc:docMk/>
            <pc:sldMk cId="1785027003" sldId="278"/>
            <ac:grpSpMk id="210" creationId="{00000000-0000-0000-0000-000000000000}"/>
          </ac:grpSpMkLst>
        </pc:grpChg>
        <pc:grpChg chg="del">
          <ac:chgData name="Myroslava Makhynia" userId="7bb0f5b9-dfee-454e-9f70-e4fa02f019ef" providerId="ADAL" clId="{FA398E3D-7431-4CE4-BC25-29119FAF2375}" dt="2024-08-02T21:50:18.306" v="348" actId="478"/>
          <ac:grpSpMkLst>
            <pc:docMk/>
            <pc:sldMk cId="1785027003" sldId="278"/>
            <ac:grpSpMk id="213" creationId="{00000000-0000-0000-0000-000000000000}"/>
          </ac:grpSpMkLst>
        </pc:grpChg>
        <pc:grpChg chg="del">
          <ac:chgData name="Myroslava Makhynia" userId="7bb0f5b9-dfee-454e-9f70-e4fa02f019ef" providerId="ADAL" clId="{FA398E3D-7431-4CE4-BC25-29119FAF2375}" dt="2024-08-02T21:50:09.467" v="344" actId="478"/>
          <ac:grpSpMkLst>
            <pc:docMk/>
            <pc:sldMk cId="1785027003" sldId="278"/>
            <ac:grpSpMk id="216" creationId="{00000000-0000-0000-0000-000000000000}"/>
          </ac:grpSpMkLst>
        </pc:grpChg>
        <pc:cxnChg chg="mod">
          <ac:chgData name="Myroslava Makhynia" userId="7bb0f5b9-dfee-454e-9f70-e4fa02f019ef" providerId="ADAL" clId="{FA398E3D-7431-4CE4-BC25-29119FAF2375}" dt="2024-08-02T21:50:00.989" v="341" actId="1035"/>
          <ac:cxnSpMkLst>
            <pc:docMk/>
            <pc:sldMk cId="1785027003" sldId="278"/>
            <ac:cxnSpMk id="208" creationId="{00000000-0000-0000-0000-000000000000}"/>
          </ac:cxnSpMkLst>
        </pc:cxnChg>
      </pc:sldChg>
      <pc:sldChg chg="addSp delSp modSp add mod">
        <pc:chgData name="Myroslava Makhynia" userId="7bb0f5b9-dfee-454e-9f70-e4fa02f019ef" providerId="ADAL" clId="{FA398E3D-7431-4CE4-BC25-29119FAF2375}" dt="2024-08-02T22:17:13.372" v="1012" actId="1035"/>
        <pc:sldMkLst>
          <pc:docMk/>
          <pc:sldMk cId="1390032432" sldId="279"/>
        </pc:sldMkLst>
        <pc:spChg chg="add mod">
          <ac:chgData name="Myroslava Makhynia" userId="7bb0f5b9-dfee-454e-9f70-e4fa02f019ef" providerId="ADAL" clId="{FA398E3D-7431-4CE4-BC25-29119FAF2375}" dt="2024-08-02T21:43:01.634" v="100"/>
          <ac:spMkLst>
            <pc:docMk/>
            <pc:sldMk cId="1390032432" sldId="279"/>
            <ac:spMk id="2" creationId="{36589A3E-A5CA-ACD8-8684-EFAC52D94A42}"/>
          </ac:spMkLst>
        </pc:spChg>
        <pc:spChg chg="add mod">
          <ac:chgData name="Myroslava Makhynia" userId="7bb0f5b9-dfee-454e-9f70-e4fa02f019ef" providerId="ADAL" clId="{FA398E3D-7431-4CE4-BC25-29119FAF2375}" dt="2024-08-02T21:43:01.634" v="100"/>
          <ac:spMkLst>
            <pc:docMk/>
            <pc:sldMk cId="1390032432" sldId="279"/>
            <ac:spMk id="3" creationId="{12083A17-6AC8-CA4A-88F7-978E2DDDEE99}"/>
          </ac:spMkLst>
        </pc:spChg>
        <pc:spChg chg="mod">
          <ac:chgData name="Myroslava Makhynia" userId="7bb0f5b9-dfee-454e-9f70-e4fa02f019ef" providerId="ADAL" clId="{FA398E3D-7431-4CE4-BC25-29119FAF2375}" dt="2024-08-02T21:50:46.261" v="352" actId="207"/>
          <ac:spMkLst>
            <pc:docMk/>
            <pc:sldMk cId="1390032432" sldId="279"/>
            <ac:spMk id="228" creationId="{00000000-0000-0000-0000-000000000000}"/>
          </ac:spMkLst>
        </pc:spChg>
        <pc:spChg chg="mod">
          <ac:chgData name="Myroslava Makhynia" userId="7bb0f5b9-dfee-454e-9f70-e4fa02f019ef" providerId="ADAL" clId="{FA398E3D-7431-4CE4-BC25-29119FAF2375}" dt="2024-08-02T21:50:46.261" v="352" actId="207"/>
          <ac:spMkLst>
            <pc:docMk/>
            <pc:sldMk cId="1390032432" sldId="279"/>
            <ac:spMk id="229" creationId="{00000000-0000-0000-0000-000000000000}"/>
          </ac:spMkLst>
        </pc:spChg>
        <pc:spChg chg="mod">
          <ac:chgData name="Myroslava Makhynia" userId="7bb0f5b9-dfee-454e-9f70-e4fa02f019ef" providerId="ADAL" clId="{FA398E3D-7431-4CE4-BC25-29119FAF2375}" dt="2024-08-02T21:50:46.261" v="352" actId="207"/>
          <ac:spMkLst>
            <pc:docMk/>
            <pc:sldMk cId="1390032432" sldId="279"/>
            <ac:spMk id="231" creationId="{00000000-0000-0000-0000-000000000000}"/>
          </ac:spMkLst>
        </pc:spChg>
        <pc:spChg chg="mod">
          <ac:chgData name="Myroslava Makhynia" userId="7bb0f5b9-dfee-454e-9f70-e4fa02f019ef" providerId="ADAL" clId="{FA398E3D-7431-4CE4-BC25-29119FAF2375}" dt="2024-08-02T21:50:46.261" v="352" actId="207"/>
          <ac:spMkLst>
            <pc:docMk/>
            <pc:sldMk cId="1390032432" sldId="279"/>
            <ac:spMk id="232" creationId="{00000000-0000-0000-0000-000000000000}"/>
          </ac:spMkLst>
        </pc:spChg>
        <pc:spChg chg="mod">
          <ac:chgData name="Myroslava Makhynia" userId="7bb0f5b9-dfee-454e-9f70-e4fa02f019ef" providerId="ADAL" clId="{FA398E3D-7431-4CE4-BC25-29119FAF2375}" dt="2024-08-02T21:50:46.261" v="352" actId="207"/>
          <ac:spMkLst>
            <pc:docMk/>
            <pc:sldMk cId="1390032432" sldId="279"/>
            <ac:spMk id="234" creationId="{00000000-0000-0000-0000-000000000000}"/>
          </ac:spMkLst>
        </pc:spChg>
        <pc:spChg chg="mod">
          <ac:chgData name="Myroslava Makhynia" userId="7bb0f5b9-dfee-454e-9f70-e4fa02f019ef" providerId="ADAL" clId="{FA398E3D-7431-4CE4-BC25-29119FAF2375}" dt="2024-08-02T21:50:46.261" v="352" actId="207"/>
          <ac:spMkLst>
            <pc:docMk/>
            <pc:sldMk cId="1390032432" sldId="279"/>
            <ac:spMk id="235" creationId="{00000000-0000-0000-0000-000000000000}"/>
          </ac:spMkLst>
        </pc:spChg>
        <pc:spChg chg="mod">
          <ac:chgData name="Myroslava Makhynia" userId="7bb0f5b9-dfee-454e-9f70-e4fa02f019ef" providerId="ADAL" clId="{FA398E3D-7431-4CE4-BC25-29119FAF2375}" dt="2024-08-02T21:50:46.261" v="352" actId="207"/>
          <ac:spMkLst>
            <pc:docMk/>
            <pc:sldMk cId="1390032432" sldId="279"/>
            <ac:spMk id="237" creationId="{00000000-0000-0000-0000-000000000000}"/>
          </ac:spMkLst>
        </pc:spChg>
        <pc:spChg chg="mod">
          <ac:chgData name="Myroslava Makhynia" userId="7bb0f5b9-dfee-454e-9f70-e4fa02f019ef" providerId="ADAL" clId="{FA398E3D-7431-4CE4-BC25-29119FAF2375}" dt="2024-08-02T21:50:46.261" v="352" actId="207"/>
          <ac:spMkLst>
            <pc:docMk/>
            <pc:sldMk cId="1390032432" sldId="279"/>
            <ac:spMk id="238" creationId="{00000000-0000-0000-0000-000000000000}"/>
          </ac:spMkLst>
        </pc:spChg>
        <pc:spChg chg="del">
          <ac:chgData name="Myroslava Makhynia" userId="7bb0f5b9-dfee-454e-9f70-e4fa02f019ef" providerId="ADAL" clId="{FA398E3D-7431-4CE4-BC25-29119FAF2375}" dt="2024-08-02T21:52:23.390" v="373" actId="478"/>
          <ac:spMkLst>
            <pc:docMk/>
            <pc:sldMk cId="1390032432" sldId="279"/>
            <ac:spMk id="239" creationId="{00000000-0000-0000-0000-000000000000}"/>
          </ac:spMkLst>
        </pc:spChg>
        <pc:spChg chg="del">
          <ac:chgData name="Myroslava Makhynia" userId="7bb0f5b9-dfee-454e-9f70-e4fa02f019ef" providerId="ADAL" clId="{FA398E3D-7431-4CE4-BC25-29119FAF2375}" dt="2024-08-02T21:52:21.455" v="372" actId="478"/>
          <ac:spMkLst>
            <pc:docMk/>
            <pc:sldMk cId="1390032432" sldId="279"/>
            <ac:spMk id="240" creationId="{00000000-0000-0000-0000-000000000000}"/>
          </ac:spMkLst>
        </pc:spChg>
        <pc:spChg chg="mod">
          <ac:chgData name="Myroslava Makhynia" userId="7bb0f5b9-dfee-454e-9f70-e4fa02f019ef" providerId="ADAL" clId="{FA398E3D-7431-4CE4-BC25-29119FAF2375}" dt="2024-08-02T22:16:02.446" v="989" actId="1037"/>
          <ac:spMkLst>
            <pc:docMk/>
            <pc:sldMk cId="1390032432" sldId="279"/>
            <ac:spMk id="241" creationId="{00000000-0000-0000-0000-000000000000}"/>
          </ac:spMkLst>
        </pc:spChg>
        <pc:spChg chg="mod">
          <ac:chgData name="Myroslava Makhynia" userId="7bb0f5b9-dfee-454e-9f70-e4fa02f019ef" providerId="ADAL" clId="{FA398E3D-7431-4CE4-BC25-29119FAF2375}" dt="2024-08-02T22:17:05.154" v="990"/>
          <ac:spMkLst>
            <pc:docMk/>
            <pc:sldMk cId="1390032432" sldId="279"/>
            <ac:spMk id="242" creationId="{00000000-0000-0000-0000-000000000000}"/>
          </ac:spMkLst>
        </pc:spChg>
        <pc:spChg chg="mod">
          <ac:chgData name="Myroslava Makhynia" userId="7bb0f5b9-dfee-454e-9f70-e4fa02f019ef" providerId="ADAL" clId="{FA398E3D-7431-4CE4-BC25-29119FAF2375}" dt="2024-08-02T22:17:13.372" v="1012" actId="1035"/>
          <ac:spMkLst>
            <pc:docMk/>
            <pc:sldMk cId="1390032432" sldId="279"/>
            <ac:spMk id="243" creationId="{00000000-0000-0000-0000-000000000000}"/>
          </ac:spMkLst>
        </pc:spChg>
        <pc:spChg chg="mod">
          <ac:chgData name="Myroslava Makhynia" userId="7bb0f5b9-dfee-454e-9f70-e4fa02f019ef" providerId="ADAL" clId="{FA398E3D-7431-4CE4-BC25-29119FAF2375}" dt="2024-08-02T21:51:57.396" v="365" actId="1036"/>
          <ac:spMkLst>
            <pc:docMk/>
            <pc:sldMk cId="1390032432" sldId="279"/>
            <ac:spMk id="244" creationId="{00000000-0000-0000-0000-000000000000}"/>
          </ac:spMkLst>
        </pc:spChg>
        <pc:spChg chg="mod">
          <ac:chgData name="Myroslava Makhynia" userId="7bb0f5b9-dfee-454e-9f70-e4fa02f019ef" providerId="ADAL" clId="{FA398E3D-7431-4CE4-BC25-29119FAF2375}" dt="2024-08-02T21:52:00.767" v="366" actId="1076"/>
          <ac:spMkLst>
            <pc:docMk/>
            <pc:sldMk cId="1390032432" sldId="279"/>
            <ac:spMk id="245" creationId="{00000000-0000-0000-0000-000000000000}"/>
          </ac:spMkLst>
        </pc:spChg>
        <pc:spChg chg="mod">
          <ac:chgData name="Myroslava Makhynia" userId="7bb0f5b9-dfee-454e-9f70-e4fa02f019ef" providerId="ADAL" clId="{FA398E3D-7431-4CE4-BC25-29119FAF2375}" dt="2024-08-02T21:52:05.819" v="367" actId="1076"/>
          <ac:spMkLst>
            <pc:docMk/>
            <pc:sldMk cId="1390032432" sldId="279"/>
            <ac:spMk id="246" creationId="{00000000-0000-0000-0000-000000000000}"/>
          </ac:spMkLst>
        </pc:spChg>
        <pc:spChg chg="mod">
          <ac:chgData name="Myroslava Makhynia" userId="7bb0f5b9-dfee-454e-9f70-e4fa02f019ef" providerId="ADAL" clId="{FA398E3D-7431-4CE4-BC25-29119FAF2375}" dt="2024-08-02T21:52:09.130" v="368" actId="1076"/>
          <ac:spMkLst>
            <pc:docMk/>
            <pc:sldMk cId="1390032432" sldId="279"/>
            <ac:spMk id="247" creationId="{00000000-0000-0000-0000-000000000000}"/>
          </ac:spMkLst>
        </pc:spChg>
        <pc:spChg chg="mod">
          <ac:chgData name="Myroslava Makhynia" userId="7bb0f5b9-dfee-454e-9f70-e4fa02f019ef" providerId="ADAL" clId="{FA398E3D-7431-4CE4-BC25-29119FAF2375}" dt="2024-08-02T21:52:17.155" v="371" actId="1037"/>
          <ac:spMkLst>
            <pc:docMk/>
            <pc:sldMk cId="1390032432" sldId="279"/>
            <ac:spMk id="248" creationId="{00000000-0000-0000-0000-000000000000}"/>
          </ac:spMkLst>
        </pc:spChg>
        <pc:grpChg chg="mod">
          <ac:chgData name="Myroslava Makhynia" userId="7bb0f5b9-dfee-454e-9f70-e4fa02f019ef" providerId="ADAL" clId="{FA398E3D-7431-4CE4-BC25-29119FAF2375}" dt="2024-08-02T21:50:46.261" v="352" actId="207"/>
          <ac:grpSpMkLst>
            <pc:docMk/>
            <pc:sldMk cId="1390032432" sldId="279"/>
            <ac:grpSpMk id="227" creationId="{00000000-0000-0000-0000-000000000000}"/>
          </ac:grpSpMkLst>
        </pc:grpChg>
        <pc:grpChg chg="mod">
          <ac:chgData name="Myroslava Makhynia" userId="7bb0f5b9-dfee-454e-9f70-e4fa02f019ef" providerId="ADAL" clId="{FA398E3D-7431-4CE4-BC25-29119FAF2375}" dt="2024-08-02T21:51:37.427" v="359" actId="1076"/>
          <ac:grpSpMkLst>
            <pc:docMk/>
            <pc:sldMk cId="1390032432" sldId="279"/>
            <ac:grpSpMk id="230" creationId="{00000000-0000-0000-0000-000000000000}"/>
          </ac:grpSpMkLst>
        </pc:grpChg>
        <pc:grpChg chg="mod">
          <ac:chgData name="Myroslava Makhynia" userId="7bb0f5b9-dfee-454e-9f70-e4fa02f019ef" providerId="ADAL" clId="{FA398E3D-7431-4CE4-BC25-29119FAF2375}" dt="2024-08-02T21:50:46.261" v="352" actId="207"/>
          <ac:grpSpMkLst>
            <pc:docMk/>
            <pc:sldMk cId="1390032432" sldId="279"/>
            <ac:grpSpMk id="233" creationId="{00000000-0000-0000-0000-000000000000}"/>
          </ac:grpSpMkLst>
        </pc:grpChg>
        <pc:grpChg chg="mod">
          <ac:chgData name="Myroslava Makhynia" userId="7bb0f5b9-dfee-454e-9f70-e4fa02f019ef" providerId="ADAL" clId="{FA398E3D-7431-4CE4-BC25-29119FAF2375}" dt="2024-08-02T21:51:00.134" v="354" actId="14100"/>
          <ac:grpSpMkLst>
            <pc:docMk/>
            <pc:sldMk cId="1390032432" sldId="279"/>
            <ac:grpSpMk id="236" creationId="{00000000-0000-0000-0000-000000000000}"/>
          </ac:grpSpMkLst>
        </pc:grpChg>
      </pc:sldChg>
      <pc:sldChg chg="addSp delSp modSp add mod ord">
        <pc:chgData name="Myroslava Makhynia" userId="7bb0f5b9-dfee-454e-9f70-e4fa02f019ef" providerId="ADAL" clId="{FA398E3D-7431-4CE4-BC25-29119FAF2375}" dt="2024-08-02T22:25:25.400" v="1081" actId="20578"/>
        <pc:sldMkLst>
          <pc:docMk/>
          <pc:sldMk cId="663457708" sldId="280"/>
        </pc:sldMkLst>
        <pc:spChg chg="add mod">
          <ac:chgData name="Myroslava Makhynia" userId="7bb0f5b9-dfee-454e-9f70-e4fa02f019ef" providerId="ADAL" clId="{FA398E3D-7431-4CE4-BC25-29119FAF2375}" dt="2024-08-02T21:43:03.939" v="101"/>
          <ac:spMkLst>
            <pc:docMk/>
            <pc:sldMk cId="663457708" sldId="280"/>
            <ac:spMk id="2" creationId="{DD25A7E2-DE97-13F4-A312-4025A160B000}"/>
          </ac:spMkLst>
        </pc:spChg>
        <pc:spChg chg="add mod">
          <ac:chgData name="Myroslava Makhynia" userId="7bb0f5b9-dfee-454e-9f70-e4fa02f019ef" providerId="ADAL" clId="{FA398E3D-7431-4CE4-BC25-29119FAF2375}" dt="2024-08-02T21:43:03.939" v="101"/>
          <ac:spMkLst>
            <pc:docMk/>
            <pc:sldMk cId="663457708" sldId="280"/>
            <ac:spMk id="3" creationId="{2E397C2F-17B5-8A4A-8752-82C337919A98}"/>
          </ac:spMkLst>
        </pc:spChg>
        <pc:spChg chg="mod">
          <ac:chgData name="Myroslava Makhynia" userId="7bb0f5b9-dfee-454e-9f70-e4fa02f019ef" providerId="ADAL" clId="{FA398E3D-7431-4CE4-BC25-29119FAF2375}" dt="2024-08-02T21:52:52.064" v="405" actId="207"/>
          <ac:spMkLst>
            <pc:docMk/>
            <pc:sldMk cId="663457708" sldId="280"/>
            <ac:spMk id="254" creationId="{00000000-0000-0000-0000-000000000000}"/>
          </ac:spMkLst>
        </pc:spChg>
        <pc:spChg chg="mod">
          <ac:chgData name="Myroslava Makhynia" userId="7bb0f5b9-dfee-454e-9f70-e4fa02f019ef" providerId="ADAL" clId="{FA398E3D-7431-4CE4-BC25-29119FAF2375}" dt="2024-08-02T21:52:52.064" v="405" actId="207"/>
          <ac:spMkLst>
            <pc:docMk/>
            <pc:sldMk cId="663457708" sldId="280"/>
            <ac:spMk id="255" creationId="{00000000-0000-0000-0000-000000000000}"/>
          </ac:spMkLst>
        </pc:spChg>
        <pc:spChg chg="del">
          <ac:chgData name="Myroslava Makhynia" userId="7bb0f5b9-dfee-454e-9f70-e4fa02f019ef" providerId="ADAL" clId="{FA398E3D-7431-4CE4-BC25-29119FAF2375}" dt="2024-08-02T21:52:29.566" v="374" actId="478"/>
          <ac:spMkLst>
            <pc:docMk/>
            <pc:sldMk cId="663457708" sldId="280"/>
            <ac:spMk id="257" creationId="{00000000-0000-0000-0000-000000000000}"/>
          </ac:spMkLst>
        </pc:spChg>
        <pc:spChg chg="del">
          <ac:chgData name="Myroslava Makhynia" userId="7bb0f5b9-dfee-454e-9f70-e4fa02f019ef" providerId="ADAL" clId="{FA398E3D-7431-4CE4-BC25-29119FAF2375}" dt="2024-08-02T21:52:30.847" v="375" actId="478"/>
          <ac:spMkLst>
            <pc:docMk/>
            <pc:sldMk cId="663457708" sldId="280"/>
            <ac:spMk id="258" creationId="{00000000-0000-0000-0000-000000000000}"/>
          </ac:spMkLst>
        </pc:spChg>
        <pc:spChg chg="mod">
          <ac:chgData name="Myroslava Makhynia" userId="7bb0f5b9-dfee-454e-9f70-e4fa02f019ef" providerId="ADAL" clId="{FA398E3D-7431-4CE4-BC25-29119FAF2375}" dt="2024-08-02T22:25:01.716" v="1078" actId="1076"/>
          <ac:spMkLst>
            <pc:docMk/>
            <pc:sldMk cId="663457708" sldId="280"/>
            <ac:spMk id="259" creationId="{00000000-0000-0000-0000-000000000000}"/>
          </ac:spMkLst>
        </pc:spChg>
        <pc:spChg chg="mod">
          <ac:chgData name="Myroslava Makhynia" userId="7bb0f5b9-dfee-454e-9f70-e4fa02f019ef" providerId="ADAL" clId="{FA398E3D-7431-4CE4-BC25-29119FAF2375}" dt="2024-08-02T21:52:49.726" v="404" actId="1076"/>
          <ac:spMkLst>
            <pc:docMk/>
            <pc:sldMk cId="663457708" sldId="280"/>
            <ac:spMk id="260" creationId="{00000000-0000-0000-0000-000000000000}"/>
          </ac:spMkLst>
        </pc:spChg>
        <pc:spChg chg="mod">
          <ac:chgData name="Myroslava Makhynia" userId="7bb0f5b9-dfee-454e-9f70-e4fa02f019ef" providerId="ADAL" clId="{FA398E3D-7431-4CE4-BC25-29119FAF2375}" dt="2024-08-02T22:21:40.371" v="1031" actId="1038"/>
          <ac:spMkLst>
            <pc:docMk/>
            <pc:sldMk cId="663457708" sldId="280"/>
            <ac:spMk id="261" creationId="{00000000-0000-0000-0000-000000000000}"/>
          </ac:spMkLst>
        </pc:spChg>
        <pc:grpChg chg="mod">
          <ac:chgData name="Myroslava Makhynia" userId="7bb0f5b9-dfee-454e-9f70-e4fa02f019ef" providerId="ADAL" clId="{FA398E3D-7431-4CE4-BC25-29119FAF2375}" dt="2024-08-02T21:52:54.354" v="406" actId="14100"/>
          <ac:grpSpMkLst>
            <pc:docMk/>
            <pc:sldMk cId="663457708" sldId="280"/>
            <ac:grpSpMk id="253" creationId="{00000000-0000-0000-0000-000000000000}"/>
          </ac:grpSpMkLst>
        </pc:grpChg>
        <pc:cxnChg chg="mod">
          <ac:chgData name="Myroslava Makhynia" userId="7bb0f5b9-dfee-454e-9f70-e4fa02f019ef" providerId="ADAL" clId="{FA398E3D-7431-4CE4-BC25-29119FAF2375}" dt="2024-08-02T22:21:47.296" v="1035" actId="1037"/>
          <ac:cxnSpMkLst>
            <pc:docMk/>
            <pc:sldMk cId="663457708" sldId="280"/>
            <ac:cxnSpMk id="256" creationId="{00000000-0000-0000-0000-000000000000}"/>
          </ac:cxnSpMkLst>
        </pc:cxnChg>
      </pc:sldChg>
      <pc:sldChg chg="addSp delSp modSp add mod">
        <pc:chgData name="Myroslava Makhynia" userId="7bb0f5b9-dfee-454e-9f70-e4fa02f019ef" providerId="ADAL" clId="{FA398E3D-7431-4CE4-BC25-29119FAF2375}" dt="2024-08-02T22:27:29.732" v="1090" actId="20577"/>
        <pc:sldMkLst>
          <pc:docMk/>
          <pc:sldMk cId="781424839" sldId="281"/>
        </pc:sldMkLst>
        <pc:spChg chg="add mod">
          <ac:chgData name="Myroslava Makhynia" userId="7bb0f5b9-dfee-454e-9f70-e4fa02f019ef" providerId="ADAL" clId="{FA398E3D-7431-4CE4-BC25-29119FAF2375}" dt="2024-08-02T21:43:06.548" v="102"/>
          <ac:spMkLst>
            <pc:docMk/>
            <pc:sldMk cId="781424839" sldId="281"/>
            <ac:spMk id="2" creationId="{A0F4B003-C347-E97F-4A1C-5DD035066D58}"/>
          </ac:spMkLst>
        </pc:spChg>
        <pc:spChg chg="add mod">
          <ac:chgData name="Myroslava Makhynia" userId="7bb0f5b9-dfee-454e-9f70-e4fa02f019ef" providerId="ADAL" clId="{FA398E3D-7431-4CE4-BC25-29119FAF2375}" dt="2024-08-02T21:43:06.548" v="102"/>
          <ac:spMkLst>
            <pc:docMk/>
            <pc:sldMk cId="781424839" sldId="281"/>
            <ac:spMk id="3" creationId="{F670FD51-84FC-6532-C1C7-0FE9401C76A2}"/>
          </ac:spMkLst>
        </pc:spChg>
        <pc:spChg chg="mod">
          <ac:chgData name="Myroslava Makhynia" userId="7bb0f5b9-dfee-454e-9f70-e4fa02f019ef" providerId="ADAL" clId="{FA398E3D-7431-4CE4-BC25-29119FAF2375}" dt="2024-08-02T21:53:26.326" v="441" actId="207"/>
          <ac:spMkLst>
            <pc:docMk/>
            <pc:sldMk cId="781424839" sldId="281"/>
            <ac:spMk id="267" creationId="{00000000-0000-0000-0000-000000000000}"/>
          </ac:spMkLst>
        </pc:spChg>
        <pc:spChg chg="mod">
          <ac:chgData name="Myroslava Makhynia" userId="7bb0f5b9-dfee-454e-9f70-e4fa02f019ef" providerId="ADAL" clId="{FA398E3D-7431-4CE4-BC25-29119FAF2375}" dt="2024-08-02T21:53:26.326" v="441" actId="207"/>
          <ac:spMkLst>
            <pc:docMk/>
            <pc:sldMk cId="781424839" sldId="281"/>
            <ac:spMk id="268" creationId="{00000000-0000-0000-0000-000000000000}"/>
          </ac:spMkLst>
        </pc:spChg>
        <pc:spChg chg="del">
          <ac:chgData name="Myroslava Makhynia" userId="7bb0f5b9-dfee-454e-9f70-e4fa02f019ef" providerId="ADAL" clId="{FA398E3D-7431-4CE4-BC25-29119FAF2375}" dt="2024-08-02T21:53:01.425" v="408" actId="478"/>
          <ac:spMkLst>
            <pc:docMk/>
            <pc:sldMk cId="781424839" sldId="281"/>
            <ac:spMk id="270" creationId="{00000000-0000-0000-0000-000000000000}"/>
          </ac:spMkLst>
        </pc:spChg>
        <pc:spChg chg="del">
          <ac:chgData name="Myroslava Makhynia" userId="7bb0f5b9-dfee-454e-9f70-e4fa02f019ef" providerId="ADAL" clId="{FA398E3D-7431-4CE4-BC25-29119FAF2375}" dt="2024-08-02T21:53:00.266" v="407" actId="478"/>
          <ac:spMkLst>
            <pc:docMk/>
            <pc:sldMk cId="781424839" sldId="281"/>
            <ac:spMk id="271" creationId="{00000000-0000-0000-0000-000000000000}"/>
          </ac:spMkLst>
        </pc:spChg>
        <pc:spChg chg="mod">
          <ac:chgData name="Myroslava Makhynia" userId="7bb0f5b9-dfee-454e-9f70-e4fa02f019ef" providerId="ADAL" clId="{FA398E3D-7431-4CE4-BC25-29119FAF2375}" dt="2024-08-02T21:53:06.705" v="409" actId="1076"/>
          <ac:spMkLst>
            <pc:docMk/>
            <pc:sldMk cId="781424839" sldId="281"/>
            <ac:spMk id="272" creationId="{00000000-0000-0000-0000-000000000000}"/>
          </ac:spMkLst>
        </pc:spChg>
        <pc:spChg chg="mod">
          <ac:chgData name="Myroslava Makhynia" userId="7bb0f5b9-dfee-454e-9f70-e4fa02f019ef" providerId="ADAL" clId="{FA398E3D-7431-4CE4-BC25-29119FAF2375}" dt="2024-08-02T22:25:45.990" v="1088" actId="207"/>
          <ac:spMkLst>
            <pc:docMk/>
            <pc:sldMk cId="781424839" sldId="281"/>
            <ac:spMk id="273" creationId="{00000000-0000-0000-0000-000000000000}"/>
          </ac:spMkLst>
        </pc:spChg>
        <pc:spChg chg="mod">
          <ac:chgData name="Myroslava Makhynia" userId="7bb0f5b9-dfee-454e-9f70-e4fa02f019ef" providerId="ADAL" clId="{FA398E3D-7431-4CE4-BC25-29119FAF2375}" dt="2024-08-02T22:27:29.732" v="1090" actId="20577"/>
          <ac:spMkLst>
            <pc:docMk/>
            <pc:sldMk cId="781424839" sldId="281"/>
            <ac:spMk id="274" creationId="{00000000-0000-0000-0000-000000000000}"/>
          </ac:spMkLst>
        </pc:spChg>
        <pc:grpChg chg="mod">
          <ac:chgData name="Myroslava Makhynia" userId="7bb0f5b9-dfee-454e-9f70-e4fa02f019ef" providerId="ADAL" clId="{FA398E3D-7431-4CE4-BC25-29119FAF2375}" dt="2024-08-02T21:53:34.308" v="443" actId="14100"/>
          <ac:grpSpMkLst>
            <pc:docMk/>
            <pc:sldMk cId="781424839" sldId="281"/>
            <ac:grpSpMk id="266" creationId="{00000000-0000-0000-0000-000000000000}"/>
          </ac:grpSpMkLst>
        </pc:grpChg>
        <pc:cxnChg chg="mod">
          <ac:chgData name="Myroslava Makhynia" userId="7bb0f5b9-dfee-454e-9f70-e4fa02f019ef" providerId="ADAL" clId="{FA398E3D-7431-4CE4-BC25-29119FAF2375}" dt="2024-08-02T21:53:19.916" v="439" actId="1038"/>
          <ac:cxnSpMkLst>
            <pc:docMk/>
            <pc:sldMk cId="781424839" sldId="281"/>
            <ac:cxnSpMk id="269" creationId="{00000000-0000-0000-0000-000000000000}"/>
          </ac:cxnSpMkLst>
        </pc:cxnChg>
      </pc:sldChg>
      <pc:sldChg chg="addSp delSp modSp add mod">
        <pc:chgData name="Myroslava Makhynia" userId="7bb0f5b9-dfee-454e-9f70-e4fa02f019ef" providerId="ADAL" clId="{FA398E3D-7431-4CE4-BC25-29119FAF2375}" dt="2024-08-02T22:28:54.126" v="1113" actId="20577"/>
        <pc:sldMkLst>
          <pc:docMk/>
          <pc:sldMk cId="3952561665" sldId="282"/>
        </pc:sldMkLst>
        <pc:spChg chg="add mod">
          <ac:chgData name="Myroslava Makhynia" userId="7bb0f5b9-dfee-454e-9f70-e4fa02f019ef" providerId="ADAL" clId="{FA398E3D-7431-4CE4-BC25-29119FAF2375}" dt="2024-08-02T21:43:08.806" v="103"/>
          <ac:spMkLst>
            <pc:docMk/>
            <pc:sldMk cId="3952561665" sldId="282"/>
            <ac:spMk id="2" creationId="{D60E676A-1B17-83E6-1B21-04BBDFC43C9C}"/>
          </ac:spMkLst>
        </pc:spChg>
        <pc:spChg chg="add mod">
          <ac:chgData name="Myroslava Makhynia" userId="7bb0f5b9-dfee-454e-9f70-e4fa02f019ef" providerId="ADAL" clId="{FA398E3D-7431-4CE4-BC25-29119FAF2375}" dt="2024-08-02T21:43:08.806" v="103"/>
          <ac:spMkLst>
            <pc:docMk/>
            <pc:sldMk cId="3952561665" sldId="282"/>
            <ac:spMk id="3" creationId="{3F3E0CCE-70A1-B5E4-79E5-168C203B238A}"/>
          </ac:spMkLst>
        </pc:spChg>
        <pc:spChg chg="mod">
          <ac:chgData name="Myroslava Makhynia" userId="7bb0f5b9-dfee-454e-9f70-e4fa02f019ef" providerId="ADAL" clId="{FA398E3D-7431-4CE4-BC25-29119FAF2375}" dt="2024-08-02T21:56:24.195" v="538" actId="207"/>
          <ac:spMkLst>
            <pc:docMk/>
            <pc:sldMk cId="3952561665" sldId="282"/>
            <ac:spMk id="280" creationId="{00000000-0000-0000-0000-000000000000}"/>
          </ac:spMkLst>
        </pc:spChg>
        <pc:spChg chg="mod">
          <ac:chgData name="Myroslava Makhynia" userId="7bb0f5b9-dfee-454e-9f70-e4fa02f019ef" providerId="ADAL" clId="{FA398E3D-7431-4CE4-BC25-29119FAF2375}" dt="2024-08-02T21:56:24.195" v="538" actId="207"/>
          <ac:spMkLst>
            <pc:docMk/>
            <pc:sldMk cId="3952561665" sldId="282"/>
            <ac:spMk id="281" creationId="{00000000-0000-0000-0000-000000000000}"/>
          </ac:spMkLst>
        </pc:spChg>
        <pc:spChg chg="mod topLvl">
          <ac:chgData name="Myroslava Makhynia" userId="7bb0f5b9-dfee-454e-9f70-e4fa02f019ef" providerId="ADAL" clId="{FA398E3D-7431-4CE4-BC25-29119FAF2375}" dt="2024-08-02T21:55:23.917" v="521" actId="478"/>
          <ac:spMkLst>
            <pc:docMk/>
            <pc:sldMk cId="3952561665" sldId="282"/>
            <ac:spMk id="283" creationId="{00000000-0000-0000-0000-000000000000}"/>
          </ac:spMkLst>
        </pc:spChg>
        <pc:spChg chg="del mod topLvl">
          <ac:chgData name="Myroslava Makhynia" userId="7bb0f5b9-dfee-454e-9f70-e4fa02f019ef" providerId="ADAL" clId="{FA398E3D-7431-4CE4-BC25-29119FAF2375}" dt="2024-08-02T21:55:23.917" v="521" actId="478"/>
          <ac:spMkLst>
            <pc:docMk/>
            <pc:sldMk cId="3952561665" sldId="282"/>
            <ac:spMk id="284" creationId="{00000000-0000-0000-0000-000000000000}"/>
          </ac:spMkLst>
        </pc:spChg>
        <pc:spChg chg="del">
          <ac:chgData name="Myroslava Makhynia" userId="7bb0f5b9-dfee-454e-9f70-e4fa02f019ef" providerId="ADAL" clId="{FA398E3D-7431-4CE4-BC25-29119FAF2375}" dt="2024-08-02T21:54:51.851" v="507" actId="478"/>
          <ac:spMkLst>
            <pc:docMk/>
            <pc:sldMk cId="3952561665" sldId="282"/>
            <ac:spMk id="289" creationId="{00000000-0000-0000-0000-000000000000}"/>
          </ac:spMkLst>
        </pc:spChg>
        <pc:spChg chg="del">
          <ac:chgData name="Myroslava Makhynia" userId="7bb0f5b9-dfee-454e-9f70-e4fa02f019ef" providerId="ADAL" clId="{FA398E3D-7431-4CE4-BC25-29119FAF2375}" dt="2024-08-02T21:55:32.221" v="524" actId="478"/>
          <ac:spMkLst>
            <pc:docMk/>
            <pc:sldMk cId="3952561665" sldId="282"/>
            <ac:spMk id="290" creationId="{00000000-0000-0000-0000-000000000000}"/>
          </ac:spMkLst>
        </pc:spChg>
        <pc:spChg chg="mod topLvl">
          <ac:chgData name="Myroslava Makhynia" userId="7bb0f5b9-dfee-454e-9f70-e4fa02f019ef" providerId="ADAL" clId="{FA398E3D-7431-4CE4-BC25-29119FAF2375}" dt="2024-08-02T21:55:52.300" v="530" actId="1076"/>
          <ac:spMkLst>
            <pc:docMk/>
            <pc:sldMk cId="3952561665" sldId="282"/>
            <ac:spMk id="292" creationId="{00000000-0000-0000-0000-000000000000}"/>
          </ac:spMkLst>
        </pc:spChg>
        <pc:spChg chg="del mod topLvl">
          <ac:chgData name="Myroslava Makhynia" userId="7bb0f5b9-dfee-454e-9f70-e4fa02f019ef" providerId="ADAL" clId="{FA398E3D-7431-4CE4-BC25-29119FAF2375}" dt="2024-08-02T21:55:30.659" v="523" actId="478"/>
          <ac:spMkLst>
            <pc:docMk/>
            <pc:sldMk cId="3952561665" sldId="282"/>
            <ac:spMk id="293" creationId="{00000000-0000-0000-0000-000000000000}"/>
          </ac:spMkLst>
        </pc:spChg>
        <pc:spChg chg="mod">
          <ac:chgData name="Myroslava Makhynia" userId="7bb0f5b9-dfee-454e-9f70-e4fa02f019ef" providerId="ADAL" clId="{FA398E3D-7431-4CE4-BC25-29119FAF2375}" dt="2024-08-02T21:55:00.233" v="508" actId="14100"/>
          <ac:spMkLst>
            <pc:docMk/>
            <pc:sldMk cId="3952561665" sldId="282"/>
            <ac:spMk id="295" creationId="{00000000-0000-0000-0000-000000000000}"/>
          </ac:spMkLst>
        </pc:spChg>
        <pc:spChg chg="mod">
          <ac:chgData name="Myroslava Makhynia" userId="7bb0f5b9-dfee-454e-9f70-e4fa02f019ef" providerId="ADAL" clId="{FA398E3D-7431-4CE4-BC25-29119FAF2375}" dt="2024-08-02T22:27:50.506" v="1102" actId="20577"/>
          <ac:spMkLst>
            <pc:docMk/>
            <pc:sldMk cId="3952561665" sldId="282"/>
            <ac:spMk id="296" creationId="{00000000-0000-0000-0000-000000000000}"/>
          </ac:spMkLst>
        </pc:spChg>
        <pc:grpChg chg="mod">
          <ac:chgData name="Myroslava Makhynia" userId="7bb0f5b9-dfee-454e-9f70-e4fa02f019ef" providerId="ADAL" clId="{FA398E3D-7431-4CE4-BC25-29119FAF2375}" dt="2024-08-02T21:56:26.671" v="539" actId="14100"/>
          <ac:grpSpMkLst>
            <pc:docMk/>
            <pc:sldMk cId="3952561665" sldId="282"/>
            <ac:grpSpMk id="279" creationId="{00000000-0000-0000-0000-000000000000}"/>
          </ac:grpSpMkLst>
        </pc:grpChg>
        <pc:grpChg chg="del mod">
          <ac:chgData name="Myroslava Makhynia" userId="7bb0f5b9-dfee-454e-9f70-e4fa02f019ef" providerId="ADAL" clId="{FA398E3D-7431-4CE4-BC25-29119FAF2375}" dt="2024-08-02T21:55:23.917" v="521" actId="478"/>
          <ac:grpSpMkLst>
            <pc:docMk/>
            <pc:sldMk cId="3952561665" sldId="282"/>
            <ac:grpSpMk id="282" creationId="{00000000-0000-0000-0000-000000000000}"/>
          </ac:grpSpMkLst>
        </pc:grpChg>
        <pc:grpChg chg="del mod">
          <ac:chgData name="Myroslava Makhynia" userId="7bb0f5b9-dfee-454e-9f70-e4fa02f019ef" providerId="ADAL" clId="{FA398E3D-7431-4CE4-BC25-29119FAF2375}" dt="2024-08-02T21:55:30.659" v="523" actId="478"/>
          <ac:grpSpMkLst>
            <pc:docMk/>
            <pc:sldMk cId="3952561665" sldId="282"/>
            <ac:grpSpMk id="291" creationId="{00000000-0000-0000-0000-000000000000}"/>
          </ac:grpSpMkLst>
        </pc:grpChg>
        <pc:graphicFrameChg chg="mod modGraphic">
          <ac:chgData name="Myroslava Makhynia" userId="7bb0f5b9-dfee-454e-9f70-e4fa02f019ef" providerId="ADAL" clId="{FA398E3D-7431-4CE4-BC25-29119FAF2375}" dt="2024-08-02T22:28:54.126" v="1113" actId="20577"/>
          <ac:graphicFrameMkLst>
            <pc:docMk/>
            <pc:sldMk cId="3952561665" sldId="282"/>
            <ac:graphicFrameMk id="294" creationId="{00000000-0000-0000-0000-000000000000}"/>
          </ac:graphicFrameMkLst>
        </pc:graphicFrameChg>
        <pc:cxnChg chg="mod">
          <ac:chgData name="Myroslava Makhynia" userId="7bb0f5b9-dfee-454e-9f70-e4fa02f019ef" providerId="ADAL" clId="{FA398E3D-7431-4CE4-BC25-29119FAF2375}" dt="2024-08-02T21:55:07.766" v="516" actId="1038"/>
          <ac:cxnSpMkLst>
            <pc:docMk/>
            <pc:sldMk cId="3952561665" sldId="282"/>
            <ac:cxnSpMk id="288" creationId="{00000000-0000-0000-0000-000000000000}"/>
          </ac:cxnSpMkLst>
        </pc:cxnChg>
      </pc:sldChg>
      <pc:sldChg chg="addSp delSp modSp add mod">
        <pc:chgData name="Myroslava Makhynia" userId="7bb0f5b9-dfee-454e-9f70-e4fa02f019ef" providerId="ADAL" clId="{FA398E3D-7431-4CE4-BC25-29119FAF2375}" dt="2024-08-02T22:28:12.694" v="1112" actId="20577"/>
        <pc:sldMkLst>
          <pc:docMk/>
          <pc:sldMk cId="1761647439" sldId="283"/>
        </pc:sldMkLst>
        <pc:spChg chg="add mod">
          <ac:chgData name="Myroslava Makhynia" userId="7bb0f5b9-dfee-454e-9f70-e4fa02f019ef" providerId="ADAL" clId="{FA398E3D-7431-4CE4-BC25-29119FAF2375}" dt="2024-08-02T21:43:11.236" v="104"/>
          <ac:spMkLst>
            <pc:docMk/>
            <pc:sldMk cId="1761647439" sldId="283"/>
            <ac:spMk id="2" creationId="{5B2B8912-DC9E-06F5-B876-B6B60A4D30A7}"/>
          </ac:spMkLst>
        </pc:spChg>
        <pc:spChg chg="add del mod">
          <ac:chgData name="Myroslava Makhynia" userId="7bb0f5b9-dfee-454e-9f70-e4fa02f019ef" providerId="ADAL" clId="{FA398E3D-7431-4CE4-BC25-29119FAF2375}" dt="2024-08-02T21:57:24.889" v="558" actId="478"/>
          <ac:spMkLst>
            <pc:docMk/>
            <pc:sldMk cId="1761647439" sldId="283"/>
            <ac:spMk id="3" creationId="{CB199ADE-E539-D85D-B382-E610A421609E}"/>
          </ac:spMkLst>
        </pc:spChg>
        <pc:spChg chg="mod">
          <ac:chgData name="Myroslava Makhynia" userId="7bb0f5b9-dfee-454e-9f70-e4fa02f019ef" providerId="ADAL" clId="{FA398E3D-7431-4CE4-BC25-29119FAF2375}" dt="2024-08-02T21:57:39.343" v="564" actId="207"/>
          <ac:spMkLst>
            <pc:docMk/>
            <pc:sldMk cId="1761647439" sldId="283"/>
            <ac:spMk id="302" creationId="{00000000-0000-0000-0000-000000000000}"/>
          </ac:spMkLst>
        </pc:spChg>
        <pc:spChg chg="mod">
          <ac:chgData name="Myroslava Makhynia" userId="7bb0f5b9-dfee-454e-9f70-e4fa02f019ef" providerId="ADAL" clId="{FA398E3D-7431-4CE4-BC25-29119FAF2375}" dt="2024-08-02T21:57:39.343" v="564" actId="207"/>
          <ac:spMkLst>
            <pc:docMk/>
            <pc:sldMk cId="1761647439" sldId="283"/>
            <ac:spMk id="303" creationId="{00000000-0000-0000-0000-000000000000}"/>
          </ac:spMkLst>
        </pc:spChg>
        <pc:spChg chg="del">
          <ac:chgData name="Myroslava Makhynia" userId="7bb0f5b9-dfee-454e-9f70-e4fa02f019ef" providerId="ADAL" clId="{FA398E3D-7431-4CE4-BC25-29119FAF2375}" dt="2024-08-02T21:57:20.013" v="555" actId="478"/>
          <ac:spMkLst>
            <pc:docMk/>
            <pc:sldMk cId="1761647439" sldId="283"/>
            <ac:spMk id="308" creationId="{00000000-0000-0000-0000-000000000000}"/>
          </ac:spMkLst>
        </pc:spChg>
        <pc:spChg chg="del">
          <ac:chgData name="Myroslava Makhynia" userId="7bb0f5b9-dfee-454e-9f70-e4fa02f019ef" providerId="ADAL" clId="{FA398E3D-7431-4CE4-BC25-29119FAF2375}" dt="2024-08-02T21:57:18.810" v="554" actId="478"/>
          <ac:spMkLst>
            <pc:docMk/>
            <pc:sldMk cId="1761647439" sldId="283"/>
            <ac:spMk id="309" creationId="{00000000-0000-0000-0000-000000000000}"/>
          </ac:spMkLst>
        </pc:spChg>
        <pc:spChg chg="mod topLvl">
          <ac:chgData name="Myroslava Makhynia" userId="7bb0f5b9-dfee-454e-9f70-e4fa02f019ef" providerId="ADAL" clId="{FA398E3D-7431-4CE4-BC25-29119FAF2375}" dt="2024-08-02T21:57:31.116" v="562" actId="1076"/>
          <ac:spMkLst>
            <pc:docMk/>
            <pc:sldMk cId="1761647439" sldId="283"/>
            <ac:spMk id="314" creationId="{00000000-0000-0000-0000-000000000000}"/>
          </ac:spMkLst>
        </pc:spChg>
        <pc:spChg chg="del mod topLvl">
          <ac:chgData name="Myroslava Makhynia" userId="7bb0f5b9-dfee-454e-9f70-e4fa02f019ef" providerId="ADAL" clId="{FA398E3D-7431-4CE4-BC25-29119FAF2375}" dt="2024-08-02T21:57:29.269" v="561" actId="478"/>
          <ac:spMkLst>
            <pc:docMk/>
            <pc:sldMk cId="1761647439" sldId="283"/>
            <ac:spMk id="315" creationId="{00000000-0000-0000-0000-000000000000}"/>
          </ac:spMkLst>
        </pc:spChg>
        <pc:spChg chg="mod">
          <ac:chgData name="Myroslava Makhynia" userId="7bb0f5b9-dfee-454e-9f70-e4fa02f019ef" providerId="ADAL" clId="{FA398E3D-7431-4CE4-BC25-29119FAF2375}" dt="2024-08-02T21:57:16.383" v="553" actId="1076"/>
          <ac:spMkLst>
            <pc:docMk/>
            <pc:sldMk cId="1761647439" sldId="283"/>
            <ac:spMk id="316" creationId="{00000000-0000-0000-0000-000000000000}"/>
          </ac:spMkLst>
        </pc:spChg>
        <pc:spChg chg="mod">
          <ac:chgData name="Myroslava Makhynia" userId="7bb0f5b9-dfee-454e-9f70-e4fa02f019ef" providerId="ADAL" clId="{FA398E3D-7431-4CE4-BC25-29119FAF2375}" dt="2024-08-02T21:56:50.743" v="546" actId="1076"/>
          <ac:spMkLst>
            <pc:docMk/>
            <pc:sldMk cId="1761647439" sldId="283"/>
            <ac:spMk id="317" creationId="{00000000-0000-0000-0000-000000000000}"/>
          </ac:spMkLst>
        </pc:spChg>
        <pc:spChg chg="mod">
          <ac:chgData name="Myroslava Makhynia" userId="7bb0f5b9-dfee-454e-9f70-e4fa02f019ef" providerId="ADAL" clId="{FA398E3D-7431-4CE4-BC25-29119FAF2375}" dt="2024-08-02T22:28:12.694" v="1112" actId="20577"/>
          <ac:spMkLst>
            <pc:docMk/>
            <pc:sldMk cId="1761647439" sldId="283"/>
            <ac:spMk id="318" creationId="{00000000-0000-0000-0000-000000000000}"/>
          </ac:spMkLst>
        </pc:spChg>
        <pc:grpChg chg="mod">
          <ac:chgData name="Myroslava Makhynia" userId="7bb0f5b9-dfee-454e-9f70-e4fa02f019ef" providerId="ADAL" clId="{FA398E3D-7431-4CE4-BC25-29119FAF2375}" dt="2024-08-02T21:57:42.298" v="565" actId="14100"/>
          <ac:grpSpMkLst>
            <pc:docMk/>
            <pc:sldMk cId="1761647439" sldId="283"/>
            <ac:grpSpMk id="301" creationId="{00000000-0000-0000-0000-000000000000}"/>
          </ac:grpSpMkLst>
        </pc:grpChg>
        <pc:grpChg chg="del">
          <ac:chgData name="Myroslava Makhynia" userId="7bb0f5b9-dfee-454e-9f70-e4fa02f019ef" providerId="ADAL" clId="{FA398E3D-7431-4CE4-BC25-29119FAF2375}" dt="2024-08-02T21:56:34.357" v="541" actId="478"/>
          <ac:grpSpMkLst>
            <pc:docMk/>
            <pc:sldMk cId="1761647439" sldId="283"/>
            <ac:grpSpMk id="304" creationId="{00000000-0000-0000-0000-000000000000}"/>
          </ac:grpSpMkLst>
        </pc:grpChg>
        <pc:grpChg chg="del">
          <ac:chgData name="Myroslava Makhynia" userId="7bb0f5b9-dfee-454e-9f70-e4fa02f019ef" providerId="ADAL" clId="{FA398E3D-7431-4CE4-BC25-29119FAF2375}" dt="2024-08-02T21:56:33.490" v="540" actId="478"/>
          <ac:grpSpMkLst>
            <pc:docMk/>
            <pc:sldMk cId="1761647439" sldId="283"/>
            <ac:grpSpMk id="310" creationId="{00000000-0000-0000-0000-000000000000}"/>
          </ac:grpSpMkLst>
        </pc:grpChg>
        <pc:grpChg chg="add del mod">
          <ac:chgData name="Myroslava Makhynia" userId="7bb0f5b9-dfee-454e-9f70-e4fa02f019ef" providerId="ADAL" clId="{FA398E3D-7431-4CE4-BC25-29119FAF2375}" dt="2024-08-02T21:57:29.269" v="561" actId="478"/>
          <ac:grpSpMkLst>
            <pc:docMk/>
            <pc:sldMk cId="1761647439" sldId="283"/>
            <ac:grpSpMk id="313" creationId="{00000000-0000-0000-0000-000000000000}"/>
          </ac:grpSpMkLst>
        </pc:grpChg>
        <pc:cxnChg chg="mod">
          <ac:chgData name="Myroslava Makhynia" userId="7bb0f5b9-dfee-454e-9f70-e4fa02f019ef" providerId="ADAL" clId="{FA398E3D-7431-4CE4-BC25-29119FAF2375}" dt="2024-08-02T21:56:53.502" v="547" actId="1076"/>
          <ac:cxnSpMkLst>
            <pc:docMk/>
            <pc:sldMk cId="1761647439" sldId="283"/>
            <ac:cxnSpMk id="307" creationId="{00000000-0000-0000-0000-000000000000}"/>
          </ac:cxnSpMkLst>
        </pc:cxnChg>
      </pc:sldChg>
      <pc:sldChg chg="addSp delSp modSp add mod">
        <pc:chgData name="Myroslava Makhynia" userId="7bb0f5b9-dfee-454e-9f70-e4fa02f019ef" providerId="ADAL" clId="{FA398E3D-7431-4CE4-BC25-29119FAF2375}" dt="2024-08-02T22:31:18.811" v="1167" actId="20577"/>
        <pc:sldMkLst>
          <pc:docMk/>
          <pc:sldMk cId="3674828340" sldId="284"/>
        </pc:sldMkLst>
        <pc:spChg chg="add mod">
          <ac:chgData name="Myroslava Makhynia" userId="7bb0f5b9-dfee-454e-9f70-e4fa02f019ef" providerId="ADAL" clId="{FA398E3D-7431-4CE4-BC25-29119FAF2375}" dt="2024-08-02T21:43:13.789" v="105"/>
          <ac:spMkLst>
            <pc:docMk/>
            <pc:sldMk cId="3674828340" sldId="284"/>
            <ac:spMk id="2" creationId="{25C1E878-A3B6-E0C8-AB32-68A3C3572099}"/>
          </ac:spMkLst>
        </pc:spChg>
        <pc:spChg chg="add mod">
          <ac:chgData name="Myroslava Makhynia" userId="7bb0f5b9-dfee-454e-9f70-e4fa02f019ef" providerId="ADAL" clId="{FA398E3D-7431-4CE4-BC25-29119FAF2375}" dt="2024-08-02T21:43:13.789" v="105"/>
          <ac:spMkLst>
            <pc:docMk/>
            <pc:sldMk cId="3674828340" sldId="284"/>
            <ac:spMk id="3" creationId="{DDDF28C6-D1CC-A0EA-933E-6F5379746D47}"/>
          </ac:spMkLst>
        </pc:spChg>
        <pc:spChg chg="mod topLvl">
          <ac:chgData name="Myroslava Makhynia" userId="7bb0f5b9-dfee-454e-9f70-e4fa02f019ef" providerId="ADAL" clId="{FA398E3D-7431-4CE4-BC25-29119FAF2375}" dt="2024-08-02T21:59:22.857" v="591" actId="207"/>
          <ac:spMkLst>
            <pc:docMk/>
            <pc:sldMk cId="3674828340" sldId="284"/>
            <ac:spMk id="324" creationId="{00000000-0000-0000-0000-000000000000}"/>
          </ac:spMkLst>
        </pc:spChg>
        <pc:spChg chg="del mod topLvl">
          <ac:chgData name="Myroslava Makhynia" userId="7bb0f5b9-dfee-454e-9f70-e4fa02f019ef" providerId="ADAL" clId="{FA398E3D-7431-4CE4-BC25-29119FAF2375}" dt="2024-08-02T21:58:35.781" v="580" actId="478"/>
          <ac:spMkLst>
            <pc:docMk/>
            <pc:sldMk cId="3674828340" sldId="284"/>
            <ac:spMk id="325" creationId="{00000000-0000-0000-0000-000000000000}"/>
          </ac:spMkLst>
        </pc:spChg>
        <pc:spChg chg="del">
          <ac:chgData name="Myroslava Makhynia" userId="7bb0f5b9-dfee-454e-9f70-e4fa02f019ef" providerId="ADAL" clId="{FA398E3D-7431-4CE4-BC25-29119FAF2375}" dt="2024-08-02T21:58:49.340" v="584" actId="478"/>
          <ac:spMkLst>
            <pc:docMk/>
            <pc:sldMk cId="3674828340" sldId="284"/>
            <ac:spMk id="330" creationId="{00000000-0000-0000-0000-000000000000}"/>
          </ac:spMkLst>
        </pc:spChg>
        <pc:spChg chg="del">
          <ac:chgData name="Myroslava Makhynia" userId="7bb0f5b9-dfee-454e-9f70-e4fa02f019ef" providerId="ADAL" clId="{FA398E3D-7431-4CE4-BC25-29119FAF2375}" dt="2024-08-02T21:58:47.771" v="583" actId="478"/>
          <ac:spMkLst>
            <pc:docMk/>
            <pc:sldMk cId="3674828340" sldId="284"/>
            <ac:spMk id="331" creationId="{00000000-0000-0000-0000-000000000000}"/>
          </ac:spMkLst>
        </pc:spChg>
        <pc:spChg chg="mod topLvl">
          <ac:chgData name="Myroslava Makhynia" userId="7bb0f5b9-dfee-454e-9f70-e4fa02f019ef" providerId="ADAL" clId="{FA398E3D-7431-4CE4-BC25-29119FAF2375}" dt="2024-08-02T21:58:56.201" v="587" actId="1076"/>
          <ac:spMkLst>
            <pc:docMk/>
            <pc:sldMk cId="3674828340" sldId="284"/>
            <ac:spMk id="336" creationId="{00000000-0000-0000-0000-000000000000}"/>
          </ac:spMkLst>
        </pc:spChg>
        <pc:spChg chg="del mod topLvl">
          <ac:chgData name="Myroslava Makhynia" userId="7bb0f5b9-dfee-454e-9f70-e4fa02f019ef" providerId="ADAL" clId="{FA398E3D-7431-4CE4-BC25-29119FAF2375}" dt="2024-08-02T21:58:53.317" v="586" actId="478"/>
          <ac:spMkLst>
            <pc:docMk/>
            <pc:sldMk cId="3674828340" sldId="284"/>
            <ac:spMk id="337" creationId="{00000000-0000-0000-0000-000000000000}"/>
          </ac:spMkLst>
        </pc:spChg>
        <pc:spChg chg="mod">
          <ac:chgData name="Myroslava Makhynia" userId="7bb0f5b9-dfee-454e-9f70-e4fa02f019ef" providerId="ADAL" clId="{FA398E3D-7431-4CE4-BC25-29119FAF2375}" dt="2024-08-02T21:58:24.491" v="577" actId="1076"/>
          <ac:spMkLst>
            <pc:docMk/>
            <pc:sldMk cId="3674828340" sldId="284"/>
            <ac:spMk id="339" creationId="{00000000-0000-0000-0000-000000000000}"/>
          </ac:spMkLst>
        </pc:spChg>
        <pc:spChg chg="mod">
          <ac:chgData name="Myroslava Makhynia" userId="7bb0f5b9-dfee-454e-9f70-e4fa02f019ef" providerId="ADAL" clId="{FA398E3D-7431-4CE4-BC25-29119FAF2375}" dt="2024-08-02T22:31:18.811" v="1167" actId="20577"/>
          <ac:spMkLst>
            <pc:docMk/>
            <pc:sldMk cId="3674828340" sldId="284"/>
            <ac:spMk id="340" creationId="{00000000-0000-0000-0000-000000000000}"/>
          </ac:spMkLst>
        </pc:spChg>
        <pc:grpChg chg="del mod">
          <ac:chgData name="Myroslava Makhynia" userId="7bb0f5b9-dfee-454e-9f70-e4fa02f019ef" providerId="ADAL" clId="{FA398E3D-7431-4CE4-BC25-29119FAF2375}" dt="2024-08-02T21:58:35.781" v="580" actId="478"/>
          <ac:grpSpMkLst>
            <pc:docMk/>
            <pc:sldMk cId="3674828340" sldId="284"/>
            <ac:grpSpMk id="323" creationId="{00000000-0000-0000-0000-000000000000}"/>
          </ac:grpSpMkLst>
        </pc:grpChg>
        <pc:grpChg chg="del">
          <ac:chgData name="Myroslava Makhynia" userId="7bb0f5b9-dfee-454e-9f70-e4fa02f019ef" providerId="ADAL" clId="{FA398E3D-7431-4CE4-BC25-29119FAF2375}" dt="2024-08-02T21:57:46.568" v="566" actId="478"/>
          <ac:grpSpMkLst>
            <pc:docMk/>
            <pc:sldMk cId="3674828340" sldId="284"/>
            <ac:grpSpMk id="326" creationId="{00000000-0000-0000-0000-000000000000}"/>
          </ac:grpSpMkLst>
        </pc:grpChg>
        <pc:grpChg chg="del">
          <ac:chgData name="Myroslava Makhynia" userId="7bb0f5b9-dfee-454e-9f70-e4fa02f019ef" providerId="ADAL" clId="{FA398E3D-7431-4CE4-BC25-29119FAF2375}" dt="2024-08-02T21:57:47.949" v="567" actId="478"/>
          <ac:grpSpMkLst>
            <pc:docMk/>
            <pc:sldMk cId="3674828340" sldId="284"/>
            <ac:grpSpMk id="332" creationId="{00000000-0000-0000-0000-000000000000}"/>
          </ac:grpSpMkLst>
        </pc:grpChg>
        <pc:grpChg chg="del mod">
          <ac:chgData name="Myroslava Makhynia" userId="7bb0f5b9-dfee-454e-9f70-e4fa02f019ef" providerId="ADAL" clId="{FA398E3D-7431-4CE4-BC25-29119FAF2375}" dt="2024-08-02T21:58:53.317" v="586" actId="478"/>
          <ac:grpSpMkLst>
            <pc:docMk/>
            <pc:sldMk cId="3674828340" sldId="284"/>
            <ac:grpSpMk id="335" creationId="{00000000-0000-0000-0000-000000000000}"/>
          </ac:grpSpMkLst>
        </pc:grpChg>
        <pc:graphicFrameChg chg="mod modGraphic">
          <ac:chgData name="Myroslava Makhynia" userId="7bb0f5b9-dfee-454e-9f70-e4fa02f019ef" providerId="ADAL" clId="{FA398E3D-7431-4CE4-BC25-29119FAF2375}" dt="2024-08-02T22:29:43.101" v="1134" actId="20577"/>
          <ac:graphicFrameMkLst>
            <pc:docMk/>
            <pc:sldMk cId="3674828340" sldId="284"/>
            <ac:graphicFrameMk id="338" creationId="{00000000-0000-0000-0000-000000000000}"/>
          </ac:graphicFrameMkLst>
        </pc:graphicFrameChg>
        <pc:cxnChg chg="mod">
          <ac:chgData name="Myroslava Makhynia" userId="7bb0f5b9-dfee-454e-9f70-e4fa02f019ef" providerId="ADAL" clId="{FA398E3D-7431-4CE4-BC25-29119FAF2375}" dt="2024-08-02T21:58:27.629" v="578" actId="1076"/>
          <ac:cxnSpMkLst>
            <pc:docMk/>
            <pc:sldMk cId="3674828340" sldId="284"/>
            <ac:cxnSpMk id="329" creationId="{00000000-0000-0000-0000-000000000000}"/>
          </ac:cxnSpMkLst>
        </pc:cxnChg>
      </pc:sldChg>
      <pc:sldChg chg="addSp delSp modSp add mod">
        <pc:chgData name="Myroslava Makhynia" userId="7bb0f5b9-dfee-454e-9f70-e4fa02f019ef" providerId="ADAL" clId="{FA398E3D-7431-4CE4-BC25-29119FAF2375}" dt="2024-08-02T22:33:55.540" v="1175"/>
        <pc:sldMkLst>
          <pc:docMk/>
          <pc:sldMk cId="2453203087" sldId="285"/>
        </pc:sldMkLst>
        <pc:spChg chg="add mod">
          <ac:chgData name="Myroslava Makhynia" userId="7bb0f5b9-dfee-454e-9f70-e4fa02f019ef" providerId="ADAL" clId="{FA398E3D-7431-4CE4-BC25-29119FAF2375}" dt="2024-08-02T21:43:15.402" v="106"/>
          <ac:spMkLst>
            <pc:docMk/>
            <pc:sldMk cId="2453203087" sldId="285"/>
            <ac:spMk id="2" creationId="{18CCB7B8-045D-7DE6-6C43-83163ED5679D}"/>
          </ac:spMkLst>
        </pc:spChg>
        <pc:spChg chg="add mod">
          <ac:chgData name="Myroslava Makhynia" userId="7bb0f5b9-dfee-454e-9f70-e4fa02f019ef" providerId="ADAL" clId="{FA398E3D-7431-4CE4-BC25-29119FAF2375}" dt="2024-08-02T21:43:15.402" v="106"/>
          <ac:spMkLst>
            <pc:docMk/>
            <pc:sldMk cId="2453203087" sldId="285"/>
            <ac:spMk id="3" creationId="{1131AC54-3EA1-AEA6-43FA-1293D7B3F3E6}"/>
          </ac:spMkLst>
        </pc:spChg>
        <pc:spChg chg="add mod ord">
          <ac:chgData name="Myroslava Makhynia" userId="7bb0f5b9-dfee-454e-9f70-e4fa02f019ef" providerId="ADAL" clId="{FA398E3D-7431-4CE4-BC25-29119FAF2375}" dt="2024-08-02T22:00:13.542" v="633" actId="1076"/>
          <ac:spMkLst>
            <pc:docMk/>
            <pc:sldMk cId="2453203087" sldId="285"/>
            <ac:spMk id="4" creationId="{E2A74003-BA5A-3F7A-DCF9-C36C47A0FF1D}"/>
          </ac:spMkLst>
        </pc:spChg>
        <pc:spChg chg="del">
          <ac:chgData name="Myroslava Makhynia" userId="7bb0f5b9-dfee-454e-9f70-e4fa02f019ef" providerId="ADAL" clId="{FA398E3D-7431-4CE4-BC25-29119FAF2375}" dt="2024-08-02T21:59:41.069" v="600" actId="478"/>
          <ac:spMkLst>
            <pc:docMk/>
            <pc:sldMk cId="2453203087" sldId="285"/>
            <ac:spMk id="352" creationId="{00000000-0000-0000-0000-000000000000}"/>
          </ac:spMkLst>
        </pc:spChg>
        <pc:spChg chg="del">
          <ac:chgData name="Myroslava Makhynia" userId="7bb0f5b9-dfee-454e-9f70-e4fa02f019ef" providerId="ADAL" clId="{FA398E3D-7431-4CE4-BC25-29119FAF2375}" dt="2024-08-02T21:59:39.838" v="599" actId="478"/>
          <ac:spMkLst>
            <pc:docMk/>
            <pc:sldMk cId="2453203087" sldId="285"/>
            <ac:spMk id="353" creationId="{00000000-0000-0000-0000-000000000000}"/>
          </ac:spMkLst>
        </pc:spChg>
        <pc:spChg chg="mod topLvl">
          <ac:chgData name="Myroslava Makhynia" userId="7bb0f5b9-dfee-454e-9f70-e4fa02f019ef" providerId="ADAL" clId="{FA398E3D-7431-4CE4-BC25-29119FAF2375}" dt="2024-08-02T21:59:43.977" v="601" actId="1076"/>
          <ac:spMkLst>
            <pc:docMk/>
            <pc:sldMk cId="2453203087" sldId="285"/>
            <ac:spMk id="358" creationId="{00000000-0000-0000-0000-000000000000}"/>
          </ac:spMkLst>
        </pc:spChg>
        <pc:spChg chg="del mod topLvl">
          <ac:chgData name="Myroslava Makhynia" userId="7bb0f5b9-dfee-454e-9f70-e4fa02f019ef" providerId="ADAL" clId="{FA398E3D-7431-4CE4-BC25-29119FAF2375}" dt="2024-08-02T21:59:38.335" v="598" actId="478"/>
          <ac:spMkLst>
            <pc:docMk/>
            <pc:sldMk cId="2453203087" sldId="285"/>
            <ac:spMk id="359" creationId="{00000000-0000-0000-0000-000000000000}"/>
          </ac:spMkLst>
        </pc:spChg>
        <pc:spChg chg="mod">
          <ac:chgData name="Myroslava Makhynia" userId="7bb0f5b9-dfee-454e-9f70-e4fa02f019ef" providerId="ADAL" clId="{FA398E3D-7431-4CE4-BC25-29119FAF2375}" dt="2024-08-02T22:32:36.149" v="1174" actId="113"/>
          <ac:spMkLst>
            <pc:docMk/>
            <pc:sldMk cId="2453203087" sldId="285"/>
            <ac:spMk id="361" creationId="{00000000-0000-0000-0000-000000000000}"/>
          </ac:spMkLst>
        </pc:spChg>
        <pc:spChg chg="mod">
          <ac:chgData name="Myroslava Makhynia" userId="7bb0f5b9-dfee-454e-9f70-e4fa02f019ef" providerId="ADAL" clId="{FA398E3D-7431-4CE4-BC25-29119FAF2375}" dt="2024-08-02T22:33:55.540" v="1175"/>
          <ac:spMkLst>
            <pc:docMk/>
            <pc:sldMk cId="2453203087" sldId="285"/>
            <ac:spMk id="362" creationId="{00000000-0000-0000-0000-000000000000}"/>
          </ac:spMkLst>
        </pc:spChg>
        <pc:grpChg chg="del">
          <ac:chgData name="Myroslava Makhynia" userId="7bb0f5b9-dfee-454e-9f70-e4fa02f019ef" providerId="ADAL" clId="{FA398E3D-7431-4CE4-BC25-29119FAF2375}" dt="2024-08-02T21:59:27.286" v="592" actId="478"/>
          <ac:grpSpMkLst>
            <pc:docMk/>
            <pc:sldMk cId="2453203087" sldId="285"/>
            <ac:grpSpMk id="345" creationId="{00000000-0000-0000-0000-000000000000}"/>
          </ac:grpSpMkLst>
        </pc:grpChg>
        <pc:grpChg chg="del">
          <ac:chgData name="Myroslava Makhynia" userId="7bb0f5b9-dfee-454e-9f70-e4fa02f019ef" providerId="ADAL" clId="{FA398E3D-7431-4CE4-BC25-29119FAF2375}" dt="2024-08-02T21:59:33.404" v="596" actId="478"/>
          <ac:grpSpMkLst>
            <pc:docMk/>
            <pc:sldMk cId="2453203087" sldId="285"/>
            <ac:grpSpMk id="348" creationId="{00000000-0000-0000-0000-000000000000}"/>
          </ac:grpSpMkLst>
        </pc:grpChg>
        <pc:grpChg chg="del">
          <ac:chgData name="Myroslava Makhynia" userId="7bb0f5b9-dfee-454e-9f70-e4fa02f019ef" providerId="ADAL" clId="{FA398E3D-7431-4CE4-BC25-29119FAF2375}" dt="2024-08-02T21:59:32.483" v="595" actId="478"/>
          <ac:grpSpMkLst>
            <pc:docMk/>
            <pc:sldMk cId="2453203087" sldId="285"/>
            <ac:grpSpMk id="354" creationId="{00000000-0000-0000-0000-000000000000}"/>
          </ac:grpSpMkLst>
        </pc:grpChg>
        <pc:grpChg chg="del mod">
          <ac:chgData name="Myroslava Makhynia" userId="7bb0f5b9-dfee-454e-9f70-e4fa02f019ef" providerId="ADAL" clId="{FA398E3D-7431-4CE4-BC25-29119FAF2375}" dt="2024-08-02T21:59:38.335" v="598" actId="478"/>
          <ac:grpSpMkLst>
            <pc:docMk/>
            <pc:sldMk cId="2453203087" sldId="285"/>
            <ac:grpSpMk id="357" creationId="{00000000-0000-0000-0000-000000000000}"/>
          </ac:grpSpMkLst>
        </pc:grpChg>
        <pc:cxnChg chg="mod">
          <ac:chgData name="Myroslava Makhynia" userId="7bb0f5b9-dfee-454e-9f70-e4fa02f019ef" providerId="ADAL" clId="{FA398E3D-7431-4CE4-BC25-29119FAF2375}" dt="2024-08-02T22:00:22.639" v="637" actId="1036"/>
          <ac:cxnSpMkLst>
            <pc:docMk/>
            <pc:sldMk cId="2453203087" sldId="285"/>
            <ac:cxnSpMk id="351" creationId="{00000000-0000-0000-0000-000000000000}"/>
          </ac:cxnSpMkLst>
        </pc:cxnChg>
      </pc:sldChg>
      <pc:sldChg chg="addSp delSp modSp add mod">
        <pc:chgData name="Myroslava Makhynia" userId="7bb0f5b9-dfee-454e-9f70-e4fa02f019ef" providerId="ADAL" clId="{FA398E3D-7431-4CE4-BC25-29119FAF2375}" dt="2024-08-02T22:40:31.742" v="1373" actId="113"/>
        <pc:sldMkLst>
          <pc:docMk/>
          <pc:sldMk cId="3220670272" sldId="286"/>
        </pc:sldMkLst>
        <pc:spChg chg="add mod">
          <ac:chgData name="Myroslava Makhynia" userId="7bb0f5b9-dfee-454e-9f70-e4fa02f019ef" providerId="ADAL" clId="{FA398E3D-7431-4CE4-BC25-29119FAF2375}" dt="2024-08-02T21:43:17.598" v="107"/>
          <ac:spMkLst>
            <pc:docMk/>
            <pc:sldMk cId="3220670272" sldId="286"/>
            <ac:spMk id="2" creationId="{07054D35-52F0-73B8-7D3A-5CAF3905D5E3}"/>
          </ac:spMkLst>
        </pc:spChg>
        <pc:spChg chg="add mod">
          <ac:chgData name="Myroslava Makhynia" userId="7bb0f5b9-dfee-454e-9f70-e4fa02f019ef" providerId="ADAL" clId="{FA398E3D-7431-4CE4-BC25-29119FAF2375}" dt="2024-08-02T21:43:17.598" v="107"/>
          <ac:spMkLst>
            <pc:docMk/>
            <pc:sldMk cId="3220670272" sldId="286"/>
            <ac:spMk id="3" creationId="{9495C383-3698-A44E-FADD-EBFD51294457}"/>
          </ac:spMkLst>
        </pc:spChg>
        <pc:spChg chg="mod">
          <ac:chgData name="Myroslava Makhynia" userId="7bb0f5b9-dfee-454e-9f70-e4fa02f019ef" providerId="ADAL" clId="{FA398E3D-7431-4CE4-BC25-29119FAF2375}" dt="2024-08-02T22:00:46.042" v="641" actId="207"/>
          <ac:spMkLst>
            <pc:docMk/>
            <pc:sldMk cId="3220670272" sldId="286"/>
            <ac:spMk id="368" creationId="{00000000-0000-0000-0000-000000000000}"/>
          </ac:spMkLst>
        </pc:spChg>
        <pc:spChg chg="mod">
          <ac:chgData name="Myroslava Makhynia" userId="7bb0f5b9-dfee-454e-9f70-e4fa02f019ef" providerId="ADAL" clId="{FA398E3D-7431-4CE4-BC25-29119FAF2375}" dt="2024-08-02T22:00:46.042" v="641" actId="207"/>
          <ac:spMkLst>
            <pc:docMk/>
            <pc:sldMk cId="3220670272" sldId="286"/>
            <ac:spMk id="369" creationId="{00000000-0000-0000-0000-000000000000}"/>
          </ac:spMkLst>
        </pc:spChg>
        <pc:spChg chg="mod">
          <ac:chgData name="Myroslava Makhynia" userId="7bb0f5b9-dfee-454e-9f70-e4fa02f019ef" providerId="ADAL" clId="{FA398E3D-7431-4CE4-BC25-29119FAF2375}" dt="2024-08-02T22:00:46.042" v="641" actId="207"/>
          <ac:spMkLst>
            <pc:docMk/>
            <pc:sldMk cId="3220670272" sldId="286"/>
            <ac:spMk id="371" creationId="{00000000-0000-0000-0000-000000000000}"/>
          </ac:spMkLst>
        </pc:spChg>
        <pc:spChg chg="mod">
          <ac:chgData name="Myroslava Makhynia" userId="7bb0f5b9-dfee-454e-9f70-e4fa02f019ef" providerId="ADAL" clId="{FA398E3D-7431-4CE4-BC25-29119FAF2375}" dt="2024-08-02T22:00:46.042" v="641" actId="207"/>
          <ac:spMkLst>
            <pc:docMk/>
            <pc:sldMk cId="3220670272" sldId="286"/>
            <ac:spMk id="372" creationId="{00000000-0000-0000-0000-000000000000}"/>
          </ac:spMkLst>
        </pc:spChg>
        <pc:spChg chg="mod">
          <ac:chgData name="Myroslava Makhynia" userId="7bb0f5b9-dfee-454e-9f70-e4fa02f019ef" providerId="ADAL" clId="{FA398E3D-7431-4CE4-BC25-29119FAF2375}" dt="2024-08-02T22:00:46.042" v="641" actId="207"/>
          <ac:spMkLst>
            <pc:docMk/>
            <pc:sldMk cId="3220670272" sldId="286"/>
            <ac:spMk id="374" creationId="{00000000-0000-0000-0000-000000000000}"/>
          </ac:spMkLst>
        </pc:spChg>
        <pc:spChg chg="mod">
          <ac:chgData name="Myroslava Makhynia" userId="7bb0f5b9-dfee-454e-9f70-e4fa02f019ef" providerId="ADAL" clId="{FA398E3D-7431-4CE4-BC25-29119FAF2375}" dt="2024-08-02T22:00:46.042" v="641" actId="207"/>
          <ac:spMkLst>
            <pc:docMk/>
            <pc:sldMk cId="3220670272" sldId="286"/>
            <ac:spMk id="375" creationId="{00000000-0000-0000-0000-000000000000}"/>
          </ac:spMkLst>
        </pc:spChg>
        <pc:spChg chg="mod">
          <ac:chgData name="Myroslava Makhynia" userId="7bb0f5b9-dfee-454e-9f70-e4fa02f019ef" providerId="ADAL" clId="{FA398E3D-7431-4CE4-BC25-29119FAF2375}" dt="2024-08-02T22:00:46.042" v="641" actId="207"/>
          <ac:spMkLst>
            <pc:docMk/>
            <pc:sldMk cId="3220670272" sldId="286"/>
            <ac:spMk id="377" creationId="{00000000-0000-0000-0000-000000000000}"/>
          </ac:spMkLst>
        </pc:spChg>
        <pc:spChg chg="mod">
          <ac:chgData name="Myroslava Makhynia" userId="7bb0f5b9-dfee-454e-9f70-e4fa02f019ef" providerId="ADAL" clId="{FA398E3D-7431-4CE4-BC25-29119FAF2375}" dt="2024-08-02T22:00:46.042" v="641" actId="207"/>
          <ac:spMkLst>
            <pc:docMk/>
            <pc:sldMk cId="3220670272" sldId="286"/>
            <ac:spMk id="378" creationId="{00000000-0000-0000-0000-000000000000}"/>
          </ac:spMkLst>
        </pc:spChg>
        <pc:spChg chg="del">
          <ac:chgData name="Myroslava Makhynia" userId="7bb0f5b9-dfee-454e-9f70-e4fa02f019ef" providerId="ADAL" clId="{FA398E3D-7431-4CE4-BC25-29119FAF2375}" dt="2024-08-02T22:00:32.990" v="640" actId="478"/>
          <ac:spMkLst>
            <pc:docMk/>
            <pc:sldMk cId="3220670272" sldId="286"/>
            <ac:spMk id="379" creationId="{00000000-0000-0000-0000-000000000000}"/>
          </ac:spMkLst>
        </pc:spChg>
        <pc:spChg chg="del">
          <ac:chgData name="Myroslava Makhynia" userId="7bb0f5b9-dfee-454e-9f70-e4fa02f019ef" providerId="ADAL" clId="{FA398E3D-7431-4CE4-BC25-29119FAF2375}" dt="2024-08-02T22:00:31.835" v="639" actId="478"/>
          <ac:spMkLst>
            <pc:docMk/>
            <pc:sldMk cId="3220670272" sldId="286"/>
            <ac:spMk id="380" creationId="{00000000-0000-0000-0000-000000000000}"/>
          </ac:spMkLst>
        </pc:spChg>
        <pc:spChg chg="mod">
          <ac:chgData name="Myroslava Makhynia" userId="7bb0f5b9-dfee-454e-9f70-e4fa02f019ef" providerId="ADAL" clId="{FA398E3D-7431-4CE4-BC25-29119FAF2375}" dt="2024-08-02T22:40:31.742" v="1373" actId="113"/>
          <ac:spMkLst>
            <pc:docMk/>
            <pc:sldMk cId="3220670272" sldId="286"/>
            <ac:spMk id="381" creationId="{00000000-0000-0000-0000-000000000000}"/>
          </ac:spMkLst>
        </pc:spChg>
        <pc:spChg chg="mod">
          <ac:chgData name="Myroslava Makhynia" userId="7bb0f5b9-dfee-454e-9f70-e4fa02f019ef" providerId="ADAL" clId="{FA398E3D-7431-4CE4-BC25-29119FAF2375}" dt="2024-08-02T22:34:51.938" v="1182" actId="113"/>
          <ac:spMkLst>
            <pc:docMk/>
            <pc:sldMk cId="3220670272" sldId="286"/>
            <ac:spMk id="382" creationId="{00000000-0000-0000-0000-000000000000}"/>
          </ac:spMkLst>
        </pc:spChg>
        <pc:spChg chg="mod">
          <ac:chgData name="Myroslava Makhynia" userId="7bb0f5b9-dfee-454e-9f70-e4fa02f019ef" providerId="ADAL" clId="{FA398E3D-7431-4CE4-BC25-29119FAF2375}" dt="2024-08-02T22:37:02.567" v="1195" actId="20577"/>
          <ac:spMkLst>
            <pc:docMk/>
            <pc:sldMk cId="3220670272" sldId="286"/>
            <ac:spMk id="383" creationId="{00000000-0000-0000-0000-000000000000}"/>
          </ac:spMkLst>
        </pc:spChg>
        <pc:spChg chg="mod">
          <ac:chgData name="Myroslava Makhynia" userId="7bb0f5b9-dfee-454e-9f70-e4fa02f019ef" providerId="ADAL" clId="{FA398E3D-7431-4CE4-BC25-29119FAF2375}" dt="2024-08-02T22:02:20.530" v="683" actId="207"/>
          <ac:spMkLst>
            <pc:docMk/>
            <pc:sldMk cId="3220670272" sldId="286"/>
            <ac:spMk id="384" creationId="{00000000-0000-0000-0000-000000000000}"/>
          </ac:spMkLst>
        </pc:spChg>
        <pc:spChg chg="del mod">
          <ac:chgData name="Myroslava Makhynia" userId="7bb0f5b9-dfee-454e-9f70-e4fa02f019ef" providerId="ADAL" clId="{FA398E3D-7431-4CE4-BC25-29119FAF2375}" dt="2024-08-02T22:36:10.326" v="1184" actId="478"/>
          <ac:spMkLst>
            <pc:docMk/>
            <pc:sldMk cId="3220670272" sldId="286"/>
            <ac:spMk id="385" creationId="{00000000-0000-0000-0000-000000000000}"/>
          </ac:spMkLst>
        </pc:spChg>
        <pc:spChg chg="mod">
          <ac:chgData name="Myroslava Makhynia" userId="7bb0f5b9-dfee-454e-9f70-e4fa02f019ef" providerId="ADAL" clId="{FA398E3D-7431-4CE4-BC25-29119FAF2375}" dt="2024-08-02T22:02:20.530" v="683" actId="207"/>
          <ac:spMkLst>
            <pc:docMk/>
            <pc:sldMk cId="3220670272" sldId="286"/>
            <ac:spMk id="386" creationId="{00000000-0000-0000-0000-000000000000}"/>
          </ac:spMkLst>
        </pc:spChg>
        <pc:spChg chg="mod">
          <ac:chgData name="Myroslava Makhynia" userId="7bb0f5b9-dfee-454e-9f70-e4fa02f019ef" providerId="ADAL" clId="{FA398E3D-7431-4CE4-BC25-29119FAF2375}" dt="2024-08-02T22:02:27.470" v="705" actId="1035"/>
          <ac:spMkLst>
            <pc:docMk/>
            <pc:sldMk cId="3220670272" sldId="286"/>
            <ac:spMk id="387" creationId="{00000000-0000-0000-0000-000000000000}"/>
          </ac:spMkLst>
        </pc:spChg>
        <pc:grpChg chg="mod">
          <ac:chgData name="Myroslava Makhynia" userId="7bb0f5b9-dfee-454e-9f70-e4fa02f019ef" providerId="ADAL" clId="{FA398E3D-7431-4CE4-BC25-29119FAF2375}" dt="2024-08-02T22:02:04.617" v="680" actId="14100"/>
          <ac:grpSpMkLst>
            <pc:docMk/>
            <pc:sldMk cId="3220670272" sldId="286"/>
            <ac:grpSpMk id="367" creationId="{00000000-0000-0000-0000-000000000000}"/>
          </ac:grpSpMkLst>
        </pc:grpChg>
        <pc:grpChg chg="mod">
          <ac:chgData name="Myroslava Makhynia" userId="7bb0f5b9-dfee-454e-9f70-e4fa02f019ef" providerId="ADAL" clId="{FA398E3D-7431-4CE4-BC25-29119FAF2375}" dt="2024-08-02T22:02:07.282" v="681" actId="14100"/>
          <ac:grpSpMkLst>
            <pc:docMk/>
            <pc:sldMk cId="3220670272" sldId="286"/>
            <ac:grpSpMk id="370" creationId="{00000000-0000-0000-0000-000000000000}"/>
          </ac:grpSpMkLst>
        </pc:grpChg>
        <pc:grpChg chg="mod">
          <ac:chgData name="Myroslava Makhynia" userId="7bb0f5b9-dfee-454e-9f70-e4fa02f019ef" providerId="ADAL" clId="{FA398E3D-7431-4CE4-BC25-29119FAF2375}" dt="2024-08-02T22:02:10.260" v="682" actId="14100"/>
          <ac:grpSpMkLst>
            <pc:docMk/>
            <pc:sldMk cId="3220670272" sldId="286"/>
            <ac:grpSpMk id="373" creationId="{00000000-0000-0000-0000-000000000000}"/>
          </ac:grpSpMkLst>
        </pc:grpChg>
        <pc:grpChg chg="mod">
          <ac:chgData name="Myroslava Makhynia" userId="7bb0f5b9-dfee-454e-9f70-e4fa02f019ef" providerId="ADAL" clId="{FA398E3D-7431-4CE4-BC25-29119FAF2375}" dt="2024-08-02T22:01:41.070" v="649" actId="14100"/>
          <ac:grpSpMkLst>
            <pc:docMk/>
            <pc:sldMk cId="3220670272" sldId="286"/>
            <ac:grpSpMk id="376" creationId="{00000000-0000-0000-0000-000000000000}"/>
          </ac:grpSpMkLst>
        </pc:grpChg>
      </pc:sldChg>
      <pc:sldChg chg="addSp delSp modSp add mod">
        <pc:chgData name="Myroslava Makhynia" userId="7bb0f5b9-dfee-454e-9f70-e4fa02f019ef" providerId="ADAL" clId="{FA398E3D-7431-4CE4-BC25-29119FAF2375}" dt="2024-08-02T22:46:30.913" v="1450" actId="1036"/>
        <pc:sldMkLst>
          <pc:docMk/>
          <pc:sldMk cId="178313157" sldId="287"/>
        </pc:sldMkLst>
        <pc:spChg chg="add mod">
          <ac:chgData name="Myroslava Makhynia" userId="7bb0f5b9-dfee-454e-9f70-e4fa02f019ef" providerId="ADAL" clId="{FA398E3D-7431-4CE4-BC25-29119FAF2375}" dt="2024-08-02T21:43:19.028" v="108"/>
          <ac:spMkLst>
            <pc:docMk/>
            <pc:sldMk cId="178313157" sldId="287"/>
            <ac:spMk id="2" creationId="{6DA706DF-A7C5-A9C1-68DB-AC2727C98A8B}"/>
          </ac:spMkLst>
        </pc:spChg>
        <pc:spChg chg="add mod">
          <ac:chgData name="Myroslava Makhynia" userId="7bb0f5b9-dfee-454e-9f70-e4fa02f019ef" providerId="ADAL" clId="{FA398E3D-7431-4CE4-BC25-29119FAF2375}" dt="2024-08-02T21:43:19.028" v="108"/>
          <ac:spMkLst>
            <pc:docMk/>
            <pc:sldMk cId="178313157" sldId="287"/>
            <ac:spMk id="3" creationId="{075972DC-4F2E-01CA-8835-40A8C9B1813B}"/>
          </ac:spMkLst>
        </pc:spChg>
        <pc:spChg chg="add mod ord">
          <ac:chgData name="Myroslava Makhynia" userId="7bb0f5b9-dfee-454e-9f70-e4fa02f019ef" providerId="ADAL" clId="{FA398E3D-7431-4CE4-BC25-29119FAF2375}" dt="2024-08-02T22:02:49.964" v="708" actId="167"/>
          <ac:spMkLst>
            <pc:docMk/>
            <pc:sldMk cId="178313157" sldId="287"/>
            <ac:spMk id="4" creationId="{AAF5E0CA-750A-6BA1-EA7B-110DEB842DB1}"/>
          </ac:spMkLst>
        </pc:spChg>
        <pc:spChg chg="del">
          <ac:chgData name="Myroslava Makhynia" userId="7bb0f5b9-dfee-454e-9f70-e4fa02f019ef" providerId="ADAL" clId="{FA398E3D-7431-4CE4-BC25-29119FAF2375}" dt="2024-08-02T22:03:43.918" v="732" actId="478"/>
          <ac:spMkLst>
            <pc:docMk/>
            <pc:sldMk cId="178313157" sldId="287"/>
            <ac:spMk id="399" creationId="{00000000-0000-0000-0000-000000000000}"/>
          </ac:spMkLst>
        </pc:spChg>
        <pc:spChg chg="del">
          <ac:chgData name="Myroslava Makhynia" userId="7bb0f5b9-dfee-454e-9f70-e4fa02f019ef" providerId="ADAL" clId="{FA398E3D-7431-4CE4-BC25-29119FAF2375}" dt="2024-08-02T22:03:45.295" v="733" actId="478"/>
          <ac:spMkLst>
            <pc:docMk/>
            <pc:sldMk cId="178313157" sldId="287"/>
            <ac:spMk id="400" creationId="{00000000-0000-0000-0000-000000000000}"/>
          </ac:spMkLst>
        </pc:spChg>
        <pc:spChg chg="mod topLvl">
          <ac:chgData name="Myroslava Makhynia" userId="7bb0f5b9-dfee-454e-9f70-e4fa02f019ef" providerId="ADAL" clId="{FA398E3D-7431-4CE4-BC25-29119FAF2375}" dt="2024-08-02T22:03:50.422" v="736" actId="1076"/>
          <ac:spMkLst>
            <pc:docMk/>
            <pc:sldMk cId="178313157" sldId="287"/>
            <ac:spMk id="405" creationId="{00000000-0000-0000-0000-000000000000}"/>
          </ac:spMkLst>
        </pc:spChg>
        <pc:spChg chg="del mod topLvl">
          <ac:chgData name="Myroslava Makhynia" userId="7bb0f5b9-dfee-454e-9f70-e4fa02f019ef" providerId="ADAL" clId="{FA398E3D-7431-4CE4-BC25-29119FAF2375}" dt="2024-08-02T22:03:48.410" v="735" actId="478"/>
          <ac:spMkLst>
            <pc:docMk/>
            <pc:sldMk cId="178313157" sldId="287"/>
            <ac:spMk id="406" creationId="{00000000-0000-0000-0000-000000000000}"/>
          </ac:spMkLst>
        </pc:spChg>
        <pc:spChg chg="mod">
          <ac:chgData name="Myroslava Makhynia" userId="7bb0f5b9-dfee-454e-9f70-e4fa02f019ef" providerId="ADAL" clId="{FA398E3D-7431-4CE4-BC25-29119FAF2375}" dt="2024-08-02T22:03:34.073" v="728" actId="1076"/>
          <ac:spMkLst>
            <pc:docMk/>
            <pc:sldMk cId="178313157" sldId="287"/>
            <ac:spMk id="407" creationId="{00000000-0000-0000-0000-000000000000}"/>
          </ac:spMkLst>
        </pc:spChg>
        <pc:spChg chg="mod">
          <ac:chgData name="Myroslava Makhynia" userId="7bb0f5b9-dfee-454e-9f70-e4fa02f019ef" providerId="ADAL" clId="{FA398E3D-7431-4CE4-BC25-29119FAF2375}" dt="2024-08-02T22:46:30.913" v="1450" actId="1036"/>
          <ac:spMkLst>
            <pc:docMk/>
            <pc:sldMk cId="178313157" sldId="287"/>
            <ac:spMk id="408" creationId="{00000000-0000-0000-0000-000000000000}"/>
          </ac:spMkLst>
        </pc:spChg>
        <pc:spChg chg="mod">
          <ac:chgData name="Myroslava Makhynia" userId="7bb0f5b9-dfee-454e-9f70-e4fa02f019ef" providerId="ADAL" clId="{FA398E3D-7431-4CE4-BC25-29119FAF2375}" dt="2024-08-02T22:45:24.005" v="1420" actId="1076"/>
          <ac:spMkLst>
            <pc:docMk/>
            <pc:sldMk cId="178313157" sldId="287"/>
            <ac:spMk id="409" creationId="{00000000-0000-0000-0000-000000000000}"/>
          </ac:spMkLst>
        </pc:spChg>
        <pc:spChg chg="mod">
          <ac:chgData name="Myroslava Makhynia" userId="7bb0f5b9-dfee-454e-9f70-e4fa02f019ef" providerId="ADAL" clId="{FA398E3D-7431-4CE4-BC25-29119FAF2375}" dt="2024-08-02T22:03:41.742" v="731" actId="207"/>
          <ac:spMkLst>
            <pc:docMk/>
            <pc:sldMk cId="178313157" sldId="287"/>
            <ac:spMk id="410" creationId="{00000000-0000-0000-0000-000000000000}"/>
          </ac:spMkLst>
        </pc:spChg>
        <pc:grpChg chg="del">
          <ac:chgData name="Myroslava Makhynia" userId="7bb0f5b9-dfee-454e-9f70-e4fa02f019ef" providerId="ADAL" clId="{FA398E3D-7431-4CE4-BC25-29119FAF2375}" dt="2024-08-02T22:02:46.040" v="706" actId="478"/>
          <ac:grpSpMkLst>
            <pc:docMk/>
            <pc:sldMk cId="178313157" sldId="287"/>
            <ac:grpSpMk id="392" creationId="{00000000-0000-0000-0000-000000000000}"/>
          </ac:grpSpMkLst>
        </pc:grpChg>
        <pc:grpChg chg="del">
          <ac:chgData name="Myroslava Makhynia" userId="7bb0f5b9-dfee-454e-9f70-e4fa02f019ef" providerId="ADAL" clId="{FA398E3D-7431-4CE4-BC25-29119FAF2375}" dt="2024-08-02T22:02:52.389" v="710" actId="478"/>
          <ac:grpSpMkLst>
            <pc:docMk/>
            <pc:sldMk cId="178313157" sldId="287"/>
            <ac:grpSpMk id="395" creationId="{00000000-0000-0000-0000-000000000000}"/>
          </ac:grpSpMkLst>
        </pc:grpChg>
        <pc:grpChg chg="del">
          <ac:chgData name="Myroslava Makhynia" userId="7bb0f5b9-dfee-454e-9f70-e4fa02f019ef" providerId="ADAL" clId="{FA398E3D-7431-4CE4-BC25-29119FAF2375}" dt="2024-08-02T22:02:51.610" v="709" actId="478"/>
          <ac:grpSpMkLst>
            <pc:docMk/>
            <pc:sldMk cId="178313157" sldId="287"/>
            <ac:grpSpMk id="401" creationId="{00000000-0000-0000-0000-000000000000}"/>
          </ac:grpSpMkLst>
        </pc:grpChg>
        <pc:grpChg chg="del mod">
          <ac:chgData name="Myroslava Makhynia" userId="7bb0f5b9-dfee-454e-9f70-e4fa02f019ef" providerId="ADAL" clId="{FA398E3D-7431-4CE4-BC25-29119FAF2375}" dt="2024-08-02T22:03:48.410" v="735" actId="478"/>
          <ac:grpSpMkLst>
            <pc:docMk/>
            <pc:sldMk cId="178313157" sldId="287"/>
            <ac:grpSpMk id="404" creationId="{00000000-0000-0000-0000-000000000000}"/>
          </ac:grpSpMkLst>
        </pc:grpChg>
        <pc:cxnChg chg="add mod">
          <ac:chgData name="Myroslava Makhynia" userId="7bb0f5b9-dfee-454e-9f70-e4fa02f019ef" providerId="ADAL" clId="{FA398E3D-7431-4CE4-BC25-29119FAF2375}" dt="2024-08-02T22:46:27.266" v="1445" actId="1036"/>
          <ac:cxnSpMkLst>
            <pc:docMk/>
            <pc:sldMk cId="178313157" sldId="287"/>
            <ac:cxnSpMk id="5" creationId="{17F73B98-4C97-9562-96C1-2AA9622ED6FD}"/>
          </ac:cxnSpMkLst>
        </pc:cxnChg>
        <pc:cxnChg chg="del">
          <ac:chgData name="Myroslava Makhynia" userId="7bb0f5b9-dfee-454e-9f70-e4fa02f019ef" providerId="ADAL" clId="{FA398E3D-7431-4CE4-BC25-29119FAF2375}" dt="2024-08-02T22:03:22.259" v="713" actId="478"/>
          <ac:cxnSpMkLst>
            <pc:docMk/>
            <pc:sldMk cId="178313157" sldId="287"/>
            <ac:cxnSpMk id="398" creationId="{00000000-0000-0000-0000-000000000000}"/>
          </ac:cxnSpMkLst>
        </pc:cxnChg>
      </pc:sldChg>
      <pc:sldChg chg="addSp delSp modSp add mod">
        <pc:chgData name="Myroslava Makhynia" userId="7bb0f5b9-dfee-454e-9f70-e4fa02f019ef" providerId="ADAL" clId="{FA398E3D-7431-4CE4-BC25-29119FAF2375}" dt="2024-08-02T22:47:08.488" v="1452"/>
        <pc:sldMkLst>
          <pc:docMk/>
          <pc:sldMk cId="482442225" sldId="288"/>
        </pc:sldMkLst>
        <pc:spChg chg="add mod">
          <ac:chgData name="Myroslava Makhynia" userId="7bb0f5b9-dfee-454e-9f70-e4fa02f019ef" providerId="ADAL" clId="{FA398E3D-7431-4CE4-BC25-29119FAF2375}" dt="2024-08-02T21:43:20.455" v="109"/>
          <ac:spMkLst>
            <pc:docMk/>
            <pc:sldMk cId="482442225" sldId="288"/>
            <ac:spMk id="2" creationId="{032ABBC6-24B4-DE40-9753-89BBA910BB98}"/>
          </ac:spMkLst>
        </pc:spChg>
        <pc:spChg chg="add mod">
          <ac:chgData name="Myroslava Makhynia" userId="7bb0f5b9-dfee-454e-9f70-e4fa02f019ef" providerId="ADAL" clId="{FA398E3D-7431-4CE4-BC25-29119FAF2375}" dt="2024-08-02T21:43:20.455" v="109"/>
          <ac:spMkLst>
            <pc:docMk/>
            <pc:sldMk cId="482442225" sldId="288"/>
            <ac:spMk id="3" creationId="{67351AC0-679A-1A62-2C12-02D08A7238D8}"/>
          </ac:spMkLst>
        </pc:spChg>
        <pc:spChg chg="add del mod ord">
          <ac:chgData name="Myroslava Makhynia" userId="7bb0f5b9-dfee-454e-9f70-e4fa02f019ef" providerId="ADAL" clId="{FA398E3D-7431-4CE4-BC25-29119FAF2375}" dt="2024-08-02T22:04:07.184" v="743" actId="478"/>
          <ac:spMkLst>
            <pc:docMk/>
            <pc:sldMk cId="482442225" sldId="288"/>
            <ac:spMk id="4" creationId="{2108F93B-F00C-AE48-EA97-15B71F561873}"/>
          </ac:spMkLst>
        </pc:spChg>
        <pc:spChg chg="add del">
          <ac:chgData name="Myroslava Makhynia" userId="7bb0f5b9-dfee-454e-9f70-e4fa02f019ef" providerId="ADAL" clId="{FA398E3D-7431-4CE4-BC25-29119FAF2375}" dt="2024-08-02T22:04:45.200" v="775" actId="478"/>
          <ac:spMkLst>
            <pc:docMk/>
            <pc:sldMk cId="482442225" sldId="288"/>
            <ac:spMk id="422" creationId="{00000000-0000-0000-0000-000000000000}"/>
          </ac:spMkLst>
        </pc:spChg>
        <pc:spChg chg="del">
          <ac:chgData name="Myroslava Makhynia" userId="7bb0f5b9-dfee-454e-9f70-e4fa02f019ef" providerId="ADAL" clId="{FA398E3D-7431-4CE4-BC25-29119FAF2375}" dt="2024-08-02T22:04:30.261" v="770" actId="478"/>
          <ac:spMkLst>
            <pc:docMk/>
            <pc:sldMk cId="482442225" sldId="288"/>
            <ac:spMk id="423" creationId="{00000000-0000-0000-0000-000000000000}"/>
          </ac:spMkLst>
        </pc:spChg>
        <pc:spChg chg="mod topLvl">
          <ac:chgData name="Myroslava Makhynia" userId="7bb0f5b9-dfee-454e-9f70-e4fa02f019ef" providerId="ADAL" clId="{FA398E3D-7431-4CE4-BC25-29119FAF2375}" dt="2024-08-02T22:04:52.234" v="778" actId="1076"/>
          <ac:spMkLst>
            <pc:docMk/>
            <pc:sldMk cId="482442225" sldId="288"/>
            <ac:spMk id="428" creationId="{00000000-0000-0000-0000-000000000000}"/>
          </ac:spMkLst>
        </pc:spChg>
        <pc:spChg chg="del mod topLvl">
          <ac:chgData name="Myroslava Makhynia" userId="7bb0f5b9-dfee-454e-9f70-e4fa02f019ef" providerId="ADAL" clId="{FA398E3D-7431-4CE4-BC25-29119FAF2375}" dt="2024-08-02T22:04:49.774" v="777" actId="478"/>
          <ac:spMkLst>
            <pc:docMk/>
            <pc:sldMk cId="482442225" sldId="288"/>
            <ac:spMk id="429" creationId="{00000000-0000-0000-0000-000000000000}"/>
          </ac:spMkLst>
        </pc:spChg>
        <pc:spChg chg="mod">
          <ac:chgData name="Myroslava Makhynia" userId="7bb0f5b9-dfee-454e-9f70-e4fa02f019ef" providerId="ADAL" clId="{FA398E3D-7431-4CE4-BC25-29119FAF2375}" dt="2024-08-02T22:47:08.488" v="1452"/>
          <ac:spMkLst>
            <pc:docMk/>
            <pc:sldMk cId="482442225" sldId="288"/>
            <ac:spMk id="434" creationId="{00000000-0000-0000-0000-000000000000}"/>
          </ac:spMkLst>
        </pc:spChg>
        <pc:spChg chg="mod">
          <ac:chgData name="Myroslava Makhynia" userId="7bb0f5b9-dfee-454e-9f70-e4fa02f019ef" providerId="ADAL" clId="{FA398E3D-7431-4CE4-BC25-29119FAF2375}" dt="2024-08-02T22:04:13.383" v="745" actId="207"/>
          <ac:spMkLst>
            <pc:docMk/>
            <pc:sldMk cId="482442225" sldId="288"/>
            <ac:spMk id="435" creationId="{00000000-0000-0000-0000-000000000000}"/>
          </ac:spMkLst>
        </pc:spChg>
        <pc:grpChg chg="del">
          <ac:chgData name="Myroslava Makhynia" userId="7bb0f5b9-dfee-454e-9f70-e4fa02f019ef" providerId="ADAL" clId="{FA398E3D-7431-4CE4-BC25-29119FAF2375}" dt="2024-08-02T22:03:57.897" v="737" actId="478"/>
          <ac:grpSpMkLst>
            <pc:docMk/>
            <pc:sldMk cId="482442225" sldId="288"/>
            <ac:grpSpMk id="415" creationId="{00000000-0000-0000-0000-000000000000}"/>
          </ac:grpSpMkLst>
        </pc:grpChg>
        <pc:grpChg chg="del">
          <ac:chgData name="Myroslava Makhynia" userId="7bb0f5b9-dfee-454e-9f70-e4fa02f019ef" providerId="ADAL" clId="{FA398E3D-7431-4CE4-BC25-29119FAF2375}" dt="2024-08-02T22:04:03.467" v="741" actId="478"/>
          <ac:grpSpMkLst>
            <pc:docMk/>
            <pc:sldMk cId="482442225" sldId="288"/>
            <ac:grpSpMk id="418" creationId="{00000000-0000-0000-0000-000000000000}"/>
          </ac:grpSpMkLst>
        </pc:grpChg>
        <pc:grpChg chg="del">
          <ac:chgData name="Myroslava Makhynia" userId="7bb0f5b9-dfee-454e-9f70-e4fa02f019ef" providerId="ADAL" clId="{FA398E3D-7431-4CE4-BC25-29119FAF2375}" dt="2024-08-02T22:04:02.727" v="740" actId="478"/>
          <ac:grpSpMkLst>
            <pc:docMk/>
            <pc:sldMk cId="482442225" sldId="288"/>
            <ac:grpSpMk id="424" creationId="{00000000-0000-0000-0000-000000000000}"/>
          </ac:grpSpMkLst>
        </pc:grpChg>
        <pc:grpChg chg="del mod">
          <ac:chgData name="Myroslava Makhynia" userId="7bb0f5b9-dfee-454e-9f70-e4fa02f019ef" providerId="ADAL" clId="{FA398E3D-7431-4CE4-BC25-29119FAF2375}" dt="2024-08-02T22:04:49.774" v="777" actId="478"/>
          <ac:grpSpMkLst>
            <pc:docMk/>
            <pc:sldMk cId="482442225" sldId="288"/>
            <ac:grpSpMk id="427" creationId="{00000000-0000-0000-0000-000000000000}"/>
          </ac:grpSpMkLst>
        </pc:grpChg>
        <pc:grpChg chg="del">
          <ac:chgData name="Myroslava Makhynia" userId="7bb0f5b9-dfee-454e-9f70-e4fa02f019ef" providerId="ADAL" clId="{FA398E3D-7431-4CE4-BC25-29119FAF2375}" dt="2024-08-02T22:04:08.685" v="744" actId="478"/>
          <ac:grpSpMkLst>
            <pc:docMk/>
            <pc:sldMk cId="482442225" sldId="288"/>
            <ac:grpSpMk id="431" creationId="{00000000-0000-0000-0000-000000000000}"/>
          </ac:grpSpMkLst>
        </pc:grpChg>
        <pc:cxnChg chg="mod">
          <ac:chgData name="Myroslava Makhynia" userId="7bb0f5b9-dfee-454e-9f70-e4fa02f019ef" providerId="ADAL" clId="{FA398E3D-7431-4CE4-BC25-29119FAF2375}" dt="2024-08-02T22:04:26.442" v="769" actId="1036"/>
          <ac:cxnSpMkLst>
            <pc:docMk/>
            <pc:sldMk cId="482442225" sldId="288"/>
            <ac:cxnSpMk id="421" creationId="{00000000-0000-0000-0000-000000000000}"/>
          </ac:cxnSpMkLst>
        </pc:cxnChg>
      </pc:sldChg>
      <pc:sldChg chg="addSp delSp modSp add mod">
        <pc:chgData name="Myroslava Makhynia" userId="7bb0f5b9-dfee-454e-9f70-e4fa02f019ef" providerId="ADAL" clId="{FA398E3D-7431-4CE4-BC25-29119FAF2375}" dt="2024-08-02T22:47:40.702" v="1454"/>
        <pc:sldMkLst>
          <pc:docMk/>
          <pc:sldMk cId="3406048577" sldId="289"/>
        </pc:sldMkLst>
        <pc:spChg chg="add mod">
          <ac:chgData name="Myroslava Makhynia" userId="7bb0f5b9-dfee-454e-9f70-e4fa02f019ef" providerId="ADAL" clId="{FA398E3D-7431-4CE4-BC25-29119FAF2375}" dt="2024-08-02T21:43:22.658" v="110"/>
          <ac:spMkLst>
            <pc:docMk/>
            <pc:sldMk cId="3406048577" sldId="289"/>
            <ac:spMk id="2" creationId="{34C78D8D-155A-7104-E838-BCABF44287F9}"/>
          </ac:spMkLst>
        </pc:spChg>
        <pc:spChg chg="add mod">
          <ac:chgData name="Myroslava Makhynia" userId="7bb0f5b9-dfee-454e-9f70-e4fa02f019ef" providerId="ADAL" clId="{FA398E3D-7431-4CE4-BC25-29119FAF2375}" dt="2024-08-02T21:43:22.658" v="110"/>
          <ac:spMkLst>
            <pc:docMk/>
            <pc:sldMk cId="3406048577" sldId="289"/>
            <ac:spMk id="3" creationId="{5B50FCAA-B962-A38E-DBE6-2B67C9FC6AD2}"/>
          </ac:spMkLst>
        </pc:spChg>
        <pc:spChg chg="add mod ord">
          <ac:chgData name="Myroslava Makhynia" userId="7bb0f5b9-dfee-454e-9f70-e4fa02f019ef" providerId="ADAL" clId="{FA398E3D-7431-4CE4-BC25-29119FAF2375}" dt="2024-08-02T22:05:05.047" v="781" actId="167"/>
          <ac:spMkLst>
            <pc:docMk/>
            <pc:sldMk cId="3406048577" sldId="289"/>
            <ac:spMk id="4" creationId="{700461CE-161B-9150-5B15-5370BBBC9349}"/>
          </ac:spMkLst>
        </pc:spChg>
        <pc:spChg chg="add del">
          <ac:chgData name="Myroslava Makhynia" userId="7bb0f5b9-dfee-454e-9f70-e4fa02f019ef" providerId="ADAL" clId="{FA398E3D-7431-4CE4-BC25-29119FAF2375}" dt="2024-08-02T22:05:43.399" v="812" actId="478"/>
          <ac:spMkLst>
            <pc:docMk/>
            <pc:sldMk cId="3406048577" sldId="289"/>
            <ac:spMk id="447" creationId="{00000000-0000-0000-0000-000000000000}"/>
          </ac:spMkLst>
        </pc:spChg>
        <pc:spChg chg="del">
          <ac:chgData name="Myroslava Makhynia" userId="7bb0f5b9-dfee-454e-9f70-e4fa02f019ef" providerId="ADAL" clId="{FA398E3D-7431-4CE4-BC25-29119FAF2375}" dt="2024-08-02T22:05:34.362" v="807" actId="478"/>
          <ac:spMkLst>
            <pc:docMk/>
            <pc:sldMk cId="3406048577" sldId="289"/>
            <ac:spMk id="448" creationId="{00000000-0000-0000-0000-000000000000}"/>
          </ac:spMkLst>
        </pc:spChg>
        <pc:spChg chg="mod topLvl">
          <ac:chgData name="Myroslava Makhynia" userId="7bb0f5b9-dfee-454e-9f70-e4fa02f019ef" providerId="ADAL" clId="{FA398E3D-7431-4CE4-BC25-29119FAF2375}" dt="2024-08-02T22:05:49.982" v="815" actId="1076"/>
          <ac:spMkLst>
            <pc:docMk/>
            <pc:sldMk cId="3406048577" sldId="289"/>
            <ac:spMk id="453" creationId="{00000000-0000-0000-0000-000000000000}"/>
          </ac:spMkLst>
        </pc:spChg>
        <pc:spChg chg="del mod topLvl">
          <ac:chgData name="Myroslava Makhynia" userId="7bb0f5b9-dfee-454e-9f70-e4fa02f019ef" providerId="ADAL" clId="{FA398E3D-7431-4CE4-BC25-29119FAF2375}" dt="2024-08-02T22:05:47.352" v="814" actId="478"/>
          <ac:spMkLst>
            <pc:docMk/>
            <pc:sldMk cId="3406048577" sldId="289"/>
            <ac:spMk id="454" creationId="{00000000-0000-0000-0000-000000000000}"/>
          </ac:spMkLst>
        </pc:spChg>
        <pc:spChg chg="mod">
          <ac:chgData name="Myroslava Makhynia" userId="7bb0f5b9-dfee-454e-9f70-e4fa02f019ef" providerId="ADAL" clId="{FA398E3D-7431-4CE4-BC25-29119FAF2375}" dt="2024-08-02T22:05:53.170" v="816" actId="1076"/>
          <ac:spMkLst>
            <pc:docMk/>
            <pc:sldMk cId="3406048577" sldId="289"/>
            <ac:spMk id="458" creationId="{00000000-0000-0000-0000-000000000000}"/>
          </ac:spMkLst>
        </pc:spChg>
        <pc:spChg chg="mod">
          <ac:chgData name="Myroslava Makhynia" userId="7bb0f5b9-dfee-454e-9f70-e4fa02f019ef" providerId="ADAL" clId="{FA398E3D-7431-4CE4-BC25-29119FAF2375}" dt="2024-08-02T22:47:40.702" v="1454"/>
          <ac:spMkLst>
            <pc:docMk/>
            <pc:sldMk cId="3406048577" sldId="289"/>
            <ac:spMk id="459" creationId="{00000000-0000-0000-0000-000000000000}"/>
          </ac:spMkLst>
        </pc:spChg>
        <pc:spChg chg="mod">
          <ac:chgData name="Myroslava Makhynia" userId="7bb0f5b9-dfee-454e-9f70-e4fa02f019ef" providerId="ADAL" clId="{FA398E3D-7431-4CE4-BC25-29119FAF2375}" dt="2024-08-02T22:05:19.801" v="785" actId="207"/>
          <ac:spMkLst>
            <pc:docMk/>
            <pc:sldMk cId="3406048577" sldId="289"/>
            <ac:spMk id="460" creationId="{00000000-0000-0000-0000-000000000000}"/>
          </ac:spMkLst>
        </pc:spChg>
        <pc:grpChg chg="del">
          <ac:chgData name="Myroslava Makhynia" userId="7bb0f5b9-dfee-454e-9f70-e4fa02f019ef" providerId="ADAL" clId="{FA398E3D-7431-4CE4-BC25-29119FAF2375}" dt="2024-08-02T22:05:01.853" v="779" actId="478"/>
          <ac:grpSpMkLst>
            <pc:docMk/>
            <pc:sldMk cId="3406048577" sldId="289"/>
            <ac:grpSpMk id="440" creationId="{00000000-0000-0000-0000-000000000000}"/>
          </ac:grpSpMkLst>
        </pc:grpChg>
        <pc:grpChg chg="del">
          <ac:chgData name="Myroslava Makhynia" userId="7bb0f5b9-dfee-454e-9f70-e4fa02f019ef" providerId="ADAL" clId="{FA398E3D-7431-4CE4-BC25-29119FAF2375}" dt="2024-08-02T22:05:09.077" v="783" actId="478"/>
          <ac:grpSpMkLst>
            <pc:docMk/>
            <pc:sldMk cId="3406048577" sldId="289"/>
            <ac:grpSpMk id="443" creationId="{00000000-0000-0000-0000-000000000000}"/>
          </ac:grpSpMkLst>
        </pc:grpChg>
        <pc:grpChg chg="del">
          <ac:chgData name="Myroslava Makhynia" userId="7bb0f5b9-dfee-454e-9f70-e4fa02f019ef" providerId="ADAL" clId="{FA398E3D-7431-4CE4-BC25-29119FAF2375}" dt="2024-08-02T22:05:07.829" v="782" actId="478"/>
          <ac:grpSpMkLst>
            <pc:docMk/>
            <pc:sldMk cId="3406048577" sldId="289"/>
            <ac:grpSpMk id="449" creationId="{00000000-0000-0000-0000-000000000000}"/>
          </ac:grpSpMkLst>
        </pc:grpChg>
        <pc:grpChg chg="del mod">
          <ac:chgData name="Myroslava Makhynia" userId="7bb0f5b9-dfee-454e-9f70-e4fa02f019ef" providerId="ADAL" clId="{FA398E3D-7431-4CE4-BC25-29119FAF2375}" dt="2024-08-02T22:05:47.352" v="814" actId="478"/>
          <ac:grpSpMkLst>
            <pc:docMk/>
            <pc:sldMk cId="3406048577" sldId="289"/>
            <ac:grpSpMk id="452" creationId="{00000000-0000-0000-0000-000000000000}"/>
          </ac:grpSpMkLst>
        </pc:grpChg>
        <pc:grpChg chg="del">
          <ac:chgData name="Myroslava Makhynia" userId="7bb0f5b9-dfee-454e-9f70-e4fa02f019ef" providerId="ADAL" clId="{FA398E3D-7431-4CE4-BC25-29119FAF2375}" dt="2024-08-02T22:05:10.811" v="784" actId="478"/>
          <ac:grpSpMkLst>
            <pc:docMk/>
            <pc:sldMk cId="3406048577" sldId="289"/>
            <ac:grpSpMk id="455" creationId="{00000000-0000-0000-0000-000000000000}"/>
          </ac:grpSpMkLst>
        </pc:grpChg>
        <pc:cxnChg chg="mod">
          <ac:chgData name="Myroslava Makhynia" userId="7bb0f5b9-dfee-454e-9f70-e4fa02f019ef" providerId="ADAL" clId="{FA398E3D-7431-4CE4-BC25-29119FAF2375}" dt="2024-08-02T22:05:32.047" v="806" actId="1038"/>
          <ac:cxnSpMkLst>
            <pc:docMk/>
            <pc:sldMk cId="3406048577" sldId="289"/>
            <ac:cxnSpMk id="446" creationId="{00000000-0000-0000-0000-000000000000}"/>
          </ac:cxnSpMkLst>
        </pc:cxnChg>
      </pc:sldChg>
      <pc:sldChg chg="addSp delSp modSp add mod">
        <pc:chgData name="Myroslava Makhynia" userId="7bb0f5b9-dfee-454e-9f70-e4fa02f019ef" providerId="ADAL" clId="{FA398E3D-7431-4CE4-BC25-29119FAF2375}" dt="2024-08-02T22:50:46.739" v="1468" actId="20577"/>
        <pc:sldMkLst>
          <pc:docMk/>
          <pc:sldMk cId="1110111572" sldId="290"/>
        </pc:sldMkLst>
        <pc:spChg chg="add mod">
          <ac:chgData name="Myroslava Makhynia" userId="7bb0f5b9-dfee-454e-9f70-e4fa02f019ef" providerId="ADAL" clId="{FA398E3D-7431-4CE4-BC25-29119FAF2375}" dt="2024-08-02T21:43:24.732" v="111"/>
          <ac:spMkLst>
            <pc:docMk/>
            <pc:sldMk cId="1110111572" sldId="290"/>
            <ac:spMk id="2" creationId="{6E93A5C9-A5B4-72DC-FE52-8BE49FFCF1D6}"/>
          </ac:spMkLst>
        </pc:spChg>
        <pc:spChg chg="add mod">
          <ac:chgData name="Myroslava Makhynia" userId="7bb0f5b9-dfee-454e-9f70-e4fa02f019ef" providerId="ADAL" clId="{FA398E3D-7431-4CE4-BC25-29119FAF2375}" dt="2024-08-02T21:43:24.732" v="111"/>
          <ac:spMkLst>
            <pc:docMk/>
            <pc:sldMk cId="1110111572" sldId="290"/>
            <ac:spMk id="3" creationId="{10D19642-C4A7-252F-B68B-232BC6AD4CEB}"/>
          </ac:spMkLst>
        </pc:spChg>
        <pc:spChg chg="mod">
          <ac:chgData name="Myroslava Makhynia" userId="7bb0f5b9-dfee-454e-9f70-e4fa02f019ef" providerId="ADAL" clId="{FA398E3D-7431-4CE4-BC25-29119FAF2375}" dt="2024-08-02T22:06:34.818" v="835" actId="207"/>
          <ac:spMkLst>
            <pc:docMk/>
            <pc:sldMk cId="1110111572" sldId="290"/>
            <ac:spMk id="466" creationId="{00000000-0000-0000-0000-000000000000}"/>
          </ac:spMkLst>
        </pc:spChg>
        <pc:spChg chg="mod">
          <ac:chgData name="Myroslava Makhynia" userId="7bb0f5b9-dfee-454e-9f70-e4fa02f019ef" providerId="ADAL" clId="{FA398E3D-7431-4CE4-BC25-29119FAF2375}" dt="2024-08-02T22:06:34.818" v="835" actId="207"/>
          <ac:spMkLst>
            <pc:docMk/>
            <pc:sldMk cId="1110111572" sldId="290"/>
            <ac:spMk id="467" creationId="{00000000-0000-0000-0000-000000000000}"/>
          </ac:spMkLst>
        </pc:spChg>
        <pc:spChg chg="mod">
          <ac:chgData name="Myroslava Makhynia" userId="7bb0f5b9-dfee-454e-9f70-e4fa02f019ef" providerId="ADAL" clId="{FA398E3D-7431-4CE4-BC25-29119FAF2375}" dt="2024-08-02T22:06:34.818" v="835" actId="207"/>
          <ac:spMkLst>
            <pc:docMk/>
            <pc:sldMk cId="1110111572" sldId="290"/>
            <ac:spMk id="469" creationId="{00000000-0000-0000-0000-000000000000}"/>
          </ac:spMkLst>
        </pc:spChg>
        <pc:spChg chg="mod">
          <ac:chgData name="Myroslava Makhynia" userId="7bb0f5b9-dfee-454e-9f70-e4fa02f019ef" providerId="ADAL" clId="{FA398E3D-7431-4CE4-BC25-29119FAF2375}" dt="2024-08-02T22:06:34.818" v="835" actId="207"/>
          <ac:spMkLst>
            <pc:docMk/>
            <pc:sldMk cId="1110111572" sldId="290"/>
            <ac:spMk id="470" creationId="{00000000-0000-0000-0000-000000000000}"/>
          </ac:spMkLst>
        </pc:spChg>
        <pc:spChg chg="mod">
          <ac:chgData name="Myroslava Makhynia" userId="7bb0f5b9-dfee-454e-9f70-e4fa02f019ef" providerId="ADAL" clId="{FA398E3D-7431-4CE4-BC25-29119FAF2375}" dt="2024-08-02T22:06:34.818" v="835" actId="207"/>
          <ac:spMkLst>
            <pc:docMk/>
            <pc:sldMk cId="1110111572" sldId="290"/>
            <ac:spMk id="472" creationId="{00000000-0000-0000-0000-000000000000}"/>
          </ac:spMkLst>
        </pc:spChg>
        <pc:spChg chg="mod">
          <ac:chgData name="Myroslava Makhynia" userId="7bb0f5b9-dfee-454e-9f70-e4fa02f019ef" providerId="ADAL" clId="{FA398E3D-7431-4CE4-BC25-29119FAF2375}" dt="2024-08-02T22:06:34.818" v="835" actId="207"/>
          <ac:spMkLst>
            <pc:docMk/>
            <pc:sldMk cId="1110111572" sldId="290"/>
            <ac:spMk id="473" creationId="{00000000-0000-0000-0000-000000000000}"/>
          </ac:spMkLst>
        </pc:spChg>
        <pc:spChg chg="del">
          <ac:chgData name="Myroslava Makhynia" userId="7bb0f5b9-dfee-454e-9f70-e4fa02f019ef" providerId="ADAL" clId="{FA398E3D-7431-4CE4-BC25-29119FAF2375}" dt="2024-08-02T22:06:28.081" v="834" actId="478"/>
          <ac:spMkLst>
            <pc:docMk/>
            <pc:sldMk cId="1110111572" sldId="290"/>
            <ac:spMk id="474" creationId="{00000000-0000-0000-0000-000000000000}"/>
          </ac:spMkLst>
        </pc:spChg>
        <pc:spChg chg="del">
          <ac:chgData name="Myroslava Makhynia" userId="7bb0f5b9-dfee-454e-9f70-e4fa02f019ef" providerId="ADAL" clId="{FA398E3D-7431-4CE4-BC25-29119FAF2375}" dt="2024-08-02T22:06:26.276" v="833" actId="478"/>
          <ac:spMkLst>
            <pc:docMk/>
            <pc:sldMk cId="1110111572" sldId="290"/>
            <ac:spMk id="475" creationId="{00000000-0000-0000-0000-000000000000}"/>
          </ac:spMkLst>
        </pc:spChg>
        <pc:spChg chg="mod">
          <ac:chgData name="Myroslava Makhynia" userId="7bb0f5b9-dfee-454e-9f70-e4fa02f019ef" providerId="ADAL" clId="{FA398E3D-7431-4CE4-BC25-29119FAF2375}" dt="2024-08-02T22:50:46.739" v="1468" actId="20577"/>
          <ac:spMkLst>
            <pc:docMk/>
            <pc:sldMk cId="1110111572" sldId="290"/>
            <ac:spMk id="476" creationId="{00000000-0000-0000-0000-000000000000}"/>
          </ac:spMkLst>
        </pc:spChg>
        <pc:spChg chg="mod">
          <ac:chgData name="Myroslava Makhynia" userId="7bb0f5b9-dfee-454e-9f70-e4fa02f019ef" providerId="ADAL" clId="{FA398E3D-7431-4CE4-BC25-29119FAF2375}" dt="2024-08-02T22:48:17.045" v="1456"/>
          <ac:spMkLst>
            <pc:docMk/>
            <pc:sldMk cId="1110111572" sldId="290"/>
            <ac:spMk id="478" creationId="{00000000-0000-0000-0000-000000000000}"/>
          </ac:spMkLst>
        </pc:spChg>
        <pc:spChg chg="mod">
          <ac:chgData name="Myroslava Makhynia" userId="7bb0f5b9-dfee-454e-9f70-e4fa02f019ef" providerId="ADAL" clId="{FA398E3D-7431-4CE4-BC25-29119FAF2375}" dt="2024-08-02T22:06:48.390" v="845" actId="1035"/>
          <ac:spMkLst>
            <pc:docMk/>
            <pc:sldMk cId="1110111572" sldId="290"/>
            <ac:spMk id="479" creationId="{00000000-0000-0000-0000-000000000000}"/>
          </ac:spMkLst>
        </pc:spChg>
        <pc:grpChg chg="mod">
          <ac:chgData name="Myroslava Makhynia" userId="7bb0f5b9-dfee-454e-9f70-e4fa02f019ef" providerId="ADAL" clId="{FA398E3D-7431-4CE4-BC25-29119FAF2375}" dt="2024-08-02T22:06:54.758" v="846" actId="14100"/>
          <ac:grpSpMkLst>
            <pc:docMk/>
            <pc:sldMk cId="1110111572" sldId="290"/>
            <ac:grpSpMk id="465" creationId="{00000000-0000-0000-0000-000000000000}"/>
          </ac:grpSpMkLst>
        </pc:grpChg>
        <pc:grpChg chg="mod">
          <ac:chgData name="Myroslava Makhynia" userId="7bb0f5b9-dfee-454e-9f70-e4fa02f019ef" providerId="ADAL" clId="{FA398E3D-7431-4CE4-BC25-29119FAF2375}" dt="2024-08-02T22:06:58.187" v="847" actId="14100"/>
          <ac:grpSpMkLst>
            <pc:docMk/>
            <pc:sldMk cId="1110111572" sldId="290"/>
            <ac:grpSpMk id="468" creationId="{00000000-0000-0000-0000-000000000000}"/>
          </ac:grpSpMkLst>
        </pc:grpChg>
        <pc:grpChg chg="mod">
          <ac:chgData name="Myroslava Makhynia" userId="7bb0f5b9-dfee-454e-9f70-e4fa02f019ef" providerId="ADAL" clId="{FA398E3D-7431-4CE4-BC25-29119FAF2375}" dt="2024-08-02T22:06:34.818" v="835" actId="207"/>
          <ac:grpSpMkLst>
            <pc:docMk/>
            <pc:sldMk cId="1110111572" sldId="290"/>
            <ac:grpSpMk id="471" creationId="{00000000-0000-0000-0000-000000000000}"/>
          </ac:grpSpMkLst>
        </pc:grpChg>
      </pc:sldChg>
      <pc:sldChg chg="addSp delSp modSp add mod">
        <pc:chgData name="Myroslava Makhynia" userId="7bb0f5b9-dfee-454e-9f70-e4fa02f019ef" providerId="ADAL" clId="{FA398E3D-7431-4CE4-BC25-29119FAF2375}" dt="2024-08-02T22:53:08.843" v="1499" actId="20577"/>
        <pc:sldMkLst>
          <pc:docMk/>
          <pc:sldMk cId="1618564089" sldId="291"/>
        </pc:sldMkLst>
        <pc:spChg chg="add mod">
          <ac:chgData name="Myroslava Makhynia" userId="7bb0f5b9-dfee-454e-9f70-e4fa02f019ef" providerId="ADAL" clId="{FA398E3D-7431-4CE4-BC25-29119FAF2375}" dt="2024-08-02T21:43:26.245" v="112"/>
          <ac:spMkLst>
            <pc:docMk/>
            <pc:sldMk cId="1618564089" sldId="291"/>
            <ac:spMk id="2" creationId="{5C4BF529-0DC7-08AA-EF92-E713AAB92A67}"/>
          </ac:spMkLst>
        </pc:spChg>
        <pc:spChg chg="add mod">
          <ac:chgData name="Myroslava Makhynia" userId="7bb0f5b9-dfee-454e-9f70-e4fa02f019ef" providerId="ADAL" clId="{FA398E3D-7431-4CE4-BC25-29119FAF2375}" dt="2024-08-02T21:43:26.245" v="112"/>
          <ac:spMkLst>
            <pc:docMk/>
            <pc:sldMk cId="1618564089" sldId="291"/>
            <ac:spMk id="3" creationId="{41377250-FF12-68BB-8308-6DABF114DEDE}"/>
          </ac:spMkLst>
        </pc:spChg>
        <pc:spChg chg="mod">
          <ac:chgData name="Myroslava Makhynia" userId="7bb0f5b9-dfee-454e-9f70-e4fa02f019ef" providerId="ADAL" clId="{FA398E3D-7431-4CE4-BC25-29119FAF2375}" dt="2024-08-02T22:08:56.319" v="900" actId="207"/>
          <ac:spMkLst>
            <pc:docMk/>
            <pc:sldMk cId="1618564089" sldId="291"/>
            <ac:spMk id="488" creationId="{00000000-0000-0000-0000-000000000000}"/>
          </ac:spMkLst>
        </pc:spChg>
        <pc:spChg chg="mod">
          <ac:chgData name="Myroslava Makhynia" userId="7bb0f5b9-dfee-454e-9f70-e4fa02f019ef" providerId="ADAL" clId="{FA398E3D-7431-4CE4-BC25-29119FAF2375}" dt="2024-08-02T22:08:56.319" v="900" actId="207"/>
          <ac:spMkLst>
            <pc:docMk/>
            <pc:sldMk cId="1618564089" sldId="291"/>
            <ac:spMk id="489" creationId="{00000000-0000-0000-0000-000000000000}"/>
          </ac:spMkLst>
        </pc:spChg>
        <pc:spChg chg="mod">
          <ac:chgData name="Myroslava Makhynia" userId="7bb0f5b9-dfee-454e-9f70-e4fa02f019ef" providerId="ADAL" clId="{FA398E3D-7431-4CE4-BC25-29119FAF2375}" dt="2024-08-02T22:53:08.843" v="1499" actId="20577"/>
          <ac:spMkLst>
            <pc:docMk/>
            <pc:sldMk cId="1618564089" sldId="291"/>
            <ac:spMk id="490" creationId="{00000000-0000-0000-0000-000000000000}"/>
          </ac:spMkLst>
        </pc:spChg>
        <pc:spChg chg="mod topLvl">
          <ac:chgData name="Myroslava Makhynia" userId="7bb0f5b9-dfee-454e-9f70-e4fa02f019ef" providerId="ADAL" clId="{FA398E3D-7431-4CE4-BC25-29119FAF2375}" dt="2024-08-02T22:08:46.519" v="899" actId="478"/>
          <ac:spMkLst>
            <pc:docMk/>
            <pc:sldMk cId="1618564089" sldId="291"/>
            <ac:spMk id="492" creationId="{00000000-0000-0000-0000-000000000000}"/>
          </ac:spMkLst>
        </pc:spChg>
        <pc:spChg chg="del mod topLvl">
          <ac:chgData name="Myroslava Makhynia" userId="7bb0f5b9-dfee-454e-9f70-e4fa02f019ef" providerId="ADAL" clId="{FA398E3D-7431-4CE4-BC25-29119FAF2375}" dt="2024-08-02T22:08:46.519" v="899" actId="478"/>
          <ac:spMkLst>
            <pc:docMk/>
            <pc:sldMk cId="1618564089" sldId="291"/>
            <ac:spMk id="493" creationId="{00000000-0000-0000-0000-000000000000}"/>
          </ac:spMkLst>
        </pc:spChg>
        <pc:spChg chg="del">
          <ac:chgData name="Myroslava Makhynia" userId="7bb0f5b9-dfee-454e-9f70-e4fa02f019ef" providerId="ADAL" clId="{FA398E3D-7431-4CE4-BC25-29119FAF2375}" dt="2024-08-02T22:07:05.177" v="849" actId="478"/>
          <ac:spMkLst>
            <pc:docMk/>
            <pc:sldMk cId="1618564089" sldId="291"/>
            <ac:spMk id="494" creationId="{00000000-0000-0000-0000-000000000000}"/>
          </ac:spMkLst>
        </pc:spChg>
        <pc:spChg chg="del">
          <ac:chgData name="Myroslava Makhynia" userId="7bb0f5b9-dfee-454e-9f70-e4fa02f019ef" providerId="ADAL" clId="{FA398E3D-7431-4CE4-BC25-29119FAF2375}" dt="2024-08-02T22:07:03.040" v="848" actId="478"/>
          <ac:spMkLst>
            <pc:docMk/>
            <pc:sldMk cId="1618564089" sldId="291"/>
            <ac:spMk id="495" creationId="{00000000-0000-0000-0000-000000000000}"/>
          </ac:spMkLst>
        </pc:spChg>
        <pc:spChg chg="mod">
          <ac:chgData name="Myroslava Makhynia" userId="7bb0f5b9-dfee-454e-9f70-e4fa02f019ef" providerId="ADAL" clId="{FA398E3D-7431-4CE4-BC25-29119FAF2375}" dt="2024-08-02T22:52:01.578" v="1497"/>
          <ac:spMkLst>
            <pc:docMk/>
            <pc:sldMk cId="1618564089" sldId="291"/>
            <ac:spMk id="499" creationId="{00000000-0000-0000-0000-000000000000}"/>
          </ac:spMkLst>
        </pc:spChg>
        <pc:spChg chg="mod topLvl">
          <ac:chgData name="Myroslava Makhynia" userId="7bb0f5b9-dfee-454e-9f70-e4fa02f019ef" providerId="ADAL" clId="{FA398E3D-7431-4CE4-BC25-29119FAF2375}" dt="2024-08-02T22:08:40.161" v="897" actId="478"/>
          <ac:spMkLst>
            <pc:docMk/>
            <pc:sldMk cId="1618564089" sldId="291"/>
            <ac:spMk id="501" creationId="{00000000-0000-0000-0000-000000000000}"/>
          </ac:spMkLst>
        </pc:spChg>
        <pc:spChg chg="del mod topLvl">
          <ac:chgData name="Myroslava Makhynia" userId="7bb0f5b9-dfee-454e-9f70-e4fa02f019ef" providerId="ADAL" clId="{FA398E3D-7431-4CE4-BC25-29119FAF2375}" dt="2024-08-02T22:08:40.161" v="897" actId="478"/>
          <ac:spMkLst>
            <pc:docMk/>
            <pc:sldMk cId="1618564089" sldId="291"/>
            <ac:spMk id="502" creationId="{00000000-0000-0000-0000-000000000000}"/>
          </ac:spMkLst>
        </pc:spChg>
        <pc:spChg chg="mod">
          <ac:chgData name="Myroslava Makhynia" userId="7bb0f5b9-dfee-454e-9f70-e4fa02f019ef" providerId="ADAL" clId="{FA398E3D-7431-4CE4-BC25-29119FAF2375}" dt="2024-08-02T22:08:56.319" v="900" actId="207"/>
          <ac:spMkLst>
            <pc:docMk/>
            <pc:sldMk cId="1618564089" sldId="291"/>
            <ac:spMk id="504" creationId="{00000000-0000-0000-0000-000000000000}"/>
          </ac:spMkLst>
        </pc:spChg>
        <pc:spChg chg="mod">
          <ac:chgData name="Myroslava Makhynia" userId="7bb0f5b9-dfee-454e-9f70-e4fa02f019ef" providerId="ADAL" clId="{FA398E3D-7431-4CE4-BC25-29119FAF2375}" dt="2024-08-02T22:08:56.319" v="900" actId="207"/>
          <ac:spMkLst>
            <pc:docMk/>
            <pc:sldMk cId="1618564089" sldId="291"/>
            <ac:spMk id="505" creationId="{00000000-0000-0000-0000-000000000000}"/>
          </ac:spMkLst>
        </pc:spChg>
        <pc:spChg chg="mod">
          <ac:chgData name="Myroslava Makhynia" userId="7bb0f5b9-dfee-454e-9f70-e4fa02f019ef" providerId="ADAL" clId="{FA398E3D-7431-4CE4-BC25-29119FAF2375}" dt="2024-08-02T22:51:35.126" v="1494" actId="1076"/>
          <ac:spMkLst>
            <pc:docMk/>
            <pc:sldMk cId="1618564089" sldId="291"/>
            <ac:spMk id="507" creationId="{00000000-0000-0000-0000-000000000000}"/>
          </ac:spMkLst>
        </pc:spChg>
        <pc:spChg chg="mod">
          <ac:chgData name="Myroslava Makhynia" userId="7bb0f5b9-dfee-454e-9f70-e4fa02f019ef" providerId="ADAL" clId="{FA398E3D-7431-4CE4-BC25-29119FAF2375}" dt="2024-08-02T22:08:26.812" v="891" actId="207"/>
          <ac:spMkLst>
            <pc:docMk/>
            <pc:sldMk cId="1618564089" sldId="291"/>
            <ac:spMk id="508" creationId="{00000000-0000-0000-0000-000000000000}"/>
          </ac:spMkLst>
        </pc:spChg>
        <pc:spChg chg="mod">
          <ac:chgData name="Myroslava Makhynia" userId="7bb0f5b9-dfee-454e-9f70-e4fa02f019ef" providerId="ADAL" clId="{FA398E3D-7431-4CE4-BC25-29119FAF2375}" dt="2024-08-02T22:08:26.812" v="891" actId="207"/>
          <ac:spMkLst>
            <pc:docMk/>
            <pc:sldMk cId="1618564089" sldId="291"/>
            <ac:spMk id="509" creationId="{00000000-0000-0000-0000-000000000000}"/>
          </ac:spMkLst>
        </pc:spChg>
        <pc:grpChg chg="mod">
          <ac:chgData name="Myroslava Makhynia" userId="7bb0f5b9-dfee-454e-9f70-e4fa02f019ef" providerId="ADAL" clId="{FA398E3D-7431-4CE4-BC25-29119FAF2375}" dt="2024-08-02T22:08:56.319" v="900" actId="207"/>
          <ac:grpSpMkLst>
            <pc:docMk/>
            <pc:sldMk cId="1618564089" sldId="291"/>
            <ac:grpSpMk id="487" creationId="{00000000-0000-0000-0000-000000000000}"/>
          </ac:grpSpMkLst>
        </pc:grpChg>
        <pc:grpChg chg="del mod">
          <ac:chgData name="Myroslava Makhynia" userId="7bb0f5b9-dfee-454e-9f70-e4fa02f019ef" providerId="ADAL" clId="{FA398E3D-7431-4CE4-BC25-29119FAF2375}" dt="2024-08-02T22:08:46.519" v="899" actId="478"/>
          <ac:grpSpMkLst>
            <pc:docMk/>
            <pc:sldMk cId="1618564089" sldId="291"/>
            <ac:grpSpMk id="491" creationId="{00000000-0000-0000-0000-000000000000}"/>
          </ac:grpSpMkLst>
        </pc:grpChg>
        <pc:grpChg chg="add del mod">
          <ac:chgData name="Myroslava Makhynia" userId="7bb0f5b9-dfee-454e-9f70-e4fa02f019ef" providerId="ADAL" clId="{FA398E3D-7431-4CE4-BC25-29119FAF2375}" dt="2024-08-02T22:08:40.161" v="897" actId="478"/>
          <ac:grpSpMkLst>
            <pc:docMk/>
            <pc:sldMk cId="1618564089" sldId="291"/>
            <ac:grpSpMk id="500" creationId="{00000000-0000-0000-0000-000000000000}"/>
          </ac:grpSpMkLst>
        </pc:grpChg>
        <pc:grpChg chg="mod">
          <ac:chgData name="Myroslava Makhynia" userId="7bb0f5b9-dfee-454e-9f70-e4fa02f019ef" providerId="ADAL" clId="{FA398E3D-7431-4CE4-BC25-29119FAF2375}" dt="2024-08-02T22:08:56.319" v="900" actId="207"/>
          <ac:grpSpMkLst>
            <pc:docMk/>
            <pc:sldMk cId="1618564089" sldId="291"/>
            <ac:grpSpMk id="503" creationId="{00000000-0000-0000-0000-000000000000}"/>
          </ac:grpSpMkLst>
        </pc:grpChg>
      </pc:sldChg>
      <pc:sldChg chg="addSp delSp modSp add mod">
        <pc:chgData name="Myroslava Makhynia" userId="7bb0f5b9-dfee-454e-9f70-e4fa02f019ef" providerId="ADAL" clId="{FA398E3D-7431-4CE4-BC25-29119FAF2375}" dt="2024-08-03T15:01:53.396" v="1518" actId="20577"/>
        <pc:sldMkLst>
          <pc:docMk/>
          <pc:sldMk cId="4154809709" sldId="292"/>
        </pc:sldMkLst>
        <pc:spChg chg="add mod">
          <ac:chgData name="Myroslava Makhynia" userId="7bb0f5b9-dfee-454e-9f70-e4fa02f019ef" providerId="ADAL" clId="{FA398E3D-7431-4CE4-BC25-29119FAF2375}" dt="2024-08-02T21:43:27.811" v="113"/>
          <ac:spMkLst>
            <pc:docMk/>
            <pc:sldMk cId="4154809709" sldId="292"/>
            <ac:spMk id="2" creationId="{6C0002BB-E1BC-6A26-23A7-7247AD8F53EC}"/>
          </ac:spMkLst>
        </pc:spChg>
        <pc:spChg chg="add mod">
          <ac:chgData name="Myroslava Makhynia" userId="7bb0f5b9-dfee-454e-9f70-e4fa02f019ef" providerId="ADAL" clId="{FA398E3D-7431-4CE4-BC25-29119FAF2375}" dt="2024-08-02T21:43:27.811" v="113"/>
          <ac:spMkLst>
            <pc:docMk/>
            <pc:sldMk cId="4154809709" sldId="292"/>
            <ac:spMk id="3" creationId="{3D14B05F-2047-3A06-EFCA-1A2A6F60585B}"/>
          </ac:spMkLst>
        </pc:spChg>
        <pc:spChg chg="mod">
          <ac:chgData name="Myroslava Makhynia" userId="7bb0f5b9-dfee-454e-9f70-e4fa02f019ef" providerId="ADAL" clId="{FA398E3D-7431-4CE4-BC25-29119FAF2375}" dt="2024-08-02T22:09:05.047" v="903" actId="207"/>
          <ac:spMkLst>
            <pc:docMk/>
            <pc:sldMk cId="4154809709" sldId="292"/>
            <ac:spMk id="515" creationId="{00000000-0000-0000-0000-000000000000}"/>
          </ac:spMkLst>
        </pc:spChg>
        <pc:spChg chg="mod">
          <ac:chgData name="Myroslava Makhynia" userId="7bb0f5b9-dfee-454e-9f70-e4fa02f019ef" providerId="ADAL" clId="{FA398E3D-7431-4CE4-BC25-29119FAF2375}" dt="2024-08-02T22:09:05.047" v="903" actId="207"/>
          <ac:spMkLst>
            <pc:docMk/>
            <pc:sldMk cId="4154809709" sldId="292"/>
            <ac:spMk id="516" creationId="{00000000-0000-0000-0000-000000000000}"/>
          </ac:spMkLst>
        </pc:spChg>
        <pc:spChg chg="del">
          <ac:chgData name="Myroslava Makhynia" userId="7bb0f5b9-dfee-454e-9f70-e4fa02f019ef" providerId="ADAL" clId="{FA398E3D-7431-4CE4-BC25-29119FAF2375}" dt="2024-08-02T22:09:01.002" v="901" actId="478"/>
          <ac:spMkLst>
            <pc:docMk/>
            <pc:sldMk cId="4154809709" sldId="292"/>
            <ac:spMk id="518" creationId="{00000000-0000-0000-0000-000000000000}"/>
          </ac:spMkLst>
        </pc:spChg>
        <pc:spChg chg="del">
          <ac:chgData name="Myroslava Makhynia" userId="7bb0f5b9-dfee-454e-9f70-e4fa02f019ef" providerId="ADAL" clId="{FA398E3D-7431-4CE4-BC25-29119FAF2375}" dt="2024-08-02T22:09:02.231" v="902" actId="478"/>
          <ac:spMkLst>
            <pc:docMk/>
            <pc:sldMk cId="4154809709" sldId="292"/>
            <ac:spMk id="519" creationId="{00000000-0000-0000-0000-000000000000}"/>
          </ac:spMkLst>
        </pc:spChg>
        <pc:spChg chg="mod">
          <ac:chgData name="Myroslava Makhynia" userId="7bb0f5b9-dfee-454e-9f70-e4fa02f019ef" providerId="ADAL" clId="{FA398E3D-7431-4CE4-BC25-29119FAF2375}" dt="2024-08-02T22:09:15.904" v="906" actId="2710"/>
          <ac:spMkLst>
            <pc:docMk/>
            <pc:sldMk cId="4154809709" sldId="292"/>
            <ac:spMk id="523" creationId="{00000000-0000-0000-0000-000000000000}"/>
          </ac:spMkLst>
        </pc:spChg>
        <pc:spChg chg="mod">
          <ac:chgData name="Myroslava Makhynia" userId="7bb0f5b9-dfee-454e-9f70-e4fa02f019ef" providerId="ADAL" clId="{FA398E3D-7431-4CE4-BC25-29119FAF2375}" dt="2024-08-02T22:10:10.039" v="934" actId="1076"/>
          <ac:spMkLst>
            <pc:docMk/>
            <pc:sldMk cId="4154809709" sldId="292"/>
            <ac:spMk id="524" creationId="{00000000-0000-0000-0000-000000000000}"/>
          </ac:spMkLst>
        </pc:spChg>
        <pc:spChg chg="mod">
          <ac:chgData name="Myroslava Makhynia" userId="7bb0f5b9-dfee-454e-9f70-e4fa02f019ef" providerId="ADAL" clId="{FA398E3D-7431-4CE4-BC25-29119FAF2375}" dt="2024-08-02T22:10:10.039" v="934" actId="1076"/>
          <ac:spMkLst>
            <pc:docMk/>
            <pc:sldMk cId="4154809709" sldId="292"/>
            <ac:spMk id="525" creationId="{00000000-0000-0000-0000-000000000000}"/>
          </ac:spMkLst>
        </pc:spChg>
        <pc:spChg chg="mod">
          <ac:chgData name="Myroslava Makhynia" userId="7bb0f5b9-dfee-454e-9f70-e4fa02f019ef" providerId="ADAL" clId="{FA398E3D-7431-4CE4-BC25-29119FAF2375}" dt="2024-08-03T15:01:53.396" v="1518" actId="20577"/>
          <ac:spMkLst>
            <pc:docMk/>
            <pc:sldMk cId="4154809709" sldId="292"/>
            <ac:spMk id="526" creationId="{00000000-0000-0000-0000-000000000000}"/>
          </ac:spMkLst>
        </pc:spChg>
        <pc:grpChg chg="mod">
          <ac:chgData name="Myroslava Makhynia" userId="7bb0f5b9-dfee-454e-9f70-e4fa02f019ef" providerId="ADAL" clId="{FA398E3D-7431-4CE4-BC25-29119FAF2375}" dt="2024-08-02T22:09:08.259" v="904" actId="14100"/>
          <ac:grpSpMkLst>
            <pc:docMk/>
            <pc:sldMk cId="4154809709" sldId="292"/>
            <ac:grpSpMk id="514" creationId="{00000000-0000-0000-0000-000000000000}"/>
          </ac:grpSpMkLst>
        </pc:grpChg>
        <pc:grpChg chg="mod">
          <ac:chgData name="Myroslava Makhynia" userId="7bb0f5b9-dfee-454e-9f70-e4fa02f019ef" providerId="ADAL" clId="{FA398E3D-7431-4CE4-BC25-29119FAF2375}" dt="2024-08-02T22:09:47.902" v="932" actId="1076"/>
          <ac:grpSpMkLst>
            <pc:docMk/>
            <pc:sldMk cId="4154809709" sldId="292"/>
            <ac:grpSpMk id="520" creationId="{00000000-0000-0000-0000-000000000000}"/>
          </ac:grpSpMkLst>
        </pc:grpChg>
        <pc:picChg chg="mod">
          <ac:chgData name="Myroslava Makhynia" userId="7bb0f5b9-dfee-454e-9f70-e4fa02f019ef" providerId="ADAL" clId="{FA398E3D-7431-4CE4-BC25-29119FAF2375}" dt="2024-08-02T22:09:36.689" v="929" actId="14100"/>
          <ac:picMkLst>
            <pc:docMk/>
            <pc:sldMk cId="4154809709" sldId="292"/>
            <ac:picMk id="527" creationId="{00000000-0000-0000-0000-000000000000}"/>
          </ac:picMkLst>
        </pc:picChg>
        <pc:cxnChg chg="mod">
          <ac:chgData name="Myroslava Makhynia" userId="7bb0f5b9-dfee-454e-9f70-e4fa02f019ef" providerId="ADAL" clId="{FA398E3D-7431-4CE4-BC25-29119FAF2375}" dt="2024-08-02T22:09:20.968" v="924" actId="1035"/>
          <ac:cxnSpMkLst>
            <pc:docMk/>
            <pc:sldMk cId="4154809709" sldId="292"/>
            <ac:cxnSpMk id="517" creationId="{00000000-0000-0000-0000-000000000000}"/>
          </ac:cxnSpMkLst>
        </pc:cxnChg>
      </pc:sldChg>
      <pc:sldChg chg="addSp delSp modSp add mod">
        <pc:chgData name="Myroslava Makhynia" userId="7bb0f5b9-dfee-454e-9f70-e4fa02f019ef" providerId="ADAL" clId="{FA398E3D-7431-4CE4-BC25-29119FAF2375}" dt="2024-08-03T15:16:05.241" v="1525" actId="1076"/>
        <pc:sldMkLst>
          <pc:docMk/>
          <pc:sldMk cId="509777729" sldId="293"/>
        </pc:sldMkLst>
        <pc:spChg chg="add mod">
          <ac:chgData name="Myroslava Makhynia" userId="7bb0f5b9-dfee-454e-9f70-e4fa02f019ef" providerId="ADAL" clId="{FA398E3D-7431-4CE4-BC25-29119FAF2375}" dt="2024-08-02T21:43:34.801" v="116"/>
          <ac:spMkLst>
            <pc:docMk/>
            <pc:sldMk cId="509777729" sldId="293"/>
            <ac:spMk id="2" creationId="{6F5A48F3-94A8-EEE0-FBA6-E469DC5DD186}"/>
          </ac:spMkLst>
        </pc:spChg>
        <pc:spChg chg="add mod">
          <ac:chgData name="Myroslava Makhynia" userId="7bb0f5b9-dfee-454e-9f70-e4fa02f019ef" providerId="ADAL" clId="{FA398E3D-7431-4CE4-BC25-29119FAF2375}" dt="2024-08-02T21:43:34.801" v="116"/>
          <ac:spMkLst>
            <pc:docMk/>
            <pc:sldMk cId="509777729" sldId="293"/>
            <ac:spMk id="4" creationId="{56CE1FF1-6CFC-663C-7B47-6C93CE89F5A8}"/>
          </ac:spMkLst>
        </pc:spChg>
        <pc:spChg chg="mod">
          <ac:chgData name="Myroslava Makhynia" userId="7bb0f5b9-dfee-454e-9f70-e4fa02f019ef" providerId="ADAL" clId="{FA398E3D-7431-4CE4-BC25-29119FAF2375}" dt="2024-08-02T22:10:17.790" v="935" actId="207"/>
          <ac:spMkLst>
            <pc:docMk/>
            <pc:sldMk cId="509777729" sldId="293"/>
            <ac:spMk id="533" creationId="{00000000-0000-0000-0000-000000000000}"/>
          </ac:spMkLst>
        </pc:spChg>
        <pc:spChg chg="mod">
          <ac:chgData name="Myroslava Makhynia" userId="7bb0f5b9-dfee-454e-9f70-e4fa02f019ef" providerId="ADAL" clId="{FA398E3D-7431-4CE4-BC25-29119FAF2375}" dt="2024-08-02T22:10:17.790" v="935" actId="207"/>
          <ac:spMkLst>
            <pc:docMk/>
            <pc:sldMk cId="509777729" sldId="293"/>
            <ac:spMk id="534" creationId="{00000000-0000-0000-0000-000000000000}"/>
          </ac:spMkLst>
        </pc:spChg>
        <pc:spChg chg="del">
          <ac:chgData name="Myroslava Makhynia" userId="7bb0f5b9-dfee-454e-9f70-e4fa02f019ef" providerId="ADAL" clId="{FA398E3D-7431-4CE4-BC25-29119FAF2375}" dt="2024-08-02T21:43:32.387" v="114" actId="478"/>
          <ac:spMkLst>
            <pc:docMk/>
            <pc:sldMk cId="509777729" sldId="293"/>
            <ac:spMk id="536" creationId="{00000000-0000-0000-0000-000000000000}"/>
          </ac:spMkLst>
        </pc:spChg>
        <pc:spChg chg="del">
          <ac:chgData name="Myroslava Makhynia" userId="7bb0f5b9-dfee-454e-9f70-e4fa02f019ef" providerId="ADAL" clId="{FA398E3D-7431-4CE4-BC25-29119FAF2375}" dt="2024-08-02T21:43:34.166" v="115" actId="478"/>
          <ac:spMkLst>
            <pc:docMk/>
            <pc:sldMk cId="509777729" sldId="293"/>
            <ac:spMk id="537" creationId="{00000000-0000-0000-0000-000000000000}"/>
          </ac:spMkLst>
        </pc:spChg>
        <pc:spChg chg="mod">
          <ac:chgData name="Myroslava Makhynia" userId="7bb0f5b9-dfee-454e-9f70-e4fa02f019ef" providerId="ADAL" clId="{FA398E3D-7431-4CE4-BC25-29119FAF2375}" dt="2024-08-02T22:10:26.264" v="937" actId="207"/>
          <ac:spMkLst>
            <pc:docMk/>
            <pc:sldMk cId="509777729" sldId="293"/>
            <ac:spMk id="541" creationId="{00000000-0000-0000-0000-000000000000}"/>
          </ac:spMkLst>
        </pc:spChg>
        <pc:spChg chg="mod">
          <ac:chgData name="Myroslava Makhynia" userId="7bb0f5b9-dfee-454e-9f70-e4fa02f019ef" providerId="ADAL" clId="{FA398E3D-7431-4CE4-BC25-29119FAF2375}" dt="2024-08-03T15:16:05.241" v="1525" actId="1076"/>
          <ac:spMkLst>
            <pc:docMk/>
            <pc:sldMk cId="509777729" sldId="293"/>
            <ac:spMk id="542" creationId="{00000000-0000-0000-0000-000000000000}"/>
          </ac:spMkLst>
        </pc:spChg>
        <pc:grpChg chg="mod">
          <ac:chgData name="Myroslava Makhynia" userId="7bb0f5b9-dfee-454e-9f70-e4fa02f019ef" providerId="ADAL" clId="{FA398E3D-7431-4CE4-BC25-29119FAF2375}" dt="2024-08-02T22:10:20.292" v="936" actId="14100"/>
          <ac:grpSpMkLst>
            <pc:docMk/>
            <pc:sldMk cId="509777729" sldId="293"/>
            <ac:grpSpMk id="532" creationId="{00000000-0000-0000-0000-000000000000}"/>
          </ac:grpSpMkLst>
        </pc:grpChg>
        <pc:picChg chg="del">
          <ac:chgData name="Myroslava Makhynia" userId="7bb0f5b9-dfee-454e-9f70-e4fa02f019ef" providerId="ADAL" clId="{FA398E3D-7431-4CE4-BC25-29119FAF2375}" dt="2024-08-02T22:10:28.229" v="938" actId="478"/>
          <ac:picMkLst>
            <pc:docMk/>
            <pc:sldMk cId="509777729" sldId="293"/>
            <ac:picMk id="5" creationId="{D787D2DF-AC28-444B-0EBD-E135F396E178}"/>
          </ac:picMkLst>
        </pc:picChg>
        <pc:picChg chg="add mod">
          <ac:chgData name="Myroslava Makhynia" userId="7bb0f5b9-dfee-454e-9f70-e4fa02f019ef" providerId="ADAL" clId="{FA398E3D-7431-4CE4-BC25-29119FAF2375}" dt="2024-08-03T15:15:41.679" v="1523" actId="1076"/>
          <ac:picMkLst>
            <pc:docMk/>
            <pc:sldMk cId="509777729" sldId="293"/>
            <ac:picMk id="6" creationId="{A280CB85-BA47-F648-B49F-FF83DD73C3B4}"/>
          </ac:picMkLst>
        </pc:picChg>
      </pc:sldChg>
      <pc:sldChg chg="add del">
        <pc:chgData name="Myroslava Makhynia" userId="7bb0f5b9-dfee-454e-9f70-e4fa02f019ef" providerId="ADAL" clId="{FA398E3D-7431-4CE4-BC25-29119FAF2375}" dt="2024-08-02T21:40:09.243" v="19" actId="47"/>
        <pc:sldMkLst>
          <pc:docMk/>
          <pc:sldMk cId="590180809" sldId="294"/>
        </pc:sldMkLst>
      </pc:sldChg>
      <pc:sldChg chg="add">
        <pc:chgData name="Myroslava Makhynia" userId="7bb0f5b9-dfee-454e-9f70-e4fa02f019ef" providerId="ADAL" clId="{FA398E3D-7431-4CE4-BC25-29119FAF2375}" dt="2024-08-03T15:16:51.088" v="1526"/>
        <pc:sldMkLst>
          <pc:docMk/>
          <pc:sldMk cId="1236578202" sldId="294"/>
        </pc:sldMkLst>
      </pc:sldChg>
      <pc:sldChg chg="add">
        <pc:chgData name="Myroslava Makhynia" userId="7bb0f5b9-dfee-454e-9f70-e4fa02f019ef" providerId="ADAL" clId="{FA398E3D-7431-4CE4-BC25-29119FAF2375}" dt="2024-08-03T15:16:51.088" v="1526"/>
        <pc:sldMkLst>
          <pc:docMk/>
          <pc:sldMk cId="3281884959" sldId="295"/>
        </pc:sldMkLst>
      </pc:sldChg>
      <pc:sldChg chg="add">
        <pc:chgData name="Myroslava Makhynia" userId="7bb0f5b9-dfee-454e-9f70-e4fa02f019ef" providerId="ADAL" clId="{FA398E3D-7431-4CE4-BC25-29119FAF2375}" dt="2024-08-03T15:16:51.088" v="1526"/>
        <pc:sldMkLst>
          <pc:docMk/>
          <pc:sldMk cId="3858783832" sldId="296"/>
        </pc:sldMkLst>
      </pc:sldChg>
      <pc:sldChg chg="add">
        <pc:chgData name="Myroslava Makhynia" userId="7bb0f5b9-dfee-454e-9f70-e4fa02f019ef" providerId="ADAL" clId="{FA398E3D-7431-4CE4-BC25-29119FAF2375}" dt="2024-08-03T15:16:51.088" v="1526"/>
        <pc:sldMkLst>
          <pc:docMk/>
          <pc:sldMk cId="1033302482" sldId="297"/>
        </pc:sldMkLst>
      </pc:sldChg>
      <pc:sldChg chg="add">
        <pc:chgData name="Myroslava Makhynia" userId="7bb0f5b9-dfee-454e-9f70-e4fa02f019ef" providerId="ADAL" clId="{FA398E3D-7431-4CE4-BC25-29119FAF2375}" dt="2024-08-03T15:16:51.088" v="1526"/>
        <pc:sldMkLst>
          <pc:docMk/>
          <pc:sldMk cId="2439248410" sldId="298"/>
        </pc:sldMkLst>
      </pc:sldChg>
      <pc:sldChg chg="add">
        <pc:chgData name="Myroslava Makhynia" userId="7bb0f5b9-dfee-454e-9f70-e4fa02f019ef" providerId="ADAL" clId="{FA398E3D-7431-4CE4-BC25-29119FAF2375}" dt="2024-08-03T15:16:51.088" v="1526"/>
        <pc:sldMkLst>
          <pc:docMk/>
          <pc:sldMk cId="3191179212" sldId="299"/>
        </pc:sldMkLst>
      </pc:sldChg>
      <pc:sldChg chg="add">
        <pc:chgData name="Myroslava Makhynia" userId="7bb0f5b9-dfee-454e-9f70-e4fa02f019ef" providerId="ADAL" clId="{FA398E3D-7431-4CE4-BC25-29119FAF2375}" dt="2024-08-03T15:16:51.088" v="1526"/>
        <pc:sldMkLst>
          <pc:docMk/>
          <pc:sldMk cId="4287791681" sldId="300"/>
        </pc:sldMkLst>
      </pc:sldChg>
      <pc:sldChg chg="add">
        <pc:chgData name="Myroslava Makhynia" userId="7bb0f5b9-dfee-454e-9f70-e4fa02f019ef" providerId="ADAL" clId="{FA398E3D-7431-4CE4-BC25-29119FAF2375}" dt="2024-08-03T15:16:51.088" v="1526"/>
        <pc:sldMkLst>
          <pc:docMk/>
          <pc:sldMk cId="1044189638" sldId="301"/>
        </pc:sldMkLst>
      </pc:sldChg>
      <pc:sldChg chg="add">
        <pc:chgData name="Myroslava Makhynia" userId="7bb0f5b9-dfee-454e-9f70-e4fa02f019ef" providerId="ADAL" clId="{FA398E3D-7431-4CE4-BC25-29119FAF2375}" dt="2024-08-03T15:16:51.088" v="1526"/>
        <pc:sldMkLst>
          <pc:docMk/>
          <pc:sldMk cId="1161468564" sldId="302"/>
        </pc:sldMkLst>
      </pc:sldChg>
      <pc:sldChg chg="add">
        <pc:chgData name="Myroslava Makhynia" userId="7bb0f5b9-dfee-454e-9f70-e4fa02f019ef" providerId="ADAL" clId="{FA398E3D-7431-4CE4-BC25-29119FAF2375}" dt="2024-08-03T15:16:51.088" v="1526"/>
        <pc:sldMkLst>
          <pc:docMk/>
          <pc:sldMk cId="928041875" sldId="303"/>
        </pc:sldMkLst>
      </pc:sldChg>
      <pc:sldChg chg="add">
        <pc:chgData name="Myroslava Makhynia" userId="7bb0f5b9-dfee-454e-9f70-e4fa02f019ef" providerId="ADAL" clId="{FA398E3D-7431-4CE4-BC25-29119FAF2375}" dt="2024-08-03T15:16:51.088" v="1526"/>
        <pc:sldMkLst>
          <pc:docMk/>
          <pc:sldMk cId="3700668313" sldId="304"/>
        </pc:sldMkLst>
      </pc:sldChg>
      <pc:sldChg chg="add">
        <pc:chgData name="Myroslava Makhynia" userId="7bb0f5b9-dfee-454e-9f70-e4fa02f019ef" providerId="ADAL" clId="{FA398E3D-7431-4CE4-BC25-29119FAF2375}" dt="2024-08-03T15:16:51.088" v="1526"/>
        <pc:sldMkLst>
          <pc:docMk/>
          <pc:sldMk cId="3733032930" sldId="305"/>
        </pc:sldMkLst>
      </pc:sldChg>
      <pc:sldChg chg="add">
        <pc:chgData name="Myroslava Makhynia" userId="7bb0f5b9-dfee-454e-9f70-e4fa02f019ef" providerId="ADAL" clId="{FA398E3D-7431-4CE4-BC25-29119FAF2375}" dt="2024-08-03T15:16:51.088" v="1526"/>
        <pc:sldMkLst>
          <pc:docMk/>
          <pc:sldMk cId="3711451831" sldId="306"/>
        </pc:sldMkLst>
      </pc:sldChg>
      <pc:sldChg chg="add">
        <pc:chgData name="Myroslava Makhynia" userId="7bb0f5b9-dfee-454e-9f70-e4fa02f019ef" providerId="ADAL" clId="{FA398E3D-7431-4CE4-BC25-29119FAF2375}" dt="2024-08-03T15:16:51.088" v="1526"/>
        <pc:sldMkLst>
          <pc:docMk/>
          <pc:sldMk cId="2957890019" sldId="307"/>
        </pc:sldMkLst>
      </pc:sldChg>
      <pc:sldChg chg="add">
        <pc:chgData name="Myroslava Makhynia" userId="7bb0f5b9-dfee-454e-9f70-e4fa02f019ef" providerId="ADAL" clId="{FA398E3D-7431-4CE4-BC25-29119FAF2375}" dt="2024-08-03T15:16:51.088" v="1526"/>
        <pc:sldMkLst>
          <pc:docMk/>
          <pc:sldMk cId="2505699162" sldId="308"/>
        </pc:sldMkLst>
      </pc:sldChg>
      <pc:sldChg chg="add">
        <pc:chgData name="Myroslava Makhynia" userId="7bb0f5b9-dfee-454e-9f70-e4fa02f019ef" providerId="ADAL" clId="{FA398E3D-7431-4CE4-BC25-29119FAF2375}" dt="2024-08-03T15:16:51.088" v="1526"/>
        <pc:sldMkLst>
          <pc:docMk/>
          <pc:sldMk cId="757365965" sldId="309"/>
        </pc:sldMkLst>
      </pc:sldChg>
      <pc:sldChg chg="add">
        <pc:chgData name="Myroslava Makhynia" userId="7bb0f5b9-dfee-454e-9f70-e4fa02f019ef" providerId="ADAL" clId="{FA398E3D-7431-4CE4-BC25-29119FAF2375}" dt="2024-08-03T15:16:51.088" v="1526"/>
        <pc:sldMkLst>
          <pc:docMk/>
          <pc:sldMk cId="685006369" sldId="310"/>
        </pc:sldMkLst>
      </pc:sldChg>
      <pc:sldChg chg="add">
        <pc:chgData name="Myroslava Makhynia" userId="7bb0f5b9-dfee-454e-9f70-e4fa02f019ef" providerId="ADAL" clId="{FA398E3D-7431-4CE4-BC25-29119FAF2375}" dt="2024-08-03T15:16:51.088" v="1526"/>
        <pc:sldMkLst>
          <pc:docMk/>
          <pc:sldMk cId="1166537789" sldId="311"/>
        </pc:sldMkLst>
      </pc:sldChg>
      <pc:sldChg chg="add">
        <pc:chgData name="Myroslava Makhynia" userId="7bb0f5b9-dfee-454e-9f70-e4fa02f019ef" providerId="ADAL" clId="{FA398E3D-7431-4CE4-BC25-29119FAF2375}" dt="2024-08-03T15:17:04.660" v="1527"/>
        <pc:sldMkLst>
          <pc:docMk/>
          <pc:sldMk cId="3820999800" sldId="312"/>
        </pc:sldMkLst>
      </pc:sldChg>
      <pc:sldChg chg="add">
        <pc:chgData name="Myroslava Makhynia" userId="7bb0f5b9-dfee-454e-9f70-e4fa02f019ef" providerId="ADAL" clId="{FA398E3D-7431-4CE4-BC25-29119FAF2375}" dt="2024-08-03T15:17:04.660" v="1527"/>
        <pc:sldMkLst>
          <pc:docMk/>
          <pc:sldMk cId="4282980498" sldId="313"/>
        </pc:sldMkLst>
      </pc:sldChg>
      <pc:sldChg chg="add">
        <pc:chgData name="Myroslava Makhynia" userId="7bb0f5b9-dfee-454e-9f70-e4fa02f019ef" providerId="ADAL" clId="{FA398E3D-7431-4CE4-BC25-29119FAF2375}" dt="2024-08-03T15:17:04.660" v="1527"/>
        <pc:sldMkLst>
          <pc:docMk/>
          <pc:sldMk cId="2744341358" sldId="314"/>
        </pc:sldMkLst>
      </pc:sldChg>
      <pc:sldChg chg="add">
        <pc:chgData name="Myroslava Makhynia" userId="7bb0f5b9-dfee-454e-9f70-e4fa02f019ef" providerId="ADAL" clId="{FA398E3D-7431-4CE4-BC25-29119FAF2375}" dt="2024-08-03T15:17:04.660" v="1527"/>
        <pc:sldMkLst>
          <pc:docMk/>
          <pc:sldMk cId="1353848032" sldId="315"/>
        </pc:sldMkLst>
      </pc:sldChg>
      <pc:sldChg chg="add">
        <pc:chgData name="Myroslava Makhynia" userId="7bb0f5b9-dfee-454e-9f70-e4fa02f019ef" providerId="ADAL" clId="{FA398E3D-7431-4CE4-BC25-29119FAF2375}" dt="2024-08-03T15:17:04.660" v="1527"/>
        <pc:sldMkLst>
          <pc:docMk/>
          <pc:sldMk cId="1282786305" sldId="316"/>
        </pc:sldMkLst>
      </pc:sldChg>
      <pc:sldChg chg="add">
        <pc:chgData name="Myroslava Makhynia" userId="7bb0f5b9-dfee-454e-9f70-e4fa02f019ef" providerId="ADAL" clId="{FA398E3D-7431-4CE4-BC25-29119FAF2375}" dt="2024-08-03T15:17:04.660" v="1527"/>
        <pc:sldMkLst>
          <pc:docMk/>
          <pc:sldMk cId="1757843441" sldId="317"/>
        </pc:sldMkLst>
      </pc:sldChg>
      <pc:sldChg chg="add">
        <pc:chgData name="Myroslava Makhynia" userId="7bb0f5b9-dfee-454e-9f70-e4fa02f019ef" providerId="ADAL" clId="{FA398E3D-7431-4CE4-BC25-29119FAF2375}" dt="2024-08-03T15:17:04.660" v="1527"/>
        <pc:sldMkLst>
          <pc:docMk/>
          <pc:sldMk cId="3287712787" sldId="318"/>
        </pc:sldMkLst>
      </pc:sldChg>
      <pc:sldChg chg="add">
        <pc:chgData name="Myroslava Makhynia" userId="7bb0f5b9-dfee-454e-9f70-e4fa02f019ef" providerId="ADAL" clId="{FA398E3D-7431-4CE4-BC25-29119FAF2375}" dt="2024-08-03T15:17:04.660" v="1527"/>
        <pc:sldMkLst>
          <pc:docMk/>
          <pc:sldMk cId="975819484" sldId="319"/>
        </pc:sldMkLst>
      </pc:sldChg>
      <pc:sldChg chg="add">
        <pc:chgData name="Myroslava Makhynia" userId="7bb0f5b9-dfee-454e-9f70-e4fa02f019ef" providerId="ADAL" clId="{FA398E3D-7431-4CE4-BC25-29119FAF2375}" dt="2024-08-03T15:17:04.660" v="1527"/>
        <pc:sldMkLst>
          <pc:docMk/>
          <pc:sldMk cId="3363997570" sldId="320"/>
        </pc:sldMkLst>
      </pc:sldChg>
      <pc:sldChg chg="add">
        <pc:chgData name="Myroslava Makhynia" userId="7bb0f5b9-dfee-454e-9f70-e4fa02f019ef" providerId="ADAL" clId="{FA398E3D-7431-4CE4-BC25-29119FAF2375}" dt="2024-08-03T15:17:04.660" v="1527"/>
        <pc:sldMkLst>
          <pc:docMk/>
          <pc:sldMk cId="718541192" sldId="321"/>
        </pc:sldMkLst>
      </pc:sldChg>
      <pc:sldChg chg="add">
        <pc:chgData name="Myroslava Makhynia" userId="7bb0f5b9-dfee-454e-9f70-e4fa02f019ef" providerId="ADAL" clId="{FA398E3D-7431-4CE4-BC25-29119FAF2375}" dt="2024-08-03T15:17:04.660" v="1527"/>
        <pc:sldMkLst>
          <pc:docMk/>
          <pc:sldMk cId="1000411871" sldId="322"/>
        </pc:sldMkLst>
      </pc:sldChg>
      <pc:sldChg chg="add">
        <pc:chgData name="Myroslava Makhynia" userId="7bb0f5b9-dfee-454e-9f70-e4fa02f019ef" providerId="ADAL" clId="{FA398E3D-7431-4CE4-BC25-29119FAF2375}" dt="2024-08-03T15:17:04.660" v="1527"/>
        <pc:sldMkLst>
          <pc:docMk/>
          <pc:sldMk cId="1886269108" sldId="323"/>
        </pc:sldMkLst>
      </pc:sldChg>
      <pc:sldChg chg="add">
        <pc:chgData name="Myroslava Makhynia" userId="7bb0f5b9-dfee-454e-9f70-e4fa02f019ef" providerId="ADAL" clId="{FA398E3D-7431-4CE4-BC25-29119FAF2375}" dt="2024-08-03T15:17:04.660" v="1527"/>
        <pc:sldMkLst>
          <pc:docMk/>
          <pc:sldMk cId="2858366211" sldId="324"/>
        </pc:sldMkLst>
      </pc:sldChg>
      <pc:sldChg chg="add">
        <pc:chgData name="Myroslava Makhynia" userId="7bb0f5b9-dfee-454e-9f70-e4fa02f019ef" providerId="ADAL" clId="{FA398E3D-7431-4CE4-BC25-29119FAF2375}" dt="2024-08-03T15:17:04.660" v="1527"/>
        <pc:sldMkLst>
          <pc:docMk/>
          <pc:sldMk cId="2667062461" sldId="325"/>
        </pc:sldMkLst>
      </pc:sldChg>
      <pc:sldChg chg="add">
        <pc:chgData name="Myroslava Makhynia" userId="7bb0f5b9-dfee-454e-9f70-e4fa02f019ef" providerId="ADAL" clId="{FA398E3D-7431-4CE4-BC25-29119FAF2375}" dt="2024-08-03T15:17:04.660" v="1527"/>
        <pc:sldMkLst>
          <pc:docMk/>
          <pc:sldMk cId="1697465110" sldId="326"/>
        </pc:sldMkLst>
      </pc:sldChg>
      <pc:sldChg chg="add">
        <pc:chgData name="Myroslava Makhynia" userId="7bb0f5b9-dfee-454e-9f70-e4fa02f019ef" providerId="ADAL" clId="{FA398E3D-7431-4CE4-BC25-29119FAF2375}" dt="2024-08-03T15:17:04.660" v="1527"/>
        <pc:sldMkLst>
          <pc:docMk/>
          <pc:sldMk cId="1322181946" sldId="327"/>
        </pc:sldMkLst>
      </pc:sldChg>
      <pc:sldChg chg="add">
        <pc:chgData name="Myroslava Makhynia" userId="7bb0f5b9-dfee-454e-9f70-e4fa02f019ef" providerId="ADAL" clId="{FA398E3D-7431-4CE4-BC25-29119FAF2375}" dt="2024-08-03T15:17:04.660" v="1527"/>
        <pc:sldMkLst>
          <pc:docMk/>
          <pc:sldMk cId="1279284986" sldId="328"/>
        </pc:sldMkLst>
      </pc:sldChg>
      <pc:sldChg chg="add">
        <pc:chgData name="Myroslava Makhynia" userId="7bb0f5b9-dfee-454e-9f70-e4fa02f019ef" providerId="ADAL" clId="{FA398E3D-7431-4CE4-BC25-29119FAF2375}" dt="2024-08-03T15:17:04.660" v="1527"/>
        <pc:sldMkLst>
          <pc:docMk/>
          <pc:sldMk cId="1081070394" sldId="329"/>
        </pc:sldMkLst>
      </pc:sldChg>
      <pc:sldChg chg="add">
        <pc:chgData name="Myroslava Makhynia" userId="7bb0f5b9-dfee-454e-9f70-e4fa02f019ef" providerId="ADAL" clId="{FA398E3D-7431-4CE4-BC25-29119FAF2375}" dt="2024-08-03T15:17:08.909" v="1528"/>
        <pc:sldMkLst>
          <pc:docMk/>
          <pc:sldMk cId="3196533371" sldId="330"/>
        </pc:sldMkLst>
      </pc:sldChg>
      <pc:sldChg chg="add">
        <pc:chgData name="Myroslava Makhynia" userId="7bb0f5b9-dfee-454e-9f70-e4fa02f019ef" providerId="ADAL" clId="{FA398E3D-7431-4CE4-BC25-29119FAF2375}" dt="2024-08-03T15:17:08.909" v="1528"/>
        <pc:sldMkLst>
          <pc:docMk/>
          <pc:sldMk cId="3788125901" sldId="331"/>
        </pc:sldMkLst>
      </pc:sldChg>
      <pc:sldChg chg="add">
        <pc:chgData name="Myroslava Makhynia" userId="7bb0f5b9-dfee-454e-9f70-e4fa02f019ef" providerId="ADAL" clId="{FA398E3D-7431-4CE4-BC25-29119FAF2375}" dt="2024-08-03T15:17:08.909" v="1528"/>
        <pc:sldMkLst>
          <pc:docMk/>
          <pc:sldMk cId="782493476" sldId="332"/>
        </pc:sldMkLst>
      </pc:sldChg>
      <pc:sldChg chg="add">
        <pc:chgData name="Myroslava Makhynia" userId="7bb0f5b9-dfee-454e-9f70-e4fa02f019ef" providerId="ADAL" clId="{FA398E3D-7431-4CE4-BC25-29119FAF2375}" dt="2024-08-03T15:17:08.909" v="1528"/>
        <pc:sldMkLst>
          <pc:docMk/>
          <pc:sldMk cId="2856636541" sldId="333"/>
        </pc:sldMkLst>
      </pc:sldChg>
      <pc:sldChg chg="add">
        <pc:chgData name="Myroslava Makhynia" userId="7bb0f5b9-dfee-454e-9f70-e4fa02f019ef" providerId="ADAL" clId="{FA398E3D-7431-4CE4-BC25-29119FAF2375}" dt="2024-08-03T15:17:08.909" v="1528"/>
        <pc:sldMkLst>
          <pc:docMk/>
          <pc:sldMk cId="2822332407" sldId="334"/>
        </pc:sldMkLst>
      </pc:sldChg>
      <pc:sldChg chg="add">
        <pc:chgData name="Myroslava Makhynia" userId="7bb0f5b9-dfee-454e-9f70-e4fa02f019ef" providerId="ADAL" clId="{FA398E3D-7431-4CE4-BC25-29119FAF2375}" dt="2024-08-03T15:17:08.909" v="1528"/>
        <pc:sldMkLst>
          <pc:docMk/>
          <pc:sldMk cId="4204336198" sldId="335"/>
        </pc:sldMkLst>
      </pc:sldChg>
      <pc:sldChg chg="add">
        <pc:chgData name="Myroslava Makhynia" userId="7bb0f5b9-dfee-454e-9f70-e4fa02f019ef" providerId="ADAL" clId="{FA398E3D-7431-4CE4-BC25-29119FAF2375}" dt="2024-08-03T15:17:08.909" v="1528"/>
        <pc:sldMkLst>
          <pc:docMk/>
          <pc:sldMk cId="2169969699" sldId="336"/>
        </pc:sldMkLst>
      </pc:sldChg>
      <pc:sldChg chg="add">
        <pc:chgData name="Myroslava Makhynia" userId="7bb0f5b9-dfee-454e-9f70-e4fa02f019ef" providerId="ADAL" clId="{FA398E3D-7431-4CE4-BC25-29119FAF2375}" dt="2024-08-03T15:17:08.909" v="1528"/>
        <pc:sldMkLst>
          <pc:docMk/>
          <pc:sldMk cId="3385249791" sldId="337"/>
        </pc:sldMkLst>
      </pc:sldChg>
      <pc:sldChg chg="add">
        <pc:chgData name="Myroslava Makhynia" userId="7bb0f5b9-dfee-454e-9f70-e4fa02f019ef" providerId="ADAL" clId="{FA398E3D-7431-4CE4-BC25-29119FAF2375}" dt="2024-08-03T15:17:08.909" v="1528"/>
        <pc:sldMkLst>
          <pc:docMk/>
          <pc:sldMk cId="350717384" sldId="338"/>
        </pc:sldMkLst>
      </pc:sldChg>
      <pc:sldChg chg="add">
        <pc:chgData name="Myroslava Makhynia" userId="7bb0f5b9-dfee-454e-9f70-e4fa02f019ef" providerId="ADAL" clId="{FA398E3D-7431-4CE4-BC25-29119FAF2375}" dt="2024-08-03T15:17:08.909" v="1528"/>
        <pc:sldMkLst>
          <pc:docMk/>
          <pc:sldMk cId="3680295708" sldId="339"/>
        </pc:sldMkLst>
      </pc:sldChg>
      <pc:sldChg chg="add">
        <pc:chgData name="Myroslava Makhynia" userId="7bb0f5b9-dfee-454e-9f70-e4fa02f019ef" providerId="ADAL" clId="{FA398E3D-7431-4CE4-BC25-29119FAF2375}" dt="2024-08-03T15:17:08.909" v="1528"/>
        <pc:sldMkLst>
          <pc:docMk/>
          <pc:sldMk cId="1315385648" sldId="340"/>
        </pc:sldMkLst>
      </pc:sldChg>
      <pc:sldChg chg="add">
        <pc:chgData name="Myroslava Makhynia" userId="7bb0f5b9-dfee-454e-9f70-e4fa02f019ef" providerId="ADAL" clId="{FA398E3D-7431-4CE4-BC25-29119FAF2375}" dt="2024-08-03T15:17:08.909" v="1528"/>
        <pc:sldMkLst>
          <pc:docMk/>
          <pc:sldMk cId="2795238102" sldId="341"/>
        </pc:sldMkLst>
      </pc:sldChg>
      <pc:sldChg chg="add">
        <pc:chgData name="Myroslava Makhynia" userId="7bb0f5b9-dfee-454e-9f70-e4fa02f019ef" providerId="ADAL" clId="{FA398E3D-7431-4CE4-BC25-29119FAF2375}" dt="2024-08-03T15:17:08.909" v="1528"/>
        <pc:sldMkLst>
          <pc:docMk/>
          <pc:sldMk cId="3543929016" sldId="342"/>
        </pc:sldMkLst>
      </pc:sldChg>
      <pc:sldChg chg="add">
        <pc:chgData name="Myroslava Makhynia" userId="7bb0f5b9-dfee-454e-9f70-e4fa02f019ef" providerId="ADAL" clId="{FA398E3D-7431-4CE4-BC25-29119FAF2375}" dt="2024-08-03T15:17:08.909" v="1528"/>
        <pc:sldMkLst>
          <pc:docMk/>
          <pc:sldMk cId="2355721539" sldId="343"/>
        </pc:sldMkLst>
      </pc:sldChg>
      <pc:sldChg chg="add">
        <pc:chgData name="Myroslava Makhynia" userId="7bb0f5b9-dfee-454e-9f70-e4fa02f019ef" providerId="ADAL" clId="{FA398E3D-7431-4CE4-BC25-29119FAF2375}" dt="2024-08-03T15:17:08.909" v="1528"/>
        <pc:sldMkLst>
          <pc:docMk/>
          <pc:sldMk cId="4272189803" sldId="344"/>
        </pc:sldMkLst>
      </pc:sldChg>
      <pc:sldChg chg="add">
        <pc:chgData name="Myroslava Makhynia" userId="7bb0f5b9-dfee-454e-9f70-e4fa02f019ef" providerId="ADAL" clId="{FA398E3D-7431-4CE4-BC25-29119FAF2375}" dt="2024-08-03T15:17:08.909" v="1528"/>
        <pc:sldMkLst>
          <pc:docMk/>
          <pc:sldMk cId="3684194102" sldId="345"/>
        </pc:sldMkLst>
      </pc:sldChg>
      <pc:sldChg chg="add">
        <pc:chgData name="Myroslava Makhynia" userId="7bb0f5b9-dfee-454e-9f70-e4fa02f019ef" providerId="ADAL" clId="{FA398E3D-7431-4CE4-BC25-29119FAF2375}" dt="2024-08-03T15:17:08.909" v="1528"/>
        <pc:sldMkLst>
          <pc:docMk/>
          <pc:sldMk cId="3831450025" sldId="346"/>
        </pc:sldMkLst>
      </pc:sldChg>
      <pc:sldChg chg="add">
        <pc:chgData name="Myroslava Makhynia" userId="7bb0f5b9-dfee-454e-9f70-e4fa02f019ef" providerId="ADAL" clId="{FA398E3D-7431-4CE4-BC25-29119FAF2375}" dt="2024-08-03T15:17:08.909" v="1528"/>
        <pc:sldMkLst>
          <pc:docMk/>
          <pc:sldMk cId="3792020873" sldId="347"/>
        </pc:sldMkLst>
      </pc:sldChg>
      <pc:sldChg chg="add">
        <pc:chgData name="Myroslava Makhynia" userId="7bb0f5b9-dfee-454e-9f70-e4fa02f019ef" providerId="ADAL" clId="{FA398E3D-7431-4CE4-BC25-29119FAF2375}" dt="2024-08-03T15:17:12.425" v="1529"/>
        <pc:sldMkLst>
          <pc:docMk/>
          <pc:sldMk cId="653445488" sldId="348"/>
        </pc:sldMkLst>
      </pc:sldChg>
      <pc:sldChg chg="add">
        <pc:chgData name="Myroslava Makhynia" userId="7bb0f5b9-dfee-454e-9f70-e4fa02f019ef" providerId="ADAL" clId="{FA398E3D-7431-4CE4-BC25-29119FAF2375}" dt="2024-08-03T15:17:12.425" v="1529"/>
        <pc:sldMkLst>
          <pc:docMk/>
          <pc:sldMk cId="3863124715" sldId="349"/>
        </pc:sldMkLst>
      </pc:sldChg>
      <pc:sldChg chg="add">
        <pc:chgData name="Myroslava Makhynia" userId="7bb0f5b9-dfee-454e-9f70-e4fa02f019ef" providerId="ADAL" clId="{FA398E3D-7431-4CE4-BC25-29119FAF2375}" dt="2024-08-03T15:17:12.425" v="1529"/>
        <pc:sldMkLst>
          <pc:docMk/>
          <pc:sldMk cId="3017871413" sldId="350"/>
        </pc:sldMkLst>
      </pc:sldChg>
      <pc:sldChg chg="add">
        <pc:chgData name="Myroslava Makhynia" userId="7bb0f5b9-dfee-454e-9f70-e4fa02f019ef" providerId="ADAL" clId="{FA398E3D-7431-4CE4-BC25-29119FAF2375}" dt="2024-08-03T15:17:12.425" v="1529"/>
        <pc:sldMkLst>
          <pc:docMk/>
          <pc:sldMk cId="4191544038" sldId="351"/>
        </pc:sldMkLst>
      </pc:sldChg>
      <pc:sldChg chg="add">
        <pc:chgData name="Myroslava Makhynia" userId="7bb0f5b9-dfee-454e-9f70-e4fa02f019ef" providerId="ADAL" clId="{FA398E3D-7431-4CE4-BC25-29119FAF2375}" dt="2024-08-03T15:17:12.425" v="1529"/>
        <pc:sldMkLst>
          <pc:docMk/>
          <pc:sldMk cId="1264262941" sldId="352"/>
        </pc:sldMkLst>
      </pc:sldChg>
      <pc:sldChg chg="add">
        <pc:chgData name="Myroslava Makhynia" userId="7bb0f5b9-dfee-454e-9f70-e4fa02f019ef" providerId="ADAL" clId="{FA398E3D-7431-4CE4-BC25-29119FAF2375}" dt="2024-08-03T15:17:12.425" v="1529"/>
        <pc:sldMkLst>
          <pc:docMk/>
          <pc:sldMk cId="1535768505" sldId="353"/>
        </pc:sldMkLst>
      </pc:sldChg>
      <pc:sldChg chg="add">
        <pc:chgData name="Myroslava Makhynia" userId="7bb0f5b9-dfee-454e-9f70-e4fa02f019ef" providerId="ADAL" clId="{FA398E3D-7431-4CE4-BC25-29119FAF2375}" dt="2024-08-03T15:17:12.425" v="1529"/>
        <pc:sldMkLst>
          <pc:docMk/>
          <pc:sldMk cId="383323299" sldId="354"/>
        </pc:sldMkLst>
      </pc:sldChg>
      <pc:sldChg chg="add">
        <pc:chgData name="Myroslava Makhynia" userId="7bb0f5b9-dfee-454e-9f70-e4fa02f019ef" providerId="ADAL" clId="{FA398E3D-7431-4CE4-BC25-29119FAF2375}" dt="2024-08-03T15:17:12.425" v="1529"/>
        <pc:sldMkLst>
          <pc:docMk/>
          <pc:sldMk cId="2876131278" sldId="355"/>
        </pc:sldMkLst>
      </pc:sldChg>
      <pc:sldChg chg="add">
        <pc:chgData name="Myroslava Makhynia" userId="7bb0f5b9-dfee-454e-9f70-e4fa02f019ef" providerId="ADAL" clId="{FA398E3D-7431-4CE4-BC25-29119FAF2375}" dt="2024-08-03T15:17:12.425" v="1529"/>
        <pc:sldMkLst>
          <pc:docMk/>
          <pc:sldMk cId="2417745656" sldId="356"/>
        </pc:sldMkLst>
      </pc:sldChg>
      <pc:sldChg chg="add">
        <pc:chgData name="Myroslava Makhynia" userId="7bb0f5b9-dfee-454e-9f70-e4fa02f019ef" providerId="ADAL" clId="{FA398E3D-7431-4CE4-BC25-29119FAF2375}" dt="2024-08-03T15:17:12.425" v="1529"/>
        <pc:sldMkLst>
          <pc:docMk/>
          <pc:sldMk cId="263641157" sldId="357"/>
        </pc:sldMkLst>
      </pc:sldChg>
      <pc:sldChg chg="add">
        <pc:chgData name="Myroslava Makhynia" userId="7bb0f5b9-dfee-454e-9f70-e4fa02f019ef" providerId="ADAL" clId="{FA398E3D-7431-4CE4-BC25-29119FAF2375}" dt="2024-08-03T15:17:12.425" v="1529"/>
        <pc:sldMkLst>
          <pc:docMk/>
          <pc:sldMk cId="1466424224" sldId="358"/>
        </pc:sldMkLst>
      </pc:sldChg>
      <pc:sldChg chg="add">
        <pc:chgData name="Myroslava Makhynia" userId="7bb0f5b9-dfee-454e-9f70-e4fa02f019ef" providerId="ADAL" clId="{FA398E3D-7431-4CE4-BC25-29119FAF2375}" dt="2024-08-03T15:17:12.425" v="1529"/>
        <pc:sldMkLst>
          <pc:docMk/>
          <pc:sldMk cId="2931124621" sldId="359"/>
        </pc:sldMkLst>
      </pc:sldChg>
      <pc:sldChg chg="add">
        <pc:chgData name="Myroslava Makhynia" userId="7bb0f5b9-dfee-454e-9f70-e4fa02f019ef" providerId="ADAL" clId="{FA398E3D-7431-4CE4-BC25-29119FAF2375}" dt="2024-08-03T15:17:12.425" v="1529"/>
        <pc:sldMkLst>
          <pc:docMk/>
          <pc:sldMk cId="3685357457" sldId="360"/>
        </pc:sldMkLst>
      </pc:sldChg>
      <pc:sldChg chg="add">
        <pc:chgData name="Myroslava Makhynia" userId="7bb0f5b9-dfee-454e-9f70-e4fa02f019ef" providerId="ADAL" clId="{FA398E3D-7431-4CE4-BC25-29119FAF2375}" dt="2024-08-03T15:17:12.425" v="1529"/>
        <pc:sldMkLst>
          <pc:docMk/>
          <pc:sldMk cId="2144735005" sldId="361"/>
        </pc:sldMkLst>
      </pc:sldChg>
      <pc:sldChg chg="add">
        <pc:chgData name="Myroslava Makhynia" userId="7bb0f5b9-dfee-454e-9f70-e4fa02f019ef" providerId="ADAL" clId="{FA398E3D-7431-4CE4-BC25-29119FAF2375}" dt="2024-08-03T15:17:12.425" v="1529"/>
        <pc:sldMkLst>
          <pc:docMk/>
          <pc:sldMk cId="403649787" sldId="362"/>
        </pc:sldMkLst>
      </pc:sldChg>
      <pc:sldChg chg="add">
        <pc:chgData name="Myroslava Makhynia" userId="7bb0f5b9-dfee-454e-9f70-e4fa02f019ef" providerId="ADAL" clId="{FA398E3D-7431-4CE4-BC25-29119FAF2375}" dt="2024-08-03T15:17:12.425" v="1529"/>
        <pc:sldMkLst>
          <pc:docMk/>
          <pc:sldMk cId="3587281265" sldId="363"/>
        </pc:sldMkLst>
      </pc:sldChg>
      <pc:sldChg chg="add">
        <pc:chgData name="Myroslava Makhynia" userId="7bb0f5b9-dfee-454e-9f70-e4fa02f019ef" providerId="ADAL" clId="{FA398E3D-7431-4CE4-BC25-29119FAF2375}" dt="2024-08-03T15:17:12.425" v="1529"/>
        <pc:sldMkLst>
          <pc:docMk/>
          <pc:sldMk cId="3733336288" sldId="364"/>
        </pc:sldMkLst>
      </pc:sldChg>
      <pc:sldChg chg="add">
        <pc:chgData name="Myroslava Makhynia" userId="7bb0f5b9-dfee-454e-9f70-e4fa02f019ef" providerId="ADAL" clId="{FA398E3D-7431-4CE4-BC25-29119FAF2375}" dt="2024-08-03T15:17:12.425" v="1529"/>
        <pc:sldMkLst>
          <pc:docMk/>
          <pc:sldMk cId="993831710" sldId="36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 name="Google Shape;8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3722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3" name="Google Shape;34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36079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5" name="Google Shape;365;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555445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0" name="Google Shape;390;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8462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3" name="Google Shape;463;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41551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2" name="Google Shape;482;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905202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3" name="Google Shape;413;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566870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8" name="Google Shape;43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44724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2" name="Google Shape;512;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512447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0" name="Google Shape;53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30071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7" name="Google Shape;547;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79176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4375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3" name="Google Shape;20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3123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5" name="Google Shape;22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8199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1" name="Google Shape;25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98738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4" name="Google Shape;26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96446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7" name="Google Shape;27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2081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9" name="Google Shape;29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27189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1" name="Google Shape;32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3284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2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2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2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2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2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3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0"/>
          <p:cNvSpPr>
            <a:spLocks noGrp="1"/>
          </p:cNvSpPr>
          <p:nvPr>
            <p:ph type="pic" idx="2"/>
          </p:nvPr>
        </p:nvSpPr>
        <p:spPr>
          <a:xfrm>
            <a:off x="1792288" y="612775"/>
            <a:ext cx="5486400" cy="4114800"/>
          </a:xfrm>
          <a:prstGeom prst="rect">
            <a:avLst/>
          </a:prstGeom>
          <a:noFill/>
          <a:ln>
            <a:noFill/>
          </a:ln>
        </p:spPr>
      </p:sp>
      <p:sp>
        <p:nvSpPr>
          <p:cNvPr id="64" name="Google Shape;64;p3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8.jpg"/><Relationship Id="rId7" Type="http://schemas.openxmlformats.org/officeDocument/2006/relationships/hyperlink" Target="https://www.youtube.com/watch?v=Hbw9Se42aZ0"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hyperlink" Target="https://www.youtube.com/watch?v=_rSHqvjDksg" TargetMode="External"/><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6.jpg"/></Relationships>
</file>

<file path=ppt/slides/_rels/slide19.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9.png"/><Relationship Id="rId7" Type="http://schemas.openxmlformats.org/officeDocument/2006/relationships/image" Target="../media/image5.jp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hyperlink" Target="https://creativecommons.org/licenses/by-nc-sa/4.0/" TargetMode="External"/><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96074" y="668724"/>
            <a:ext cx="17695852" cy="8949552"/>
          </a:xfrm>
          <a:custGeom>
            <a:avLst/>
            <a:gdLst/>
            <a:ahLst/>
            <a:cxnLst/>
            <a:rect l="l" t="t" r="r" b="b"/>
            <a:pathLst>
              <a:path w="17695852" h="8949552">
                <a:moveTo>
                  <a:pt x="0" y="0"/>
                </a:moveTo>
                <a:lnTo>
                  <a:pt x="17695852" y="0"/>
                </a:lnTo>
                <a:lnTo>
                  <a:pt x="17695852" y="8949552"/>
                </a:lnTo>
                <a:lnTo>
                  <a:pt x="0" y="8949552"/>
                </a:lnTo>
                <a:lnTo>
                  <a:pt x="0" y="0"/>
                </a:lnTo>
                <a:close/>
              </a:path>
            </a:pathLst>
          </a:custGeom>
          <a:blipFill>
            <a:blip r:embed="rId2"/>
            <a:stretch>
              <a:fillRect l="-2147" t="-7023" r="-297" b="-6168"/>
            </a:stretch>
          </a:blipFill>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4" name="Google Shape;324;p10"/>
          <p:cNvSpPr/>
          <p:nvPr/>
        </p:nvSpPr>
        <p:spPr>
          <a:xfrm>
            <a:off x="1" y="-7900"/>
            <a:ext cx="8001000" cy="10343887"/>
          </a:xfrm>
          <a:custGeom>
            <a:avLst/>
            <a:gdLst/>
            <a:ahLst/>
            <a:cxnLst/>
            <a:rect l="l" t="t" r="r" b="b"/>
            <a:pathLst>
              <a:path w="2031028" h="2405470" extrusionOk="0">
                <a:moveTo>
                  <a:pt x="0" y="0"/>
                </a:moveTo>
                <a:lnTo>
                  <a:pt x="2031028" y="0"/>
                </a:lnTo>
                <a:lnTo>
                  <a:pt x="2031028" y="2405470"/>
                </a:lnTo>
                <a:lnTo>
                  <a:pt x="0" y="2405470"/>
                </a:lnTo>
                <a:close/>
              </a:path>
            </a:pathLst>
          </a:custGeom>
          <a:solidFill>
            <a:schemeClr val="accent2"/>
          </a:solidFill>
          <a:ln>
            <a:noFill/>
          </a:ln>
        </p:spPr>
      </p:sp>
      <p:cxnSp>
        <p:nvCxnSpPr>
          <p:cNvPr id="329" name="Google Shape;329;p10"/>
          <p:cNvCxnSpPr/>
          <p:nvPr/>
        </p:nvCxnSpPr>
        <p:spPr>
          <a:xfrm>
            <a:off x="571480" y="2989056"/>
            <a:ext cx="1310100" cy="0"/>
          </a:xfrm>
          <a:prstGeom prst="straightConnector1">
            <a:avLst/>
          </a:prstGeom>
          <a:noFill/>
          <a:ln w="95250" cap="flat" cmpd="sng">
            <a:solidFill>
              <a:srgbClr val="FFFFFF"/>
            </a:solidFill>
            <a:prstDash val="solid"/>
            <a:round/>
            <a:headEnd type="none" w="sm" len="sm"/>
            <a:tailEnd type="none" w="sm" len="sm"/>
          </a:ln>
        </p:spPr>
      </p:cxnSp>
      <p:sp>
        <p:nvSpPr>
          <p:cNvPr id="336" name="Google Shape;336;p10"/>
          <p:cNvSpPr/>
          <p:nvPr/>
        </p:nvSpPr>
        <p:spPr>
          <a:xfrm>
            <a:off x="16241347" y="7715075"/>
            <a:ext cx="2954728" cy="2954728"/>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a:ln w="571500" cap="sq" cmpd="sng">
            <a:solidFill>
              <a:srgbClr val="0345E4">
                <a:alpha val="19607"/>
              </a:srgbClr>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0"/>
          <p:cNvSpPr txBox="1"/>
          <p:nvPr/>
        </p:nvSpPr>
        <p:spPr>
          <a:xfrm>
            <a:off x="686946" y="858263"/>
            <a:ext cx="7209185" cy="207710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de-DE" sz="4499" b="1" i="0" u="none" strike="noStrike" cap="none" dirty="0">
                <a:solidFill>
                  <a:srgbClr val="FFFFFF"/>
                </a:solidFill>
                <a:latin typeface="Poppins"/>
                <a:ea typeface="Poppins"/>
                <a:cs typeface="Poppins"/>
                <a:sym typeface="Poppins"/>
              </a:rPr>
              <a:t>Beziehung zwischen Spannung, Stromstärke und Widerstand</a:t>
            </a:r>
          </a:p>
        </p:txBody>
      </p:sp>
      <p:sp>
        <p:nvSpPr>
          <p:cNvPr id="2" name="Freeform 21">
            <a:extLst>
              <a:ext uri="{FF2B5EF4-FFF2-40B4-BE49-F238E27FC236}">
                <a16:creationId xmlns:a16="http://schemas.microsoft.com/office/drawing/2014/main" id="{25C1E878-A3B6-E0C8-AB32-68A3C3572099}"/>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sp>
        <p:nvSpPr>
          <p:cNvPr id="3" name="Freeform 46">
            <a:extLst>
              <a:ext uri="{FF2B5EF4-FFF2-40B4-BE49-F238E27FC236}">
                <a16:creationId xmlns:a16="http://schemas.microsoft.com/office/drawing/2014/main" id="{DDDF28C6-D1CC-A0EA-933E-6F5379746D47}"/>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4"/>
            <a:stretch>
              <a:fillRect/>
            </a:stretch>
          </a:blipFill>
        </p:spPr>
      </p:sp>
      <p:graphicFrame>
        <p:nvGraphicFramePr>
          <p:cNvPr id="4" name="Google Shape;338;p10">
            <a:extLst>
              <a:ext uri="{FF2B5EF4-FFF2-40B4-BE49-F238E27FC236}">
                <a16:creationId xmlns:a16="http://schemas.microsoft.com/office/drawing/2014/main" id="{918558E6-A0F5-82CB-A67B-4AEE2652A2E0}"/>
              </a:ext>
            </a:extLst>
          </p:cNvPr>
          <p:cNvGraphicFramePr/>
          <p:nvPr>
            <p:extLst>
              <p:ext uri="{D42A27DB-BD31-4B8C-83A1-F6EECF244321}">
                <p14:modId xmlns:p14="http://schemas.microsoft.com/office/powerpoint/2010/main" val="3222016738"/>
              </p:ext>
            </p:extLst>
          </p:nvPr>
        </p:nvGraphicFramePr>
        <p:xfrm>
          <a:off x="8693259" y="1878455"/>
          <a:ext cx="8859975" cy="5860100"/>
        </p:xfrm>
        <a:graphic>
          <a:graphicData uri="http://schemas.openxmlformats.org/drawingml/2006/table">
            <a:tbl>
              <a:tblPr>
                <a:noFill/>
                <a:tableStyleId>{297CD0A8-15DF-4127-9F59-323F7F8E186D}</a:tableStyleId>
              </a:tblPr>
              <a:tblGrid>
                <a:gridCol w="2953325">
                  <a:extLst>
                    <a:ext uri="{9D8B030D-6E8A-4147-A177-3AD203B41FA5}">
                      <a16:colId xmlns:a16="http://schemas.microsoft.com/office/drawing/2014/main" val="20000"/>
                    </a:ext>
                  </a:extLst>
                </a:gridCol>
                <a:gridCol w="2953325">
                  <a:extLst>
                    <a:ext uri="{9D8B030D-6E8A-4147-A177-3AD203B41FA5}">
                      <a16:colId xmlns:a16="http://schemas.microsoft.com/office/drawing/2014/main" val="20001"/>
                    </a:ext>
                  </a:extLst>
                </a:gridCol>
                <a:gridCol w="2953325">
                  <a:extLst>
                    <a:ext uri="{9D8B030D-6E8A-4147-A177-3AD203B41FA5}">
                      <a16:colId xmlns:a16="http://schemas.microsoft.com/office/drawing/2014/main" val="20002"/>
                    </a:ext>
                  </a:extLst>
                </a:gridCol>
              </a:tblGrid>
              <a:tr h="1465025">
                <a:tc>
                  <a:txBody>
                    <a:bodyPr/>
                    <a:lstStyle/>
                    <a:p>
                      <a:pPr marL="0" marR="0" lvl="0" indent="0" algn="ctr" rtl="0">
                        <a:lnSpc>
                          <a:spcPct val="140016"/>
                        </a:lnSpc>
                        <a:spcBef>
                          <a:spcPts val="0"/>
                        </a:spcBef>
                        <a:spcAft>
                          <a:spcPts val="0"/>
                        </a:spcAft>
                        <a:buNone/>
                      </a:pPr>
                      <a:r>
                        <a:rPr lang="en-US" sz="2000" b="1" u="none" strike="noStrike" cap="none" dirty="0" err="1">
                          <a:solidFill>
                            <a:srgbClr val="000000"/>
                          </a:solidFill>
                          <a:latin typeface="Poppins" panose="00000500000000000000" pitchFamily="2" charset="-18"/>
                          <a:cs typeface="Poppins" panose="00000500000000000000" pitchFamily="2" charset="-18"/>
                          <a:sym typeface="Inter"/>
                        </a:rPr>
                        <a:t>Spannung</a:t>
                      </a:r>
                      <a:endParaRPr sz="2000" u="none" strike="noStrike" cap="none" dirty="0">
                        <a:latin typeface="Poppins" panose="00000500000000000000" pitchFamily="2" charset="-18"/>
                        <a:cs typeface="Poppins" panose="00000500000000000000" pitchFamily="2" charset="-18"/>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tcPr>
                </a:tc>
                <a:tc>
                  <a:txBody>
                    <a:bodyPr/>
                    <a:lstStyle/>
                    <a:p>
                      <a:pPr marL="0" marR="0" lvl="0" indent="0" algn="ctr" rtl="0">
                        <a:lnSpc>
                          <a:spcPct val="140015"/>
                        </a:lnSpc>
                        <a:spcBef>
                          <a:spcPts val="0"/>
                        </a:spcBef>
                        <a:spcAft>
                          <a:spcPts val="0"/>
                        </a:spcAft>
                        <a:buNone/>
                      </a:pPr>
                      <a:r>
                        <a:rPr lang="en-US" sz="2000" b="1" u="none" strike="noStrike" cap="none" dirty="0">
                          <a:solidFill>
                            <a:srgbClr val="000000"/>
                          </a:solidFill>
                          <a:latin typeface="Poppins" panose="00000500000000000000" pitchFamily="2" charset="-18"/>
                          <a:cs typeface="Poppins" panose="00000500000000000000" pitchFamily="2" charset="-18"/>
                          <a:sym typeface="Inter"/>
                        </a:rPr>
                        <a:t>Strom</a:t>
                      </a:r>
                      <a:endParaRPr sz="2000" u="none" strike="noStrike" cap="none" dirty="0">
                        <a:latin typeface="Poppins" panose="00000500000000000000" pitchFamily="2" charset="-18"/>
                        <a:cs typeface="Poppins" panose="00000500000000000000" pitchFamily="2" charset="-18"/>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tcPr>
                </a:tc>
                <a:tc>
                  <a:txBody>
                    <a:bodyPr/>
                    <a:lstStyle/>
                    <a:p>
                      <a:pPr marL="0" marR="0" lvl="0" indent="0" algn="ctr" rtl="0">
                        <a:lnSpc>
                          <a:spcPct val="140015"/>
                        </a:lnSpc>
                        <a:spcBef>
                          <a:spcPts val="0"/>
                        </a:spcBef>
                        <a:spcAft>
                          <a:spcPts val="0"/>
                        </a:spcAft>
                        <a:buNone/>
                      </a:pPr>
                      <a:r>
                        <a:rPr lang="en-US" sz="2000" b="1" u="none" strike="noStrike" cap="none" dirty="0" err="1">
                          <a:solidFill>
                            <a:srgbClr val="000000"/>
                          </a:solidFill>
                          <a:latin typeface="Poppins" panose="00000500000000000000" pitchFamily="2" charset="-18"/>
                          <a:cs typeface="Poppins" panose="00000500000000000000" pitchFamily="2" charset="-18"/>
                          <a:sym typeface="Inter"/>
                        </a:rPr>
                        <a:t>Widerstand</a:t>
                      </a:r>
                      <a:endParaRPr sz="2000" u="none" strike="noStrike" cap="none" dirty="0">
                        <a:latin typeface="Poppins" panose="00000500000000000000" pitchFamily="2" charset="-18"/>
                        <a:cs typeface="Poppins" panose="00000500000000000000" pitchFamily="2" charset="-18"/>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tcPr>
                </a:tc>
                <a:extLst>
                  <a:ext uri="{0D108BD9-81ED-4DB2-BD59-A6C34878D82A}">
                    <a16:rowId xmlns:a16="http://schemas.microsoft.com/office/drawing/2014/main" val="10000"/>
                  </a:ext>
                </a:extLst>
              </a:tr>
              <a:tr h="1465025">
                <a:tc>
                  <a:txBody>
                    <a:bodyPr/>
                    <a:lstStyle/>
                    <a:p>
                      <a:pPr marL="0" marR="0" lvl="0" indent="0" algn="ctr" rtl="0">
                        <a:lnSpc>
                          <a:spcPct val="140015"/>
                        </a:lnSpc>
                        <a:spcBef>
                          <a:spcPts val="0"/>
                        </a:spcBef>
                        <a:spcAft>
                          <a:spcPts val="0"/>
                        </a:spcAft>
                        <a:buNone/>
                      </a:pPr>
                      <a:r>
                        <a:rPr lang="en-US" sz="2000" u="none" strike="noStrike" cap="none">
                          <a:solidFill>
                            <a:srgbClr val="000000"/>
                          </a:solidFill>
                          <a:latin typeface="Poppins" panose="00000500000000000000" pitchFamily="2" charset="-18"/>
                          <a:ea typeface="Inter"/>
                          <a:cs typeface="Poppins" panose="00000500000000000000" pitchFamily="2" charset="-18"/>
                          <a:sym typeface="Inter"/>
                        </a:rPr>
                        <a:t>2V</a:t>
                      </a:r>
                      <a:endParaRPr sz="2000" u="none" strike="noStrike" cap="none">
                        <a:latin typeface="Poppins" panose="00000500000000000000" pitchFamily="2" charset="-18"/>
                        <a:cs typeface="Poppins" panose="00000500000000000000" pitchFamily="2" charset="-18"/>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tcPr>
                </a:tc>
                <a:tc>
                  <a:txBody>
                    <a:bodyPr/>
                    <a:lstStyle/>
                    <a:p>
                      <a:pPr marL="0" marR="0" lvl="0" indent="0" algn="ctr" rtl="0">
                        <a:lnSpc>
                          <a:spcPct val="140016"/>
                        </a:lnSpc>
                        <a:spcBef>
                          <a:spcPts val="0"/>
                        </a:spcBef>
                        <a:spcAft>
                          <a:spcPts val="0"/>
                        </a:spcAft>
                        <a:buNone/>
                      </a:pPr>
                      <a:r>
                        <a:rPr lang="en-US" sz="2000" u="none" strike="noStrike" cap="none" dirty="0">
                          <a:solidFill>
                            <a:srgbClr val="000000"/>
                          </a:solidFill>
                          <a:latin typeface="Poppins" panose="00000500000000000000" pitchFamily="2" charset="-18"/>
                          <a:ea typeface="Inter"/>
                          <a:cs typeface="Poppins" panose="00000500000000000000" pitchFamily="2" charset="-18"/>
                          <a:sym typeface="Inter"/>
                        </a:rPr>
                        <a:t>1/2 A</a:t>
                      </a:r>
                      <a:endParaRPr sz="2000" u="none" strike="noStrike" cap="none" dirty="0">
                        <a:latin typeface="Poppins" panose="00000500000000000000" pitchFamily="2" charset="-18"/>
                        <a:cs typeface="Poppins" panose="00000500000000000000" pitchFamily="2" charset="-18"/>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tcPr>
                </a:tc>
                <a:tc>
                  <a:txBody>
                    <a:bodyPr/>
                    <a:lstStyle/>
                    <a:p>
                      <a:pPr marL="0" marR="0" lvl="0" indent="0" algn="ctr" rtl="0">
                        <a:lnSpc>
                          <a:spcPct val="140016"/>
                        </a:lnSpc>
                        <a:spcBef>
                          <a:spcPts val="0"/>
                        </a:spcBef>
                        <a:spcAft>
                          <a:spcPts val="0"/>
                        </a:spcAft>
                        <a:buNone/>
                      </a:pPr>
                      <a:r>
                        <a:rPr lang="en-US" sz="2000" u="none" strike="noStrike" cap="none" dirty="0">
                          <a:solidFill>
                            <a:srgbClr val="000000"/>
                          </a:solidFill>
                          <a:latin typeface="Poppins" panose="00000500000000000000" pitchFamily="2" charset="-18"/>
                          <a:ea typeface="Inter"/>
                          <a:cs typeface="Poppins" panose="00000500000000000000" pitchFamily="2" charset="-18"/>
                          <a:sym typeface="Inter"/>
                        </a:rPr>
                        <a:t>4 Ω</a:t>
                      </a:r>
                      <a:endParaRPr sz="2000" u="none" strike="noStrike" cap="none" dirty="0">
                        <a:latin typeface="Poppins" panose="00000500000000000000" pitchFamily="2" charset="-18"/>
                        <a:cs typeface="Poppins" panose="00000500000000000000" pitchFamily="2" charset="-18"/>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tcPr>
                </a:tc>
                <a:extLst>
                  <a:ext uri="{0D108BD9-81ED-4DB2-BD59-A6C34878D82A}">
                    <a16:rowId xmlns:a16="http://schemas.microsoft.com/office/drawing/2014/main" val="10001"/>
                  </a:ext>
                </a:extLst>
              </a:tr>
              <a:tr h="1465025">
                <a:tc>
                  <a:txBody>
                    <a:bodyPr/>
                    <a:lstStyle/>
                    <a:p>
                      <a:pPr marL="0" marR="0" lvl="0" indent="0" algn="ctr" rtl="0">
                        <a:lnSpc>
                          <a:spcPct val="140016"/>
                        </a:lnSpc>
                        <a:spcBef>
                          <a:spcPts val="0"/>
                        </a:spcBef>
                        <a:spcAft>
                          <a:spcPts val="0"/>
                        </a:spcAft>
                        <a:buNone/>
                      </a:pPr>
                      <a:r>
                        <a:rPr lang="en-US" sz="2000" u="none" strike="noStrike" cap="none">
                          <a:solidFill>
                            <a:srgbClr val="000000"/>
                          </a:solidFill>
                          <a:latin typeface="Poppins" panose="00000500000000000000" pitchFamily="2" charset="-18"/>
                          <a:ea typeface="Inter"/>
                          <a:cs typeface="Poppins" panose="00000500000000000000" pitchFamily="2" charset="-18"/>
                          <a:sym typeface="Inter"/>
                        </a:rPr>
                        <a:t>4V</a:t>
                      </a:r>
                      <a:endParaRPr sz="2000" u="none" strike="noStrike" cap="none">
                        <a:latin typeface="Poppins" panose="00000500000000000000" pitchFamily="2" charset="-18"/>
                        <a:cs typeface="Poppins" panose="00000500000000000000" pitchFamily="2" charset="-18"/>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tcPr>
                </a:tc>
                <a:tc>
                  <a:txBody>
                    <a:bodyPr/>
                    <a:lstStyle/>
                    <a:p>
                      <a:pPr marL="0" marR="0" lvl="0" indent="0" algn="ctr" rtl="0">
                        <a:lnSpc>
                          <a:spcPct val="140015"/>
                        </a:lnSpc>
                        <a:spcBef>
                          <a:spcPts val="0"/>
                        </a:spcBef>
                        <a:spcAft>
                          <a:spcPts val="0"/>
                        </a:spcAft>
                        <a:buNone/>
                      </a:pPr>
                      <a:r>
                        <a:rPr lang="en-US" sz="2000" u="none" strike="noStrike" cap="none">
                          <a:solidFill>
                            <a:srgbClr val="000000"/>
                          </a:solidFill>
                          <a:latin typeface="Poppins" panose="00000500000000000000" pitchFamily="2" charset="-18"/>
                          <a:ea typeface="Inter"/>
                          <a:cs typeface="Poppins" panose="00000500000000000000" pitchFamily="2" charset="-18"/>
                          <a:sym typeface="Inter"/>
                        </a:rPr>
                        <a:t>1A</a:t>
                      </a:r>
                      <a:endParaRPr sz="2000" u="none" strike="noStrike" cap="none">
                        <a:latin typeface="Poppins" panose="00000500000000000000" pitchFamily="2" charset="-18"/>
                        <a:cs typeface="Poppins" panose="00000500000000000000" pitchFamily="2" charset="-18"/>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tcPr>
                </a:tc>
                <a:tc>
                  <a:txBody>
                    <a:bodyPr/>
                    <a:lstStyle/>
                    <a:p>
                      <a:pPr marL="0" marR="0" lvl="0" indent="0" algn="ctr" rtl="0">
                        <a:lnSpc>
                          <a:spcPct val="140015"/>
                        </a:lnSpc>
                        <a:spcBef>
                          <a:spcPts val="0"/>
                        </a:spcBef>
                        <a:spcAft>
                          <a:spcPts val="0"/>
                        </a:spcAft>
                        <a:buNone/>
                      </a:pPr>
                      <a:r>
                        <a:rPr lang="en-US" sz="2000" u="none" strike="noStrike" cap="none" dirty="0">
                          <a:solidFill>
                            <a:srgbClr val="000000"/>
                          </a:solidFill>
                          <a:latin typeface="Poppins" panose="00000500000000000000" pitchFamily="2" charset="-18"/>
                          <a:ea typeface="Inter"/>
                          <a:cs typeface="Poppins" panose="00000500000000000000" pitchFamily="2" charset="-18"/>
                          <a:sym typeface="Inter"/>
                        </a:rPr>
                        <a:t>4 Ω</a:t>
                      </a:r>
                      <a:endParaRPr sz="2000" u="none" strike="noStrike" cap="none" dirty="0">
                        <a:latin typeface="Poppins" panose="00000500000000000000" pitchFamily="2" charset="-18"/>
                        <a:cs typeface="Poppins" panose="00000500000000000000" pitchFamily="2" charset="-18"/>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tcPr>
                </a:tc>
                <a:extLst>
                  <a:ext uri="{0D108BD9-81ED-4DB2-BD59-A6C34878D82A}">
                    <a16:rowId xmlns:a16="http://schemas.microsoft.com/office/drawing/2014/main" val="10002"/>
                  </a:ext>
                </a:extLst>
              </a:tr>
              <a:tr h="1465025">
                <a:tc>
                  <a:txBody>
                    <a:bodyPr/>
                    <a:lstStyle/>
                    <a:p>
                      <a:pPr marL="0" marR="0" lvl="0" indent="0" algn="ctr" rtl="0">
                        <a:lnSpc>
                          <a:spcPct val="140016"/>
                        </a:lnSpc>
                        <a:spcBef>
                          <a:spcPts val="0"/>
                        </a:spcBef>
                        <a:spcAft>
                          <a:spcPts val="0"/>
                        </a:spcAft>
                        <a:buNone/>
                      </a:pPr>
                      <a:r>
                        <a:rPr lang="en-US" sz="2000" u="none" strike="noStrike" cap="none">
                          <a:solidFill>
                            <a:srgbClr val="000000"/>
                          </a:solidFill>
                          <a:latin typeface="Poppins" panose="00000500000000000000" pitchFamily="2" charset="-18"/>
                          <a:ea typeface="Inter"/>
                          <a:cs typeface="Poppins" panose="00000500000000000000" pitchFamily="2" charset="-18"/>
                          <a:sym typeface="Inter"/>
                        </a:rPr>
                        <a:t>8V</a:t>
                      </a:r>
                      <a:endParaRPr sz="2000" u="none" strike="noStrike" cap="none">
                        <a:latin typeface="Poppins" panose="00000500000000000000" pitchFamily="2" charset="-18"/>
                        <a:cs typeface="Poppins" panose="00000500000000000000" pitchFamily="2" charset="-18"/>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tcPr>
                </a:tc>
                <a:tc>
                  <a:txBody>
                    <a:bodyPr/>
                    <a:lstStyle/>
                    <a:p>
                      <a:pPr marL="0" marR="0" lvl="0" indent="0" algn="ctr" rtl="0">
                        <a:lnSpc>
                          <a:spcPct val="140015"/>
                        </a:lnSpc>
                        <a:spcBef>
                          <a:spcPts val="0"/>
                        </a:spcBef>
                        <a:spcAft>
                          <a:spcPts val="0"/>
                        </a:spcAft>
                        <a:buNone/>
                      </a:pPr>
                      <a:r>
                        <a:rPr lang="en-US" sz="2000" u="none" strike="noStrike" cap="none">
                          <a:solidFill>
                            <a:srgbClr val="000000"/>
                          </a:solidFill>
                          <a:latin typeface="Poppins" panose="00000500000000000000" pitchFamily="2" charset="-18"/>
                          <a:ea typeface="Inter"/>
                          <a:cs typeface="Poppins" panose="00000500000000000000" pitchFamily="2" charset="-18"/>
                          <a:sym typeface="Inter"/>
                        </a:rPr>
                        <a:t>2A</a:t>
                      </a:r>
                      <a:endParaRPr sz="2000" u="none" strike="noStrike" cap="none">
                        <a:latin typeface="Poppins" panose="00000500000000000000" pitchFamily="2" charset="-18"/>
                        <a:cs typeface="Poppins" panose="00000500000000000000" pitchFamily="2" charset="-18"/>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tcPr>
                </a:tc>
                <a:tc>
                  <a:txBody>
                    <a:bodyPr/>
                    <a:lstStyle/>
                    <a:p>
                      <a:pPr marL="0" marR="0" lvl="0" indent="0" algn="ctr" rtl="0">
                        <a:lnSpc>
                          <a:spcPct val="140016"/>
                        </a:lnSpc>
                        <a:spcBef>
                          <a:spcPts val="0"/>
                        </a:spcBef>
                        <a:spcAft>
                          <a:spcPts val="0"/>
                        </a:spcAft>
                        <a:buNone/>
                      </a:pPr>
                      <a:r>
                        <a:rPr lang="en-US" sz="2000" u="none" strike="noStrike" cap="none" dirty="0">
                          <a:solidFill>
                            <a:srgbClr val="000000"/>
                          </a:solidFill>
                          <a:latin typeface="Poppins" panose="00000500000000000000" pitchFamily="2" charset="-18"/>
                          <a:ea typeface="Inter"/>
                          <a:cs typeface="Poppins" panose="00000500000000000000" pitchFamily="2" charset="-18"/>
                          <a:sym typeface="Inter"/>
                        </a:rPr>
                        <a:t>4 Ω</a:t>
                      </a:r>
                      <a:endParaRPr sz="2000" u="none" strike="noStrike" cap="none" dirty="0">
                        <a:latin typeface="Poppins" panose="00000500000000000000" pitchFamily="2" charset="-18"/>
                        <a:cs typeface="Poppins" panose="00000500000000000000" pitchFamily="2" charset="-18"/>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5" name="Google Shape;340;p10">
            <a:extLst>
              <a:ext uri="{FF2B5EF4-FFF2-40B4-BE49-F238E27FC236}">
                <a16:creationId xmlns:a16="http://schemas.microsoft.com/office/drawing/2014/main" id="{BA2C1DDB-E17E-1E38-009A-D09A74E104C9}"/>
              </a:ext>
            </a:extLst>
          </p:cNvPr>
          <p:cNvSpPr txBox="1"/>
          <p:nvPr/>
        </p:nvSpPr>
        <p:spPr>
          <a:xfrm>
            <a:off x="799274" y="4114103"/>
            <a:ext cx="7169700" cy="3016210"/>
          </a:xfrm>
          <a:prstGeom prst="rect">
            <a:avLst/>
          </a:prstGeom>
          <a:noFill/>
          <a:ln>
            <a:noFill/>
          </a:ln>
        </p:spPr>
        <p:txBody>
          <a:bodyPr spcFirstLastPara="1" wrap="square" lIns="0" tIns="0" rIns="0" bIns="0" anchor="t" anchorCtr="0">
            <a:spAutoFit/>
          </a:bodyPr>
          <a:lstStyle/>
          <a:p>
            <a:pPr marL="0" marR="0" lvl="0" indent="0" algn="l" rtl="0">
              <a:lnSpc>
                <a:spcPct val="140013"/>
              </a:lnSpc>
              <a:spcBef>
                <a:spcPts val="0"/>
              </a:spcBef>
              <a:spcAft>
                <a:spcPts val="0"/>
              </a:spcAft>
              <a:buNone/>
            </a:pPr>
            <a:r>
              <a:rPr lang="de-DE" sz="2000" i="0" u="none" strike="noStrike" cap="none" dirty="0">
                <a:solidFill>
                  <a:schemeClr val="bg1"/>
                </a:solidFill>
                <a:latin typeface="Poppins" panose="00000500000000000000" pitchFamily="2" charset="-18"/>
                <a:ea typeface="Open Sans"/>
                <a:cs typeface="Poppins" panose="00000500000000000000" pitchFamily="2" charset="-18"/>
                <a:sym typeface="Open Sans"/>
              </a:rPr>
              <a:t>Die Beziehung zwischen Spannung, Strom und Widerstand kann leicht mit der Formel </a:t>
            </a:r>
          </a:p>
          <a:p>
            <a:pPr marL="0" marR="0" lvl="0" indent="0" algn="ctr" rtl="0">
              <a:lnSpc>
                <a:spcPct val="140013"/>
              </a:lnSpc>
              <a:spcBef>
                <a:spcPts val="0"/>
              </a:spcBef>
              <a:spcAft>
                <a:spcPts val="0"/>
              </a:spcAft>
              <a:buNone/>
            </a:pPr>
            <a:r>
              <a:rPr lang="en-US" sz="2000" b="1" i="0" u="none" strike="noStrike" cap="none" dirty="0">
                <a:solidFill>
                  <a:schemeClr val="bg1"/>
                </a:solidFill>
                <a:latin typeface="Poppins" panose="00000500000000000000" pitchFamily="2" charset="-18"/>
                <a:ea typeface="Open Sans"/>
                <a:cs typeface="Poppins" panose="00000500000000000000" pitchFamily="2" charset="-18"/>
                <a:sym typeface="Open Sans"/>
              </a:rPr>
              <a:t>V = IR</a:t>
            </a:r>
            <a:endParaRPr sz="2000" dirty="0">
              <a:solidFill>
                <a:schemeClr val="bg1"/>
              </a:solidFill>
              <a:latin typeface="Poppins" panose="00000500000000000000" pitchFamily="2" charset="-18"/>
              <a:cs typeface="Poppins" panose="00000500000000000000" pitchFamily="2" charset="-18"/>
            </a:endParaRPr>
          </a:p>
          <a:p>
            <a:pPr marL="0" marR="0" lvl="0" indent="0" algn="l" rtl="0">
              <a:lnSpc>
                <a:spcPct val="140013"/>
              </a:lnSpc>
              <a:spcBef>
                <a:spcPts val="0"/>
              </a:spcBef>
              <a:spcAft>
                <a:spcPts val="0"/>
              </a:spcAft>
              <a:buNone/>
            </a:pPr>
            <a:r>
              <a:rPr lang="en-US"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Wo:</a:t>
            </a:r>
          </a:p>
          <a:p>
            <a:pPr marL="0" marR="0" lvl="0" indent="0" algn="ctr" rtl="0">
              <a:lnSpc>
                <a:spcPct val="140013"/>
              </a:lnSpc>
              <a:spcBef>
                <a:spcPts val="0"/>
              </a:spcBef>
              <a:spcAft>
                <a:spcPts val="0"/>
              </a:spcAft>
              <a:buNone/>
            </a:pPr>
            <a:r>
              <a:rPr lang="de-DE" sz="2000" b="1" i="0" u="none" strike="noStrike" cap="none" dirty="0">
                <a:solidFill>
                  <a:schemeClr val="bg1"/>
                </a:solidFill>
                <a:latin typeface="Poppins" panose="00000500000000000000" pitchFamily="2" charset="-18"/>
                <a:ea typeface="Open Sans"/>
                <a:cs typeface="Poppins" panose="00000500000000000000" pitchFamily="2" charset="-18"/>
                <a:sym typeface="Open Sans"/>
              </a:rPr>
              <a:t>V die Spannung ist</a:t>
            </a:r>
            <a:endParaRPr lang="de-DE" sz="2000" dirty="0">
              <a:solidFill>
                <a:schemeClr val="bg1"/>
              </a:solidFill>
              <a:latin typeface="Poppins" panose="00000500000000000000" pitchFamily="2" charset="-18"/>
              <a:cs typeface="Poppins" panose="00000500000000000000" pitchFamily="2" charset="-18"/>
            </a:endParaRPr>
          </a:p>
          <a:p>
            <a:pPr marL="0" marR="0" lvl="0" indent="0" algn="ctr" rtl="0">
              <a:lnSpc>
                <a:spcPct val="140013"/>
              </a:lnSpc>
              <a:spcBef>
                <a:spcPts val="0"/>
              </a:spcBef>
              <a:spcAft>
                <a:spcPts val="0"/>
              </a:spcAft>
              <a:buNone/>
            </a:pPr>
            <a:r>
              <a:rPr lang="de-DE" sz="2000" b="1" i="0" u="none" strike="noStrike" cap="none" dirty="0">
                <a:solidFill>
                  <a:schemeClr val="bg1"/>
                </a:solidFill>
                <a:latin typeface="Poppins" panose="00000500000000000000" pitchFamily="2" charset="-18"/>
                <a:ea typeface="Open Sans"/>
                <a:cs typeface="Poppins" panose="00000500000000000000" pitchFamily="2" charset="-18"/>
                <a:sym typeface="Open Sans"/>
              </a:rPr>
              <a:t>I </a:t>
            </a:r>
            <a:r>
              <a:rPr lang="de-DE" sz="2000" b="1" dirty="0">
                <a:solidFill>
                  <a:schemeClr val="bg1"/>
                </a:solidFill>
                <a:latin typeface="Poppins" panose="00000500000000000000" pitchFamily="2" charset="-18"/>
                <a:ea typeface="Open Sans"/>
                <a:cs typeface="Poppins" panose="00000500000000000000" pitchFamily="2" charset="-18"/>
                <a:sym typeface="Open Sans"/>
              </a:rPr>
              <a:t>der Strom ist</a:t>
            </a:r>
            <a:endParaRPr lang="de-DE" sz="2000" dirty="0">
              <a:solidFill>
                <a:schemeClr val="bg1"/>
              </a:solidFill>
              <a:latin typeface="Poppins" panose="00000500000000000000" pitchFamily="2" charset="-18"/>
              <a:cs typeface="Poppins" panose="00000500000000000000" pitchFamily="2" charset="-18"/>
            </a:endParaRPr>
          </a:p>
          <a:p>
            <a:pPr marL="0" marR="0" lvl="0" indent="0" algn="ctr" rtl="0">
              <a:lnSpc>
                <a:spcPct val="140013"/>
              </a:lnSpc>
              <a:spcBef>
                <a:spcPts val="0"/>
              </a:spcBef>
              <a:spcAft>
                <a:spcPts val="0"/>
              </a:spcAft>
              <a:buNone/>
            </a:pPr>
            <a:r>
              <a:rPr lang="de-DE" sz="2000" b="1" i="0" u="none" strike="noStrike" cap="none" dirty="0">
                <a:solidFill>
                  <a:schemeClr val="bg1"/>
                </a:solidFill>
                <a:latin typeface="Poppins" panose="00000500000000000000" pitchFamily="2" charset="-18"/>
                <a:ea typeface="Open Sans"/>
                <a:cs typeface="Poppins" panose="00000500000000000000" pitchFamily="2" charset="-18"/>
                <a:sym typeface="Open Sans"/>
              </a:rPr>
              <a:t>R der Widerstand ist</a:t>
            </a:r>
            <a:endParaRPr lang="de-DE" sz="2000" dirty="0">
              <a:solidFill>
                <a:schemeClr val="bg1"/>
              </a:solidFill>
              <a:latin typeface="Poppins" panose="00000500000000000000" pitchFamily="2" charset="-18"/>
              <a:cs typeface="Poppins" panose="00000500000000000000" pitchFamily="2" charset="-18"/>
            </a:endParaRPr>
          </a:p>
        </p:txBody>
      </p:sp>
      <p:sp>
        <p:nvSpPr>
          <p:cNvPr id="6" name="Freeform 21">
            <a:extLst>
              <a:ext uri="{FF2B5EF4-FFF2-40B4-BE49-F238E27FC236}">
                <a16:creationId xmlns:a16="http://schemas.microsoft.com/office/drawing/2014/main" id="{04EC0397-DD7A-AF7C-6690-08E4FECD857D}"/>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pic>
        <p:nvPicPr>
          <p:cNvPr id="7" name="Obrázok 6">
            <a:extLst>
              <a:ext uri="{FF2B5EF4-FFF2-40B4-BE49-F238E27FC236}">
                <a16:creationId xmlns:a16="http://schemas.microsoft.com/office/drawing/2014/main" id="{8D45FC8F-06D5-551E-7572-E8A52F40DCC1}"/>
              </a:ext>
            </a:extLst>
          </p:cNvPr>
          <p:cNvPicPr>
            <a:picLocks noChangeAspect="1"/>
          </p:cNvPicPr>
          <p:nvPr/>
        </p:nvPicPr>
        <p:blipFill>
          <a:blip r:embed="rId5"/>
          <a:stretch>
            <a:fillRect/>
          </a:stretch>
        </p:blipFill>
        <p:spPr>
          <a:xfrm>
            <a:off x="13888623" y="229784"/>
            <a:ext cx="3106800" cy="684317"/>
          </a:xfrm>
          <a:prstGeom prst="rect">
            <a:avLst/>
          </a:prstGeom>
        </p:spPr>
      </p:pic>
      <p:pic>
        <p:nvPicPr>
          <p:cNvPr id="8" name="Obrázok 7">
            <a:extLst>
              <a:ext uri="{FF2B5EF4-FFF2-40B4-BE49-F238E27FC236}">
                <a16:creationId xmlns:a16="http://schemas.microsoft.com/office/drawing/2014/main" id="{798FB259-C59D-58B3-648C-1A89534EC82C}"/>
              </a:ext>
            </a:extLst>
          </p:cNvPr>
          <p:cNvPicPr>
            <a:picLocks noChangeAspect="1"/>
          </p:cNvPicPr>
          <p:nvPr/>
        </p:nvPicPr>
        <p:blipFill>
          <a:blip r:embed="rId6"/>
          <a:stretch>
            <a:fillRect/>
          </a:stretch>
        </p:blipFill>
        <p:spPr>
          <a:xfrm>
            <a:off x="13703690" y="234857"/>
            <a:ext cx="3489521" cy="732085"/>
          </a:xfrm>
          <a:prstGeom prst="rect">
            <a:avLst/>
          </a:prstGeom>
        </p:spPr>
      </p:pic>
    </p:spTree>
    <p:extLst>
      <p:ext uri="{BB962C8B-B14F-4D97-AF65-F5344CB8AC3E}">
        <p14:creationId xmlns:p14="http://schemas.microsoft.com/office/powerpoint/2010/main" val="3363997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4" name="Google Shape;324;p10">
            <a:extLst>
              <a:ext uri="{FF2B5EF4-FFF2-40B4-BE49-F238E27FC236}">
                <a16:creationId xmlns:a16="http://schemas.microsoft.com/office/drawing/2014/main" id="{E2A74003-BA5A-3F7A-DCF9-C36C47A0FF1D}"/>
              </a:ext>
            </a:extLst>
          </p:cNvPr>
          <p:cNvSpPr/>
          <p:nvPr/>
        </p:nvSpPr>
        <p:spPr>
          <a:xfrm>
            <a:off x="1" y="-7900"/>
            <a:ext cx="8001000" cy="10343887"/>
          </a:xfrm>
          <a:custGeom>
            <a:avLst/>
            <a:gdLst/>
            <a:ahLst/>
            <a:cxnLst/>
            <a:rect l="l" t="t" r="r" b="b"/>
            <a:pathLst>
              <a:path w="2031028" h="2405470" extrusionOk="0">
                <a:moveTo>
                  <a:pt x="0" y="0"/>
                </a:moveTo>
                <a:lnTo>
                  <a:pt x="2031028" y="0"/>
                </a:lnTo>
                <a:lnTo>
                  <a:pt x="2031028" y="2405470"/>
                </a:lnTo>
                <a:lnTo>
                  <a:pt x="0" y="2405470"/>
                </a:lnTo>
                <a:close/>
              </a:path>
            </a:pathLst>
          </a:custGeom>
          <a:solidFill>
            <a:schemeClr val="accent2"/>
          </a:solidFill>
          <a:ln>
            <a:noFill/>
          </a:ln>
        </p:spPr>
      </p:sp>
      <p:cxnSp>
        <p:nvCxnSpPr>
          <p:cNvPr id="351" name="Google Shape;351;p11"/>
          <p:cNvCxnSpPr/>
          <p:nvPr/>
        </p:nvCxnSpPr>
        <p:spPr>
          <a:xfrm>
            <a:off x="789197" y="1517576"/>
            <a:ext cx="1310100" cy="0"/>
          </a:xfrm>
          <a:prstGeom prst="straightConnector1">
            <a:avLst/>
          </a:prstGeom>
          <a:noFill/>
          <a:ln w="95250" cap="flat" cmpd="sng">
            <a:solidFill>
              <a:srgbClr val="FFFFFF"/>
            </a:solidFill>
            <a:prstDash val="solid"/>
            <a:round/>
            <a:headEnd type="none" w="sm" len="sm"/>
            <a:tailEnd type="none" w="sm" len="sm"/>
          </a:ln>
        </p:spPr>
      </p:cxnSp>
      <p:sp>
        <p:nvSpPr>
          <p:cNvPr id="358" name="Google Shape;358;p11"/>
          <p:cNvSpPr/>
          <p:nvPr/>
        </p:nvSpPr>
        <p:spPr>
          <a:xfrm>
            <a:off x="16104695" y="7842274"/>
            <a:ext cx="2954728" cy="2954728"/>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a:ln w="571500" cap="sq" cmpd="sng">
            <a:solidFill>
              <a:srgbClr val="0345E4">
                <a:alpha val="19607"/>
              </a:srgbClr>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1"/>
          <p:cNvSpPr/>
          <p:nvPr/>
        </p:nvSpPr>
        <p:spPr>
          <a:xfrm>
            <a:off x="9513906" y="2329851"/>
            <a:ext cx="6281964" cy="5512423"/>
          </a:xfrm>
          <a:custGeom>
            <a:avLst/>
            <a:gdLst/>
            <a:ahLst/>
            <a:cxnLst/>
            <a:rect l="l" t="t" r="r" b="b"/>
            <a:pathLst>
              <a:path w="6281964" h="5512423" extrusionOk="0">
                <a:moveTo>
                  <a:pt x="0" y="0"/>
                </a:moveTo>
                <a:lnTo>
                  <a:pt x="6281964" y="0"/>
                </a:lnTo>
                <a:lnTo>
                  <a:pt x="6281964" y="5512424"/>
                </a:lnTo>
                <a:lnTo>
                  <a:pt x="0" y="5512424"/>
                </a:lnTo>
                <a:lnTo>
                  <a:pt x="0" y="0"/>
                </a:lnTo>
                <a:close/>
              </a:path>
            </a:pathLst>
          </a:custGeom>
          <a:blipFill rotWithShape="1">
            <a:blip r:embed="rId3">
              <a:alphaModFix/>
            </a:blip>
            <a:stretch>
              <a:fillRect/>
            </a:stretch>
          </a:blipFill>
          <a:ln>
            <a:noFill/>
          </a:ln>
        </p:spPr>
      </p:sp>
      <p:sp>
        <p:nvSpPr>
          <p:cNvPr id="361" name="Google Shape;361;p11"/>
          <p:cNvSpPr txBox="1"/>
          <p:nvPr/>
        </p:nvSpPr>
        <p:spPr>
          <a:xfrm>
            <a:off x="755261" y="793015"/>
            <a:ext cx="7209185" cy="692497"/>
          </a:xfrm>
          <a:prstGeom prst="rect">
            <a:avLst/>
          </a:prstGeom>
          <a:noFill/>
          <a:ln>
            <a:noFill/>
          </a:ln>
        </p:spPr>
        <p:txBody>
          <a:bodyPr spcFirstLastPara="1" wrap="square" lIns="0" tIns="0" rIns="0" bIns="0" anchor="t" anchorCtr="0">
            <a:spAutoFit/>
          </a:bodyPr>
          <a:lstStyle/>
          <a:p>
            <a:r>
              <a:rPr lang="sk-SK" sz="4500" b="1" i="0" u="none" strike="noStrike" cap="none">
                <a:solidFill>
                  <a:schemeClr val="bg1"/>
                </a:solidFill>
                <a:latin typeface="Poppins" panose="00000500000000000000" pitchFamily="2" charset="-18"/>
                <a:ea typeface="Open Sans"/>
                <a:cs typeface="Poppins" panose="00000500000000000000" pitchFamily="2" charset="-18"/>
                <a:sym typeface="Open Sans"/>
              </a:rPr>
              <a:t>Ohmsches Dreieck</a:t>
            </a:r>
            <a:endParaRPr lang="sk-SK" sz="4500" b="1" i="0" u="none" strike="noStrike" cap="none" dirty="0">
              <a:solidFill>
                <a:schemeClr val="bg1"/>
              </a:solidFill>
              <a:latin typeface="Poppins" panose="00000500000000000000" pitchFamily="2" charset="-18"/>
              <a:ea typeface="Open Sans"/>
              <a:cs typeface="Poppins" panose="00000500000000000000" pitchFamily="2" charset="-18"/>
              <a:sym typeface="Open Sans"/>
            </a:endParaRPr>
          </a:p>
        </p:txBody>
      </p:sp>
      <p:sp>
        <p:nvSpPr>
          <p:cNvPr id="2" name="Freeform 21">
            <a:extLst>
              <a:ext uri="{FF2B5EF4-FFF2-40B4-BE49-F238E27FC236}">
                <a16:creationId xmlns:a16="http://schemas.microsoft.com/office/drawing/2014/main" id="{18CCB7B8-045D-7DE6-6C43-83163ED5679D}"/>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sp>
        <p:nvSpPr>
          <p:cNvPr id="3" name="Freeform 46">
            <a:extLst>
              <a:ext uri="{FF2B5EF4-FFF2-40B4-BE49-F238E27FC236}">
                <a16:creationId xmlns:a16="http://schemas.microsoft.com/office/drawing/2014/main" id="{1131AC54-3EA1-AEA6-43FA-1293D7B3F3E6}"/>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5"/>
            <a:stretch>
              <a:fillRect/>
            </a:stretch>
          </a:blipFill>
        </p:spPr>
      </p:sp>
      <p:sp>
        <p:nvSpPr>
          <p:cNvPr id="5" name="Google Shape;362;p11">
            <a:extLst>
              <a:ext uri="{FF2B5EF4-FFF2-40B4-BE49-F238E27FC236}">
                <a16:creationId xmlns:a16="http://schemas.microsoft.com/office/drawing/2014/main" id="{475A8829-B4AE-B621-E859-0FE0B1FC90E3}"/>
              </a:ext>
            </a:extLst>
          </p:cNvPr>
          <p:cNvSpPr txBox="1"/>
          <p:nvPr/>
        </p:nvSpPr>
        <p:spPr>
          <a:xfrm>
            <a:off x="1028700" y="3713453"/>
            <a:ext cx="6760200" cy="3016210"/>
          </a:xfrm>
          <a:prstGeom prst="rect">
            <a:avLst/>
          </a:prstGeom>
          <a:noFill/>
          <a:ln>
            <a:noFill/>
          </a:ln>
        </p:spPr>
        <p:txBody>
          <a:bodyPr spcFirstLastPara="1" wrap="square" lIns="0" tIns="0" rIns="0" bIns="0" anchor="t" anchorCtr="0">
            <a:spAutoFit/>
          </a:bodyPr>
          <a:lstStyle/>
          <a:p>
            <a:pPr>
              <a:lnSpc>
                <a:spcPct val="140000"/>
              </a:lnSpc>
            </a:pPr>
            <a:r>
              <a:rPr lang="de-DE" sz="2000" dirty="0">
                <a:solidFill>
                  <a:schemeClr val="bg1"/>
                </a:solidFill>
                <a:latin typeface="Poppins" panose="00000500000000000000" pitchFamily="2" charset="-18"/>
                <a:cs typeface="Poppins" panose="00000500000000000000" pitchFamily="2" charset="-18"/>
              </a:rPr>
              <a:t>Das </a:t>
            </a:r>
            <a:r>
              <a:rPr lang="de-DE" sz="2000" dirty="0" err="1">
                <a:solidFill>
                  <a:schemeClr val="bg1"/>
                </a:solidFill>
                <a:latin typeface="Poppins" panose="00000500000000000000" pitchFamily="2" charset="-18"/>
                <a:cs typeface="Poppins" panose="00000500000000000000" pitchFamily="2" charset="-18"/>
              </a:rPr>
              <a:t>Ohmsche</a:t>
            </a:r>
            <a:r>
              <a:rPr lang="de-DE" sz="2000" dirty="0">
                <a:solidFill>
                  <a:schemeClr val="bg1"/>
                </a:solidFill>
                <a:latin typeface="Poppins" panose="00000500000000000000" pitchFamily="2" charset="-18"/>
                <a:cs typeface="Poppins" panose="00000500000000000000" pitchFamily="2" charset="-18"/>
              </a:rPr>
              <a:t> Gesetz Dreieck ist eine visuelle Hilfe, um das Verständnis und das Memorieren der Beziehung zwischen Spannung, Strom und Widerstand zu erleichtern. Dieses Tool hilft Ingenieuren, sich die richtige Reihenfolge dieser drei Schlüsselelemente zu merken: Strom (I), Spannung (V) und Widerstand (R).</a:t>
            </a:r>
          </a:p>
        </p:txBody>
      </p:sp>
      <p:sp>
        <p:nvSpPr>
          <p:cNvPr id="6" name="Freeform 21">
            <a:extLst>
              <a:ext uri="{FF2B5EF4-FFF2-40B4-BE49-F238E27FC236}">
                <a16:creationId xmlns:a16="http://schemas.microsoft.com/office/drawing/2014/main" id="{5864CC6D-6D80-32C9-F33F-D573781DF715}"/>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pic>
        <p:nvPicPr>
          <p:cNvPr id="7" name="Obrázok 6">
            <a:extLst>
              <a:ext uri="{FF2B5EF4-FFF2-40B4-BE49-F238E27FC236}">
                <a16:creationId xmlns:a16="http://schemas.microsoft.com/office/drawing/2014/main" id="{B3688B5D-EC5B-BD76-B635-BA7AAABBFEC5}"/>
              </a:ext>
            </a:extLst>
          </p:cNvPr>
          <p:cNvPicPr>
            <a:picLocks noChangeAspect="1"/>
          </p:cNvPicPr>
          <p:nvPr/>
        </p:nvPicPr>
        <p:blipFill>
          <a:blip r:embed="rId6"/>
          <a:stretch>
            <a:fillRect/>
          </a:stretch>
        </p:blipFill>
        <p:spPr>
          <a:xfrm>
            <a:off x="13888623" y="229784"/>
            <a:ext cx="3106800" cy="684317"/>
          </a:xfrm>
          <a:prstGeom prst="rect">
            <a:avLst/>
          </a:prstGeom>
        </p:spPr>
      </p:pic>
      <p:pic>
        <p:nvPicPr>
          <p:cNvPr id="8" name="Obrázok 7">
            <a:extLst>
              <a:ext uri="{FF2B5EF4-FFF2-40B4-BE49-F238E27FC236}">
                <a16:creationId xmlns:a16="http://schemas.microsoft.com/office/drawing/2014/main" id="{DE647C8F-9082-B3E8-7F66-323EA7A61EBD}"/>
              </a:ext>
            </a:extLst>
          </p:cNvPr>
          <p:cNvPicPr>
            <a:picLocks noChangeAspect="1"/>
          </p:cNvPicPr>
          <p:nvPr/>
        </p:nvPicPr>
        <p:blipFill>
          <a:blip r:embed="rId7"/>
          <a:stretch>
            <a:fillRect/>
          </a:stretch>
        </p:blipFill>
        <p:spPr>
          <a:xfrm>
            <a:off x="13703690" y="234857"/>
            <a:ext cx="3489521" cy="732085"/>
          </a:xfrm>
          <a:prstGeom prst="rect">
            <a:avLst/>
          </a:prstGeom>
        </p:spPr>
      </p:pic>
    </p:spTree>
    <p:extLst>
      <p:ext uri="{BB962C8B-B14F-4D97-AF65-F5344CB8AC3E}">
        <p14:creationId xmlns:p14="http://schemas.microsoft.com/office/powerpoint/2010/main" val="718541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grpSp>
        <p:nvGrpSpPr>
          <p:cNvPr id="367" name="Google Shape;367;p12"/>
          <p:cNvGrpSpPr/>
          <p:nvPr/>
        </p:nvGrpSpPr>
        <p:grpSpPr>
          <a:xfrm>
            <a:off x="506508" y="1998016"/>
            <a:ext cx="5421286" cy="7770824"/>
            <a:chOff x="0" y="-38100"/>
            <a:chExt cx="1427828" cy="2154398"/>
          </a:xfrm>
          <a:solidFill>
            <a:schemeClr val="accent2"/>
          </a:solidFill>
        </p:grpSpPr>
        <p:sp>
          <p:nvSpPr>
            <p:cNvPr id="368" name="Google Shape;368;p12"/>
            <p:cNvSpPr/>
            <p:nvPr/>
          </p:nvSpPr>
          <p:spPr>
            <a:xfrm>
              <a:off x="0" y="0"/>
              <a:ext cx="1427828" cy="2116298"/>
            </a:xfrm>
            <a:custGeom>
              <a:avLst/>
              <a:gdLst/>
              <a:ahLst/>
              <a:cxnLst/>
              <a:rect l="l" t="t" r="r" b="b"/>
              <a:pathLst>
                <a:path w="1427828" h="2116298" extrusionOk="0">
                  <a:moveTo>
                    <a:pt x="72831" y="0"/>
                  </a:moveTo>
                  <a:lnTo>
                    <a:pt x="1354997" y="0"/>
                  </a:lnTo>
                  <a:cubicBezTo>
                    <a:pt x="1374313" y="0"/>
                    <a:pt x="1392838" y="7673"/>
                    <a:pt x="1406497" y="21332"/>
                  </a:cubicBezTo>
                  <a:cubicBezTo>
                    <a:pt x="1420155" y="34990"/>
                    <a:pt x="1427828" y="53515"/>
                    <a:pt x="1427828" y="72831"/>
                  </a:cubicBezTo>
                  <a:lnTo>
                    <a:pt x="1427828" y="2043467"/>
                  </a:lnTo>
                  <a:cubicBezTo>
                    <a:pt x="1427828" y="2062783"/>
                    <a:pt x="1420155" y="2081308"/>
                    <a:pt x="1406497" y="2094966"/>
                  </a:cubicBezTo>
                  <a:cubicBezTo>
                    <a:pt x="1392838" y="2108625"/>
                    <a:pt x="1374313" y="2116298"/>
                    <a:pt x="1354997" y="2116298"/>
                  </a:cubicBezTo>
                  <a:lnTo>
                    <a:pt x="72831" y="2116298"/>
                  </a:lnTo>
                  <a:cubicBezTo>
                    <a:pt x="32608" y="2116298"/>
                    <a:pt x="0" y="2083690"/>
                    <a:pt x="0" y="2043467"/>
                  </a:cubicBezTo>
                  <a:lnTo>
                    <a:pt x="0" y="72831"/>
                  </a:lnTo>
                  <a:cubicBezTo>
                    <a:pt x="0" y="32608"/>
                    <a:pt x="32608" y="0"/>
                    <a:pt x="728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2"/>
            <p:cNvSpPr txBox="1"/>
            <p:nvPr/>
          </p:nvSpPr>
          <p:spPr>
            <a:xfrm>
              <a:off x="0" y="-38100"/>
              <a:ext cx="1427828" cy="2154398"/>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70" name="Google Shape;370;p12"/>
          <p:cNvGrpSpPr/>
          <p:nvPr/>
        </p:nvGrpSpPr>
        <p:grpSpPr>
          <a:xfrm>
            <a:off x="6309635" y="1998016"/>
            <a:ext cx="5421286" cy="7770824"/>
            <a:chOff x="0" y="-38100"/>
            <a:chExt cx="1427828" cy="2154398"/>
          </a:xfrm>
          <a:solidFill>
            <a:schemeClr val="accent2"/>
          </a:solidFill>
        </p:grpSpPr>
        <p:sp>
          <p:nvSpPr>
            <p:cNvPr id="371" name="Google Shape;371;p12"/>
            <p:cNvSpPr/>
            <p:nvPr/>
          </p:nvSpPr>
          <p:spPr>
            <a:xfrm>
              <a:off x="0" y="0"/>
              <a:ext cx="1427828" cy="2116298"/>
            </a:xfrm>
            <a:custGeom>
              <a:avLst/>
              <a:gdLst/>
              <a:ahLst/>
              <a:cxnLst/>
              <a:rect l="l" t="t" r="r" b="b"/>
              <a:pathLst>
                <a:path w="1427828" h="2116298" extrusionOk="0">
                  <a:moveTo>
                    <a:pt x="72831" y="0"/>
                  </a:moveTo>
                  <a:lnTo>
                    <a:pt x="1354997" y="0"/>
                  </a:lnTo>
                  <a:cubicBezTo>
                    <a:pt x="1374313" y="0"/>
                    <a:pt x="1392838" y="7673"/>
                    <a:pt x="1406497" y="21332"/>
                  </a:cubicBezTo>
                  <a:cubicBezTo>
                    <a:pt x="1420155" y="34990"/>
                    <a:pt x="1427828" y="53515"/>
                    <a:pt x="1427828" y="72831"/>
                  </a:cubicBezTo>
                  <a:lnTo>
                    <a:pt x="1427828" y="2043467"/>
                  </a:lnTo>
                  <a:cubicBezTo>
                    <a:pt x="1427828" y="2062783"/>
                    <a:pt x="1420155" y="2081308"/>
                    <a:pt x="1406497" y="2094966"/>
                  </a:cubicBezTo>
                  <a:cubicBezTo>
                    <a:pt x="1392838" y="2108625"/>
                    <a:pt x="1374313" y="2116298"/>
                    <a:pt x="1354997" y="2116298"/>
                  </a:cubicBezTo>
                  <a:lnTo>
                    <a:pt x="72831" y="2116298"/>
                  </a:lnTo>
                  <a:cubicBezTo>
                    <a:pt x="32608" y="2116298"/>
                    <a:pt x="0" y="2083690"/>
                    <a:pt x="0" y="2043467"/>
                  </a:cubicBezTo>
                  <a:lnTo>
                    <a:pt x="0" y="72831"/>
                  </a:lnTo>
                  <a:cubicBezTo>
                    <a:pt x="0" y="32608"/>
                    <a:pt x="32608" y="0"/>
                    <a:pt x="728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2"/>
            <p:cNvSpPr txBox="1"/>
            <p:nvPr/>
          </p:nvSpPr>
          <p:spPr>
            <a:xfrm>
              <a:off x="0" y="-38100"/>
              <a:ext cx="1427828" cy="2154398"/>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73" name="Google Shape;373;p12"/>
          <p:cNvGrpSpPr/>
          <p:nvPr/>
        </p:nvGrpSpPr>
        <p:grpSpPr>
          <a:xfrm>
            <a:off x="12112763" y="1998016"/>
            <a:ext cx="5421286" cy="7770824"/>
            <a:chOff x="0" y="-38100"/>
            <a:chExt cx="1427828" cy="2154398"/>
          </a:xfrm>
          <a:solidFill>
            <a:schemeClr val="accent2"/>
          </a:solidFill>
        </p:grpSpPr>
        <p:sp>
          <p:nvSpPr>
            <p:cNvPr id="374" name="Google Shape;374;p12"/>
            <p:cNvSpPr/>
            <p:nvPr/>
          </p:nvSpPr>
          <p:spPr>
            <a:xfrm>
              <a:off x="0" y="0"/>
              <a:ext cx="1427828" cy="2116298"/>
            </a:xfrm>
            <a:custGeom>
              <a:avLst/>
              <a:gdLst/>
              <a:ahLst/>
              <a:cxnLst/>
              <a:rect l="l" t="t" r="r" b="b"/>
              <a:pathLst>
                <a:path w="1427828" h="2116298" extrusionOk="0">
                  <a:moveTo>
                    <a:pt x="72831" y="0"/>
                  </a:moveTo>
                  <a:lnTo>
                    <a:pt x="1354997" y="0"/>
                  </a:lnTo>
                  <a:cubicBezTo>
                    <a:pt x="1374313" y="0"/>
                    <a:pt x="1392838" y="7673"/>
                    <a:pt x="1406497" y="21332"/>
                  </a:cubicBezTo>
                  <a:cubicBezTo>
                    <a:pt x="1420155" y="34990"/>
                    <a:pt x="1427828" y="53515"/>
                    <a:pt x="1427828" y="72831"/>
                  </a:cubicBezTo>
                  <a:lnTo>
                    <a:pt x="1427828" y="2043467"/>
                  </a:lnTo>
                  <a:cubicBezTo>
                    <a:pt x="1427828" y="2062783"/>
                    <a:pt x="1420155" y="2081308"/>
                    <a:pt x="1406497" y="2094966"/>
                  </a:cubicBezTo>
                  <a:cubicBezTo>
                    <a:pt x="1392838" y="2108625"/>
                    <a:pt x="1374313" y="2116298"/>
                    <a:pt x="1354997" y="2116298"/>
                  </a:cubicBezTo>
                  <a:lnTo>
                    <a:pt x="72831" y="2116298"/>
                  </a:lnTo>
                  <a:cubicBezTo>
                    <a:pt x="32608" y="2116298"/>
                    <a:pt x="0" y="2083690"/>
                    <a:pt x="0" y="2043467"/>
                  </a:cubicBezTo>
                  <a:lnTo>
                    <a:pt x="0" y="72831"/>
                  </a:lnTo>
                  <a:cubicBezTo>
                    <a:pt x="0" y="32608"/>
                    <a:pt x="32608" y="0"/>
                    <a:pt x="728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2"/>
            <p:cNvSpPr txBox="1"/>
            <p:nvPr/>
          </p:nvSpPr>
          <p:spPr>
            <a:xfrm>
              <a:off x="0" y="-38100"/>
              <a:ext cx="1427828" cy="2154398"/>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76" name="Google Shape;376;p12"/>
          <p:cNvGrpSpPr/>
          <p:nvPr/>
        </p:nvGrpSpPr>
        <p:grpSpPr>
          <a:xfrm>
            <a:off x="0" y="0"/>
            <a:ext cx="11730921" cy="1605095"/>
            <a:chOff x="0" y="-38100"/>
            <a:chExt cx="3737049" cy="444538"/>
          </a:xfrm>
          <a:solidFill>
            <a:schemeClr val="accent2"/>
          </a:solidFill>
        </p:grpSpPr>
        <p:sp>
          <p:nvSpPr>
            <p:cNvPr id="377" name="Google Shape;377;p12"/>
            <p:cNvSpPr/>
            <p:nvPr/>
          </p:nvSpPr>
          <p:spPr>
            <a:xfrm>
              <a:off x="0" y="0"/>
              <a:ext cx="3737049" cy="406438"/>
            </a:xfrm>
            <a:custGeom>
              <a:avLst/>
              <a:gdLst/>
              <a:ahLst/>
              <a:cxnLst/>
              <a:rect l="l" t="t" r="r" b="b"/>
              <a:pathLst>
                <a:path w="3737049" h="406438" extrusionOk="0">
                  <a:moveTo>
                    <a:pt x="0" y="0"/>
                  </a:moveTo>
                  <a:lnTo>
                    <a:pt x="3737049" y="0"/>
                  </a:lnTo>
                  <a:lnTo>
                    <a:pt x="3737049" y="406438"/>
                  </a:lnTo>
                  <a:lnTo>
                    <a:pt x="0" y="406438"/>
                  </a:lnTo>
                  <a:close/>
                </a:path>
              </a:pathLst>
            </a:custGeom>
            <a:grpFill/>
            <a:ln>
              <a:noFill/>
            </a:ln>
          </p:spPr>
        </p:sp>
        <p:sp>
          <p:nvSpPr>
            <p:cNvPr id="378" name="Google Shape;378;p12"/>
            <p:cNvSpPr txBox="1"/>
            <p:nvPr/>
          </p:nvSpPr>
          <p:spPr>
            <a:xfrm>
              <a:off x="0" y="-38100"/>
              <a:ext cx="3737049" cy="444538"/>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382" name="Google Shape;382;p12"/>
          <p:cNvSpPr txBox="1"/>
          <p:nvPr/>
        </p:nvSpPr>
        <p:spPr>
          <a:xfrm>
            <a:off x="625777" y="220100"/>
            <a:ext cx="11071321" cy="1384995"/>
          </a:xfrm>
          <a:prstGeom prst="rect">
            <a:avLst/>
          </a:prstGeom>
          <a:noFill/>
          <a:ln>
            <a:noFill/>
          </a:ln>
        </p:spPr>
        <p:txBody>
          <a:bodyPr spcFirstLastPara="1" wrap="square" lIns="0" tIns="0" rIns="0" bIns="0" anchor="t" anchorCtr="0">
            <a:spAutoFit/>
          </a:bodyPr>
          <a:lstStyle/>
          <a:p>
            <a:r>
              <a:rPr lang="de-DE" sz="4500" b="1" i="0" u="none" strike="noStrike" cap="none">
                <a:solidFill>
                  <a:schemeClr val="bg1"/>
                </a:solidFill>
                <a:latin typeface="Poppins" panose="00000500000000000000" pitchFamily="2" charset="-18"/>
                <a:ea typeface="Open Sans"/>
                <a:cs typeface="Poppins" panose="00000500000000000000" pitchFamily="2" charset="-18"/>
                <a:sym typeface="Open Sans"/>
              </a:rPr>
              <a:t>Vektorielle Form des Ohmschen Gesetzes</a:t>
            </a:r>
            <a:endParaRPr lang="de-DE" sz="4500" b="1" i="0" u="none" strike="noStrike" cap="none" dirty="0">
              <a:solidFill>
                <a:schemeClr val="bg1"/>
              </a:solidFill>
              <a:latin typeface="Poppins" panose="00000500000000000000" pitchFamily="2" charset="-18"/>
              <a:ea typeface="Open Sans"/>
              <a:cs typeface="Poppins" panose="00000500000000000000" pitchFamily="2" charset="-18"/>
              <a:sym typeface="Open Sans"/>
            </a:endParaRPr>
          </a:p>
        </p:txBody>
      </p:sp>
      <p:sp>
        <p:nvSpPr>
          <p:cNvPr id="2" name="Freeform 21">
            <a:extLst>
              <a:ext uri="{FF2B5EF4-FFF2-40B4-BE49-F238E27FC236}">
                <a16:creationId xmlns:a16="http://schemas.microsoft.com/office/drawing/2014/main" id="{07054D35-52F0-73B8-7D3A-5CAF3905D5E3}"/>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sp>
        <p:nvSpPr>
          <p:cNvPr id="3" name="Freeform 46">
            <a:extLst>
              <a:ext uri="{FF2B5EF4-FFF2-40B4-BE49-F238E27FC236}">
                <a16:creationId xmlns:a16="http://schemas.microsoft.com/office/drawing/2014/main" id="{9495C383-3698-A44E-FADD-EBFD51294457}"/>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4"/>
            <a:stretch>
              <a:fillRect/>
            </a:stretch>
          </a:blipFill>
        </p:spPr>
      </p:sp>
      <p:sp>
        <p:nvSpPr>
          <p:cNvPr id="4" name="Google Shape;381;p12">
            <a:extLst>
              <a:ext uri="{FF2B5EF4-FFF2-40B4-BE49-F238E27FC236}">
                <a16:creationId xmlns:a16="http://schemas.microsoft.com/office/drawing/2014/main" id="{1DF05E3C-1A4F-4BBD-D4A5-B1D74CCCAF52}"/>
              </a:ext>
            </a:extLst>
          </p:cNvPr>
          <p:cNvSpPr txBox="1"/>
          <p:nvPr/>
        </p:nvSpPr>
        <p:spPr>
          <a:xfrm>
            <a:off x="625777" y="6007594"/>
            <a:ext cx="4984800" cy="3447098"/>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de-DE" sz="2000" dirty="0">
                <a:solidFill>
                  <a:schemeClr val="bg1"/>
                </a:solidFill>
                <a:latin typeface="Poppins" panose="00000500000000000000" pitchFamily="2" charset="-18"/>
                <a:cs typeface="Poppins" panose="00000500000000000000" pitchFamily="2" charset="-18"/>
              </a:rPr>
              <a:t>Spezifischer </a:t>
            </a:r>
            <a:r>
              <a:rPr lang="de-DE" sz="2000" dirty="0" err="1">
                <a:solidFill>
                  <a:schemeClr val="bg1"/>
                </a:solidFill>
                <a:latin typeface="Poppins" panose="00000500000000000000" pitchFamily="2" charset="-18"/>
                <a:cs typeface="Poppins" panose="00000500000000000000" pitchFamily="2" charset="-18"/>
              </a:rPr>
              <a:t>WiderstandDie</a:t>
            </a:r>
            <a:r>
              <a:rPr lang="de-DE" sz="2000" dirty="0">
                <a:solidFill>
                  <a:schemeClr val="bg1"/>
                </a:solidFill>
                <a:latin typeface="Poppins" panose="00000500000000000000" pitchFamily="2" charset="-18"/>
                <a:cs typeface="Poppins" panose="00000500000000000000" pitchFamily="2" charset="-18"/>
              </a:rPr>
              <a:t> Behinderung, der die Elektronen bei ihrer Bewegung in einem Material ausgesetzt sind, wird als spezifischer Widerstand des Materials bezeichnet. Ein Widerstand mit der Länge „l“ und dem Querschnitt „A“ hat einen Widerstand von R.</a:t>
            </a:r>
            <a:endParaRPr sz="2000" dirty="0">
              <a:solidFill>
                <a:schemeClr val="bg1"/>
              </a:solidFill>
              <a:latin typeface="Poppins" panose="00000500000000000000" pitchFamily="2" charset="-18"/>
              <a:cs typeface="Poppins" panose="00000500000000000000" pitchFamily="2" charset="-18"/>
            </a:endParaRPr>
          </a:p>
        </p:txBody>
      </p:sp>
      <p:sp>
        <p:nvSpPr>
          <p:cNvPr id="5" name="Google Shape;383;p12">
            <a:extLst>
              <a:ext uri="{FF2B5EF4-FFF2-40B4-BE49-F238E27FC236}">
                <a16:creationId xmlns:a16="http://schemas.microsoft.com/office/drawing/2014/main" id="{7C47BD59-4BD2-CB59-A859-60EBDFB8498D}"/>
              </a:ext>
            </a:extLst>
          </p:cNvPr>
          <p:cNvSpPr txBox="1"/>
          <p:nvPr/>
        </p:nvSpPr>
        <p:spPr>
          <a:xfrm>
            <a:off x="688827" y="2080120"/>
            <a:ext cx="4984800" cy="1723549"/>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de-DE" sz="2000" i="0" u="none" strike="noStrike" cap="none" dirty="0">
                <a:solidFill>
                  <a:schemeClr val="bg1"/>
                </a:solidFill>
                <a:latin typeface="Poppins" panose="00000500000000000000" pitchFamily="2" charset="-18"/>
                <a:ea typeface="Open Sans"/>
                <a:cs typeface="Poppins" panose="00000500000000000000" pitchFamily="2" charset="-18"/>
                <a:sym typeface="Open Sans"/>
              </a:rPr>
              <a:t>Die Beziehung zwischen Strom und Spannung wird durch das </a:t>
            </a:r>
            <a:r>
              <a:rPr lang="de-DE" sz="2000" i="0" u="none" strike="noStrike" cap="none" dirty="0" err="1">
                <a:solidFill>
                  <a:schemeClr val="bg1"/>
                </a:solidFill>
                <a:latin typeface="Poppins" panose="00000500000000000000" pitchFamily="2" charset="-18"/>
                <a:ea typeface="Open Sans"/>
                <a:cs typeface="Poppins" panose="00000500000000000000" pitchFamily="2" charset="-18"/>
                <a:sym typeface="Open Sans"/>
              </a:rPr>
              <a:t>Ohmsche</a:t>
            </a:r>
            <a:r>
              <a:rPr lang="de-DE" sz="2000" i="0" u="none" strike="noStrike" cap="none" dirty="0">
                <a:solidFill>
                  <a:schemeClr val="bg1"/>
                </a:solidFill>
                <a:latin typeface="Poppins" panose="00000500000000000000" pitchFamily="2" charset="-18"/>
                <a:ea typeface="Open Sans"/>
                <a:cs typeface="Poppins" panose="00000500000000000000" pitchFamily="2" charset="-18"/>
                <a:sym typeface="Open Sans"/>
              </a:rPr>
              <a:t> Gesetz und seine Vektorform etabliert:</a:t>
            </a:r>
          </a:p>
          <a:p>
            <a:pPr marL="0" marR="0" lvl="0" indent="0" algn="ctr" rtl="0">
              <a:lnSpc>
                <a:spcPct val="140016"/>
              </a:lnSpc>
              <a:spcBef>
                <a:spcPts val="0"/>
              </a:spcBef>
              <a:spcAft>
                <a:spcPts val="0"/>
              </a:spcAft>
              <a:buNone/>
            </a:pPr>
            <a:r>
              <a:rPr lang="en-US" sz="2000" b="1" i="0" u="none" strike="noStrike" cap="none" dirty="0">
                <a:solidFill>
                  <a:schemeClr val="bg1"/>
                </a:solidFill>
                <a:latin typeface="Poppins" panose="00000500000000000000" pitchFamily="2" charset="-18"/>
                <a:ea typeface="Open Sans"/>
                <a:cs typeface="Poppins" panose="00000500000000000000" pitchFamily="2" charset="-18"/>
                <a:sym typeface="Open Sans"/>
              </a:rPr>
              <a:t>j = σ E</a:t>
            </a:r>
            <a:endParaRPr sz="2000" dirty="0">
              <a:solidFill>
                <a:schemeClr val="bg1"/>
              </a:solidFill>
              <a:latin typeface="Poppins" panose="00000500000000000000" pitchFamily="2" charset="-18"/>
              <a:cs typeface="Poppins" panose="00000500000000000000" pitchFamily="2" charset="-18"/>
            </a:endParaRPr>
          </a:p>
        </p:txBody>
      </p:sp>
      <p:sp>
        <p:nvSpPr>
          <p:cNvPr id="6" name="Google Shape;384;p12">
            <a:extLst>
              <a:ext uri="{FF2B5EF4-FFF2-40B4-BE49-F238E27FC236}">
                <a16:creationId xmlns:a16="http://schemas.microsoft.com/office/drawing/2014/main" id="{2B98BACD-5908-AD12-4C3E-C100E16A86F9}"/>
              </a:ext>
            </a:extLst>
          </p:cNvPr>
          <p:cNvSpPr txBox="1"/>
          <p:nvPr/>
        </p:nvSpPr>
        <p:spPr>
          <a:xfrm>
            <a:off x="12430006" y="2080120"/>
            <a:ext cx="4897200" cy="6032421"/>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de-DE"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Wobei ρ die Proportionalitätskonstante ist, die als Widerstandskoeffizient oder spezifischer Widerstand bezeichnet wird.</a:t>
            </a:r>
          </a:p>
          <a:p>
            <a:pPr marL="0" marR="0" lvl="0" indent="0" algn="l" rtl="0">
              <a:lnSpc>
                <a:spcPct val="140016"/>
              </a:lnSpc>
              <a:spcBef>
                <a:spcPts val="0"/>
              </a:spcBef>
              <a:spcAft>
                <a:spcPts val="0"/>
              </a:spcAft>
              <a:buNone/>
            </a:pPr>
            <a:endParaRPr sz="2000" b="0" i="0" u="none" strike="noStrike" cap="none" dirty="0">
              <a:solidFill>
                <a:schemeClr val="bg1"/>
              </a:solidFill>
              <a:latin typeface="Poppins" panose="00000500000000000000" pitchFamily="2" charset="-18"/>
              <a:ea typeface="Open Sans"/>
              <a:cs typeface="Poppins" panose="00000500000000000000" pitchFamily="2" charset="-18"/>
              <a:sym typeface="Open Sans"/>
            </a:endParaRPr>
          </a:p>
          <a:p>
            <a:pPr marL="0" marR="0" lvl="0" indent="0" algn="l" rtl="0">
              <a:lnSpc>
                <a:spcPct val="140016"/>
              </a:lnSpc>
              <a:spcBef>
                <a:spcPts val="0"/>
              </a:spcBef>
              <a:spcAft>
                <a:spcPts val="0"/>
              </a:spcAft>
              <a:buNone/>
            </a:pPr>
            <a:r>
              <a:rPr lang="de-DE"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Wenn nun L = 1 m und A = 1 m2 ist, erhalten wir in der obigen </a:t>
            </a:r>
            <a:r>
              <a:rPr lang="de-DE" sz="2000" b="0" i="0" u="none" strike="noStrike" cap="none" dirty="0" err="1">
                <a:solidFill>
                  <a:schemeClr val="bg1"/>
                </a:solidFill>
                <a:latin typeface="Poppins" panose="00000500000000000000" pitchFamily="2" charset="-18"/>
                <a:ea typeface="Open Sans"/>
                <a:cs typeface="Poppins" panose="00000500000000000000" pitchFamily="2" charset="-18"/>
                <a:sym typeface="Open Sans"/>
              </a:rPr>
              <a:t>FormelR</a:t>
            </a:r>
            <a:r>
              <a:rPr lang="de-DE"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 = ρ</a:t>
            </a:r>
          </a:p>
          <a:p>
            <a:pPr marL="0" marR="0" lvl="0" indent="0" algn="l" rtl="0">
              <a:lnSpc>
                <a:spcPct val="140016"/>
              </a:lnSpc>
              <a:spcBef>
                <a:spcPts val="0"/>
              </a:spcBef>
              <a:spcAft>
                <a:spcPts val="0"/>
              </a:spcAft>
              <a:buNone/>
            </a:pPr>
            <a:endParaRPr lang="en-US" sz="2000" b="0" i="0" u="none" strike="noStrike" cap="none" dirty="0">
              <a:solidFill>
                <a:schemeClr val="bg1"/>
              </a:solidFill>
              <a:latin typeface="Poppins" panose="00000500000000000000" pitchFamily="2" charset="-18"/>
              <a:ea typeface="Open Sans"/>
              <a:cs typeface="Poppins" panose="00000500000000000000" pitchFamily="2" charset="-18"/>
              <a:sym typeface="Open Sans"/>
            </a:endParaRPr>
          </a:p>
          <a:p>
            <a:pPr marL="0" marR="0" lvl="0" indent="0" algn="l" rtl="0">
              <a:lnSpc>
                <a:spcPct val="140016"/>
              </a:lnSpc>
              <a:spcBef>
                <a:spcPts val="0"/>
              </a:spcBef>
              <a:spcAft>
                <a:spcPts val="0"/>
              </a:spcAft>
              <a:buNone/>
            </a:pPr>
            <a:r>
              <a:rPr lang="de-DE"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Dies bedeutet, dass bei einem Widerstand mit einer Länge von 1 m und einem Querschnitt von 1 m2 der Widerstand als spezifischer Widerstand des Materials bezeichnet wird.</a:t>
            </a:r>
            <a:endParaRPr sz="2000" b="0" i="0" u="none" strike="noStrike" cap="none" dirty="0">
              <a:solidFill>
                <a:schemeClr val="bg1"/>
              </a:solidFill>
              <a:latin typeface="Poppins" panose="00000500000000000000" pitchFamily="2" charset="-18"/>
              <a:ea typeface="Open Sans"/>
              <a:cs typeface="Poppins" panose="00000500000000000000" pitchFamily="2" charset="-18"/>
              <a:sym typeface="Open Sans"/>
            </a:endParaRPr>
          </a:p>
        </p:txBody>
      </p:sp>
      <p:sp>
        <p:nvSpPr>
          <p:cNvPr id="7" name="Google Shape;385;p12">
            <a:extLst>
              <a:ext uri="{FF2B5EF4-FFF2-40B4-BE49-F238E27FC236}">
                <a16:creationId xmlns:a16="http://schemas.microsoft.com/office/drawing/2014/main" id="{2F8C5546-003D-C4B7-C978-8A177F11D061}"/>
              </a:ext>
            </a:extLst>
          </p:cNvPr>
          <p:cNvSpPr txBox="1"/>
          <p:nvPr/>
        </p:nvSpPr>
        <p:spPr>
          <a:xfrm>
            <a:off x="688827" y="4026057"/>
            <a:ext cx="4984800" cy="1723549"/>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de-DE"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Dabei ist</a:t>
            </a:r>
          </a:p>
          <a:p>
            <a:pPr marL="342900" marR="0" lvl="0" indent="-342900" algn="l" rtl="0">
              <a:lnSpc>
                <a:spcPct val="140016"/>
              </a:lnSpc>
              <a:spcBef>
                <a:spcPts val="0"/>
              </a:spcBef>
              <a:spcAft>
                <a:spcPts val="0"/>
              </a:spcAft>
              <a:buFont typeface="Arial" panose="020B0604020202020204" pitchFamily="34" charset="0"/>
              <a:buChar char="•"/>
            </a:pPr>
            <a:r>
              <a:rPr lang="de-DE"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j der Stromdichtevektor</a:t>
            </a:r>
          </a:p>
          <a:p>
            <a:pPr marL="342900" marR="0" lvl="0" indent="-342900" algn="l" rtl="0">
              <a:lnSpc>
                <a:spcPct val="140016"/>
              </a:lnSpc>
              <a:spcBef>
                <a:spcPts val="0"/>
              </a:spcBef>
              <a:spcAft>
                <a:spcPts val="0"/>
              </a:spcAft>
              <a:buFont typeface="Arial" panose="020B0604020202020204" pitchFamily="34" charset="0"/>
              <a:buChar char="•"/>
            </a:pPr>
            <a:r>
              <a:rPr lang="de-DE"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E der elektrische Feldvektor</a:t>
            </a:r>
          </a:p>
          <a:p>
            <a:pPr marL="342900" marR="0" lvl="0" indent="-342900" algn="l" rtl="0">
              <a:lnSpc>
                <a:spcPct val="140016"/>
              </a:lnSpc>
              <a:spcBef>
                <a:spcPts val="0"/>
              </a:spcBef>
              <a:spcAft>
                <a:spcPts val="0"/>
              </a:spcAft>
              <a:buFont typeface="Arial" panose="020B0604020202020204" pitchFamily="34" charset="0"/>
              <a:buChar char="•"/>
            </a:pPr>
            <a:r>
              <a:rPr lang="de-DE"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σ die Leitfähigkeit des Materials</a:t>
            </a:r>
            <a:endParaRPr lang="en-US" sz="2000" dirty="0">
              <a:solidFill>
                <a:schemeClr val="bg1"/>
              </a:solidFill>
              <a:latin typeface="Poppins" panose="00000500000000000000" pitchFamily="2" charset="-18"/>
              <a:cs typeface="Poppins" panose="00000500000000000000" pitchFamily="2" charset="-18"/>
            </a:endParaRPr>
          </a:p>
        </p:txBody>
      </p:sp>
      <p:sp>
        <p:nvSpPr>
          <p:cNvPr id="8" name="Google Shape;386;p12">
            <a:extLst>
              <a:ext uri="{FF2B5EF4-FFF2-40B4-BE49-F238E27FC236}">
                <a16:creationId xmlns:a16="http://schemas.microsoft.com/office/drawing/2014/main" id="{8B02092C-3E30-FA9B-7AD1-23CFE9FA2389}"/>
              </a:ext>
            </a:extLst>
          </p:cNvPr>
          <p:cNvSpPr txBox="1"/>
          <p:nvPr/>
        </p:nvSpPr>
        <p:spPr>
          <a:xfrm>
            <a:off x="6571742" y="2080120"/>
            <a:ext cx="4897200" cy="3016210"/>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de-DE" sz="2000" b="1" dirty="0">
                <a:solidFill>
                  <a:schemeClr val="bg1"/>
                </a:solidFill>
                <a:latin typeface="Poppins" panose="00000500000000000000" pitchFamily="2" charset="-18"/>
                <a:cs typeface="Poppins" panose="00000500000000000000" pitchFamily="2" charset="-18"/>
              </a:rPr>
              <a:t>Dann wissen wir:</a:t>
            </a:r>
          </a:p>
          <a:p>
            <a:pPr marL="0" marR="0" lvl="0" indent="0" algn="l" rtl="0">
              <a:lnSpc>
                <a:spcPct val="140016"/>
              </a:lnSpc>
              <a:spcBef>
                <a:spcPts val="0"/>
              </a:spcBef>
              <a:spcAft>
                <a:spcPts val="0"/>
              </a:spcAft>
              <a:buNone/>
            </a:pPr>
            <a:r>
              <a:rPr lang="de-DE" sz="2000" dirty="0">
                <a:solidFill>
                  <a:schemeClr val="bg1"/>
                </a:solidFill>
                <a:latin typeface="Poppins" panose="00000500000000000000" pitchFamily="2" charset="-18"/>
                <a:cs typeface="Poppins" panose="00000500000000000000" pitchFamily="2" charset="-18"/>
              </a:rPr>
              <a:t>Der Widerstand ist direkt proportional zur Länge des Widerstands, d. h. R ∝ l, . . .(1)Der Widerstand ist umgekehrt proportional zur Querschnittsfläche des Widerstands, d. h. R ∝ 1/A . . .(2)Kombination von Gl. (1) und Gl. (2)</a:t>
            </a:r>
            <a:endParaRPr sz="2000" dirty="0">
              <a:solidFill>
                <a:schemeClr val="bg1"/>
              </a:solidFill>
              <a:latin typeface="Poppins" panose="00000500000000000000" pitchFamily="2" charset="-18"/>
              <a:cs typeface="Poppins" panose="00000500000000000000" pitchFamily="2" charset="-18"/>
            </a:endParaRPr>
          </a:p>
        </p:txBody>
      </p:sp>
      <p:sp>
        <p:nvSpPr>
          <p:cNvPr id="9" name="Google Shape;387;p12">
            <a:extLst>
              <a:ext uri="{FF2B5EF4-FFF2-40B4-BE49-F238E27FC236}">
                <a16:creationId xmlns:a16="http://schemas.microsoft.com/office/drawing/2014/main" id="{D18E98D8-E845-AD8C-BAF8-AFF0B564E194}"/>
              </a:ext>
            </a:extLst>
          </p:cNvPr>
          <p:cNvSpPr txBox="1"/>
          <p:nvPr/>
        </p:nvSpPr>
        <p:spPr>
          <a:xfrm>
            <a:off x="7310597" y="6851975"/>
            <a:ext cx="3419400" cy="430887"/>
          </a:xfrm>
          <a:prstGeom prst="rect">
            <a:avLst/>
          </a:prstGeom>
          <a:noFill/>
          <a:ln>
            <a:noFill/>
          </a:ln>
        </p:spPr>
        <p:txBody>
          <a:bodyPr spcFirstLastPara="1" wrap="square" lIns="0" tIns="0" rIns="0" bIns="0" anchor="t" anchorCtr="0">
            <a:spAutoFit/>
          </a:bodyPr>
          <a:lstStyle/>
          <a:p>
            <a:pPr marL="0" marR="0" lvl="0" indent="0" algn="ctr" rtl="0">
              <a:lnSpc>
                <a:spcPct val="140008"/>
              </a:lnSpc>
              <a:spcBef>
                <a:spcPts val="0"/>
              </a:spcBef>
              <a:spcAft>
                <a:spcPts val="0"/>
              </a:spcAft>
              <a:buNone/>
            </a:pPr>
            <a:r>
              <a:rPr lang="en-US" sz="2000" b="1" i="0" u="none" strike="noStrike" cap="none">
                <a:solidFill>
                  <a:schemeClr val="bg1"/>
                </a:solidFill>
                <a:latin typeface="Poppins" panose="00000500000000000000" pitchFamily="2" charset="-18"/>
                <a:ea typeface="Open Sans"/>
                <a:cs typeface="Poppins" panose="00000500000000000000" pitchFamily="2" charset="-18"/>
                <a:sym typeface="Open Sans"/>
              </a:rPr>
              <a:t>R = ρl / A</a:t>
            </a:r>
            <a:endParaRPr sz="2000">
              <a:solidFill>
                <a:schemeClr val="bg1"/>
              </a:solidFill>
              <a:latin typeface="Poppins" panose="00000500000000000000" pitchFamily="2" charset="-18"/>
              <a:cs typeface="Poppins" panose="00000500000000000000" pitchFamily="2" charset="-18"/>
            </a:endParaRPr>
          </a:p>
        </p:txBody>
      </p:sp>
      <p:sp>
        <p:nvSpPr>
          <p:cNvPr id="10" name="Freeform 21">
            <a:extLst>
              <a:ext uri="{FF2B5EF4-FFF2-40B4-BE49-F238E27FC236}">
                <a16:creationId xmlns:a16="http://schemas.microsoft.com/office/drawing/2014/main" id="{ED1AD7DF-AD83-0AC8-ED75-C88C807ADAA3}"/>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pic>
        <p:nvPicPr>
          <p:cNvPr id="11" name="Obrázok 10">
            <a:extLst>
              <a:ext uri="{FF2B5EF4-FFF2-40B4-BE49-F238E27FC236}">
                <a16:creationId xmlns:a16="http://schemas.microsoft.com/office/drawing/2014/main" id="{57F8C2E9-930E-96C1-0B64-3F497D82A3EF}"/>
              </a:ext>
            </a:extLst>
          </p:cNvPr>
          <p:cNvPicPr>
            <a:picLocks noChangeAspect="1"/>
          </p:cNvPicPr>
          <p:nvPr/>
        </p:nvPicPr>
        <p:blipFill>
          <a:blip r:embed="rId5"/>
          <a:stretch>
            <a:fillRect/>
          </a:stretch>
        </p:blipFill>
        <p:spPr>
          <a:xfrm>
            <a:off x="13888623" y="229784"/>
            <a:ext cx="3106800" cy="684317"/>
          </a:xfrm>
          <a:prstGeom prst="rect">
            <a:avLst/>
          </a:prstGeom>
        </p:spPr>
      </p:pic>
      <p:pic>
        <p:nvPicPr>
          <p:cNvPr id="12" name="Obrázok 11">
            <a:extLst>
              <a:ext uri="{FF2B5EF4-FFF2-40B4-BE49-F238E27FC236}">
                <a16:creationId xmlns:a16="http://schemas.microsoft.com/office/drawing/2014/main" id="{AD5383C4-AE19-7779-5DED-91D65ED7C465}"/>
              </a:ext>
            </a:extLst>
          </p:cNvPr>
          <p:cNvPicPr>
            <a:picLocks noChangeAspect="1"/>
          </p:cNvPicPr>
          <p:nvPr/>
        </p:nvPicPr>
        <p:blipFill>
          <a:blip r:embed="rId6"/>
          <a:stretch>
            <a:fillRect/>
          </a:stretch>
        </p:blipFill>
        <p:spPr>
          <a:xfrm>
            <a:off x="13703690" y="234857"/>
            <a:ext cx="3489521" cy="732085"/>
          </a:xfrm>
          <a:prstGeom prst="rect">
            <a:avLst/>
          </a:prstGeom>
        </p:spPr>
      </p:pic>
    </p:spTree>
    <p:extLst>
      <p:ext uri="{BB962C8B-B14F-4D97-AF65-F5344CB8AC3E}">
        <p14:creationId xmlns:p14="http://schemas.microsoft.com/office/powerpoint/2010/main" val="1000411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4" name="Google Shape;324;p10">
            <a:extLst>
              <a:ext uri="{FF2B5EF4-FFF2-40B4-BE49-F238E27FC236}">
                <a16:creationId xmlns:a16="http://schemas.microsoft.com/office/drawing/2014/main" id="{AAF5E0CA-750A-6BA1-EA7B-110DEB842DB1}"/>
              </a:ext>
            </a:extLst>
          </p:cNvPr>
          <p:cNvSpPr/>
          <p:nvPr/>
        </p:nvSpPr>
        <p:spPr>
          <a:xfrm>
            <a:off x="1" y="-7900"/>
            <a:ext cx="8001000" cy="10343887"/>
          </a:xfrm>
          <a:custGeom>
            <a:avLst/>
            <a:gdLst/>
            <a:ahLst/>
            <a:cxnLst/>
            <a:rect l="l" t="t" r="r" b="b"/>
            <a:pathLst>
              <a:path w="2031028" h="2405470" extrusionOk="0">
                <a:moveTo>
                  <a:pt x="0" y="0"/>
                </a:moveTo>
                <a:lnTo>
                  <a:pt x="2031028" y="0"/>
                </a:lnTo>
                <a:lnTo>
                  <a:pt x="2031028" y="2405470"/>
                </a:lnTo>
                <a:lnTo>
                  <a:pt x="0" y="2405470"/>
                </a:lnTo>
                <a:close/>
              </a:path>
            </a:pathLst>
          </a:custGeom>
          <a:solidFill>
            <a:schemeClr val="accent2"/>
          </a:solidFill>
          <a:ln>
            <a:noFill/>
          </a:ln>
        </p:spPr>
      </p:sp>
      <p:sp>
        <p:nvSpPr>
          <p:cNvPr id="405" name="Google Shape;405;p13"/>
          <p:cNvSpPr/>
          <p:nvPr/>
        </p:nvSpPr>
        <p:spPr>
          <a:xfrm>
            <a:off x="16315729" y="8096280"/>
            <a:ext cx="2954728" cy="2954728"/>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a:ln w="571500" cap="sq" cmpd="sng">
            <a:solidFill>
              <a:srgbClr val="0345E4">
                <a:alpha val="19607"/>
              </a:srgbClr>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3"/>
          <p:cNvSpPr/>
          <p:nvPr/>
        </p:nvSpPr>
        <p:spPr>
          <a:xfrm>
            <a:off x="-48209" y="3285105"/>
            <a:ext cx="8097420" cy="4103473"/>
          </a:xfrm>
          <a:custGeom>
            <a:avLst/>
            <a:gdLst/>
            <a:ahLst/>
            <a:cxnLst/>
            <a:rect l="l" t="t" r="r" b="b"/>
            <a:pathLst>
              <a:path w="8097420" h="4103473" extrusionOk="0">
                <a:moveTo>
                  <a:pt x="0" y="0"/>
                </a:moveTo>
                <a:lnTo>
                  <a:pt x="8097420" y="0"/>
                </a:lnTo>
                <a:lnTo>
                  <a:pt x="8097420" y="4103473"/>
                </a:lnTo>
                <a:lnTo>
                  <a:pt x="0" y="4103473"/>
                </a:lnTo>
                <a:lnTo>
                  <a:pt x="0" y="0"/>
                </a:lnTo>
                <a:close/>
              </a:path>
            </a:pathLst>
          </a:custGeom>
          <a:blipFill rotWithShape="1">
            <a:blip r:embed="rId3">
              <a:alphaModFix/>
            </a:blip>
            <a:stretch>
              <a:fillRect t="-3626" b="-3625"/>
            </a:stretch>
          </a:blipFill>
          <a:ln>
            <a:noFill/>
          </a:ln>
        </p:spPr>
      </p:sp>
      <p:sp>
        <p:nvSpPr>
          <p:cNvPr id="408" name="Google Shape;408;p13"/>
          <p:cNvSpPr txBox="1"/>
          <p:nvPr/>
        </p:nvSpPr>
        <p:spPr>
          <a:xfrm>
            <a:off x="571480" y="419341"/>
            <a:ext cx="7506094" cy="2077492"/>
          </a:xfrm>
          <a:prstGeom prst="rect">
            <a:avLst/>
          </a:prstGeom>
          <a:noFill/>
          <a:ln>
            <a:noFill/>
          </a:ln>
        </p:spPr>
        <p:txBody>
          <a:bodyPr spcFirstLastPara="1" wrap="square" lIns="0" tIns="0" rIns="0" bIns="0" anchor="t" anchorCtr="0">
            <a:spAutoFit/>
          </a:bodyPr>
          <a:lstStyle/>
          <a:p>
            <a:pPr marL="0" marR="0" lvl="0" indent="0" rtl="0">
              <a:spcBef>
                <a:spcPts val="0"/>
              </a:spcBef>
              <a:spcAft>
                <a:spcPts val="0"/>
              </a:spcAft>
              <a:buNone/>
            </a:pPr>
            <a:r>
              <a:rPr lang="de-DE" sz="4500" b="1" i="0" u="none" strike="noStrike" cap="none">
                <a:solidFill>
                  <a:schemeClr val="bg1"/>
                </a:solidFill>
                <a:latin typeface="Poppins" panose="00000500000000000000" pitchFamily="2" charset="-18"/>
                <a:ea typeface="Open Sans"/>
                <a:cs typeface="Poppins" panose="00000500000000000000" pitchFamily="2" charset="-18"/>
                <a:sym typeface="Open Sans"/>
              </a:rPr>
              <a:t>Experimentelle Überprüfung des Ohmschen Gesetzes</a:t>
            </a:r>
            <a:endParaRPr lang="de-DE" sz="4500" b="1" i="0" u="none" strike="noStrike" cap="none" dirty="0">
              <a:solidFill>
                <a:schemeClr val="bg1"/>
              </a:solidFill>
              <a:latin typeface="Poppins" panose="00000500000000000000" pitchFamily="2" charset="-18"/>
              <a:ea typeface="Open Sans"/>
              <a:cs typeface="Poppins" panose="00000500000000000000" pitchFamily="2" charset="-18"/>
              <a:sym typeface="Open Sans"/>
            </a:endParaRPr>
          </a:p>
        </p:txBody>
      </p:sp>
      <p:sp>
        <p:nvSpPr>
          <p:cNvPr id="2" name="Freeform 21">
            <a:extLst>
              <a:ext uri="{FF2B5EF4-FFF2-40B4-BE49-F238E27FC236}">
                <a16:creationId xmlns:a16="http://schemas.microsoft.com/office/drawing/2014/main" id="{6DA706DF-A7C5-A9C1-68DB-AC2727C98A8B}"/>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sp>
        <p:nvSpPr>
          <p:cNvPr id="3" name="Freeform 46">
            <a:extLst>
              <a:ext uri="{FF2B5EF4-FFF2-40B4-BE49-F238E27FC236}">
                <a16:creationId xmlns:a16="http://schemas.microsoft.com/office/drawing/2014/main" id="{075972DC-4F2E-01CA-8835-40A8C9B1813B}"/>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5"/>
            <a:stretch>
              <a:fillRect/>
            </a:stretch>
          </a:blipFill>
        </p:spPr>
      </p:sp>
      <p:cxnSp>
        <p:nvCxnSpPr>
          <p:cNvPr id="5" name="Google Shape;329;p10">
            <a:extLst>
              <a:ext uri="{FF2B5EF4-FFF2-40B4-BE49-F238E27FC236}">
                <a16:creationId xmlns:a16="http://schemas.microsoft.com/office/drawing/2014/main" id="{17F73B98-4C97-9562-96C1-2AA9622ED6FD}"/>
              </a:ext>
            </a:extLst>
          </p:cNvPr>
          <p:cNvCxnSpPr/>
          <p:nvPr/>
        </p:nvCxnSpPr>
        <p:spPr>
          <a:xfrm>
            <a:off x="571480" y="2563430"/>
            <a:ext cx="1310100" cy="0"/>
          </a:xfrm>
          <a:prstGeom prst="straightConnector1">
            <a:avLst/>
          </a:prstGeom>
          <a:noFill/>
          <a:ln w="95250" cap="flat" cmpd="sng">
            <a:solidFill>
              <a:srgbClr val="FFFFFF"/>
            </a:solidFill>
            <a:prstDash val="solid"/>
            <a:round/>
            <a:headEnd type="none" w="sm" len="sm"/>
            <a:tailEnd type="none" w="sm" len="sm"/>
          </a:ln>
        </p:spPr>
      </p:cxnSp>
      <p:sp>
        <p:nvSpPr>
          <p:cNvPr id="6" name="Google Shape;409;p13">
            <a:extLst>
              <a:ext uri="{FF2B5EF4-FFF2-40B4-BE49-F238E27FC236}">
                <a16:creationId xmlns:a16="http://schemas.microsoft.com/office/drawing/2014/main" id="{6BCA025B-263F-1B9D-B3F2-AE6F3BCDBA34}"/>
              </a:ext>
            </a:extLst>
          </p:cNvPr>
          <p:cNvSpPr txBox="1"/>
          <p:nvPr/>
        </p:nvSpPr>
        <p:spPr>
          <a:xfrm>
            <a:off x="8649093" y="1816100"/>
            <a:ext cx="9144000" cy="6463308"/>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de-DE" sz="2000" b="1" i="0" u="none" strike="noStrike" cap="none" dirty="0">
                <a:solidFill>
                  <a:srgbClr val="000000"/>
                </a:solidFill>
                <a:latin typeface="Poppins" panose="00000500000000000000" pitchFamily="2" charset="-18"/>
                <a:ea typeface="Open Sans"/>
                <a:cs typeface="Poppins" panose="00000500000000000000" pitchFamily="2" charset="-18"/>
                <a:sym typeface="Open Sans"/>
              </a:rPr>
              <a:t>Verfahren:</a:t>
            </a:r>
          </a:p>
          <a:p>
            <a:pPr marL="342900" marR="0" lvl="0" indent="-342900" algn="l" rtl="0">
              <a:lnSpc>
                <a:spcPct val="140000"/>
              </a:lnSpc>
              <a:spcBef>
                <a:spcPts val="0"/>
              </a:spcBef>
              <a:spcAft>
                <a:spcPts val="0"/>
              </a:spcAft>
              <a:buFont typeface="Arial" panose="020B0604020202020204" pitchFamily="34" charset="0"/>
              <a:buChar char="•"/>
            </a:pPr>
            <a:r>
              <a:rPr lang="de-DE"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Der Schlüssel K wird anfangs geschlossen und das </a:t>
            </a:r>
            <a:r>
              <a:rPr lang="de-DE" sz="2000" b="0" i="0" u="none" strike="noStrike" cap="none" dirty="0" err="1">
                <a:solidFill>
                  <a:srgbClr val="000000"/>
                </a:solidFill>
                <a:latin typeface="Poppins" panose="00000500000000000000" pitchFamily="2" charset="-18"/>
                <a:ea typeface="Open Sans"/>
                <a:cs typeface="Poppins" panose="00000500000000000000" pitchFamily="2" charset="-18"/>
                <a:sym typeface="Open Sans"/>
              </a:rPr>
              <a:t>Rheostat</a:t>
            </a:r>
            <a:r>
              <a:rPr lang="de-DE"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 wird so eingestellt, dass die Anzeige im Amperemeter A und Voltmeter V minimal ist. Der Strom wird dann durch Einstellen des </a:t>
            </a:r>
            <a:r>
              <a:rPr lang="de-DE" sz="2000" b="0" i="0" u="none" strike="noStrike" cap="none" dirty="0" err="1">
                <a:solidFill>
                  <a:srgbClr val="000000"/>
                </a:solidFill>
                <a:latin typeface="Poppins" panose="00000500000000000000" pitchFamily="2" charset="-18"/>
                <a:ea typeface="Open Sans"/>
                <a:cs typeface="Poppins" panose="00000500000000000000" pitchFamily="2" charset="-18"/>
                <a:sym typeface="Open Sans"/>
              </a:rPr>
              <a:t>Rheostats</a:t>
            </a:r>
            <a:r>
              <a:rPr lang="de-DE"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 im Stromkreis erhöht und die jeweiligen Werte des </a:t>
            </a:r>
            <a:r>
              <a:rPr lang="de-DE" sz="2000" b="0" i="0" u="none" strike="noStrike" cap="none" dirty="0" err="1">
                <a:solidFill>
                  <a:srgbClr val="000000"/>
                </a:solidFill>
                <a:latin typeface="Poppins" panose="00000500000000000000" pitchFamily="2" charset="-18"/>
                <a:ea typeface="Open Sans"/>
                <a:cs typeface="Poppins" panose="00000500000000000000" pitchFamily="2" charset="-18"/>
                <a:sym typeface="Open Sans"/>
              </a:rPr>
              <a:t>Rheostats</a:t>
            </a:r>
            <a:r>
              <a:rPr lang="de-DE"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 und ihre entsprechende Spannung werden aufgezeichnet.</a:t>
            </a:r>
          </a:p>
          <a:p>
            <a:pPr marL="342900" marR="0" lvl="0" indent="-342900" algn="l" rtl="0">
              <a:lnSpc>
                <a:spcPct val="140000"/>
              </a:lnSpc>
              <a:spcBef>
                <a:spcPts val="0"/>
              </a:spcBef>
              <a:spcAft>
                <a:spcPts val="0"/>
              </a:spcAft>
              <a:buFont typeface="Arial" panose="020B0604020202020204" pitchFamily="34" charset="0"/>
              <a:buChar char="•"/>
            </a:pPr>
            <a:r>
              <a:rPr lang="de-DE"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Nun für verschiedene Werte von Spannung (𝑉V) und Strom (𝐼I) das Verhältnis 𝑉/𝐼V/I berechnen.</a:t>
            </a:r>
          </a:p>
          <a:p>
            <a:pPr marL="342900" marR="0" lvl="0" indent="-342900" algn="l" rtl="0">
              <a:lnSpc>
                <a:spcPct val="140000"/>
              </a:lnSpc>
              <a:spcBef>
                <a:spcPts val="0"/>
              </a:spcBef>
              <a:spcAft>
                <a:spcPts val="0"/>
              </a:spcAft>
              <a:buFont typeface="Arial" panose="020B0604020202020204" pitchFamily="34" charset="0"/>
              <a:buChar char="•"/>
            </a:pPr>
            <a:r>
              <a:rPr lang="de-DE"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Nach Berechnung aller Verhältnisse von 𝑉/𝐼V/I für verschiedene Spannungen und Ströme bemerken wir, dass der Wert fast konstant ist.</a:t>
            </a:r>
          </a:p>
          <a:p>
            <a:pPr marL="342900" marR="0" lvl="0" indent="-342900" algn="l" rtl="0">
              <a:lnSpc>
                <a:spcPct val="140000"/>
              </a:lnSpc>
              <a:spcBef>
                <a:spcPts val="0"/>
              </a:spcBef>
              <a:spcAft>
                <a:spcPts val="0"/>
              </a:spcAft>
              <a:buFont typeface="Arial" panose="020B0604020202020204" pitchFamily="34" charset="0"/>
              <a:buChar char="•"/>
            </a:pPr>
            <a:r>
              <a:rPr lang="de-DE"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Durch das Zeichnen eines Graphen des Stroms gegen die Potentialdifferenz erhalten wir eine Gerade. Dies zeigt, dass der Strom direkt proportional zur Potentialdifferenz ist und seine Steigung der Widerstand des Drahtes ist.</a:t>
            </a:r>
            <a:endParaRPr lang="sk-SK"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endParaRPr>
          </a:p>
        </p:txBody>
      </p:sp>
      <p:sp>
        <p:nvSpPr>
          <p:cNvPr id="7" name="Google Shape;410;p13">
            <a:extLst>
              <a:ext uri="{FF2B5EF4-FFF2-40B4-BE49-F238E27FC236}">
                <a16:creationId xmlns:a16="http://schemas.microsoft.com/office/drawing/2014/main" id="{8B582973-2613-1A57-535A-18C2083797FC}"/>
              </a:ext>
            </a:extLst>
          </p:cNvPr>
          <p:cNvSpPr txBox="1"/>
          <p:nvPr/>
        </p:nvSpPr>
        <p:spPr>
          <a:xfrm>
            <a:off x="2667993" y="7739462"/>
            <a:ext cx="2483346" cy="538609"/>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500" b="1" i="0" u="none" strike="noStrike" cap="none" dirty="0" err="1">
                <a:solidFill>
                  <a:schemeClr val="bg1"/>
                </a:solidFill>
                <a:latin typeface="Open Sans"/>
                <a:ea typeface="Open Sans"/>
                <a:cs typeface="Open Sans"/>
                <a:sym typeface="Open Sans"/>
              </a:rPr>
              <a:t>Schaltplan</a:t>
            </a:r>
            <a:endParaRPr dirty="0">
              <a:solidFill>
                <a:schemeClr val="bg1"/>
              </a:solidFill>
            </a:endParaRPr>
          </a:p>
        </p:txBody>
      </p:sp>
      <p:sp>
        <p:nvSpPr>
          <p:cNvPr id="8" name="Freeform 21">
            <a:extLst>
              <a:ext uri="{FF2B5EF4-FFF2-40B4-BE49-F238E27FC236}">
                <a16:creationId xmlns:a16="http://schemas.microsoft.com/office/drawing/2014/main" id="{BA4B47A5-432C-B225-0C1F-409791CA472E}"/>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pic>
        <p:nvPicPr>
          <p:cNvPr id="9" name="Obrázok 8">
            <a:extLst>
              <a:ext uri="{FF2B5EF4-FFF2-40B4-BE49-F238E27FC236}">
                <a16:creationId xmlns:a16="http://schemas.microsoft.com/office/drawing/2014/main" id="{BC371F43-1A0B-226A-9037-DCDB11F83071}"/>
              </a:ext>
            </a:extLst>
          </p:cNvPr>
          <p:cNvPicPr>
            <a:picLocks noChangeAspect="1"/>
          </p:cNvPicPr>
          <p:nvPr/>
        </p:nvPicPr>
        <p:blipFill>
          <a:blip r:embed="rId6"/>
          <a:stretch>
            <a:fillRect/>
          </a:stretch>
        </p:blipFill>
        <p:spPr>
          <a:xfrm>
            <a:off x="13888623" y="229784"/>
            <a:ext cx="3106800" cy="684317"/>
          </a:xfrm>
          <a:prstGeom prst="rect">
            <a:avLst/>
          </a:prstGeom>
        </p:spPr>
      </p:pic>
      <p:pic>
        <p:nvPicPr>
          <p:cNvPr id="10" name="Obrázok 9">
            <a:extLst>
              <a:ext uri="{FF2B5EF4-FFF2-40B4-BE49-F238E27FC236}">
                <a16:creationId xmlns:a16="http://schemas.microsoft.com/office/drawing/2014/main" id="{0CA60FBA-6780-C58F-907D-37233D9CFB07}"/>
              </a:ext>
            </a:extLst>
          </p:cNvPr>
          <p:cNvPicPr>
            <a:picLocks noChangeAspect="1"/>
          </p:cNvPicPr>
          <p:nvPr/>
        </p:nvPicPr>
        <p:blipFill>
          <a:blip r:embed="rId7"/>
          <a:stretch>
            <a:fillRect/>
          </a:stretch>
        </p:blipFill>
        <p:spPr>
          <a:xfrm>
            <a:off x="13703690" y="234857"/>
            <a:ext cx="3489521" cy="732085"/>
          </a:xfrm>
          <a:prstGeom prst="rect">
            <a:avLst/>
          </a:prstGeom>
        </p:spPr>
      </p:pic>
    </p:spTree>
    <p:extLst>
      <p:ext uri="{BB962C8B-B14F-4D97-AF65-F5344CB8AC3E}">
        <p14:creationId xmlns:p14="http://schemas.microsoft.com/office/powerpoint/2010/main" val="1886269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grpSp>
        <p:nvGrpSpPr>
          <p:cNvPr id="465" name="Google Shape;465;p16"/>
          <p:cNvGrpSpPr/>
          <p:nvPr/>
        </p:nvGrpSpPr>
        <p:grpSpPr>
          <a:xfrm>
            <a:off x="574119" y="2456990"/>
            <a:ext cx="5421286" cy="5560500"/>
            <a:chOff x="0" y="-38100"/>
            <a:chExt cx="1427828" cy="1791291"/>
          </a:xfrm>
          <a:solidFill>
            <a:schemeClr val="accent2"/>
          </a:solidFill>
        </p:grpSpPr>
        <p:sp>
          <p:nvSpPr>
            <p:cNvPr id="466" name="Google Shape;466;p16"/>
            <p:cNvSpPr/>
            <p:nvPr/>
          </p:nvSpPr>
          <p:spPr>
            <a:xfrm>
              <a:off x="0" y="0"/>
              <a:ext cx="1427828" cy="1753191"/>
            </a:xfrm>
            <a:custGeom>
              <a:avLst/>
              <a:gdLst/>
              <a:ahLst/>
              <a:cxnLst/>
              <a:rect l="l" t="t" r="r" b="b"/>
              <a:pathLst>
                <a:path w="1427828" h="1753191" extrusionOk="0">
                  <a:moveTo>
                    <a:pt x="72831" y="0"/>
                  </a:moveTo>
                  <a:lnTo>
                    <a:pt x="1354997" y="0"/>
                  </a:lnTo>
                  <a:cubicBezTo>
                    <a:pt x="1374313" y="0"/>
                    <a:pt x="1392838" y="7673"/>
                    <a:pt x="1406497" y="21332"/>
                  </a:cubicBezTo>
                  <a:cubicBezTo>
                    <a:pt x="1420155" y="34990"/>
                    <a:pt x="1427828" y="53515"/>
                    <a:pt x="1427828" y="72831"/>
                  </a:cubicBezTo>
                  <a:lnTo>
                    <a:pt x="1427828" y="1680360"/>
                  </a:lnTo>
                  <a:cubicBezTo>
                    <a:pt x="1427828" y="1720584"/>
                    <a:pt x="1395221" y="1753191"/>
                    <a:pt x="1354997" y="1753191"/>
                  </a:cubicBezTo>
                  <a:lnTo>
                    <a:pt x="72831" y="1753191"/>
                  </a:lnTo>
                  <a:cubicBezTo>
                    <a:pt x="32608" y="1753191"/>
                    <a:pt x="0" y="1720584"/>
                    <a:pt x="0" y="1680360"/>
                  </a:cubicBezTo>
                  <a:lnTo>
                    <a:pt x="0" y="72831"/>
                  </a:lnTo>
                  <a:cubicBezTo>
                    <a:pt x="0" y="32608"/>
                    <a:pt x="32608" y="0"/>
                    <a:pt x="728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6"/>
            <p:cNvSpPr txBox="1"/>
            <p:nvPr/>
          </p:nvSpPr>
          <p:spPr>
            <a:xfrm>
              <a:off x="0" y="-38100"/>
              <a:ext cx="1427828" cy="1791291"/>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68" name="Google Shape;468;p16"/>
          <p:cNvGrpSpPr/>
          <p:nvPr/>
        </p:nvGrpSpPr>
        <p:grpSpPr>
          <a:xfrm>
            <a:off x="6377247" y="2456990"/>
            <a:ext cx="5421286" cy="5560500"/>
            <a:chOff x="0" y="-38100"/>
            <a:chExt cx="1427828" cy="1791291"/>
          </a:xfrm>
          <a:solidFill>
            <a:schemeClr val="accent2"/>
          </a:solidFill>
        </p:grpSpPr>
        <p:sp>
          <p:nvSpPr>
            <p:cNvPr id="469" name="Google Shape;469;p16"/>
            <p:cNvSpPr/>
            <p:nvPr/>
          </p:nvSpPr>
          <p:spPr>
            <a:xfrm>
              <a:off x="0" y="0"/>
              <a:ext cx="1427828" cy="1753191"/>
            </a:xfrm>
            <a:custGeom>
              <a:avLst/>
              <a:gdLst/>
              <a:ahLst/>
              <a:cxnLst/>
              <a:rect l="l" t="t" r="r" b="b"/>
              <a:pathLst>
                <a:path w="1427828" h="1753191" extrusionOk="0">
                  <a:moveTo>
                    <a:pt x="72831" y="0"/>
                  </a:moveTo>
                  <a:lnTo>
                    <a:pt x="1354997" y="0"/>
                  </a:lnTo>
                  <a:cubicBezTo>
                    <a:pt x="1374313" y="0"/>
                    <a:pt x="1392838" y="7673"/>
                    <a:pt x="1406497" y="21332"/>
                  </a:cubicBezTo>
                  <a:cubicBezTo>
                    <a:pt x="1420155" y="34990"/>
                    <a:pt x="1427828" y="53515"/>
                    <a:pt x="1427828" y="72831"/>
                  </a:cubicBezTo>
                  <a:lnTo>
                    <a:pt x="1427828" y="1680360"/>
                  </a:lnTo>
                  <a:cubicBezTo>
                    <a:pt x="1427828" y="1720584"/>
                    <a:pt x="1395221" y="1753191"/>
                    <a:pt x="1354997" y="1753191"/>
                  </a:cubicBezTo>
                  <a:lnTo>
                    <a:pt x="72831" y="1753191"/>
                  </a:lnTo>
                  <a:cubicBezTo>
                    <a:pt x="32608" y="1753191"/>
                    <a:pt x="0" y="1720584"/>
                    <a:pt x="0" y="1680360"/>
                  </a:cubicBezTo>
                  <a:lnTo>
                    <a:pt x="0" y="72831"/>
                  </a:lnTo>
                  <a:cubicBezTo>
                    <a:pt x="0" y="32608"/>
                    <a:pt x="32608" y="0"/>
                    <a:pt x="728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6"/>
            <p:cNvSpPr txBox="1"/>
            <p:nvPr/>
          </p:nvSpPr>
          <p:spPr>
            <a:xfrm>
              <a:off x="0" y="-38100"/>
              <a:ext cx="1427828" cy="1791291"/>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71" name="Google Shape;471;p16"/>
          <p:cNvGrpSpPr/>
          <p:nvPr/>
        </p:nvGrpSpPr>
        <p:grpSpPr>
          <a:xfrm>
            <a:off x="0" y="-114303"/>
            <a:ext cx="11798533" cy="2044345"/>
            <a:chOff x="0" y="-38100"/>
            <a:chExt cx="3737049" cy="640057"/>
          </a:xfrm>
          <a:solidFill>
            <a:schemeClr val="accent2"/>
          </a:solidFill>
        </p:grpSpPr>
        <p:sp>
          <p:nvSpPr>
            <p:cNvPr id="472" name="Google Shape;472;p16"/>
            <p:cNvSpPr/>
            <p:nvPr/>
          </p:nvSpPr>
          <p:spPr>
            <a:xfrm>
              <a:off x="0" y="0"/>
              <a:ext cx="3737049" cy="601957"/>
            </a:xfrm>
            <a:custGeom>
              <a:avLst/>
              <a:gdLst/>
              <a:ahLst/>
              <a:cxnLst/>
              <a:rect l="l" t="t" r="r" b="b"/>
              <a:pathLst>
                <a:path w="3737049" h="601957" extrusionOk="0">
                  <a:moveTo>
                    <a:pt x="0" y="0"/>
                  </a:moveTo>
                  <a:lnTo>
                    <a:pt x="3737049" y="0"/>
                  </a:lnTo>
                  <a:lnTo>
                    <a:pt x="3737049" y="601957"/>
                  </a:lnTo>
                  <a:lnTo>
                    <a:pt x="0" y="601957"/>
                  </a:lnTo>
                  <a:close/>
                </a:path>
              </a:pathLst>
            </a:custGeom>
            <a:grpFill/>
            <a:ln>
              <a:noFill/>
            </a:ln>
          </p:spPr>
        </p:sp>
        <p:sp>
          <p:nvSpPr>
            <p:cNvPr id="473" name="Google Shape;473;p16"/>
            <p:cNvSpPr txBox="1"/>
            <p:nvPr/>
          </p:nvSpPr>
          <p:spPr>
            <a:xfrm>
              <a:off x="0" y="-38100"/>
              <a:ext cx="3737049" cy="640057"/>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477" name="Google Shape;477;p16"/>
          <p:cNvSpPr/>
          <p:nvPr/>
        </p:nvSpPr>
        <p:spPr>
          <a:xfrm>
            <a:off x="12180383" y="2269496"/>
            <a:ext cx="5374374" cy="5747994"/>
          </a:xfrm>
          <a:custGeom>
            <a:avLst/>
            <a:gdLst/>
            <a:ahLst/>
            <a:cxnLst/>
            <a:rect l="l" t="t" r="r" b="b"/>
            <a:pathLst>
              <a:path w="5374374" h="5747994" extrusionOk="0">
                <a:moveTo>
                  <a:pt x="0" y="0"/>
                </a:moveTo>
                <a:lnTo>
                  <a:pt x="5374374" y="0"/>
                </a:lnTo>
                <a:lnTo>
                  <a:pt x="5374374" y="5747993"/>
                </a:lnTo>
                <a:lnTo>
                  <a:pt x="0" y="5747993"/>
                </a:lnTo>
                <a:lnTo>
                  <a:pt x="0" y="0"/>
                </a:lnTo>
                <a:close/>
              </a:path>
            </a:pathLst>
          </a:custGeom>
          <a:blipFill rotWithShape="1">
            <a:blip r:embed="rId3">
              <a:alphaModFix/>
            </a:blip>
            <a:stretch>
              <a:fillRect/>
            </a:stretch>
          </a:blipFill>
          <a:ln>
            <a:noFill/>
          </a:ln>
        </p:spPr>
      </p:sp>
      <p:sp>
        <p:nvSpPr>
          <p:cNvPr id="478" name="Google Shape;478;p16"/>
          <p:cNvSpPr txBox="1"/>
          <p:nvPr/>
        </p:nvSpPr>
        <p:spPr>
          <a:xfrm>
            <a:off x="1028700" y="300720"/>
            <a:ext cx="10769833" cy="138499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de-DE" sz="4500" b="1" i="0" u="none" strike="noStrike" cap="none">
                <a:solidFill>
                  <a:srgbClr val="FFFFFF"/>
                </a:solidFill>
                <a:latin typeface="Poppins"/>
                <a:ea typeface="Poppins"/>
                <a:cs typeface="Poppins"/>
                <a:sym typeface="Poppins"/>
              </a:rPr>
              <a:t>Berechnung der elektrischen Leistung mit dem Ohmschen Gesetz</a:t>
            </a:r>
            <a:endParaRPr lang="de-DE" sz="4500" b="1" i="0" u="none" strike="noStrike" cap="none" dirty="0">
              <a:solidFill>
                <a:srgbClr val="FFFFFF"/>
              </a:solidFill>
              <a:latin typeface="Poppins"/>
              <a:ea typeface="Poppins"/>
              <a:cs typeface="Poppins"/>
              <a:sym typeface="Poppins"/>
            </a:endParaRPr>
          </a:p>
        </p:txBody>
      </p:sp>
      <p:sp>
        <p:nvSpPr>
          <p:cNvPr id="2" name="Freeform 21">
            <a:extLst>
              <a:ext uri="{FF2B5EF4-FFF2-40B4-BE49-F238E27FC236}">
                <a16:creationId xmlns:a16="http://schemas.microsoft.com/office/drawing/2014/main" id="{6E93A5C9-A5B4-72DC-FE52-8BE49FFCF1D6}"/>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sp>
        <p:nvSpPr>
          <p:cNvPr id="3" name="Freeform 46">
            <a:extLst>
              <a:ext uri="{FF2B5EF4-FFF2-40B4-BE49-F238E27FC236}">
                <a16:creationId xmlns:a16="http://schemas.microsoft.com/office/drawing/2014/main" id="{10D19642-C4A7-252F-B68B-232BC6AD4CEB}"/>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5"/>
            <a:stretch>
              <a:fillRect/>
            </a:stretch>
          </a:blipFill>
        </p:spPr>
      </p:sp>
      <p:sp>
        <p:nvSpPr>
          <p:cNvPr id="4" name="Google Shape;476;p16">
            <a:extLst>
              <a:ext uri="{FF2B5EF4-FFF2-40B4-BE49-F238E27FC236}">
                <a16:creationId xmlns:a16="http://schemas.microsoft.com/office/drawing/2014/main" id="{AFB86B34-2C4D-75D3-9011-3730E6E87688}"/>
              </a:ext>
            </a:extLst>
          </p:cNvPr>
          <p:cNvSpPr txBox="1"/>
          <p:nvPr/>
        </p:nvSpPr>
        <p:spPr>
          <a:xfrm>
            <a:off x="6639353" y="2963636"/>
            <a:ext cx="4897200" cy="3619452"/>
          </a:xfrm>
          <a:prstGeom prst="rect">
            <a:avLst/>
          </a:prstGeom>
          <a:noFill/>
          <a:ln>
            <a:noFill/>
          </a:ln>
        </p:spPr>
        <p:txBody>
          <a:bodyPr spcFirstLastPara="1" wrap="square" lIns="0" tIns="0" rIns="0" bIns="0" anchor="t" anchorCtr="0">
            <a:spAutoFit/>
          </a:bodyPr>
          <a:lstStyle/>
          <a:p>
            <a:pPr marL="0" marR="0" lvl="0" indent="0" rtl="0">
              <a:lnSpc>
                <a:spcPct val="156822"/>
              </a:lnSpc>
              <a:spcBef>
                <a:spcPts val="0"/>
              </a:spcBef>
              <a:spcAft>
                <a:spcPts val="0"/>
              </a:spcAft>
              <a:buNone/>
            </a:pPr>
            <a:r>
              <a:rPr lang="de-DE"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Wir wissen, dass wir mit dem </a:t>
            </a:r>
            <a:r>
              <a:rPr lang="de-DE" sz="2000" b="0" i="0" u="none" strike="noStrike" cap="none" dirty="0" err="1">
                <a:solidFill>
                  <a:schemeClr val="bg1"/>
                </a:solidFill>
                <a:latin typeface="Poppins" panose="00000500000000000000" pitchFamily="2" charset="-18"/>
                <a:ea typeface="Open Sans"/>
                <a:cs typeface="Poppins" panose="00000500000000000000" pitchFamily="2" charset="-18"/>
                <a:sym typeface="Open Sans"/>
              </a:rPr>
              <a:t>Ohmschen</a:t>
            </a:r>
            <a:r>
              <a:rPr lang="de-DE"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 Gesetz</a:t>
            </a:r>
            <a:endParaRPr sz="2000" b="0" i="0" u="none" strike="noStrike" cap="none" dirty="0">
              <a:solidFill>
                <a:schemeClr val="bg1"/>
              </a:solidFill>
              <a:latin typeface="Poppins" panose="00000500000000000000" pitchFamily="2" charset="-18"/>
              <a:ea typeface="Open Sans"/>
              <a:cs typeface="Poppins" panose="00000500000000000000" pitchFamily="2" charset="-18"/>
              <a:sym typeface="Open Sans"/>
            </a:endParaRPr>
          </a:p>
          <a:p>
            <a:pPr marL="0" marR="0" lvl="0" indent="0" algn="ctr" rtl="0">
              <a:lnSpc>
                <a:spcPct val="140014"/>
              </a:lnSpc>
              <a:spcBef>
                <a:spcPts val="0"/>
              </a:spcBef>
              <a:spcAft>
                <a:spcPts val="0"/>
              </a:spcAft>
              <a:buNone/>
            </a:pPr>
            <a:r>
              <a:rPr lang="en-US" sz="2000" b="1" i="0" u="none" strike="noStrike" cap="none" dirty="0">
                <a:solidFill>
                  <a:schemeClr val="bg1"/>
                </a:solidFill>
                <a:latin typeface="Poppins" panose="00000500000000000000" pitchFamily="2" charset="-18"/>
                <a:ea typeface="Open Sans"/>
                <a:cs typeface="Poppins" panose="00000500000000000000" pitchFamily="2" charset="-18"/>
                <a:sym typeface="Open Sans"/>
              </a:rPr>
              <a:t>V = IR</a:t>
            </a:r>
            <a:endParaRPr sz="2000" dirty="0">
              <a:solidFill>
                <a:schemeClr val="bg1"/>
              </a:solidFill>
              <a:latin typeface="Poppins" panose="00000500000000000000" pitchFamily="2" charset="-18"/>
              <a:cs typeface="Poppins" panose="00000500000000000000" pitchFamily="2" charset="-18"/>
            </a:endParaRPr>
          </a:p>
          <a:p>
            <a:pPr marL="0" marR="0" lvl="0" indent="0" algn="ctr" rtl="0">
              <a:lnSpc>
                <a:spcPct val="140014"/>
              </a:lnSpc>
              <a:spcBef>
                <a:spcPts val="0"/>
              </a:spcBef>
              <a:spcAft>
                <a:spcPts val="0"/>
              </a:spcAft>
              <a:buNone/>
            </a:pPr>
            <a:endParaRPr sz="2000" b="1" i="0" u="none" strike="noStrike" cap="none" dirty="0">
              <a:solidFill>
                <a:schemeClr val="bg1"/>
              </a:solidFill>
              <a:latin typeface="Poppins" panose="00000500000000000000" pitchFamily="2" charset="-18"/>
              <a:ea typeface="Open Sans"/>
              <a:cs typeface="Poppins" panose="00000500000000000000" pitchFamily="2" charset="-18"/>
              <a:sym typeface="Open Sans"/>
            </a:endParaRPr>
          </a:p>
          <a:p>
            <a:pPr marL="0" marR="0" lvl="0" indent="0" algn="l" rtl="0">
              <a:lnSpc>
                <a:spcPct val="140016"/>
              </a:lnSpc>
              <a:spcBef>
                <a:spcPts val="0"/>
              </a:spcBef>
              <a:spcAft>
                <a:spcPts val="0"/>
              </a:spcAft>
              <a:buNone/>
            </a:pPr>
            <a:r>
              <a:rPr lang="de-DE" sz="2000" dirty="0">
                <a:solidFill>
                  <a:schemeClr val="bg1"/>
                </a:solidFill>
                <a:latin typeface="Poppins" panose="00000500000000000000" pitchFamily="2" charset="-18"/>
                <a:cs typeface="Poppins" panose="00000500000000000000" pitchFamily="2" charset="-18"/>
              </a:rPr>
              <a:t>Mit der Potenzformel erhalten wir</a:t>
            </a:r>
            <a:r>
              <a:rPr lang="en-US" sz="2000" dirty="0">
                <a:solidFill>
                  <a:schemeClr val="bg1"/>
                </a:solidFill>
                <a:latin typeface="Poppins" panose="00000500000000000000" pitchFamily="2" charset="-18"/>
                <a:ea typeface="Open Sans"/>
                <a:cs typeface="Poppins" panose="00000500000000000000" pitchFamily="2" charset="-18"/>
                <a:sym typeface="Open Sans"/>
              </a:rPr>
              <a:t>.</a:t>
            </a:r>
            <a:endParaRPr sz="2000" dirty="0">
              <a:solidFill>
                <a:schemeClr val="bg1"/>
              </a:solidFill>
              <a:latin typeface="Poppins" panose="00000500000000000000" pitchFamily="2" charset="-18"/>
              <a:cs typeface="Poppins" panose="00000500000000000000" pitchFamily="2" charset="-18"/>
            </a:endParaRPr>
          </a:p>
          <a:p>
            <a:pPr marL="0" marR="0" lvl="0" indent="0" algn="ctr" rtl="0">
              <a:lnSpc>
                <a:spcPct val="162424"/>
              </a:lnSpc>
              <a:spcBef>
                <a:spcPts val="0"/>
              </a:spcBef>
              <a:spcAft>
                <a:spcPts val="0"/>
              </a:spcAft>
              <a:buNone/>
            </a:pPr>
            <a:endParaRPr sz="2000" b="0" i="0" u="none" strike="noStrike" cap="none" dirty="0">
              <a:solidFill>
                <a:schemeClr val="bg1"/>
              </a:solidFill>
              <a:latin typeface="Poppins" panose="00000500000000000000" pitchFamily="2" charset="-18"/>
              <a:ea typeface="Open Sans"/>
              <a:cs typeface="Poppins" panose="00000500000000000000" pitchFamily="2" charset="-18"/>
              <a:sym typeface="Open Sans"/>
            </a:endParaRPr>
          </a:p>
          <a:p>
            <a:pPr marL="0" marR="0" lvl="0" indent="0" algn="ctr" rtl="0">
              <a:lnSpc>
                <a:spcPct val="140013"/>
              </a:lnSpc>
              <a:spcBef>
                <a:spcPts val="0"/>
              </a:spcBef>
              <a:spcAft>
                <a:spcPts val="0"/>
              </a:spcAft>
              <a:buNone/>
            </a:pPr>
            <a:r>
              <a:rPr lang="en-US" sz="2000" b="1" i="0" u="none" strike="noStrike" cap="none" dirty="0">
                <a:solidFill>
                  <a:schemeClr val="bg1"/>
                </a:solidFill>
                <a:latin typeface="Poppins" panose="00000500000000000000" pitchFamily="2" charset="-18"/>
                <a:ea typeface="Open Sans"/>
                <a:cs typeface="Poppins" panose="00000500000000000000" pitchFamily="2" charset="-18"/>
                <a:sym typeface="Open Sans"/>
              </a:rPr>
              <a:t>P = V2/R</a:t>
            </a:r>
            <a:endParaRPr sz="2000" dirty="0">
              <a:solidFill>
                <a:schemeClr val="bg1"/>
              </a:solidFill>
              <a:latin typeface="Poppins" panose="00000500000000000000" pitchFamily="2" charset="-18"/>
              <a:cs typeface="Poppins" panose="00000500000000000000" pitchFamily="2" charset="-18"/>
            </a:endParaRPr>
          </a:p>
          <a:p>
            <a:pPr marL="0" marR="0" lvl="0" indent="0" algn="ctr" rtl="0">
              <a:lnSpc>
                <a:spcPct val="140013"/>
              </a:lnSpc>
              <a:spcBef>
                <a:spcPts val="0"/>
              </a:spcBef>
              <a:spcAft>
                <a:spcPts val="0"/>
              </a:spcAft>
              <a:buNone/>
            </a:pPr>
            <a:r>
              <a:rPr lang="en-US" sz="2000" b="1" i="0" u="none" strike="noStrike" cap="none" dirty="0">
                <a:solidFill>
                  <a:schemeClr val="bg1"/>
                </a:solidFill>
                <a:latin typeface="Poppins" panose="00000500000000000000" pitchFamily="2" charset="-18"/>
                <a:ea typeface="Open Sans"/>
                <a:cs typeface="Poppins" panose="00000500000000000000" pitchFamily="2" charset="-18"/>
                <a:sym typeface="Open Sans"/>
              </a:rPr>
              <a:t>P = I2R</a:t>
            </a:r>
            <a:endParaRPr sz="2000" dirty="0">
              <a:solidFill>
                <a:schemeClr val="bg1"/>
              </a:solidFill>
              <a:latin typeface="Poppins" panose="00000500000000000000" pitchFamily="2" charset="-18"/>
              <a:cs typeface="Poppins" panose="00000500000000000000" pitchFamily="2" charset="-18"/>
            </a:endParaRPr>
          </a:p>
        </p:txBody>
      </p:sp>
      <p:sp>
        <p:nvSpPr>
          <p:cNvPr id="5" name="Google Shape;479;p16">
            <a:extLst>
              <a:ext uri="{FF2B5EF4-FFF2-40B4-BE49-F238E27FC236}">
                <a16:creationId xmlns:a16="http://schemas.microsoft.com/office/drawing/2014/main" id="{74826396-A388-95E8-89CD-F64CCF05DF4F}"/>
              </a:ext>
            </a:extLst>
          </p:cNvPr>
          <p:cNvSpPr txBox="1"/>
          <p:nvPr/>
        </p:nvSpPr>
        <p:spPr>
          <a:xfrm>
            <a:off x="756438" y="2963636"/>
            <a:ext cx="4984800" cy="4447371"/>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de-DE" sz="2000" b="0" i="0" strike="noStrike" cap="none" dirty="0">
                <a:solidFill>
                  <a:schemeClr val="bg1"/>
                </a:solidFill>
                <a:latin typeface="Poppins" panose="00000500000000000000" pitchFamily="2" charset="-18"/>
                <a:ea typeface="Open Sans"/>
                <a:cs typeface="Poppins" panose="00000500000000000000" pitchFamily="2" charset="-18"/>
                <a:sym typeface="Open Sans"/>
              </a:rPr>
              <a:t>Mit dem </a:t>
            </a:r>
            <a:r>
              <a:rPr lang="de-DE" sz="2000" b="0" i="0" strike="noStrike" cap="none" dirty="0" err="1">
                <a:solidFill>
                  <a:schemeClr val="bg1"/>
                </a:solidFill>
                <a:latin typeface="Poppins" panose="00000500000000000000" pitchFamily="2" charset="-18"/>
                <a:ea typeface="Open Sans"/>
                <a:cs typeface="Poppins" panose="00000500000000000000" pitchFamily="2" charset="-18"/>
                <a:sym typeface="Open Sans"/>
              </a:rPr>
              <a:t>Ohmschen</a:t>
            </a:r>
            <a:r>
              <a:rPr lang="de-DE" sz="2000" b="0" i="0" strike="noStrike" cap="none" dirty="0">
                <a:solidFill>
                  <a:schemeClr val="bg1"/>
                </a:solidFill>
                <a:latin typeface="Poppins" panose="00000500000000000000" pitchFamily="2" charset="-18"/>
                <a:ea typeface="Open Sans"/>
                <a:cs typeface="Poppins" panose="00000500000000000000" pitchFamily="2" charset="-18"/>
                <a:sym typeface="Open Sans"/>
              </a:rPr>
              <a:t> Gesetz können wir leicht die Leistung der elektrischen Schaltung finden. Die Formel zur Berechnung der elektrischen Leistung lautet:</a:t>
            </a:r>
            <a:endParaRPr sz="2000" b="0" i="0" strike="noStrike" cap="none" dirty="0">
              <a:solidFill>
                <a:schemeClr val="bg1"/>
              </a:solidFill>
              <a:latin typeface="Poppins" panose="00000500000000000000" pitchFamily="2" charset="-18"/>
              <a:ea typeface="Open Sans"/>
              <a:cs typeface="Poppins" panose="00000500000000000000" pitchFamily="2" charset="-18"/>
              <a:sym typeface="Open Sans"/>
            </a:endParaRPr>
          </a:p>
          <a:p>
            <a:pPr marL="0" marR="0" lvl="0" indent="0" algn="ctr" rtl="0">
              <a:lnSpc>
                <a:spcPct val="140013"/>
              </a:lnSpc>
              <a:spcBef>
                <a:spcPts val="0"/>
              </a:spcBef>
              <a:spcAft>
                <a:spcPts val="0"/>
              </a:spcAft>
              <a:buNone/>
            </a:pPr>
            <a:r>
              <a:rPr lang="en-US" sz="2000" b="1" i="0" u="none" strike="noStrike" cap="none" dirty="0">
                <a:solidFill>
                  <a:schemeClr val="bg1"/>
                </a:solidFill>
                <a:latin typeface="Poppins" panose="00000500000000000000" pitchFamily="2" charset="-18"/>
                <a:ea typeface="Open Sans"/>
                <a:cs typeface="Poppins" panose="00000500000000000000" pitchFamily="2" charset="-18"/>
                <a:sym typeface="Open Sans"/>
              </a:rPr>
              <a:t>P = VI</a:t>
            </a:r>
            <a:endParaRPr sz="2000" dirty="0">
              <a:solidFill>
                <a:schemeClr val="bg1"/>
              </a:solidFill>
              <a:latin typeface="Poppins" panose="00000500000000000000" pitchFamily="2" charset="-18"/>
              <a:cs typeface="Poppins" panose="00000500000000000000" pitchFamily="2" charset="-18"/>
            </a:endParaRPr>
          </a:p>
          <a:p>
            <a:pPr marL="0" marR="0" lvl="0" indent="0" rtl="0">
              <a:lnSpc>
                <a:spcPct val="120696"/>
              </a:lnSpc>
              <a:spcBef>
                <a:spcPts val="0"/>
              </a:spcBef>
              <a:spcAft>
                <a:spcPts val="0"/>
              </a:spcAft>
              <a:buNone/>
            </a:pPr>
            <a:r>
              <a:rPr lang="de-DE" sz="2000" dirty="0">
                <a:solidFill>
                  <a:schemeClr val="bg1"/>
                </a:solidFill>
                <a:latin typeface="Poppins" panose="00000500000000000000" pitchFamily="2" charset="-18"/>
                <a:ea typeface="Open Sans"/>
                <a:cs typeface="Poppins" panose="00000500000000000000" pitchFamily="2" charset="-18"/>
                <a:sym typeface="Open Sans"/>
              </a:rPr>
              <a:t>W</a:t>
            </a:r>
            <a:r>
              <a:rPr lang="de-DE" sz="2000" i="0" u="none" strike="noStrike" cap="none" dirty="0">
                <a:solidFill>
                  <a:schemeClr val="bg1"/>
                </a:solidFill>
                <a:latin typeface="Poppins" panose="00000500000000000000" pitchFamily="2" charset="-18"/>
                <a:ea typeface="Open Sans"/>
                <a:cs typeface="Poppins" panose="00000500000000000000" pitchFamily="2" charset="-18"/>
                <a:sym typeface="Open Sans"/>
              </a:rPr>
              <a:t>o:</a:t>
            </a:r>
          </a:p>
          <a:p>
            <a:pPr marL="342900" marR="0" lvl="0" indent="-342900" rtl="0">
              <a:lnSpc>
                <a:spcPct val="120696"/>
              </a:lnSpc>
              <a:spcBef>
                <a:spcPts val="0"/>
              </a:spcBef>
              <a:spcAft>
                <a:spcPts val="0"/>
              </a:spcAft>
              <a:buFont typeface="Arial" panose="020B0604020202020204" pitchFamily="34" charset="0"/>
              <a:buChar char="•"/>
            </a:pPr>
            <a:r>
              <a:rPr lang="de-DE" sz="2000" i="0" u="none" strike="noStrike" cap="none" dirty="0">
                <a:solidFill>
                  <a:schemeClr val="bg1"/>
                </a:solidFill>
                <a:latin typeface="Poppins" panose="00000500000000000000" pitchFamily="2" charset="-18"/>
                <a:ea typeface="Open Sans"/>
                <a:cs typeface="Poppins" panose="00000500000000000000" pitchFamily="2" charset="-18"/>
                <a:sym typeface="Open Sans"/>
              </a:rPr>
              <a:t>P die Leistung der Schaltung ist</a:t>
            </a:r>
          </a:p>
          <a:p>
            <a:pPr marL="342900" marR="0" lvl="0" indent="-342900" rtl="0">
              <a:lnSpc>
                <a:spcPct val="120696"/>
              </a:lnSpc>
              <a:spcBef>
                <a:spcPts val="0"/>
              </a:spcBef>
              <a:spcAft>
                <a:spcPts val="0"/>
              </a:spcAft>
              <a:buFont typeface="Arial" panose="020B0604020202020204" pitchFamily="34" charset="0"/>
              <a:buChar char="•"/>
            </a:pPr>
            <a:r>
              <a:rPr lang="de-DE" sz="2000" i="0" u="none" strike="noStrike" cap="none" dirty="0">
                <a:solidFill>
                  <a:schemeClr val="bg1"/>
                </a:solidFill>
                <a:latin typeface="Poppins" panose="00000500000000000000" pitchFamily="2" charset="-18"/>
                <a:ea typeface="Open Sans"/>
                <a:cs typeface="Poppins" panose="00000500000000000000" pitchFamily="2" charset="-18"/>
                <a:sym typeface="Open Sans"/>
              </a:rPr>
              <a:t>V die Spannung über der Schaltung ist</a:t>
            </a:r>
          </a:p>
          <a:p>
            <a:pPr marL="342900" marR="0" lvl="0" indent="-342900" rtl="0">
              <a:lnSpc>
                <a:spcPct val="120696"/>
              </a:lnSpc>
              <a:spcBef>
                <a:spcPts val="0"/>
              </a:spcBef>
              <a:spcAft>
                <a:spcPts val="0"/>
              </a:spcAft>
              <a:buFont typeface="Arial" panose="020B0604020202020204" pitchFamily="34" charset="0"/>
              <a:buChar char="•"/>
            </a:pPr>
            <a:r>
              <a:rPr lang="de-DE" sz="2000" i="0" u="none" strike="noStrike" cap="none" dirty="0">
                <a:solidFill>
                  <a:schemeClr val="bg1"/>
                </a:solidFill>
                <a:latin typeface="Poppins" panose="00000500000000000000" pitchFamily="2" charset="-18"/>
                <a:ea typeface="Open Sans"/>
                <a:cs typeface="Poppins" panose="00000500000000000000" pitchFamily="2" charset="-18"/>
                <a:sym typeface="Open Sans"/>
              </a:rPr>
              <a:t>I der Strom durch die Schaltung ist.</a:t>
            </a:r>
            <a:endParaRPr lang="sk-SK" sz="2000" i="0" u="none" strike="noStrike" cap="none" dirty="0">
              <a:solidFill>
                <a:schemeClr val="bg1"/>
              </a:solidFill>
              <a:latin typeface="Poppins" panose="00000500000000000000" pitchFamily="2" charset="-18"/>
              <a:ea typeface="Open Sans"/>
              <a:cs typeface="Poppins" panose="00000500000000000000" pitchFamily="2" charset="-18"/>
              <a:sym typeface="Open Sans"/>
            </a:endParaRPr>
          </a:p>
        </p:txBody>
      </p:sp>
      <p:sp>
        <p:nvSpPr>
          <p:cNvPr id="6" name="Freeform 21">
            <a:extLst>
              <a:ext uri="{FF2B5EF4-FFF2-40B4-BE49-F238E27FC236}">
                <a16:creationId xmlns:a16="http://schemas.microsoft.com/office/drawing/2014/main" id="{BC75609A-C89A-28E0-6B3E-7CAA190D717B}"/>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pic>
        <p:nvPicPr>
          <p:cNvPr id="7" name="Obrázok 6">
            <a:extLst>
              <a:ext uri="{FF2B5EF4-FFF2-40B4-BE49-F238E27FC236}">
                <a16:creationId xmlns:a16="http://schemas.microsoft.com/office/drawing/2014/main" id="{4DE90983-25C1-9310-A52B-CBB467600A52}"/>
              </a:ext>
            </a:extLst>
          </p:cNvPr>
          <p:cNvPicPr>
            <a:picLocks noChangeAspect="1"/>
          </p:cNvPicPr>
          <p:nvPr/>
        </p:nvPicPr>
        <p:blipFill>
          <a:blip r:embed="rId6"/>
          <a:stretch>
            <a:fillRect/>
          </a:stretch>
        </p:blipFill>
        <p:spPr>
          <a:xfrm>
            <a:off x="13888623" y="229784"/>
            <a:ext cx="3106800" cy="684317"/>
          </a:xfrm>
          <a:prstGeom prst="rect">
            <a:avLst/>
          </a:prstGeom>
        </p:spPr>
      </p:pic>
      <p:pic>
        <p:nvPicPr>
          <p:cNvPr id="8" name="Obrázok 7">
            <a:extLst>
              <a:ext uri="{FF2B5EF4-FFF2-40B4-BE49-F238E27FC236}">
                <a16:creationId xmlns:a16="http://schemas.microsoft.com/office/drawing/2014/main" id="{0DA57FE0-E74F-05E0-4F71-C3E19F9A289A}"/>
              </a:ext>
            </a:extLst>
          </p:cNvPr>
          <p:cNvPicPr>
            <a:picLocks noChangeAspect="1"/>
          </p:cNvPicPr>
          <p:nvPr/>
        </p:nvPicPr>
        <p:blipFill>
          <a:blip r:embed="rId7"/>
          <a:stretch>
            <a:fillRect/>
          </a:stretch>
        </p:blipFill>
        <p:spPr>
          <a:xfrm>
            <a:off x="13703690" y="234857"/>
            <a:ext cx="3489521" cy="732085"/>
          </a:xfrm>
          <a:prstGeom prst="rect">
            <a:avLst/>
          </a:prstGeom>
        </p:spPr>
      </p:pic>
    </p:spTree>
    <p:extLst>
      <p:ext uri="{BB962C8B-B14F-4D97-AF65-F5344CB8AC3E}">
        <p14:creationId xmlns:p14="http://schemas.microsoft.com/office/powerpoint/2010/main" val="1697465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grpSp>
        <p:nvGrpSpPr>
          <p:cNvPr id="484" name="Google Shape;484;p17"/>
          <p:cNvGrpSpPr/>
          <p:nvPr/>
        </p:nvGrpSpPr>
        <p:grpSpPr>
          <a:xfrm>
            <a:off x="0" y="-38168"/>
            <a:ext cx="4235092" cy="10335220"/>
            <a:chOff x="0" y="-38100"/>
            <a:chExt cx="3346246" cy="8166100"/>
          </a:xfrm>
        </p:grpSpPr>
        <p:sp>
          <p:nvSpPr>
            <p:cNvPr id="485" name="Google Shape;485;p17"/>
            <p:cNvSpPr/>
            <p:nvPr/>
          </p:nvSpPr>
          <p:spPr>
            <a:xfrm>
              <a:off x="0" y="0"/>
              <a:ext cx="3346246" cy="8128000"/>
            </a:xfrm>
            <a:custGeom>
              <a:avLst/>
              <a:gdLst/>
              <a:ahLst/>
              <a:cxnLst/>
              <a:rect l="l" t="t" r="r" b="b"/>
              <a:pathLst>
                <a:path w="3346246" h="8128000" extrusionOk="0">
                  <a:moveTo>
                    <a:pt x="0" y="0"/>
                  </a:moveTo>
                  <a:lnTo>
                    <a:pt x="3346246" y="0"/>
                  </a:lnTo>
                  <a:lnTo>
                    <a:pt x="3346246" y="8128000"/>
                  </a:lnTo>
                  <a:lnTo>
                    <a:pt x="0" y="8128000"/>
                  </a:lnTo>
                  <a:close/>
                </a:path>
              </a:pathLst>
            </a:custGeom>
            <a:solidFill>
              <a:srgbClr val="F6F6F6"/>
            </a:solidFill>
            <a:ln>
              <a:noFill/>
            </a:ln>
          </p:spPr>
        </p:sp>
        <p:sp>
          <p:nvSpPr>
            <p:cNvPr id="486" name="Google Shape;486;p17"/>
            <p:cNvSpPr txBox="1"/>
            <p:nvPr/>
          </p:nvSpPr>
          <p:spPr>
            <a:xfrm>
              <a:off x="0" y="-38100"/>
              <a:ext cx="3346246" cy="81661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87" name="Google Shape;487;p17"/>
          <p:cNvGrpSpPr/>
          <p:nvPr/>
        </p:nvGrpSpPr>
        <p:grpSpPr>
          <a:xfrm>
            <a:off x="1028700" y="2889561"/>
            <a:ext cx="6906706" cy="6341610"/>
            <a:chOff x="0" y="-38100"/>
            <a:chExt cx="954473" cy="1007555"/>
          </a:xfrm>
          <a:solidFill>
            <a:schemeClr val="accent2"/>
          </a:solidFill>
        </p:grpSpPr>
        <p:sp>
          <p:nvSpPr>
            <p:cNvPr id="488" name="Google Shape;488;p17"/>
            <p:cNvSpPr/>
            <p:nvPr/>
          </p:nvSpPr>
          <p:spPr>
            <a:xfrm>
              <a:off x="0" y="0"/>
              <a:ext cx="954473" cy="969455"/>
            </a:xfrm>
            <a:custGeom>
              <a:avLst/>
              <a:gdLst/>
              <a:ahLst/>
              <a:cxnLst/>
              <a:rect l="l" t="t" r="r" b="b"/>
              <a:pathLst>
                <a:path w="954473" h="969455" extrusionOk="0">
                  <a:moveTo>
                    <a:pt x="0" y="0"/>
                  </a:moveTo>
                  <a:lnTo>
                    <a:pt x="954473" y="0"/>
                  </a:lnTo>
                  <a:lnTo>
                    <a:pt x="954473" y="969455"/>
                  </a:lnTo>
                  <a:lnTo>
                    <a:pt x="0" y="969455"/>
                  </a:lnTo>
                  <a:close/>
                </a:path>
              </a:pathLst>
            </a:custGeom>
            <a:grpFill/>
            <a:ln>
              <a:noFill/>
            </a:ln>
          </p:spPr>
        </p:sp>
        <p:sp>
          <p:nvSpPr>
            <p:cNvPr id="489" name="Google Shape;489;p17"/>
            <p:cNvSpPr txBox="1"/>
            <p:nvPr/>
          </p:nvSpPr>
          <p:spPr>
            <a:xfrm>
              <a:off x="0" y="-38100"/>
              <a:ext cx="954473" cy="1007555"/>
            </a:xfrm>
            <a:prstGeom prst="rect">
              <a:avLst/>
            </a:prstGeom>
            <a:grpFill/>
            <a:ln>
              <a:noFill/>
            </a:ln>
          </p:spPr>
          <p:txBody>
            <a:bodyPr spcFirstLastPara="1" wrap="square" lIns="50800" tIns="50800" rIns="50800" bIns="50800" anchor="ctr" anchorCtr="0">
              <a:noAutofit/>
            </a:bodyPr>
            <a:lstStyle/>
            <a:p>
              <a:pPr marL="0" marR="0" lvl="0" indent="0" algn="ctr" rtl="0">
                <a:lnSpc>
                  <a:spcPct val="1611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96" name="Google Shape;496;p17"/>
          <p:cNvGrpSpPr/>
          <p:nvPr/>
        </p:nvGrpSpPr>
        <p:grpSpPr>
          <a:xfrm>
            <a:off x="14052908" y="-38168"/>
            <a:ext cx="4235092" cy="10335220"/>
            <a:chOff x="0" y="-38100"/>
            <a:chExt cx="3346246" cy="8166100"/>
          </a:xfrm>
        </p:grpSpPr>
        <p:sp>
          <p:nvSpPr>
            <p:cNvPr id="497" name="Google Shape;497;p17"/>
            <p:cNvSpPr/>
            <p:nvPr/>
          </p:nvSpPr>
          <p:spPr>
            <a:xfrm>
              <a:off x="0" y="0"/>
              <a:ext cx="3346246" cy="8128000"/>
            </a:xfrm>
            <a:custGeom>
              <a:avLst/>
              <a:gdLst/>
              <a:ahLst/>
              <a:cxnLst/>
              <a:rect l="l" t="t" r="r" b="b"/>
              <a:pathLst>
                <a:path w="3346246" h="8128000" extrusionOk="0">
                  <a:moveTo>
                    <a:pt x="0" y="0"/>
                  </a:moveTo>
                  <a:lnTo>
                    <a:pt x="3346246" y="0"/>
                  </a:lnTo>
                  <a:lnTo>
                    <a:pt x="3346246" y="8128000"/>
                  </a:lnTo>
                  <a:lnTo>
                    <a:pt x="0" y="8128000"/>
                  </a:lnTo>
                  <a:close/>
                </a:path>
              </a:pathLst>
            </a:custGeom>
            <a:solidFill>
              <a:srgbClr val="F6F6F6"/>
            </a:solidFill>
            <a:ln>
              <a:noFill/>
            </a:ln>
          </p:spPr>
        </p:sp>
        <p:sp>
          <p:nvSpPr>
            <p:cNvPr id="498" name="Google Shape;498;p17"/>
            <p:cNvSpPr txBox="1"/>
            <p:nvPr/>
          </p:nvSpPr>
          <p:spPr>
            <a:xfrm>
              <a:off x="0" y="-38100"/>
              <a:ext cx="3346246" cy="81661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492" name="Google Shape;492;p17"/>
          <p:cNvSpPr/>
          <p:nvPr/>
        </p:nvSpPr>
        <p:spPr>
          <a:xfrm>
            <a:off x="-1615919" y="6389388"/>
            <a:ext cx="3277467" cy="3277467"/>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a:ln w="571500" cap="sq" cmpd="sng">
            <a:solidFill>
              <a:srgbClr val="0345E4">
                <a:alpha val="19607"/>
              </a:srgbClr>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7"/>
          <p:cNvSpPr txBox="1"/>
          <p:nvPr/>
        </p:nvSpPr>
        <p:spPr>
          <a:xfrm>
            <a:off x="10884466" y="1525454"/>
            <a:ext cx="6304777" cy="123085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sk-SK" sz="3999" b="1" i="0" u="none" strike="noStrike" cap="none">
                <a:solidFill>
                  <a:srgbClr val="000000"/>
                </a:solidFill>
                <a:latin typeface="Poppins"/>
                <a:ea typeface="Poppins"/>
                <a:cs typeface="Poppins"/>
                <a:sym typeface="Poppins"/>
              </a:rPr>
              <a:t>Analogien zum Ohmschen Gesetz</a:t>
            </a:r>
            <a:endParaRPr lang="sk-SK" sz="3999" b="1" i="0" u="none" strike="noStrike" cap="none" dirty="0">
              <a:solidFill>
                <a:srgbClr val="000000"/>
              </a:solidFill>
              <a:latin typeface="Poppins"/>
              <a:ea typeface="Poppins"/>
              <a:cs typeface="Poppins"/>
              <a:sym typeface="Poppins"/>
            </a:endParaRPr>
          </a:p>
        </p:txBody>
      </p:sp>
      <p:sp>
        <p:nvSpPr>
          <p:cNvPr id="501" name="Google Shape;501;p17"/>
          <p:cNvSpPr/>
          <p:nvPr/>
        </p:nvSpPr>
        <p:spPr>
          <a:xfrm>
            <a:off x="16877090" y="2023396"/>
            <a:ext cx="3277467" cy="3277467"/>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a:ln w="571500" cap="sq" cmpd="sng">
            <a:solidFill>
              <a:srgbClr val="0345E4">
                <a:alpha val="19607"/>
              </a:srgbClr>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3" name="Google Shape;503;p17"/>
          <p:cNvGrpSpPr/>
          <p:nvPr/>
        </p:nvGrpSpPr>
        <p:grpSpPr>
          <a:xfrm>
            <a:off x="10281893" y="2808528"/>
            <a:ext cx="6977407" cy="6533592"/>
            <a:chOff x="0" y="-38100"/>
            <a:chExt cx="964243" cy="1044905"/>
          </a:xfrm>
          <a:solidFill>
            <a:schemeClr val="accent2"/>
          </a:solidFill>
        </p:grpSpPr>
        <p:sp>
          <p:nvSpPr>
            <p:cNvPr id="504" name="Google Shape;504;p17"/>
            <p:cNvSpPr/>
            <p:nvPr/>
          </p:nvSpPr>
          <p:spPr>
            <a:xfrm>
              <a:off x="0" y="0"/>
              <a:ext cx="964243" cy="1006805"/>
            </a:xfrm>
            <a:custGeom>
              <a:avLst/>
              <a:gdLst/>
              <a:ahLst/>
              <a:cxnLst/>
              <a:rect l="l" t="t" r="r" b="b"/>
              <a:pathLst>
                <a:path w="964243" h="1006805" extrusionOk="0">
                  <a:moveTo>
                    <a:pt x="0" y="0"/>
                  </a:moveTo>
                  <a:lnTo>
                    <a:pt x="964243" y="0"/>
                  </a:lnTo>
                  <a:lnTo>
                    <a:pt x="964243" y="1006805"/>
                  </a:lnTo>
                  <a:lnTo>
                    <a:pt x="0" y="1006805"/>
                  </a:lnTo>
                  <a:close/>
                </a:path>
              </a:pathLst>
            </a:custGeom>
            <a:grpFill/>
            <a:ln>
              <a:noFill/>
            </a:ln>
          </p:spPr>
        </p:sp>
        <p:sp>
          <p:nvSpPr>
            <p:cNvPr id="505" name="Google Shape;505;p17"/>
            <p:cNvSpPr txBox="1"/>
            <p:nvPr/>
          </p:nvSpPr>
          <p:spPr>
            <a:xfrm>
              <a:off x="0" y="-38100"/>
              <a:ext cx="964243" cy="1044905"/>
            </a:xfrm>
            <a:prstGeom prst="rect">
              <a:avLst/>
            </a:prstGeom>
            <a:grpFill/>
            <a:ln>
              <a:noFill/>
            </a:ln>
          </p:spPr>
          <p:txBody>
            <a:bodyPr spcFirstLastPara="1" wrap="square" lIns="50800" tIns="50800" rIns="50800" bIns="50800" anchor="ctr" anchorCtr="0">
              <a:noAutofit/>
            </a:bodyPr>
            <a:lstStyle/>
            <a:p>
              <a:pPr marL="0" marR="0" lvl="0" indent="0" algn="ctr" rtl="0">
                <a:lnSpc>
                  <a:spcPct val="1611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507" name="Google Shape;507;p17"/>
          <p:cNvSpPr txBox="1"/>
          <p:nvPr/>
        </p:nvSpPr>
        <p:spPr>
          <a:xfrm>
            <a:off x="1028700" y="1620985"/>
            <a:ext cx="6470572" cy="123085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sk-SK" sz="3999" b="1" i="0" u="none" strike="noStrike" cap="none">
                <a:solidFill>
                  <a:srgbClr val="000000"/>
                </a:solidFill>
                <a:latin typeface="Poppins"/>
                <a:ea typeface="Poppins"/>
                <a:cs typeface="Poppins"/>
                <a:sym typeface="Poppins"/>
              </a:rPr>
              <a:t>Grenzen des Ohmschen Gesetzes</a:t>
            </a:r>
            <a:endParaRPr lang="sk-SK" sz="3999" b="1" i="0" u="none" strike="noStrike" cap="none" dirty="0">
              <a:solidFill>
                <a:srgbClr val="000000"/>
              </a:solidFill>
              <a:latin typeface="Poppins"/>
              <a:ea typeface="Poppins"/>
              <a:cs typeface="Poppins"/>
              <a:sym typeface="Poppins"/>
            </a:endParaRPr>
          </a:p>
        </p:txBody>
      </p:sp>
      <p:sp>
        <p:nvSpPr>
          <p:cNvPr id="2" name="Freeform 21">
            <a:extLst>
              <a:ext uri="{FF2B5EF4-FFF2-40B4-BE49-F238E27FC236}">
                <a16:creationId xmlns:a16="http://schemas.microsoft.com/office/drawing/2014/main" id="{5C4BF529-0DC7-08AA-EF92-E713AAB92A67}"/>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sp>
        <p:nvSpPr>
          <p:cNvPr id="3" name="Freeform 46">
            <a:extLst>
              <a:ext uri="{FF2B5EF4-FFF2-40B4-BE49-F238E27FC236}">
                <a16:creationId xmlns:a16="http://schemas.microsoft.com/office/drawing/2014/main" id="{41377250-FF12-68BB-8308-6DABF114DEDE}"/>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4"/>
            <a:stretch>
              <a:fillRect/>
            </a:stretch>
          </a:blipFill>
        </p:spPr>
      </p:sp>
      <p:sp>
        <p:nvSpPr>
          <p:cNvPr id="4" name="Google Shape;490;p17">
            <a:extLst>
              <a:ext uri="{FF2B5EF4-FFF2-40B4-BE49-F238E27FC236}">
                <a16:creationId xmlns:a16="http://schemas.microsoft.com/office/drawing/2014/main" id="{4F962767-8B36-8036-D97D-F168D0C6BA2C}"/>
              </a:ext>
            </a:extLst>
          </p:cNvPr>
          <p:cNvSpPr txBox="1"/>
          <p:nvPr/>
        </p:nvSpPr>
        <p:spPr>
          <a:xfrm>
            <a:off x="1167565" y="2900626"/>
            <a:ext cx="6659400" cy="6032421"/>
          </a:xfrm>
          <a:prstGeom prst="rect">
            <a:avLst/>
          </a:prstGeom>
          <a:noFill/>
          <a:ln>
            <a:noFill/>
          </a:ln>
        </p:spPr>
        <p:txBody>
          <a:bodyPr spcFirstLastPara="1" wrap="square" lIns="0" tIns="0" rIns="0" bIns="0" anchor="t" anchorCtr="0">
            <a:spAutoFit/>
          </a:bodyPr>
          <a:lstStyle/>
          <a:p>
            <a:pPr marL="539749" marR="0" lvl="1" indent="-257238" algn="l" rtl="0">
              <a:lnSpc>
                <a:spcPct val="140016"/>
              </a:lnSpc>
              <a:spcBef>
                <a:spcPts val="0"/>
              </a:spcBef>
              <a:spcAft>
                <a:spcPts val="0"/>
              </a:spcAft>
              <a:buClr>
                <a:srgbClr val="000000"/>
              </a:buClr>
              <a:buSzPts val="2300"/>
              <a:buFont typeface="Arial"/>
              <a:buChar char="•"/>
            </a:pPr>
            <a:r>
              <a:rPr lang="de-DE" sz="2000" dirty="0">
                <a:solidFill>
                  <a:schemeClr val="bg1"/>
                </a:solidFill>
                <a:latin typeface="Poppins" panose="00000500000000000000" pitchFamily="2" charset="-18"/>
                <a:cs typeface="Poppins" panose="00000500000000000000" pitchFamily="2" charset="-18"/>
              </a:rPr>
              <a:t>das </a:t>
            </a:r>
            <a:r>
              <a:rPr lang="de-DE" sz="2000" dirty="0" err="1">
                <a:solidFill>
                  <a:schemeClr val="bg1"/>
                </a:solidFill>
                <a:latin typeface="Poppins" panose="00000500000000000000" pitchFamily="2" charset="-18"/>
                <a:cs typeface="Poppins" panose="00000500000000000000" pitchFamily="2" charset="-18"/>
              </a:rPr>
              <a:t>Ohmsche</a:t>
            </a:r>
            <a:r>
              <a:rPr lang="de-DE" sz="2000" dirty="0">
                <a:solidFill>
                  <a:schemeClr val="bg1"/>
                </a:solidFill>
                <a:latin typeface="Poppins" panose="00000500000000000000" pitchFamily="2" charset="-18"/>
                <a:cs typeface="Poppins" panose="00000500000000000000" pitchFamily="2" charset="-18"/>
              </a:rPr>
              <a:t> Gesetz gilt nicht für einseitige Netzwerke. In einseitigen Netzwerken kann der Strom nur in eine Richtung fließen. Dioden, Transistoren und andere elektronische Bauteile werden in diesen Arten von Netzwerken </a:t>
            </a:r>
            <a:r>
              <a:rPr lang="de-DE" sz="2000" dirty="0" err="1">
                <a:solidFill>
                  <a:schemeClr val="bg1"/>
                </a:solidFill>
                <a:latin typeface="Poppins" panose="00000500000000000000" pitchFamily="2" charset="-18"/>
                <a:cs typeface="Poppins" panose="00000500000000000000" pitchFamily="2" charset="-18"/>
              </a:rPr>
              <a:t>verwendet.Nichtlineare</a:t>
            </a:r>
            <a:r>
              <a:rPr lang="de-DE" sz="2000" dirty="0">
                <a:solidFill>
                  <a:schemeClr val="bg1"/>
                </a:solidFill>
                <a:latin typeface="Poppins" panose="00000500000000000000" pitchFamily="2" charset="-18"/>
                <a:cs typeface="Poppins" panose="00000500000000000000" pitchFamily="2" charset="-18"/>
              </a:rPr>
              <a:t> Komponenten sind ebenfalls vom </a:t>
            </a:r>
            <a:r>
              <a:rPr lang="de-DE" sz="2000" dirty="0" err="1">
                <a:solidFill>
                  <a:schemeClr val="bg1"/>
                </a:solidFill>
                <a:latin typeface="Poppins" panose="00000500000000000000" pitchFamily="2" charset="-18"/>
                <a:cs typeface="Poppins" panose="00000500000000000000" pitchFamily="2" charset="-18"/>
              </a:rPr>
              <a:t>Ohmschen</a:t>
            </a:r>
            <a:r>
              <a:rPr lang="de-DE" sz="2000" dirty="0">
                <a:solidFill>
                  <a:schemeClr val="bg1"/>
                </a:solidFill>
                <a:latin typeface="Poppins" panose="00000500000000000000" pitchFamily="2" charset="-18"/>
                <a:cs typeface="Poppins" panose="00000500000000000000" pitchFamily="2" charset="-18"/>
              </a:rPr>
              <a:t> Gesetz ausgenommen. </a:t>
            </a:r>
          </a:p>
          <a:p>
            <a:pPr marL="539749" marR="0" lvl="1" indent="-257238" algn="l" rtl="0">
              <a:lnSpc>
                <a:spcPct val="140016"/>
              </a:lnSpc>
              <a:spcBef>
                <a:spcPts val="0"/>
              </a:spcBef>
              <a:spcAft>
                <a:spcPts val="0"/>
              </a:spcAft>
              <a:buClr>
                <a:srgbClr val="000000"/>
              </a:buClr>
              <a:buSzPts val="2300"/>
              <a:buFont typeface="Arial"/>
              <a:buChar char="•"/>
            </a:pPr>
            <a:r>
              <a:rPr lang="de-DE" sz="2000" dirty="0">
                <a:solidFill>
                  <a:schemeClr val="bg1"/>
                </a:solidFill>
                <a:latin typeface="Poppins" panose="00000500000000000000" pitchFamily="2" charset="-18"/>
                <a:cs typeface="Poppins" panose="00000500000000000000" pitchFamily="2" charset="-18"/>
              </a:rPr>
              <a:t>Nichtlineare Komponenten haben einen Strom, der nicht proportional zur angelegten Spannung ist, was bedeutet, dass der Widerstandswert dieser Elemente je nach Spannung und Strom variiert. Der Thyristor ist ein Beispiel für ein nichtlineares Element.</a:t>
            </a:r>
            <a:endParaRPr lang="sk-SK" sz="2000" dirty="0">
              <a:solidFill>
                <a:schemeClr val="bg1"/>
              </a:solidFill>
              <a:latin typeface="Poppins" panose="00000500000000000000" pitchFamily="2" charset="-18"/>
              <a:cs typeface="Poppins" panose="00000500000000000000" pitchFamily="2" charset="-18"/>
            </a:endParaRPr>
          </a:p>
        </p:txBody>
      </p:sp>
      <p:sp>
        <p:nvSpPr>
          <p:cNvPr id="5" name="Google Shape;508;p17">
            <a:extLst>
              <a:ext uri="{FF2B5EF4-FFF2-40B4-BE49-F238E27FC236}">
                <a16:creationId xmlns:a16="http://schemas.microsoft.com/office/drawing/2014/main" id="{406B183C-8257-9375-1C14-0EC1DBCFB9BF}"/>
              </a:ext>
            </a:extLst>
          </p:cNvPr>
          <p:cNvSpPr txBox="1"/>
          <p:nvPr/>
        </p:nvSpPr>
        <p:spPr>
          <a:xfrm>
            <a:off x="10547021" y="3079538"/>
            <a:ext cx="6330000" cy="4308872"/>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de-DE" sz="2000" b="1" dirty="0">
                <a:solidFill>
                  <a:schemeClr val="bg1"/>
                </a:solidFill>
                <a:latin typeface="Poppins" panose="00000500000000000000" pitchFamily="2" charset="-18"/>
                <a:cs typeface="Poppins" panose="00000500000000000000" pitchFamily="2" charset="-18"/>
              </a:rPr>
              <a:t>Wasserrohr-Analogie: </a:t>
            </a:r>
            <a:r>
              <a:rPr lang="de-DE" sz="2000" dirty="0">
                <a:solidFill>
                  <a:schemeClr val="bg1"/>
                </a:solidFill>
                <a:latin typeface="Poppins" panose="00000500000000000000" pitchFamily="2" charset="-18"/>
                <a:cs typeface="Poppins" panose="00000500000000000000" pitchFamily="2" charset="-18"/>
              </a:rPr>
              <a:t>Elektrizität fließt wie Wasser in Rohren. Mehr Druck (Spannung) bedeutet mehr Strom (Wasserfluss) gemäß dem </a:t>
            </a:r>
            <a:r>
              <a:rPr lang="de-DE" sz="2000" dirty="0" err="1">
                <a:solidFill>
                  <a:schemeClr val="bg1"/>
                </a:solidFill>
                <a:latin typeface="Poppins" panose="00000500000000000000" pitchFamily="2" charset="-18"/>
                <a:cs typeface="Poppins" panose="00000500000000000000" pitchFamily="2" charset="-18"/>
              </a:rPr>
              <a:t>Ohmschen</a:t>
            </a:r>
            <a:r>
              <a:rPr lang="de-DE" sz="2000" dirty="0">
                <a:solidFill>
                  <a:schemeClr val="bg1"/>
                </a:solidFill>
                <a:latin typeface="Poppins" panose="00000500000000000000" pitchFamily="2" charset="-18"/>
                <a:cs typeface="Poppins" panose="00000500000000000000" pitchFamily="2" charset="-18"/>
              </a:rPr>
              <a:t> Gesetz.</a:t>
            </a:r>
          </a:p>
          <a:p>
            <a:pPr marL="0" marR="0" lvl="0" indent="0" algn="l" rtl="0">
              <a:lnSpc>
                <a:spcPct val="140016"/>
              </a:lnSpc>
              <a:spcBef>
                <a:spcPts val="0"/>
              </a:spcBef>
              <a:spcAft>
                <a:spcPts val="0"/>
              </a:spcAft>
              <a:buNone/>
            </a:pPr>
            <a:endParaRPr lang="de-DE" sz="2000" dirty="0">
              <a:solidFill>
                <a:schemeClr val="bg1"/>
              </a:solidFill>
              <a:latin typeface="Poppins" panose="00000500000000000000" pitchFamily="2" charset="-18"/>
              <a:cs typeface="Poppins" panose="00000500000000000000" pitchFamily="2" charset="-18"/>
            </a:endParaRPr>
          </a:p>
          <a:p>
            <a:pPr marL="0" marR="0" lvl="0" indent="0" algn="l" rtl="0">
              <a:lnSpc>
                <a:spcPct val="140016"/>
              </a:lnSpc>
              <a:spcBef>
                <a:spcPts val="0"/>
              </a:spcBef>
              <a:spcAft>
                <a:spcPts val="0"/>
              </a:spcAft>
              <a:buNone/>
            </a:pPr>
            <a:r>
              <a:rPr lang="de-DE" sz="2000" b="1" dirty="0">
                <a:solidFill>
                  <a:schemeClr val="bg1"/>
                </a:solidFill>
                <a:latin typeface="Poppins" panose="00000500000000000000" pitchFamily="2" charset="-18"/>
                <a:cs typeface="Poppins" panose="00000500000000000000" pitchFamily="2" charset="-18"/>
              </a:rPr>
              <a:t>Temperatur-Analogie: </a:t>
            </a:r>
            <a:r>
              <a:rPr lang="de-DE" sz="2000" dirty="0">
                <a:solidFill>
                  <a:schemeClr val="bg1"/>
                </a:solidFill>
                <a:latin typeface="Poppins" panose="00000500000000000000" pitchFamily="2" charset="-18"/>
                <a:cs typeface="Poppins" panose="00000500000000000000" pitchFamily="2" charset="-18"/>
              </a:rPr>
              <a:t>Ähnlich kann ein Temperaturkreislauf auch mit einem ohmschen Leiter verglichen werden. Hier wirkt der Temperaturgradient ähnlich wie die Spannung und der Wärmefluss ähnlich wie der Strom.</a:t>
            </a:r>
            <a:endParaRPr lang="sk-SK" sz="2000" dirty="0">
              <a:solidFill>
                <a:schemeClr val="bg1"/>
              </a:solidFill>
              <a:latin typeface="Poppins" panose="00000500000000000000" pitchFamily="2" charset="-18"/>
              <a:cs typeface="Poppins" panose="00000500000000000000" pitchFamily="2" charset="-18"/>
            </a:endParaRPr>
          </a:p>
        </p:txBody>
      </p:sp>
      <p:sp>
        <p:nvSpPr>
          <p:cNvPr id="6" name="Freeform 21">
            <a:extLst>
              <a:ext uri="{FF2B5EF4-FFF2-40B4-BE49-F238E27FC236}">
                <a16:creationId xmlns:a16="http://schemas.microsoft.com/office/drawing/2014/main" id="{F214E46C-8C7D-F5A6-884A-321E263EC62B}"/>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pic>
        <p:nvPicPr>
          <p:cNvPr id="7" name="Obrázok 6">
            <a:extLst>
              <a:ext uri="{FF2B5EF4-FFF2-40B4-BE49-F238E27FC236}">
                <a16:creationId xmlns:a16="http://schemas.microsoft.com/office/drawing/2014/main" id="{6BDCC7EE-1653-A66E-6BDE-0DE79C3F5E5A}"/>
              </a:ext>
            </a:extLst>
          </p:cNvPr>
          <p:cNvPicPr>
            <a:picLocks noChangeAspect="1"/>
          </p:cNvPicPr>
          <p:nvPr/>
        </p:nvPicPr>
        <p:blipFill>
          <a:blip r:embed="rId5"/>
          <a:stretch>
            <a:fillRect/>
          </a:stretch>
        </p:blipFill>
        <p:spPr>
          <a:xfrm>
            <a:off x="13888623" y="229784"/>
            <a:ext cx="3106800" cy="684317"/>
          </a:xfrm>
          <a:prstGeom prst="rect">
            <a:avLst/>
          </a:prstGeom>
        </p:spPr>
      </p:pic>
      <p:pic>
        <p:nvPicPr>
          <p:cNvPr id="8" name="Obrázok 7">
            <a:extLst>
              <a:ext uri="{FF2B5EF4-FFF2-40B4-BE49-F238E27FC236}">
                <a16:creationId xmlns:a16="http://schemas.microsoft.com/office/drawing/2014/main" id="{0681A803-15E8-24F7-28DF-1B1EDCB33322}"/>
              </a:ext>
            </a:extLst>
          </p:cNvPr>
          <p:cNvPicPr>
            <a:picLocks noChangeAspect="1"/>
          </p:cNvPicPr>
          <p:nvPr/>
        </p:nvPicPr>
        <p:blipFill>
          <a:blip r:embed="rId6"/>
          <a:stretch>
            <a:fillRect/>
          </a:stretch>
        </p:blipFill>
        <p:spPr>
          <a:xfrm>
            <a:off x="13703690" y="234857"/>
            <a:ext cx="3489521" cy="732085"/>
          </a:xfrm>
          <a:prstGeom prst="rect">
            <a:avLst/>
          </a:prstGeom>
        </p:spPr>
      </p:pic>
    </p:spTree>
    <p:extLst>
      <p:ext uri="{BB962C8B-B14F-4D97-AF65-F5344CB8AC3E}">
        <p14:creationId xmlns:p14="http://schemas.microsoft.com/office/powerpoint/2010/main" val="13221819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 name="Google Shape;324;p10">
            <a:extLst>
              <a:ext uri="{FF2B5EF4-FFF2-40B4-BE49-F238E27FC236}">
                <a16:creationId xmlns:a16="http://schemas.microsoft.com/office/drawing/2014/main" id="{2108F93B-F00C-AE48-EA97-15B71F561873}"/>
              </a:ext>
            </a:extLst>
          </p:cNvPr>
          <p:cNvSpPr/>
          <p:nvPr/>
        </p:nvSpPr>
        <p:spPr>
          <a:xfrm>
            <a:off x="1" y="-7900"/>
            <a:ext cx="8001000" cy="10343887"/>
          </a:xfrm>
          <a:custGeom>
            <a:avLst/>
            <a:gdLst/>
            <a:ahLst/>
            <a:cxnLst/>
            <a:rect l="l" t="t" r="r" b="b"/>
            <a:pathLst>
              <a:path w="2031028" h="2405470" extrusionOk="0">
                <a:moveTo>
                  <a:pt x="0" y="0"/>
                </a:moveTo>
                <a:lnTo>
                  <a:pt x="2031028" y="0"/>
                </a:lnTo>
                <a:lnTo>
                  <a:pt x="2031028" y="2405470"/>
                </a:lnTo>
                <a:lnTo>
                  <a:pt x="0" y="2405470"/>
                </a:lnTo>
                <a:close/>
              </a:path>
            </a:pathLst>
          </a:custGeom>
          <a:solidFill>
            <a:schemeClr val="accent2"/>
          </a:solidFill>
          <a:ln>
            <a:noFill/>
          </a:ln>
        </p:spPr>
      </p:sp>
      <p:cxnSp>
        <p:nvCxnSpPr>
          <p:cNvPr id="421" name="Google Shape;421;p14"/>
          <p:cNvCxnSpPr/>
          <p:nvPr/>
        </p:nvCxnSpPr>
        <p:spPr>
          <a:xfrm>
            <a:off x="658566" y="2310055"/>
            <a:ext cx="1310100" cy="0"/>
          </a:xfrm>
          <a:prstGeom prst="straightConnector1">
            <a:avLst/>
          </a:prstGeom>
          <a:noFill/>
          <a:ln w="95250" cap="flat" cmpd="sng">
            <a:solidFill>
              <a:srgbClr val="FFFFFF"/>
            </a:solidFill>
            <a:prstDash val="solid"/>
            <a:round/>
            <a:headEnd type="none" w="sm" len="sm"/>
            <a:tailEnd type="none" w="sm" len="sm"/>
          </a:ln>
        </p:spPr>
      </p:cxnSp>
      <p:sp>
        <p:nvSpPr>
          <p:cNvPr id="428" name="Google Shape;428;p14"/>
          <p:cNvSpPr/>
          <p:nvPr/>
        </p:nvSpPr>
        <p:spPr>
          <a:xfrm>
            <a:off x="16225017" y="7846254"/>
            <a:ext cx="2954728" cy="2954728"/>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a:ln w="571500" cap="sq" cmpd="sng">
            <a:solidFill>
              <a:srgbClr val="0345E4">
                <a:alpha val="19607"/>
              </a:srgbClr>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4"/>
          <p:cNvSpPr/>
          <p:nvPr/>
        </p:nvSpPr>
        <p:spPr>
          <a:xfrm>
            <a:off x="10050117" y="2084157"/>
            <a:ext cx="6418677" cy="6418677"/>
          </a:xfrm>
          <a:custGeom>
            <a:avLst/>
            <a:gdLst/>
            <a:ahLst/>
            <a:cxnLst/>
            <a:rect l="l" t="t" r="r" b="b"/>
            <a:pathLst>
              <a:path w="6418677" h="6418677" extrusionOk="0">
                <a:moveTo>
                  <a:pt x="0" y="0"/>
                </a:moveTo>
                <a:lnTo>
                  <a:pt x="6418677" y="0"/>
                </a:lnTo>
                <a:lnTo>
                  <a:pt x="6418677" y="6418677"/>
                </a:lnTo>
                <a:lnTo>
                  <a:pt x="0" y="6418677"/>
                </a:lnTo>
                <a:lnTo>
                  <a:pt x="0" y="0"/>
                </a:lnTo>
                <a:close/>
              </a:path>
            </a:pathLst>
          </a:custGeom>
          <a:blipFill rotWithShape="1">
            <a:blip r:embed="rId3">
              <a:alphaModFix/>
            </a:blip>
            <a:stretch>
              <a:fillRect/>
            </a:stretch>
          </a:blipFill>
          <a:ln>
            <a:noFill/>
          </a:ln>
        </p:spPr>
      </p:sp>
      <p:sp>
        <p:nvSpPr>
          <p:cNvPr id="434" name="Google Shape;434;p14"/>
          <p:cNvSpPr txBox="1"/>
          <p:nvPr/>
        </p:nvSpPr>
        <p:spPr>
          <a:xfrm>
            <a:off x="912189" y="856728"/>
            <a:ext cx="7209185" cy="138473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sk-SK" sz="4499" b="1" i="0" u="none" strike="noStrike" cap="none">
                <a:solidFill>
                  <a:srgbClr val="FFFFFF"/>
                </a:solidFill>
                <a:latin typeface="Poppins"/>
                <a:ea typeface="Poppins"/>
                <a:cs typeface="Poppins"/>
                <a:sym typeface="Poppins"/>
              </a:rPr>
              <a:t>Kreisdiagramm des Ohmschen Gesetzes</a:t>
            </a:r>
            <a:endParaRPr lang="sk-SK" sz="4499" b="1" i="0" u="none" strike="noStrike" cap="none" dirty="0" err="1">
              <a:solidFill>
                <a:srgbClr val="FFFFFF"/>
              </a:solidFill>
              <a:latin typeface="Poppins"/>
              <a:ea typeface="Poppins"/>
              <a:cs typeface="Poppins"/>
              <a:sym typeface="Poppins"/>
            </a:endParaRPr>
          </a:p>
        </p:txBody>
      </p:sp>
      <p:sp>
        <p:nvSpPr>
          <p:cNvPr id="2" name="Freeform 21">
            <a:extLst>
              <a:ext uri="{FF2B5EF4-FFF2-40B4-BE49-F238E27FC236}">
                <a16:creationId xmlns:a16="http://schemas.microsoft.com/office/drawing/2014/main" id="{032ABBC6-24B4-DE40-9753-89BBA910BB98}"/>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sp>
        <p:nvSpPr>
          <p:cNvPr id="3" name="Freeform 46">
            <a:extLst>
              <a:ext uri="{FF2B5EF4-FFF2-40B4-BE49-F238E27FC236}">
                <a16:creationId xmlns:a16="http://schemas.microsoft.com/office/drawing/2014/main" id="{67351AC0-679A-1A62-2C12-02D08A7238D8}"/>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5"/>
            <a:stretch>
              <a:fillRect/>
            </a:stretch>
          </a:blipFill>
        </p:spPr>
      </p:sp>
      <p:sp>
        <p:nvSpPr>
          <p:cNvPr id="5" name="Google Shape;435;p14">
            <a:extLst>
              <a:ext uri="{FF2B5EF4-FFF2-40B4-BE49-F238E27FC236}">
                <a16:creationId xmlns:a16="http://schemas.microsoft.com/office/drawing/2014/main" id="{2092236E-C3CA-1B29-C7AD-BDBE6243705A}"/>
              </a:ext>
            </a:extLst>
          </p:cNvPr>
          <p:cNvSpPr txBox="1"/>
          <p:nvPr/>
        </p:nvSpPr>
        <p:spPr>
          <a:xfrm>
            <a:off x="912189" y="3214929"/>
            <a:ext cx="6542046" cy="2585323"/>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de-DE" sz="2000" dirty="0">
                <a:solidFill>
                  <a:schemeClr val="bg1"/>
                </a:solidFill>
                <a:latin typeface="Poppins" panose="00000500000000000000" pitchFamily="2" charset="-18"/>
                <a:cs typeface="Poppins" panose="00000500000000000000" pitchFamily="2" charset="-18"/>
              </a:rPr>
              <a:t>Um die Beziehung zwischen verschiedenen Parametern besser zu verstehen, können wir alle Gleichungen verwenden, um Spannung, Strom, Widerstand und Leistung in ein einfaches Kreisdiagramm des </a:t>
            </a:r>
            <a:r>
              <a:rPr lang="de-DE" sz="2000" dirty="0" err="1">
                <a:solidFill>
                  <a:schemeClr val="bg1"/>
                </a:solidFill>
                <a:latin typeface="Poppins" panose="00000500000000000000" pitchFamily="2" charset="-18"/>
                <a:cs typeface="Poppins" panose="00000500000000000000" pitchFamily="2" charset="-18"/>
              </a:rPr>
              <a:t>Ohmschen</a:t>
            </a:r>
            <a:r>
              <a:rPr lang="de-DE" sz="2000" dirty="0">
                <a:solidFill>
                  <a:schemeClr val="bg1"/>
                </a:solidFill>
                <a:latin typeface="Poppins" panose="00000500000000000000" pitchFamily="2" charset="-18"/>
                <a:cs typeface="Poppins" panose="00000500000000000000" pitchFamily="2" charset="-18"/>
              </a:rPr>
              <a:t> Gesetzes zu kondensieren:</a:t>
            </a:r>
            <a:endParaRPr sz="2000" dirty="0">
              <a:solidFill>
                <a:schemeClr val="bg1"/>
              </a:solidFill>
              <a:latin typeface="Poppins" panose="00000500000000000000" pitchFamily="2" charset="-18"/>
              <a:cs typeface="Poppins" panose="00000500000000000000" pitchFamily="2" charset="-18"/>
            </a:endParaRPr>
          </a:p>
        </p:txBody>
      </p:sp>
      <p:sp>
        <p:nvSpPr>
          <p:cNvPr id="6" name="Freeform 21">
            <a:extLst>
              <a:ext uri="{FF2B5EF4-FFF2-40B4-BE49-F238E27FC236}">
                <a16:creationId xmlns:a16="http://schemas.microsoft.com/office/drawing/2014/main" id="{4258E2FE-AA0E-3E3F-30CB-C28FC60EF100}"/>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pic>
        <p:nvPicPr>
          <p:cNvPr id="7" name="Obrázok 6">
            <a:extLst>
              <a:ext uri="{FF2B5EF4-FFF2-40B4-BE49-F238E27FC236}">
                <a16:creationId xmlns:a16="http://schemas.microsoft.com/office/drawing/2014/main" id="{FEF84CB0-BEF7-472A-007F-29AACA21746A}"/>
              </a:ext>
            </a:extLst>
          </p:cNvPr>
          <p:cNvPicPr>
            <a:picLocks noChangeAspect="1"/>
          </p:cNvPicPr>
          <p:nvPr/>
        </p:nvPicPr>
        <p:blipFill>
          <a:blip r:embed="rId6"/>
          <a:stretch>
            <a:fillRect/>
          </a:stretch>
        </p:blipFill>
        <p:spPr>
          <a:xfrm>
            <a:off x="13888623" y="229784"/>
            <a:ext cx="3106800" cy="684317"/>
          </a:xfrm>
          <a:prstGeom prst="rect">
            <a:avLst/>
          </a:prstGeom>
        </p:spPr>
      </p:pic>
      <p:pic>
        <p:nvPicPr>
          <p:cNvPr id="8" name="Obrázok 7">
            <a:extLst>
              <a:ext uri="{FF2B5EF4-FFF2-40B4-BE49-F238E27FC236}">
                <a16:creationId xmlns:a16="http://schemas.microsoft.com/office/drawing/2014/main" id="{CA66234B-83CF-FD12-CD3E-8A3D29859B71}"/>
              </a:ext>
            </a:extLst>
          </p:cNvPr>
          <p:cNvPicPr>
            <a:picLocks noChangeAspect="1"/>
          </p:cNvPicPr>
          <p:nvPr/>
        </p:nvPicPr>
        <p:blipFill>
          <a:blip r:embed="rId7"/>
          <a:stretch>
            <a:fillRect/>
          </a:stretch>
        </p:blipFill>
        <p:spPr>
          <a:xfrm>
            <a:off x="13703690" y="234857"/>
            <a:ext cx="3489521" cy="732085"/>
          </a:xfrm>
          <a:prstGeom prst="rect">
            <a:avLst/>
          </a:prstGeom>
        </p:spPr>
      </p:pic>
    </p:spTree>
    <p:extLst>
      <p:ext uri="{BB962C8B-B14F-4D97-AF65-F5344CB8AC3E}">
        <p14:creationId xmlns:p14="http://schemas.microsoft.com/office/powerpoint/2010/main" val="28583662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 name="Google Shape;324;p10">
            <a:extLst>
              <a:ext uri="{FF2B5EF4-FFF2-40B4-BE49-F238E27FC236}">
                <a16:creationId xmlns:a16="http://schemas.microsoft.com/office/drawing/2014/main" id="{700461CE-161B-9150-5B15-5370BBBC9349}"/>
              </a:ext>
            </a:extLst>
          </p:cNvPr>
          <p:cNvSpPr/>
          <p:nvPr/>
        </p:nvSpPr>
        <p:spPr>
          <a:xfrm>
            <a:off x="1" y="-7900"/>
            <a:ext cx="8001000" cy="10343887"/>
          </a:xfrm>
          <a:custGeom>
            <a:avLst/>
            <a:gdLst/>
            <a:ahLst/>
            <a:cxnLst/>
            <a:rect l="l" t="t" r="r" b="b"/>
            <a:pathLst>
              <a:path w="2031028" h="2405470" extrusionOk="0">
                <a:moveTo>
                  <a:pt x="0" y="0"/>
                </a:moveTo>
                <a:lnTo>
                  <a:pt x="2031028" y="0"/>
                </a:lnTo>
                <a:lnTo>
                  <a:pt x="2031028" y="2405470"/>
                </a:lnTo>
                <a:lnTo>
                  <a:pt x="0" y="2405470"/>
                </a:lnTo>
                <a:close/>
              </a:path>
            </a:pathLst>
          </a:custGeom>
          <a:solidFill>
            <a:schemeClr val="accent2"/>
          </a:solidFill>
          <a:ln>
            <a:noFill/>
          </a:ln>
        </p:spPr>
      </p:sp>
      <p:cxnSp>
        <p:nvCxnSpPr>
          <p:cNvPr id="446" name="Google Shape;446;p15"/>
          <p:cNvCxnSpPr/>
          <p:nvPr/>
        </p:nvCxnSpPr>
        <p:spPr>
          <a:xfrm>
            <a:off x="761982" y="2329017"/>
            <a:ext cx="1310100" cy="0"/>
          </a:xfrm>
          <a:prstGeom prst="straightConnector1">
            <a:avLst/>
          </a:prstGeom>
          <a:noFill/>
          <a:ln w="95250" cap="flat" cmpd="sng">
            <a:solidFill>
              <a:srgbClr val="FFFFFF"/>
            </a:solidFill>
            <a:prstDash val="solid"/>
            <a:round/>
            <a:headEnd type="none" w="sm" len="sm"/>
            <a:tailEnd type="none" w="sm" len="sm"/>
          </a:ln>
        </p:spPr>
      </p:cxnSp>
      <p:sp>
        <p:nvSpPr>
          <p:cNvPr id="453" name="Google Shape;453;p15"/>
          <p:cNvSpPr/>
          <p:nvPr/>
        </p:nvSpPr>
        <p:spPr>
          <a:xfrm>
            <a:off x="16134177" y="8284041"/>
            <a:ext cx="2954728" cy="2954728"/>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a:ln w="571500" cap="sq" cmpd="sng">
            <a:solidFill>
              <a:srgbClr val="0345E4">
                <a:alpha val="19607"/>
              </a:srgbClr>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5"/>
          <p:cNvSpPr/>
          <p:nvPr/>
        </p:nvSpPr>
        <p:spPr>
          <a:xfrm>
            <a:off x="8519529" y="1925087"/>
            <a:ext cx="9346903" cy="5579462"/>
          </a:xfrm>
          <a:custGeom>
            <a:avLst/>
            <a:gdLst/>
            <a:ahLst/>
            <a:cxnLst/>
            <a:rect l="l" t="t" r="r" b="b"/>
            <a:pathLst>
              <a:path w="9346903" h="5579462" extrusionOk="0">
                <a:moveTo>
                  <a:pt x="0" y="0"/>
                </a:moveTo>
                <a:lnTo>
                  <a:pt x="9346904" y="0"/>
                </a:lnTo>
                <a:lnTo>
                  <a:pt x="9346904" y="5579462"/>
                </a:lnTo>
                <a:lnTo>
                  <a:pt x="0" y="5579462"/>
                </a:lnTo>
                <a:lnTo>
                  <a:pt x="0" y="0"/>
                </a:lnTo>
                <a:close/>
              </a:path>
            </a:pathLst>
          </a:custGeom>
          <a:blipFill rotWithShape="1">
            <a:blip r:embed="rId3">
              <a:alphaModFix/>
            </a:blip>
            <a:stretch>
              <a:fillRect/>
            </a:stretch>
          </a:blipFill>
          <a:ln>
            <a:noFill/>
          </a:ln>
        </p:spPr>
      </p:sp>
      <p:sp>
        <p:nvSpPr>
          <p:cNvPr id="459" name="Google Shape;459;p15"/>
          <p:cNvSpPr txBox="1"/>
          <p:nvPr/>
        </p:nvSpPr>
        <p:spPr>
          <a:xfrm>
            <a:off x="912189" y="856728"/>
            <a:ext cx="7209185" cy="138473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sk-SK" sz="4499" b="1" i="0" u="none" strike="noStrike" cap="none">
                <a:solidFill>
                  <a:srgbClr val="FFFFFF"/>
                </a:solidFill>
                <a:latin typeface="Poppins"/>
                <a:ea typeface="Poppins"/>
                <a:cs typeface="Poppins"/>
                <a:sym typeface="Poppins"/>
              </a:rPr>
              <a:t>Tabelle der Ohmschen Matrix</a:t>
            </a:r>
            <a:endParaRPr lang="sk-SK" sz="4499" b="1" i="0" u="none" strike="noStrike" cap="none" dirty="0">
              <a:solidFill>
                <a:srgbClr val="FFFFFF"/>
              </a:solidFill>
              <a:latin typeface="Poppins"/>
              <a:ea typeface="Poppins"/>
              <a:cs typeface="Poppins"/>
              <a:sym typeface="Poppins"/>
            </a:endParaRPr>
          </a:p>
        </p:txBody>
      </p:sp>
      <p:sp>
        <p:nvSpPr>
          <p:cNvPr id="2" name="Freeform 21">
            <a:extLst>
              <a:ext uri="{FF2B5EF4-FFF2-40B4-BE49-F238E27FC236}">
                <a16:creationId xmlns:a16="http://schemas.microsoft.com/office/drawing/2014/main" id="{34C78D8D-155A-7104-E838-BCABF44287F9}"/>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sp>
        <p:nvSpPr>
          <p:cNvPr id="3" name="Freeform 46">
            <a:extLst>
              <a:ext uri="{FF2B5EF4-FFF2-40B4-BE49-F238E27FC236}">
                <a16:creationId xmlns:a16="http://schemas.microsoft.com/office/drawing/2014/main" id="{5B50FCAA-B962-A38E-DBE6-2B67C9FC6AD2}"/>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5"/>
            <a:stretch>
              <a:fillRect/>
            </a:stretch>
          </a:blipFill>
        </p:spPr>
      </p:sp>
      <p:sp>
        <p:nvSpPr>
          <p:cNvPr id="5" name="Google Shape;460;p15">
            <a:extLst>
              <a:ext uri="{FF2B5EF4-FFF2-40B4-BE49-F238E27FC236}">
                <a16:creationId xmlns:a16="http://schemas.microsoft.com/office/drawing/2014/main" id="{A24A28AE-CDA7-0412-A388-85D5ADCA08ED}"/>
              </a:ext>
            </a:extLst>
          </p:cNvPr>
          <p:cNvSpPr txBox="1"/>
          <p:nvPr/>
        </p:nvSpPr>
        <p:spPr>
          <a:xfrm>
            <a:off x="912189" y="3244592"/>
            <a:ext cx="6640018" cy="2585323"/>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Like</a:t>
            </a:r>
            <a:r>
              <a:rPr lang="de-DE"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Ähnlich wie das Kreisdiagramm des </a:t>
            </a:r>
            <a:r>
              <a:rPr lang="de-DE" sz="2000" b="0" i="0" u="none" strike="noStrike" cap="none" dirty="0" err="1">
                <a:solidFill>
                  <a:schemeClr val="bg1"/>
                </a:solidFill>
                <a:latin typeface="Poppins" panose="00000500000000000000" pitchFamily="2" charset="-18"/>
                <a:ea typeface="Open Sans"/>
                <a:cs typeface="Poppins" panose="00000500000000000000" pitchFamily="2" charset="-18"/>
                <a:sym typeface="Open Sans"/>
              </a:rPr>
              <a:t>Ohmschen</a:t>
            </a:r>
            <a:r>
              <a:rPr lang="de-DE"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 Gesetzes oben können wir die einzelnen Gleichungen des </a:t>
            </a:r>
            <a:r>
              <a:rPr lang="de-DE" sz="2000" b="0" i="0" u="none" strike="noStrike" cap="none" dirty="0" err="1">
                <a:solidFill>
                  <a:schemeClr val="bg1"/>
                </a:solidFill>
                <a:latin typeface="Poppins" panose="00000500000000000000" pitchFamily="2" charset="-18"/>
                <a:ea typeface="Open Sans"/>
                <a:cs typeface="Poppins" panose="00000500000000000000" pitchFamily="2" charset="-18"/>
                <a:sym typeface="Open Sans"/>
              </a:rPr>
              <a:t>Ohmschen</a:t>
            </a:r>
            <a:r>
              <a:rPr lang="de-DE"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 Gesetzes in eine einfache Matrix Tabelle zusammenfassen, die als Referenz verwendet werden kann, wenn ein unbekannter Wert berechnet werden soll.</a:t>
            </a:r>
            <a:endParaRPr sz="2000" dirty="0">
              <a:solidFill>
                <a:schemeClr val="bg1"/>
              </a:solidFill>
              <a:latin typeface="Poppins" panose="00000500000000000000" pitchFamily="2" charset="-18"/>
              <a:cs typeface="Poppins" panose="00000500000000000000" pitchFamily="2" charset="-18"/>
            </a:endParaRPr>
          </a:p>
        </p:txBody>
      </p:sp>
      <p:sp>
        <p:nvSpPr>
          <p:cNvPr id="6" name="Freeform 21">
            <a:extLst>
              <a:ext uri="{FF2B5EF4-FFF2-40B4-BE49-F238E27FC236}">
                <a16:creationId xmlns:a16="http://schemas.microsoft.com/office/drawing/2014/main" id="{3D0564EB-5626-DD0B-40E5-F5C77E343FE0}"/>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pic>
        <p:nvPicPr>
          <p:cNvPr id="7" name="Obrázok 6">
            <a:extLst>
              <a:ext uri="{FF2B5EF4-FFF2-40B4-BE49-F238E27FC236}">
                <a16:creationId xmlns:a16="http://schemas.microsoft.com/office/drawing/2014/main" id="{AC0B54F9-D6FC-1768-2518-5D7399D9B42D}"/>
              </a:ext>
            </a:extLst>
          </p:cNvPr>
          <p:cNvPicPr>
            <a:picLocks noChangeAspect="1"/>
          </p:cNvPicPr>
          <p:nvPr/>
        </p:nvPicPr>
        <p:blipFill>
          <a:blip r:embed="rId6"/>
          <a:stretch>
            <a:fillRect/>
          </a:stretch>
        </p:blipFill>
        <p:spPr>
          <a:xfrm>
            <a:off x="13888623" y="229784"/>
            <a:ext cx="3106800" cy="684317"/>
          </a:xfrm>
          <a:prstGeom prst="rect">
            <a:avLst/>
          </a:prstGeom>
        </p:spPr>
      </p:pic>
      <p:pic>
        <p:nvPicPr>
          <p:cNvPr id="8" name="Obrázok 7">
            <a:extLst>
              <a:ext uri="{FF2B5EF4-FFF2-40B4-BE49-F238E27FC236}">
                <a16:creationId xmlns:a16="http://schemas.microsoft.com/office/drawing/2014/main" id="{15314343-2C53-43AB-379F-A961D1B7A63E}"/>
              </a:ext>
            </a:extLst>
          </p:cNvPr>
          <p:cNvPicPr>
            <a:picLocks noChangeAspect="1"/>
          </p:cNvPicPr>
          <p:nvPr/>
        </p:nvPicPr>
        <p:blipFill>
          <a:blip r:embed="rId7"/>
          <a:stretch>
            <a:fillRect/>
          </a:stretch>
        </p:blipFill>
        <p:spPr>
          <a:xfrm>
            <a:off x="13703690" y="234857"/>
            <a:ext cx="3489521" cy="732085"/>
          </a:xfrm>
          <a:prstGeom prst="rect">
            <a:avLst/>
          </a:prstGeom>
        </p:spPr>
      </p:pic>
    </p:spTree>
    <p:extLst>
      <p:ext uri="{BB962C8B-B14F-4D97-AF65-F5344CB8AC3E}">
        <p14:creationId xmlns:p14="http://schemas.microsoft.com/office/powerpoint/2010/main" val="26670624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grpSp>
        <p:nvGrpSpPr>
          <p:cNvPr id="514" name="Google Shape;514;p18"/>
          <p:cNvGrpSpPr/>
          <p:nvPr/>
        </p:nvGrpSpPr>
        <p:grpSpPr>
          <a:xfrm>
            <a:off x="0" y="0"/>
            <a:ext cx="6416679" cy="10287000"/>
            <a:chOff x="0" y="-38100"/>
            <a:chExt cx="1689989" cy="2747433"/>
          </a:xfrm>
          <a:solidFill>
            <a:schemeClr val="accent2"/>
          </a:solidFill>
        </p:grpSpPr>
        <p:sp>
          <p:nvSpPr>
            <p:cNvPr id="515" name="Google Shape;515;p18"/>
            <p:cNvSpPr/>
            <p:nvPr/>
          </p:nvSpPr>
          <p:spPr>
            <a:xfrm>
              <a:off x="0" y="0"/>
              <a:ext cx="1689989" cy="2709333"/>
            </a:xfrm>
            <a:custGeom>
              <a:avLst/>
              <a:gdLst/>
              <a:ahLst/>
              <a:cxnLst/>
              <a:rect l="l" t="t" r="r" b="b"/>
              <a:pathLst>
                <a:path w="1689989" h="2709333" extrusionOk="0">
                  <a:moveTo>
                    <a:pt x="0" y="0"/>
                  </a:moveTo>
                  <a:lnTo>
                    <a:pt x="1689989" y="0"/>
                  </a:lnTo>
                  <a:lnTo>
                    <a:pt x="1689989" y="2709333"/>
                  </a:lnTo>
                  <a:lnTo>
                    <a:pt x="0" y="2709333"/>
                  </a:lnTo>
                  <a:close/>
                </a:path>
              </a:pathLst>
            </a:custGeom>
            <a:grpFill/>
            <a:ln>
              <a:noFill/>
            </a:ln>
          </p:spPr>
        </p:sp>
        <p:sp>
          <p:nvSpPr>
            <p:cNvPr id="516" name="Google Shape;516;p18"/>
            <p:cNvSpPr txBox="1"/>
            <p:nvPr/>
          </p:nvSpPr>
          <p:spPr>
            <a:xfrm>
              <a:off x="0" y="-38100"/>
              <a:ext cx="1689989" cy="2747433"/>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517" name="Google Shape;517;p18"/>
          <p:cNvCxnSpPr/>
          <p:nvPr/>
        </p:nvCxnSpPr>
        <p:spPr>
          <a:xfrm>
            <a:off x="531410" y="1593127"/>
            <a:ext cx="1310100" cy="0"/>
          </a:xfrm>
          <a:prstGeom prst="straightConnector1">
            <a:avLst/>
          </a:prstGeom>
          <a:noFill/>
          <a:ln w="95250" cap="flat" cmpd="sng">
            <a:solidFill>
              <a:srgbClr val="FFFFFF"/>
            </a:solidFill>
            <a:prstDash val="solid"/>
            <a:round/>
            <a:headEnd type="none" w="sm" len="sm"/>
            <a:tailEnd type="none" w="sm" len="sm"/>
          </a:ln>
        </p:spPr>
      </p:cxnSp>
      <p:grpSp>
        <p:nvGrpSpPr>
          <p:cNvPr id="520" name="Google Shape;520;p18"/>
          <p:cNvGrpSpPr/>
          <p:nvPr/>
        </p:nvGrpSpPr>
        <p:grpSpPr>
          <a:xfrm>
            <a:off x="7465147" y="3692836"/>
            <a:ext cx="9794153" cy="2756668"/>
            <a:chOff x="0" y="-38100"/>
            <a:chExt cx="2579530" cy="726036"/>
          </a:xfrm>
        </p:grpSpPr>
        <p:sp>
          <p:nvSpPr>
            <p:cNvPr id="521" name="Google Shape;521;p18"/>
            <p:cNvSpPr/>
            <p:nvPr/>
          </p:nvSpPr>
          <p:spPr>
            <a:xfrm>
              <a:off x="0" y="0"/>
              <a:ext cx="2579530" cy="687936"/>
            </a:xfrm>
            <a:custGeom>
              <a:avLst/>
              <a:gdLst/>
              <a:ahLst/>
              <a:cxnLst/>
              <a:rect l="l" t="t" r="r" b="b"/>
              <a:pathLst>
                <a:path w="2579530" h="687936" extrusionOk="0">
                  <a:moveTo>
                    <a:pt x="40314" y="0"/>
                  </a:moveTo>
                  <a:lnTo>
                    <a:pt x="2539216" y="0"/>
                  </a:lnTo>
                  <a:cubicBezTo>
                    <a:pt x="2561481" y="0"/>
                    <a:pt x="2579530" y="18049"/>
                    <a:pt x="2579530" y="40314"/>
                  </a:cubicBezTo>
                  <a:lnTo>
                    <a:pt x="2579530" y="647622"/>
                  </a:lnTo>
                  <a:cubicBezTo>
                    <a:pt x="2579530" y="658314"/>
                    <a:pt x="2575283" y="668568"/>
                    <a:pt x="2567722" y="676128"/>
                  </a:cubicBezTo>
                  <a:cubicBezTo>
                    <a:pt x="2560162" y="683689"/>
                    <a:pt x="2549908" y="687936"/>
                    <a:pt x="2539216" y="687936"/>
                  </a:cubicBezTo>
                  <a:lnTo>
                    <a:pt x="40314" y="687936"/>
                  </a:lnTo>
                  <a:cubicBezTo>
                    <a:pt x="29622" y="687936"/>
                    <a:pt x="19368" y="683689"/>
                    <a:pt x="11808" y="676128"/>
                  </a:cubicBezTo>
                  <a:cubicBezTo>
                    <a:pt x="4247" y="668568"/>
                    <a:pt x="0" y="658314"/>
                    <a:pt x="0" y="647622"/>
                  </a:cubicBezTo>
                  <a:lnTo>
                    <a:pt x="0" y="40314"/>
                  </a:lnTo>
                  <a:cubicBezTo>
                    <a:pt x="0" y="29622"/>
                    <a:pt x="4247" y="19368"/>
                    <a:pt x="11808" y="11808"/>
                  </a:cubicBezTo>
                  <a:cubicBezTo>
                    <a:pt x="19368" y="4247"/>
                    <a:pt x="29622" y="0"/>
                    <a:pt x="40314" y="0"/>
                  </a:cubicBezTo>
                  <a:close/>
                </a:path>
              </a:pathLst>
            </a:custGeom>
            <a:solidFill>
              <a:srgbClr val="E8EC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8"/>
            <p:cNvSpPr txBox="1"/>
            <p:nvPr/>
          </p:nvSpPr>
          <p:spPr>
            <a:xfrm>
              <a:off x="0" y="-38100"/>
              <a:ext cx="2579530" cy="726036"/>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dirty="0">
                <a:solidFill>
                  <a:schemeClr val="dk1"/>
                </a:solidFill>
                <a:latin typeface="Calibri"/>
                <a:ea typeface="Calibri"/>
                <a:cs typeface="Calibri"/>
                <a:sym typeface="Calibri"/>
              </a:endParaRPr>
            </a:p>
          </p:txBody>
        </p:sp>
      </p:grpSp>
      <p:pic>
        <p:nvPicPr>
          <p:cNvPr id="527" name="Google Shape;527;p18"/>
          <p:cNvPicPr preferRelativeResize="0"/>
          <p:nvPr/>
        </p:nvPicPr>
        <p:blipFill>
          <a:blip r:embed="rId3">
            <a:alphaModFix/>
          </a:blip>
          <a:stretch>
            <a:fillRect/>
          </a:stretch>
        </p:blipFill>
        <p:spPr>
          <a:xfrm>
            <a:off x="-16329" y="3164109"/>
            <a:ext cx="6524262" cy="4542096"/>
          </a:xfrm>
          <a:prstGeom prst="rect">
            <a:avLst/>
          </a:prstGeom>
          <a:noFill/>
          <a:ln>
            <a:noFill/>
          </a:ln>
        </p:spPr>
      </p:pic>
      <p:sp>
        <p:nvSpPr>
          <p:cNvPr id="2" name="Freeform 21">
            <a:extLst>
              <a:ext uri="{FF2B5EF4-FFF2-40B4-BE49-F238E27FC236}">
                <a16:creationId xmlns:a16="http://schemas.microsoft.com/office/drawing/2014/main" id="{6C0002BB-E1BC-6A26-23A7-7247AD8F53EC}"/>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sp>
        <p:nvSpPr>
          <p:cNvPr id="3" name="Freeform 46">
            <a:extLst>
              <a:ext uri="{FF2B5EF4-FFF2-40B4-BE49-F238E27FC236}">
                <a16:creationId xmlns:a16="http://schemas.microsoft.com/office/drawing/2014/main" id="{3D14B05F-2047-3A06-EFCA-1A2A6F60585B}"/>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5"/>
            <a:stretch>
              <a:fillRect/>
            </a:stretch>
          </a:blipFill>
        </p:spPr>
      </p:sp>
      <p:sp>
        <p:nvSpPr>
          <p:cNvPr id="4" name="Google Shape;524;p18">
            <a:extLst>
              <a:ext uri="{FF2B5EF4-FFF2-40B4-BE49-F238E27FC236}">
                <a16:creationId xmlns:a16="http://schemas.microsoft.com/office/drawing/2014/main" id="{3D41ACF9-72C3-EC6A-B331-1959D3C18A5E}"/>
              </a:ext>
            </a:extLst>
          </p:cNvPr>
          <p:cNvSpPr txBox="1"/>
          <p:nvPr/>
        </p:nvSpPr>
        <p:spPr>
          <a:xfrm>
            <a:off x="8322828" y="4602683"/>
            <a:ext cx="3192165" cy="430887"/>
          </a:xfrm>
          <a:prstGeom prst="rect">
            <a:avLst/>
          </a:prstGeom>
          <a:noFill/>
          <a:ln>
            <a:noFill/>
          </a:ln>
        </p:spPr>
        <p:txBody>
          <a:bodyPr spcFirstLastPara="1" wrap="square" lIns="0" tIns="0" rIns="0" bIns="0" anchor="t" anchorCtr="0">
            <a:spAutoFit/>
          </a:bodyPr>
          <a:lstStyle/>
          <a:p>
            <a:pPr marL="367029" marR="0" lvl="1" algn="ctr" rtl="0">
              <a:lnSpc>
                <a:spcPct val="140011"/>
              </a:lnSpc>
              <a:spcBef>
                <a:spcPts val="0"/>
              </a:spcBef>
              <a:spcAft>
                <a:spcPts val="0"/>
              </a:spcAft>
              <a:buClr>
                <a:srgbClr val="000000"/>
              </a:buClr>
              <a:buSzPts val="3399"/>
            </a:pPr>
            <a:r>
              <a:rPr lang="sk-SK" sz="2000" b="1" i="0" u="sng" strike="noStrike" cap="none" dirty="0">
                <a:solidFill>
                  <a:srgbClr val="000000"/>
                </a:solidFill>
                <a:latin typeface="Poppins" panose="00000500000000000000" pitchFamily="2" charset="-18"/>
                <a:ea typeface="Open Sans"/>
                <a:cs typeface="Poppins" panose="00000500000000000000" pitchFamily="2" charset="-18"/>
                <a:sym typeface="Open Sans"/>
                <a:hlinkClick r:id="rId6">
                  <a:extLst>
                    <a:ext uri="{A12FA001-AC4F-418D-AE19-62706E023703}">
                      <ahyp:hlinkClr xmlns:ahyp="http://schemas.microsoft.com/office/drawing/2018/hyperlinkcolor" val="tx"/>
                    </a:ext>
                  </a:extLst>
                </a:hlinkClick>
              </a:rPr>
              <a:t>1. </a:t>
            </a:r>
            <a:r>
              <a:rPr lang="en-US" sz="2000" b="1" i="0" u="sng" strike="noStrike" cap="none" dirty="0">
                <a:solidFill>
                  <a:srgbClr val="000000"/>
                </a:solidFill>
                <a:latin typeface="Poppins" panose="00000500000000000000" pitchFamily="2" charset="-18"/>
                <a:ea typeface="Open Sans"/>
                <a:cs typeface="Poppins" panose="00000500000000000000" pitchFamily="2" charset="-18"/>
                <a:sym typeface="Open Sans"/>
                <a:hlinkClick r:id="rId6">
                  <a:extLst>
                    <a:ext uri="{A12FA001-AC4F-418D-AE19-62706E023703}">
                      <ahyp:hlinkClr xmlns:ahyp="http://schemas.microsoft.com/office/drawing/2018/hyperlinkcolor" val="tx"/>
                    </a:ext>
                  </a:extLst>
                </a:hlinkClick>
              </a:rPr>
              <a:t>Ohm’s Law </a:t>
            </a:r>
            <a:endParaRPr sz="2000" dirty="0">
              <a:latin typeface="Poppins" panose="00000500000000000000" pitchFamily="2" charset="-18"/>
              <a:cs typeface="Poppins" panose="00000500000000000000" pitchFamily="2" charset="-18"/>
            </a:endParaRPr>
          </a:p>
        </p:txBody>
      </p:sp>
      <p:sp>
        <p:nvSpPr>
          <p:cNvPr id="5" name="Google Shape;525;p18">
            <a:extLst>
              <a:ext uri="{FF2B5EF4-FFF2-40B4-BE49-F238E27FC236}">
                <a16:creationId xmlns:a16="http://schemas.microsoft.com/office/drawing/2014/main" id="{EB8CC3C6-1E93-0434-FA4C-5FF58375E6BC}"/>
              </a:ext>
            </a:extLst>
          </p:cNvPr>
          <p:cNvSpPr txBox="1"/>
          <p:nvPr/>
        </p:nvSpPr>
        <p:spPr>
          <a:xfrm>
            <a:off x="8197220" y="5004270"/>
            <a:ext cx="5007060" cy="430887"/>
          </a:xfrm>
          <a:prstGeom prst="rect">
            <a:avLst/>
          </a:prstGeom>
          <a:noFill/>
          <a:ln>
            <a:noFill/>
          </a:ln>
        </p:spPr>
        <p:txBody>
          <a:bodyPr spcFirstLastPara="1" wrap="square" lIns="0" tIns="0" rIns="0" bIns="0" anchor="t" anchorCtr="0">
            <a:spAutoFit/>
          </a:bodyPr>
          <a:lstStyle/>
          <a:p>
            <a:pPr marL="0" marR="0" lvl="0" indent="0" algn="ctr" rtl="0">
              <a:lnSpc>
                <a:spcPct val="140011"/>
              </a:lnSpc>
              <a:spcBef>
                <a:spcPts val="0"/>
              </a:spcBef>
              <a:spcAft>
                <a:spcPts val="0"/>
              </a:spcAft>
              <a:buNone/>
            </a:pPr>
            <a:r>
              <a:rPr lang="en-US" sz="2000" b="1" i="0" u="sng" strike="noStrike" cap="none" dirty="0">
                <a:solidFill>
                  <a:srgbClr val="000000"/>
                </a:solidFill>
                <a:latin typeface="Poppins" panose="00000500000000000000" pitchFamily="2" charset="-18"/>
                <a:ea typeface="Open Sans"/>
                <a:cs typeface="Poppins" panose="00000500000000000000" pitchFamily="2" charset="-18"/>
                <a:sym typeface="Open Sans"/>
                <a:hlinkClick r:id="rId7">
                  <a:extLst>
                    <a:ext uri="{A12FA001-AC4F-418D-AE19-62706E023703}">
                      <ahyp:hlinkClr xmlns:ahyp="http://schemas.microsoft.com/office/drawing/2018/hyperlinkcolor" val="tx"/>
                    </a:ext>
                  </a:extLst>
                </a:hlinkClick>
              </a:rPr>
              <a:t>2. Ohm’s Law Example</a:t>
            </a:r>
            <a:endParaRPr sz="2000" dirty="0">
              <a:latin typeface="Poppins" panose="00000500000000000000" pitchFamily="2" charset="-18"/>
              <a:cs typeface="Poppins" panose="00000500000000000000" pitchFamily="2" charset="-18"/>
            </a:endParaRPr>
          </a:p>
        </p:txBody>
      </p:sp>
      <p:sp>
        <p:nvSpPr>
          <p:cNvPr id="6" name="Google Shape;526;p18">
            <a:extLst>
              <a:ext uri="{FF2B5EF4-FFF2-40B4-BE49-F238E27FC236}">
                <a16:creationId xmlns:a16="http://schemas.microsoft.com/office/drawing/2014/main" id="{D68EAF93-9D11-E284-9FF5-653B01E87080}"/>
              </a:ext>
            </a:extLst>
          </p:cNvPr>
          <p:cNvSpPr txBox="1"/>
          <p:nvPr/>
        </p:nvSpPr>
        <p:spPr>
          <a:xfrm>
            <a:off x="9144000" y="6641750"/>
            <a:ext cx="4555361" cy="904863"/>
          </a:xfrm>
          <a:prstGeom prst="rect">
            <a:avLst/>
          </a:prstGeom>
          <a:noFill/>
          <a:ln>
            <a:noFill/>
          </a:ln>
        </p:spPr>
        <p:txBody>
          <a:bodyPr spcFirstLastPara="1" wrap="square" lIns="0" tIns="0" rIns="0" bIns="0" anchor="t" anchorCtr="0">
            <a:spAutoFit/>
          </a:bodyPr>
          <a:lstStyle/>
          <a:p>
            <a:pPr marL="0" marR="0" lvl="0" indent="0" algn="l" rtl="0">
              <a:lnSpc>
                <a:spcPct val="140011"/>
              </a:lnSpc>
              <a:spcBef>
                <a:spcPts val="0"/>
              </a:spcBef>
              <a:spcAft>
                <a:spcPts val="0"/>
              </a:spcAft>
              <a:buNone/>
            </a:pPr>
            <a:r>
              <a:rPr lang="en-US" dirty="0">
                <a:latin typeface="Poppins" panose="00000500000000000000" pitchFamily="2" charset="-18"/>
                <a:ea typeface="Open Sans"/>
                <a:cs typeface="Poppins" panose="00000500000000000000" pitchFamily="2" charset="-18"/>
                <a:sym typeface="Open Sans"/>
              </a:rPr>
              <a:t>Quelle:</a:t>
            </a:r>
            <a:endParaRPr dirty="0">
              <a:latin typeface="Poppins" panose="00000500000000000000" pitchFamily="2" charset="-18"/>
              <a:ea typeface="Open Sans"/>
              <a:cs typeface="Poppins" panose="00000500000000000000" pitchFamily="2" charset="-18"/>
              <a:sym typeface="Open Sans"/>
            </a:endParaRPr>
          </a:p>
          <a:p>
            <a:pPr marL="457200" marR="0" lvl="0" indent="-361886" algn="l" rtl="0">
              <a:lnSpc>
                <a:spcPct val="140011"/>
              </a:lnSpc>
              <a:spcBef>
                <a:spcPts val="0"/>
              </a:spcBef>
              <a:spcAft>
                <a:spcPts val="0"/>
              </a:spcAft>
              <a:buSzPts val="2099"/>
              <a:buFont typeface="Open Sans"/>
              <a:buAutoNum type="arabicPeriod"/>
            </a:pPr>
            <a:r>
              <a:rPr lang="en-US" dirty="0">
                <a:latin typeface="Poppins" panose="00000500000000000000" pitchFamily="2" charset="-18"/>
                <a:ea typeface="Open Sans"/>
                <a:cs typeface="Poppins" panose="00000500000000000000" pitchFamily="2" charset="-18"/>
                <a:sym typeface="Open Sans"/>
              </a:rPr>
              <a:t>“Ohms Law” - The organic chemistry tutor</a:t>
            </a:r>
            <a:endParaRPr dirty="0">
              <a:latin typeface="Poppins" panose="00000500000000000000" pitchFamily="2" charset="-18"/>
              <a:ea typeface="Open Sans"/>
              <a:cs typeface="Poppins" panose="00000500000000000000" pitchFamily="2" charset="-18"/>
              <a:sym typeface="Open Sans"/>
            </a:endParaRPr>
          </a:p>
          <a:p>
            <a:pPr marL="457200" marR="0" lvl="0" indent="-361886" algn="l" rtl="0">
              <a:lnSpc>
                <a:spcPct val="140011"/>
              </a:lnSpc>
              <a:spcBef>
                <a:spcPts val="0"/>
              </a:spcBef>
              <a:spcAft>
                <a:spcPts val="0"/>
              </a:spcAft>
              <a:buSzPts val="2099"/>
              <a:buFont typeface="Open Sans"/>
              <a:buAutoNum type="arabicPeriod"/>
            </a:pPr>
            <a:r>
              <a:rPr lang="en-US" dirty="0">
                <a:latin typeface="Poppins" panose="00000500000000000000" pitchFamily="2" charset="-18"/>
                <a:ea typeface="Open Sans"/>
                <a:cs typeface="Poppins" panose="00000500000000000000" pitchFamily="2" charset="-18"/>
                <a:sym typeface="Open Sans"/>
              </a:rPr>
              <a:t>“Ohms Law Example”  - Engineer4Free</a:t>
            </a:r>
            <a:endParaRPr dirty="0">
              <a:latin typeface="Poppins" panose="00000500000000000000" pitchFamily="2" charset="-18"/>
              <a:ea typeface="Open Sans"/>
              <a:cs typeface="Poppins" panose="00000500000000000000" pitchFamily="2" charset="-18"/>
              <a:sym typeface="Open Sans"/>
            </a:endParaRPr>
          </a:p>
        </p:txBody>
      </p:sp>
      <p:sp>
        <p:nvSpPr>
          <p:cNvPr id="7" name="Google Shape;523;p18">
            <a:extLst>
              <a:ext uri="{FF2B5EF4-FFF2-40B4-BE49-F238E27FC236}">
                <a16:creationId xmlns:a16="http://schemas.microsoft.com/office/drawing/2014/main" id="{D7BB80E1-3D04-74D4-7322-71AF826D6AE4}"/>
              </a:ext>
            </a:extLst>
          </p:cNvPr>
          <p:cNvSpPr txBox="1"/>
          <p:nvPr/>
        </p:nvSpPr>
        <p:spPr>
          <a:xfrm>
            <a:off x="540935" y="653105"/>
            <a:ext cx="5622992" cy="969496"/>
          </a:xfrm>
          <a:prstGeom prst="rect">
            <a:avLst/>
          </a:prstGeom>
          <a:noFill/>
          <a:ln>
            <a:noFill/>
          </a:ln>
        </p:spPr>
        <p:txBody>
          <a:bodyPr spcFirstLastPara="1" wrap="square" lIns="0" tIns="0" rIns="0" bIns="0" anchor="t" anchorCtr="0">
            <a:spAutoFit/>
          </a:bodyPr>
          <a:lstStyle/>
          <a:p>
            <a:pPr marL="0" marR="0" lvl="0" indent="0" algn="l" rtl="0">
              <a:lnSpc>
                <a:spcPct val="139977"/>
              </a:lnSpc>
              <a:spcBef>
                <a:spcPts val="0"/>
              </a:spcBef>
              <a:spcAft>
                <a:spcPts val="0"/>
              </a:spcAft>
              <a:buNone/>
            </a:pPr>
            <a:r>
              <a:rPr lang="sk-SK" sz="4500" b="1" dirty="0">
                <a:solidFill>
                  <a:schemeClr val="bg1"/>
                </a:solidFill>
                <a:latin typeface="Poppins" panose="00000500000000000000" pitchFamily="2" charset="-18"/>
                <a:cs typeface="Poppins" panose="00000500000000000000" pitchFamily="2" charset="-18"/>
              </a:rPr>
              <a:t>LEHRVIDEOS</a:t>
            </a:r>
            <a:endParaRPr sz="4500" b="1" dirty="0">
              <a:solidFill>
                <a:schemeClr val="bg1"/>
              </a:solidFill>
              <a:latin typeface="Poppins" panose="00000500000000000000" pitchFamily="2" charset="-18"/>
              <a:cs typeface="Poppins" panose="00000500000000000000" pitchFamily="2" charset="-18"/>
            </a:endParaRPr>
          </a:p>
        </p:txBody>
      </p:sp>
      <p:sp>
        <p:nvSpPr>
          <p:cNvPr id="8" name="Freeform 21">
            <a:extLst>
              <a:ext uri="{FF2B5EF4-FFF2-40B4-BE49-F238E27FC236}">
                <a16:creationId xmlns:a16="http://schemas.microsoft.com/office/drawing/2014/main" id="{5675A6FD-C65D-D983-A7E1-61414CDBA044}"/>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pic>
        <p:nvPicPr>
          <p:cNvPr id="9" name="Obrázok 8">
            <a:extLst>
              <a:ext uri="{FF2B5EF4-FFF2-40B4-BE49-F238E27FC236}">
                <a16:creationId xmlns:a16="http://schemas.microsoft.com/office/drawing/2014/main" id="{D6487A0F-2516-5E10-C024-4EAD07D18C63}"/>
              </a:ext>
            </a:extLst>
          </p:cNvPr>
          <p:cNvPicPr>
            <a:picLocks noChangeAspect="1"/>
          </p:cNvPicPr>
          <p:nvPr/>
        </p:nvPicPr>
        <p:blipFill>
          <a:blip r:embed="rId8"/>
          <a:stretch>
            <a:fillRect/>
          </a:stretch>
        </p:blipFill>
        <p:spPr>
          <a:xfrm>
            <a:off x="13888623" y="229784"/>
            <a:ext cx="3106800" cy="684317"/>
          </a:xfrm>
          <a:prstGeom prst="rect">
            <a:avLst/>
          </a:prstGeom>
        </p:spPr>
      </p:pic>
      <p:pic>
        <p:nvPicPr>
          <p:cNvPr id="10" name="Obrázok 9">
            <a:extLst>
              <a:ext uri="{FF2B5EF4-FFF2-40B4-BE49-F238E27FC236}">
                <a16:creationId xmlns:a16="http://schemas.microsoft.com/office/drawing/2014/main" id="{1A174972-23EE-959F-4D73-BEA76034CB0A}"/>
              </a:ext>
            </a:extLst>
          </p:cNvPr>
          <p:cNvPicPr>
            <a:picLocks noChangeAspect="1"/>
          </p:cNvPicPr>
          <p:nvPr/>
        </p:nvPicPr>
        <p:blipFill>
          <a:blip r:embed="rId9"/>
          <a:stretch>
            <a:fillRect/>
          </a:stretch>
        </p:blipFill>
        <p:spPr>
          <a:xfrm>
            <a:off x="13703690" y="234857"/>
            <a:ext cx="3489521" cy="732085"/>
          </a:xfrm>
          <a:prstGeom prst="rect">
            <a:avLst/>
          </a:prstGeom>
        </p:spPr>
      </p:pic>
    </p:spTree>
    <p:extLst>
      <p:ext uri="{BB962C8B-B14F-4D97-AF65-F5344CB8AC3E}">
        <p14:creationId xmlns:p14="http://schemas.microsoft.com/office/powerpoint/2010/main" val="12792849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grpSp>
        <p:nvGrpSpPr>
          <p:cNvPr id="532" name="Google Shape;532;p19"/>
          <p:cNvGrpSpPr/>
          <p:nvPr/>
        </p:nvGrpSpPr>
        <p:grpSpPr>
          <a:xfrm>
            <a:off x="0" y="0"/>
            <a:ext cx="6416719" cy="10287066"/>
            <a:chOff x="0" y="-38100"/>
            <a:chExt cx="1689989" cy="2747433"/>
          </a:xfrm>
          <a:solidFill>
            <a:schemeClr val="accent2"/>
          </a:solidFill>
        </p:grpSpPr>
        <p:sp>
          <p:nvSpPr>
            <p:cNvPr id="533" name="Google Shape;533;p19"/>
            <p:cNvSpPr/>
            <p:nvPr/>
          </p:nvSpPr>
          <p:spPr>
            <a:xfrm>
              <a:off x="0" y="0"/>
              <a:ext cx="1689989" cy="2709333"/>
            </a:xfrm>
            <a:custGeom>
              <a:avLst/>
              <a:gdLst/>
              <a:ahLst/>
              <a:cxnLst/>
              <a:rect l="l" t="t" r="r" b="b"/>
              <a:pathLst>
                <a:path w="1689989" h="2709333" extrusionOk="0">
                  <a:moveTo>
                    <a:pt x="0" y="0"/>
                  </a:moveTo>
                  <a:lnTo>
                    <a:pt x="1689989" y="0"/>
                  </a:lnTo>
                  <a:lnTo>
                    <a:pt x="1689989" y="2709333"/>
                  </a:lnTo>
                  <a:lnTo>
                    <a:pt x="0" y="2709333"/>
                  </a:lnTo>
                  <a:close/>
                </a:path>
              </a:pathLst>
            </a:custGeom>
            <a:grpFill/>
            <a:ln>
              <a:noFill/>
            </a:ln>
          </p:spPr>
        </p:sp>
        <p:sp>
          <p:nvSpPr>
            <p:cNvPr id="534" name="Google Shape;534;p19"/>
            <p:cNvSpPr txBox="1"/>
            <p:nvPr/>
          </p:nvSpPr>
          <p:spPr>
            <a:xfrm>
              <a:off x="0" y="-38100"/>
              <a:ext cx="1689989" cy="2747433"/>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535" name="Google Shape;535;p19"/>
          <p:cNvCxnSpPr/>
          <p:nvPr/>
        </p:nvCxnSpPr>
        <p:spPr>
          <a:xfrm>
            <a:off x="379996" y="1622601"/>
            <a:ext cx="1310100" cy="0"/>
          </a:xfrm>
          <a:prstGeom prst="straightConnector1">
            <a:avLst/>
          </a:prstGeom>
          <a:noFill/>
          <a:ln w="95250" cap="flat" cmpd="sng">
            <a:solidFill>
              <a:srgbClr val="FFFFFF"/>
            </a:solidFill>
            <a:prstDash val="solid"/>
            <a:round/>
            <a:headEnd type="none" w="sm" len="sm"/>
            <a:tailEnd type="none" w="sm" len="sm"/>
          </a:ln>
        </p:spPr>
      </p:cxnSp>
      <p:grpSp>
        <p:nvGrpSpPr>
          <p:cNvPr id="538" name="Google Shape;538;p19"/>
          <p:cNvGrpSpPr/>
          <p:nvPr/>
        </p:nvGrpSpPr>
        <p:grpSpPr>
          <a:xfrm>
            <a:off x="7131186" y="2118169"/>
            <a:ext cx="9794153" cy="7416354"/>
            <a:chOff x="0" y="-38100"/>
            <a:chExt cx="2579530" cy="1953278"/>
          </a:xfrm>
        </p:grpSpPr>
        <p:sp>
          <p:nvSpPr>
            <p:cNvPr id="539" name="Google Shape;539;p19"/>
            <p:cNvSpPr/>
            <p:nvPr/>
          </p:nvSpPr>
          <p:spPr>
            <a:xfrm>
              <a:off x="0" y="0"/>
              <a:ext cx="2579530" cy="1915178"/>
            </a:xfrm>
            <a:custGeom>
              <a:avLst/>
              <a:gdLst/>
              <a:ahLst/>
              <a:cxnLst/>
              <a:rect l="l" t="t" r="r" b="b"/>
              <a:pathLst>
                <a:path w="2579530" h="1915178" extrusionOk="0">
                  <a:moveTo>
                    <a:pt x="40314" y="0"/>
                  </a:moveTo>
                  <a:lnTo>
                    <a:pt x="2539216" y="0"/>
                  </a:lnTo>
                  <a:cubicBezTo>
                    <a:pt x="2561481" y="0"/>
                    <a:pt x="2579530" y="18049"/>
                    <a:pt x="2579530" y="40314"/>
                  </a:cubicBezTo>
                  <a:lnTo>
                    <a:pt x="2579530" y="1874865"/>
                  </a:lnTo>
                  <a:cubicBezTo>
                    <a:pt x="2579530" y="1885557"/>
                    <a:pt x="2575283" y="1895811"/>
                    <a:pt x="2567722" y="1903371"/>
                  </a:cubicBezTo>
                  <a:cubicBezTo>
                    <a:pt x="2560162" y="1910931"/>
                    <a:pt x="2549908" y="1915178"/>
                    <a:pt x="2539216" y="1915178"/>
                  </a:cubicBezTo>
                  <a:lnTo>
                    <a:pt x="40314" y="1915178"/>
                  </a:lnTo>
                  <a:cubicBezTo>
                    <a:pt x="29622" y="1915178"/>
                    <a:pt x="19368" y="1910931"/>
                    <a:pt x="11808" y="1903371"/>
                  </a:cubicBezTo>
                  <a:cubicBezTo>
                    <a:pt x="4247" y="1895811"/>
                    <a:pt x="0" y="1885557"/>
                    <a:pt x="0" y="1874865"/>
                  </a:cubicBezTo>
                  <a:lnTo>
                    <a:pt x="0" y="40314"/>
                  </a:lnTo>
                  <a:cubicBezTo>
                    <a:pt x="0" y="29622"/>
                    <a:pt x="4247" y="19368"/>
                    <a:pt x="11808" y="11808"/>
                  </a:cubicBezTo>
                  <a:cubicBezTo>
                    <a:pt x="19368" y="4247"/>
                    <a:pt x="29622" y="0"/>
                    <a:pt x="40314" y="0"/>
                  </a:cubicBezTo>
                  <a:close/>
                </a:path>
              </a:pathLst>
            </a:custGeom>
            <a:solidFill>
              <a:srgbClr val="E8EC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9"/>
            <p:cNvSpPr txBox="1"/>
            <p:nvPr/>
          </p:nvSpPr>
          <p:spPr>
            <a:xfrm>
              <a:off x="0" y="-38100"/>
              <a:ext cx="2579530" cy="1953278"/>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3" name="Obrázok 2">
            <a:extLst>
              <a:ext uri="{FF2B5EF4-FFF2-40B4-BE49-F238E27FC236}">
                <a16:creationId xmlns:a16="http://schemas.microsoft.com/office/drawing/2014/main" id="{950C722A-AC8A-52B1-24C3-28CD2C09C4B9}"/>
              </a:ext>
            </a:extLst>
          </p:cNvPr>
          <p:cNvPicPr>
            <a:picLocks noChangeAspect="1"/>
          </p:cNvPicPr>
          <p:nvPr/>
        </p:nvPicPr>
        <p:blipFill>
          <a:blip r:embed="rId3"/>
          <a:stretch>
            <a:fillRect/>
          </a:stretch>
        </p:blipFill>
        <p:spPr>
          <a:xfrm>
            <a:off x="351216" y="3077368"/>
            <a:ext cx="5714286" cy="5497955"/>
          </a:xfrm>
          <a:prstGeom prst="rect">
            <a:avLst/>
          </a:prstGeom>
        </p:spPr>
      </p:pic>
      <p:sp>
        <p:nvSpPr>
          <p:cNvPr id="2" name="Freeform 21">
            <a:extLst>
              <a:ext uri="{FF2B5EF4-FFF2-40B4-BE49-F238E27FC236}">
                <a16:creationId xmlns:a16="http://schemas.microsoft.com/office/drawing/2014/main" id="{6F5A48F3-94A8-EEE0-FBA6-E469DC5DD186}"/>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sp>
        <p:nvSpPr>
          <p:cNvPr id="4" name="Freeform 46">
            <a:extLst>
              <a:ext uri="{FF2B5EF4-FFF2-40B4-BE49-F238E27FC236}">
                <a16:creationId xmlns:a16="http://schemas.microsoft.com/office/drawing/2014/main" id="{56CE1FF1-6CFC-663C-7B47-6C93CE89F5A8}"/>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5"/>
            <a:stretch>
              <a:fillRect/>
            </a:stretch>
          </a:blipFill>
        </p:spPr>
      </p:sp>
      <p:pic>
        <p:nvPicPr>
          <p:cNvPr id="6" name="Obrázok 5">
            <a:extLst>
              <a:ext uri="{FF2B5EF4-FFF2-40B4-BE49-F238E27FC236}">
                <a16:creationId xmlns:a16="http://schemas.microsoft.com/office/drawing/2014/main" id="{A280CB85-BA47-F648-B49F-FF83DD73C3B4}"/>
              </a:ext>
            </a:extLst>
          </p:cNvPr>
          <p:cNvPicPr>
            <a:picLocks noChangeAspect="1"/>
          </p:cNvPicPr>
          <p:nvPr/>
        </p:nvPicPr>
        <p:blipFill>
          <a:blip r:embed="rId6"/>
          <a:srcRect/>
          <a:stretch/>
        </p:blipFill>
        <p:spPr>
          <a:xfrm>
            <a:off x="9144000" y="3362561"/>
            <a:ext cx="5851095" cy="5851095"/>
          </a:xfrm>
          <a:prstGeom prst="rect">
            <a:avLst/>
          </a:prstGeom>
        </p:spPr>
      </p:pic>
      <p:sp>
        <p:nvSpPr>
          <p:cNvPr id="5" name="Google Shape;541;p19">
            <a:extLst>
              <a:ext uri="{FF2B5EF4-FFF2-40B4-BE49-F238E27FC236}">
                <a16:creationId xmlns:a16="http://schemas.microsoft.com/office/drawing/2014/main" id="{0FF28872-9E1D-7AFE-81F8-53AD6D5AA206}"/>
              </a:ext>
            </a:extLst>
          </p:cNvPr>
          <p:cNvSpPr txBox="1"/>
          <p:nvPr/>
        </p:nvSpPr>
        <p:spPr>
          <a:xfrm>
            <a:off x="540935" y="653105"/>
            <a:ext cx="5622992" cy="969496"/>
          </a:xfrm>
          <a:prstGeom prst="rect">
            <a:avLst/>
          </a:prstGeom>
          <a:noFill/>
          <a:ln>
            <a:noFill/>
          </a:ln>
        </p:spPr>
        <p:txBody>
          <a:bodyPr spcFirstLastPara="1" wrap="square" lIns="0" tIns="0" rIns="0" bIns="0" anchor="t" anchorCtr="0">
            <a:spAutoFit/>
          </a:bodyPr>
          <a:lstStyle/>
          <a:p>
            <a:pPr>
              <a:lnSpc>
                <a:spcPct val="139977"/>
              </a:lnSpc>
            </a:pPr>
            <a:r>
              <a:rPr lang="en-US" sz="4500" b="1" dirty="0" err="1">
                <a:solidFill>
                  <a:schemeClr val="bg1"/>
                </a:solidFill>
              </a:rPr>
              <a:t>Selbstbewertung</a:t>
            </a:r>
            <a:r>
              <a:rPr lang="en-US" sz="4500" b="1" dirty="0">
                <a:solidFill>
                  <a:schemeClr val="bg1"/>
                </a:solidFill>
              </a:rPr>
              <a:t> </a:t>
            </a:r>
          </a:p>
        </p:txBody>
      </p:sp>
      <p:sp>
        <p:nvSpPr>
          <p:cNvPr id="7" name="Google Shape;542;p19">
            <a:extLst>
              <a:ext uri="{FF2B5EF4-FFF2-40B4-BE49-F238E27FC236}">
                <a16:creationId xmlns:a16="http://schemas.microsoft.com/office/drawing/2014/main" id="{E016CE96-3490-50E3-60EB-85BB3737893C}"/>
              </a:ext>
            </a:extLst>
          </p:cNvPr>
          <p:cNvSpPr txBox="1"/>
          <p:nvPr/>
        </p:nvSpPr>
        <p:spPr>
          <a:xfrm>
            <a:off x="10362249" y="2404663"/>
            <a:ext cx="3097235" cy="955070"/>
          </a:xfrm>
          <a:prstGeom prst="rect">
            <a:avLst/>
          </a:prstGeom>
          <a:noFill/>
          <a:ln>
            <a:noFill/>
          </a:ln>
        </p:spPr>
        <p:txBody>
          <a:bodyPr spcFirstLastPara="1" wrap="square" lIns="0" tIns="0" rIns="0" bIns="0" anchor="t" anchorCtr="0">
            <a:spAutoFit/>
          </a:bodyPr>
          <a:lstStyle/>
          <a:p>
            <a:pPr marL="0" marR="0" lvl="0" indent="0" algn="ctr" rtl="0">
              <a:lnSpc>
                <a:spcPct val="139995"/>
              </a:lnSpc>
              <a:spcBef>
                <a:spcPts val="0"/>
              </a:spcBef>
              <a:spcAft>
                <a:spcPts val="0"/>
              </a:spcAft>
              <a:buNone/>
            </a:pPr>
            <a:r>
              <a:rPr lang="en-US" sz="4433" b="1" i="0" u="none" strike="noStrike" cap="none" dirty="0">
                <a:solidFill>
                  <a:srgbClr val="000000"/>
                </a:solidFill>
                <a:latin typeface="Open Sans"/>
                <a:ea typeface="Open Sans"/>
                <a:cs typeface="Open Sans"/>
                <a:sym typeface="Open Sans"/>
              </a:rPr>
              <a:t>Scan </a:t>
            </a:r>
            <a:r>
              <a:rPr lang="en-US" sz="4433" b="1" i="0" u="none" strike="noStrike" cap="none" dirty="0" err="1">
                <a:solidFill>
                  <a:srgbClr val="000000"/>
                </a:solidFill>
                <a:latin typeface="Open Sans"/>
                <a:ea typeface="Open Sans"/>
                <a:cs typeface="Open Sans"/>
                <a:sym typeface="Open Sans"/>
              </a:rPr>
              <a:t>mich</a:t>
            </a:r>
            <a:r>
              <a:rPr lang="en-US" sz="4433" b="1" i="0" u="none" strike="noStrike" cap="none" dirty="0">
                <a:solidFill>
                  <a:srgbClr val="000000"/>
                </a:solidFill>
                <a:latin typeface="Open Sans"/>
                <a:ea typeface="Open Sans"/>
                <a:cs typeface="Open Sans"/>
                <a:sym typeface="Open Sans"/>
              </a:rPr>
              <a:t>!</a:t>
            </a:r>
            <a:endParaRPr dirty="0"/>
          </a:p>
        </p:txBody>
      </p:sp>
      <p:sp>
        <p:nvSpPr>
          <p:cNvPr id="8" name="Freeform 21">
            <a:extLst>
              <a:ext uri="{FF2B5EF4-FFF2-40B4-BE49-F238E27FC236}">
                <a16:creationId xmlns:a16="http://schemas.microsoft.com/office/drawing/2014/main" id="{6B1EDA0E-482A-79E2-C394-941BD2F4DBBA}"/>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pic>
        <p:nvPicPr>
          <p:cNvPr id="9" name="Obrázok 8">
            <a:extLst>
              <a:ext uri="{FF2B5EF4-FFF2-40B4-BE49-F238E27FC236}">
                <a16:creationId xmlns:a16="http://schemas.microsoft.com/office/drawing/2014/main" id="{B62ABD56-FE5E-7094-DF29-70B3053708F6}"/>
              </a:ext>
            </a:extLst>
          </p:cNvPr>
          <p:cNvPicPr>
            <a:picLocks noChangeAspect="1"/>
          </p:cNvPicPr>
          <p:nvPr/>
        </p:nvPicPr>
        <p:blipFill>
          <a:blip r:embed="rId7"/>
          <a:stretch>
            <a:fillRect/>
          </a:stretch>
        </p:blipFill>
        <p:spPr>
          <a:xfrm>
            <a:off x="13888623" y="229784"/>
            <a:ext cx="3106800" cy="684317"/>
          </a:xfrm>
          <a:prstGeom prst="rect">
            <a:avLst/>
          </a:prstGeom>
        </p:spPr>
      </p:pic>
      <p:pic>
        <p:nvPicPr>
          <p:cNvPr id="10" name="Obrázok 9">
            <a:extLst>
              <a:ext uri="{FF2B5EF4-FFF2-40B4-BE49-F238E27FC236}">
                <a16:creationId xmlns:a16="http://schemas.microsoft.com/office/drawing/2014/main" id="{33191482-5F0D-53C8-CD40-A8F3167BB37A}"/>
              </a:ext>
            </a:extLst>
          </p:cNvPr>
          <p:cNvPicPr>
            <a:picLocks noChangeAspect="1"/>
          </p:cNvPicPr>
          <p:nvPr/>
        </p:nvPicPr>
        <p:blipFill>
          <a:blip r:embed="rId8"/>
          <a:stretch>
            <a:fillRect/>
          </a:stretch>
        </p:blipFill>
        <p:spPr>
          <a:xfrm>
            <a:off x="13703690" y="234857"/>
            <a:ext cx="3489521" cy="732085"/>
          </a:xfrm>
          <a:prstGeom prst="rect">
            <a:avLst/>
          </a:prstGeom>
        </p:spPr>
      </p:pic>
    </p:spTree>
    <p:extLst>
      <p:ext uri="{BB962C8B-B14F-4D97-AF65-F5344CB8AC3E}">
        <p14:creationId xmlns:p14="http://schemas.microsoft.com/office/powerpoint/2010/main" val="1081070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grpSp>
        <p:nvGrpSpPr>
          <p:cNvPr id="89" name="Google Shape;89;p2"/>
          <p:cNvGrpSpPr/>
          <p:nvPr/>
        </p:nvGrpSpPr>
        <p:grpSpPr>
          <a:xfrm>
            <a:off x="17259300" y="7060967"/>
            <a:ext cx="1028700" cy="3226033"/>
            <a:chOff x="0" y="-38100"/>
            <a:chExt cx="812800" cy="2548965"/>
          </a:xfrm>
          <a:solidFill>
            <a:schemeClr val="accent2"/>
          </a:solidFill>
        </p:grpSpPr>
        <p:sp>
          <p:nvSpPr>
            <p:cNvPr id="90" name="Google Shape;90;p2"/>
            <p:cNvSpPr/>
            <p:nvPr/>
          </p:nvSpPr>
          <p:spPr>
            <a:xfrm>
              <a:off x="0" y="0"/>
              <a:ext cx="812800" cy="2510865"/>
            </a:xfrm>
            <a:custGeom>
              <a:avLst/>
              <a:gdLst/>
              <a:ahLst/>
              <a:cxnLst/>
              <a:rect l="l" t="t" r="r" b="b"/>
              <a:pathLst>
                <a:path w="812800" h="2510865" extrusionOk="0">
                  <a:moveTo>
                    <a:pt x="0" y="0"/>
                  </a:moveTo>
                  <a:lnTo>
                    <a:pt x="812800" y="0"/>
                  </a:lnTo>
                  <a:lnTo>
                    <a:pt x="812800" y="2510865"/>
                  </a:lnTo>
                  <a:lnTo>
                    <a:pt x="0" y="2510865"/>
                  </a:lnTo>
                  <a:close/>
                </a:path>
              </a:pathLst>
            </a:custGeom>
            <a:grpFill/>
            <a:ln>
              <a:noFill/>
            </a:ln>
          </p:spPr>
        </p:sp>
        <p:sp>
          <p:nvSpPr>
            <p:cNvPr id="91" name="Google Shape;91;p2"/>
            <p:cNvSpPr txBox="1"/>
            <p:nvPr/>
          </p:nvSpPr>
          <p:spPr>
            <a:xfrm>
              <a:off x="0" y="-38100"/>
              <a:ext cx="812800" cy="2548965"/>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92" name="Google Shape;92;p2"/>
          <p:cNvGrpSpPr/>
          <p:nvPr/>
        </p:nvGrpSpPr>
        <p:grpSpPr>
          <a:xfrm>
            <a:off x="0" y="7060967"/>
            <a:ext cx="11842469" cy="3226033"/>
            <a:chOff x="0" y="-38100"/>
            <a:chExt cx="9357013" cy="2548965"/>
          </a:xfrm>
        </p:grpSpPr>
        <p:sp>
          <p:nvSpPr>
            <p:cNvPr id="93" name="Google Shape;93;p2"/>
            <p:cNvSpPr/>
            <p:nvPr/>
          </p:nvSpPr>
          <p:spPr>
            <a:xfrm>
              <a:off x="0" y="0"/>
              <a:ext cx="9357013" cy="2510865"/>
            </a:xfrm>
            <a:custGeom>
              <a:avLst/>
              <a:gdLst/>
              <a:ahLst/>
              <a:cxnLst/>
              <a:rect l="l" t="t" r="r" b="b"/>
              <a:pathLst>
                <a:path w="9357013" h="2510865" extrusionOk="0">
                  <a:moveTo>
                    <a:pt x="0" y="0"/>
                  </a:moveTo>
                  <a:lnTo>
                    <a:pt x="9357013" y="0"/>
                  </a:lnTo>
                  <a:lnTo>
                    <a:pt x="9357013" y="2510865"/>
                  </a:lnTo>
                  <a:lnTo>
                    <a:pt x="0" y="2510865"/>
                  </a:lnTo>
                  <a:close/>
                </a:path>
              </a:pathLst>
            </a:custGeom>
            <a:solidFill>
              <a:srgbClr val="F6F6F6"/>
            </a:solidFill>
            <a:ln>
              <a:noFill/>
            </a:ln>
          </p:spPr>
        </p:sp>
        <p:sp>
          <p:nvSpPr>
            <p:cNvPr id="94" name="Google Shape;94;p2"/>
            <p:cNvSpPr txBox="1"/>
            <p:nvPr/>
          </p:nvSpPr>
          <p:spPr>
            <a:xfrm>
              <a:off x="0" y="-38100"/>
              <a:ext cx="9357013" cy="254896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95" name="Google Shape;95;p2"/>
          <p:cNvGrpSpPr/>
          <p:nvPr/>
        </p:nvGrpSpPr>
        <p:grpSpPr>
          <a:xfrm>
            <a:off x="17259300" y="0"/>
            <a:ext cx="1028700" cy="1028700"/>
            <a:chOff x="0" y="-38100"/>
            <a:chExt cx="812800" cy="850900"/>
          </a:xfrm>
          <a:solidFill>
            <a:schemeClr val="accent2"/>
          </a:solidFill>
        </p:grpSpPr>
        <p:sp>
          <p:nvSpPr>
            <p:cNvPr id="96" name="Google Shape;96;p2"/>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grpFill/>
            <a:ln>
              <a:noFill/>
            </a:ln>
          </p:spPr>
        </p:sp>
        <p:sp>
          <p:nvSpPr>
            <p:cNvPr id="97" name="Google Shape;97;p2"/>
            <p:cNvSpPr txBox="1"/>
            <p:nvPr/>
          </p:nvSpPr>
          <p:spPr>
            <a:xfrm>
              <a:off x="0" y="-38100"/>
              <a:ext cx="812800" cy="850900"/>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09" name="Google Shape;109;p2"/>
          <p:cNvSpPr/>
          <p:nvPr/>
        </p:nvSpPr>
        <p:spPr>
          <a:xfrm>
            <a:off x="12019219" y="2297865"/>
            <a:ext cx="4715906" cy="4436881"/>
          </a:xfrm>
          <a:custGeom>
            <a:avLst/>
            <a:gdLst/>
            <a:ahLst/>
            <a:cxnLst/>
            <a:rect l="l" t="t" r="r" b="b"/>
            <a:pathLst>
              <a:path w="4715906" h="4436881" extrusionOk="0">
                <a:moveTo>
                  <a:pt x="0" y="0"/>
                </a:moveTo>
                <a:lnTo>
                  <a:pt x="4715906" y="0"/>
                </a:lnTo>
                <a:lnTo>
                  <a:pt x="4715906" y="4436882"/>
                </a:lnTo>
                <a:lnTo>
                  <a:pt x="0" y="4436882"/>
                </a:lnTo>
                <a:lnTo>
                  <a:pt x="0" y="0"/>
                </a:lnTo>
                <a:close/>
              </a:path>
            </a:pathLst>
          </a:custGeom>
          <a:blipFill rotWithShape="1">
            <a:blip r:embed="rId3">
              <a:alphaModFix/>
            </a:blip>
            <a:stretch>
              <a:fillRect/>
            </a:stretch>
          </a:blipFill>
          <a:ln>
            <a:noFill/>
          </a:ln>
        </p:spPr>
      </p:sp>
      <p:sp>
        <p:nvSpPr>
          <p:cNvPr id="3" name="Freeform 21">
            <a:extLst>
              <a:ext uri="{FF2B5EF4-FFF2-40B4-BE49-F238E27FC236}">
                <a16:creationId xmlns:a16="http://schemas.microsoft.com/office/drawing/2014/main" id="{AD28C35A-FE96-A2F9-3F52-1C1369A2D2A2}"/>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sp>
        <p:nvSpPr>
          <p:cNvPr id="4" name="Freeform 46">
            <a:extLst>
              <a:ext uri="{FF2B5EF4-FFF2-40B4-BE49-F238E27FC236}">
                <a16:creationId xmlns:a16="http://schemas.microsoft.com/office/drawing/2014/main" id="{5F936120-0084-E5F9-0545-644E025B2719}"/>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5"/>
            <a:stretch>
              <a:fillRect/>
            </a:stretch>
          </a:blipFill>
        </p:spPr>
      </p:sp>
      <p:grpSp>
        <p:nvGrpSpPr>
          <p:cNvPr id="5" name="Group 11">
            <a:extLst>
              <a:ext uri="{FF2B5EF4-FFF2-40B4-BE49-F238E27FC236}">
                <a16:creationId xmlns:a16="http://schemas.microsoft.com/office/drawing/2014/main" id="{E7D8D377-2A3D-F46D-DCED-946FC18C08B8}"/>
              </a:ext>
            </a:extLst>
          </p:cNvPr>
          <p:cNvGrpSpPr/>
          <p:nvPr/>
        </p:nvGrpSpPr>
        <p:grpSpPr>
          <a:xfrm>
            <a:off x="0" y="139830"/>
            <a:ext cx="1668996" cy="10147170"/>
            <a:chOff x="0" y="0"/>
            <a:chExt cx="446365" cy="2709333"/>
          </a:xfrm>
          <a:solidFill>
            <a:srgbClr val="CC5B60"/>
          </a:solidFill>
        </p:grpSpPr>
        <p:sp>
          <p:nvSpPr>
            <p:cNvPr id="6" name="Freeform 12">
              <a:extLst>
                <a:ext uri="{FF2B5EF4-FFF2-40B4-BE49-F238E27FC236}">
                  <a16:creationId xmlns:a16="http://schemas.microsoft.com/office/drawing/2014/main" id="{B52D40F3-5EFD-30AD-7233-21D389A2E74E}"/>
                </a:ext>
              </a:extLst>
            </p:cNvPr>
            <p:cNvSpPr/>
            <p:nvPr/>
          </p:nvSpPr>
          <p:spPr>
            <a:xfrm>
              <a:off x="0" y="0"/>
              <a:ext cx="446365" cy="2709333"/>
            </a:xfrm>
            <a:custGeom>
              <a:avLst/>
              <a:gdLst/>
              <a:ahLst/>
              <a:cxnLst/>
              <a:rect l="l" t="t" r="r" b="b"/>
              <a:pathLst>
                <a:path w="446365" h="2709333">
                  <a:moveTo>
                    <a:pt x="223183" y="0"/>
                  </a:moveTo>
                  <a:lnTo>
                    <a:pt x="223183" y="0"/>
                  </a:lnTo>
                  <a:cubicBezTo>
                    <a:pt x="282374" y="0"/>
                    <a:pt x="339142" y="23514"/>
                    <a:pt x="380996" y="65369"/>
                  </a:cubicBezTo>
                  <a:cubicBezTo>
                    <a:pt x="422851" y="107224"/>
                    <a:pt x="446365" y="163991"/>
                    <a:pt x="446365" y="223183"/>
                  </a:cubicBezTo>
                  <a:lnTo>
                    <a:pt x="446365" y="2486151"/>
                  </a:lnTo>
                  <a:cubicBezTo>
                    <a:pt x="446365" y="2609411"/>
                    <a:pt x="346443" y="2709333"/>
                    <a:pt x="223183" y="2709333"/>
                  </a:cubicBezTo>
                  <a:lnTo>
                    <a:pt x="223183" y="2709333"/>
                  </a:lnTo>
                  <a:cubicBezTo>
                    <a:pt x="99922" y="2709333"/>
                    <a:pt x="0" y="2609411"/>
                    <a:pt x="0" y="2486151"/>
                  </a:cubicBezTo>
                  <a:lnTo>
                    <a:pt x="0" y="223183"/>
                  </a:lnTo>
                  <a:cubicBezTo>
                    <a:pt x="0" y="99922"/>
                    <a:pt x="99922" y="0"/>
                    <a:pt x="223183" y="0"/>
                  </a:cubicBezTo>
                  <a:close/>
                </a:path>
              </a:pathLst>
            </a:custGeom>
            <a:grpFill/>
          </p:spPr>
        </p:sp>
        <p:sp>
          <p:nvSpPr>
            <p:cNvPr id="7" name="TextBox 13">
              <a:extLst>
                <a:ext uri="{FF2B5EF4-FFF2-40B4-BE49-F238E27FC236}">
                  <a16:creationId xmlns:a16="http://schemas.microsoft.com/office/drawing/2014/main" id="{E743D1CA-4DDE-A375-57BC-04A7D862C791}"/>
                </a:ext>
              </a:extLst>
            </p:cNvPr>
            <p:cNvSpPr txBox="1"/>
            <p:nvPr/>
          </p:nvSpPr>
          <p:spPr>
            <a:xfrm>
              <a:off x="0" y="-38100"/>
              <a:ext cx="446365" cy="2747433"/>
            </a:xfrm>
            <a:prstGeom prst="rect">
              <a:avLst/>
            </a:prstGeom>
            <a:grpFill/>
          </p:spPr>
          <p:txBody>
            <a:bodyPr lIns="50800" tIns="50800" rIns="50800" bIns="50800" rtlCol="0" anchor="ctr"/>
            <a:lstStyle/>
            <a:p>
              <a:pPr algn="ctr">
                <a:lnSpc>
                  <a:spcPts val="2659"/>
                </a:lnSpc>
              </a:pPr>
              <a:endParaRPr>
                <a:solidFill>
                  <a:srgbClr val="C00000"/>
                </a:solidFill>
              </a:endParaRPr>
            </a:p>
          </p:txBody>
        </p:sp>
      </p:grpSp>
      <p:sp>
        <p:nvSpPr>
          <p:cNvPr id="9" name="BlokTextu 8">
            <a:extLst>
              <a:ext uri="{FF2B5EF4-FFF2-40B4-BE49-F238E27FC236}">
                <a16:creationId xmlns:a16="http://schemas.microsoft.com/office/drawing/2014/main" id="{60A48776-9C0C-3D88-41B6-228ECDF423C8}"/>
              </a:ext>
            </a:extLst>
          </p:cNvPr>
          <p:cNvSpPr txBox="1"/>
          <p:nvPr/>
        </p:nvSpPr>
        <p:spPr>
          <a:xfrm>
            <a:off x="6481707" y="7364831"/>
            <a:ext cx="5082383" cy="492443"/>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sk-SK" sz="1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This work is licensed under a Creative Commons Attribution – </a:t>
            </a:r>
            <a:r>
              <a:rPr kumimoji="0" lang="en-GB" altLang="sk-SK" sz="12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NonCommercial</a:t>
            </a:r>
            <a:r>
              <a:rPr kumimoji="0" lang="en-GB" altLang="sk-SK" sz="1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 </a:t>
            </a:r>
            <a:r>
              <a:rPr kumimoji="0" lang="en-GB" altLang="sk-SK" sz="12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ShareAlike</a:t>
            </a:r>
            <a:r>
              <a:rPr kumimoji="0" lang="en-GB" altLang="sk-SK" sz="1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3.0 License</a:t>
            </a:r>
            <a:r>
              <a:rPr kumimoji="0" lang="en-GB" altLang="sk-SK" sz="1400" b="1" i="0" u="none" strike="noStrike" cap="none" normalizeH="0" baseline="0" dirty="0">
                <a:ln>
                  <a:noFill/>
                </a:ln>
                <a:solidFill>
                  <a:schemeClr val="tx1"/>
                </a:solidFill>
                <a:effectLst/>
                <a:ea typeface="Calibri" panose="020F0502020204030204" pitchFamily="34" charset="0"/>
              </a:rPr>
              <a:t>.</a:t>
            </a:r>
            <a:endParaRPr kumimoji="0" lang="en-GB" altLang="sk-SK" sz="2400" b="0" i="0" u="none" strike="noStrike" cap="none" normalizeH="0" baseline="0" dirty="0">
              <a:ln>
                <a:noFill/>
              </a:ln>
              <a:solidFill>
                <a:schemeClr val="tx1"/>
              </a:solidFill>
              <a:effectLst/>
            </a:endParaRPr>
          </a:p>
        </p:txBody>
      </p:sp>
      <p:sp>
        <p:nvSpPr>
          <p:cNvPr id="10" name="BlokTextu 9">
            <a:extLst>
              <a:ext uri="{FF2B5EF4-FFF2-40B4-BE49-F238E27FC236}">
                <a16:creationId xmlns:a16="http://schemas.microsoft.com/office/drawing/2014/main" id="{D4F832F4-85BF-7D9E-A4CD-C3A31589217A}"/>
              </a:ext>
            </a:extLst>
          </p:cNvPr>
          <p:cNvSpPr txBox="1"/>
          <p:nvPr/>
        </p:nvSpPr>
        <p:spPr>
          <a:xfrm>
            <a:off x="1926401" y="9182100"/>
            <a:ext cx="9462406" cy="676467"/>
          </a:xfrm>
          <a:prstGeom prst="rect">
            <a:avLst/>
          </a:prstGeom>
          <a:noFill/>
        </p:spPr>
        <p:txBody>
          <a:bodyPr wrap="square">
            <a:spAutoFit/>
          </a:bodyPr>
          <a:lstStyle/>
          <a:p>
            <a:pPr algn="just">
              <a:lnSpc>
                <a:spcPct val="107000"/>
              </a:lnSpc>
              <a:spcAft>
                <a:spcPts val="800"/>
              </a:spcAft>
              <a:tabLst>
                <a:tab pos="2865755" algn="ctr"/>
                <a:tab pos="5731510" algn="r"/>
              </a:tabLst>
            </a:pPr>
            <a:r>
              <a:rPr lang="de-DE" sz="1200">
                <a:solidFill>
                  <a:srgbClr val="000000"/>
                </a:solidFill>
                <a:effectLst/>
                <a:latin typeface="Calibri" panose="020F0502020204030204" pitchFamily="34" charset="0"/>
                <a:ea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lang="sk-SK" sz="1200" dirty="0">
              <a:effectLst/>
              <a:latin typeface="Calibri" panose="020F0502020204030204" pitchFamily="34" charset="0"/>
              <a:ea typeface="Calibri" panose="020F0502020204030204" pitchFamily="34" charset="0"/>
            </a:endParaRPr>
          </a:p>
        </p:txBody>
      </p:sp>
      <p:sp>
        <p:nvSpPr>
          <p:cNvPr id="2" name="Google Shape;110;p2">
            <a:extLst>
              <a:ext uri="{FF2B5EF4-FFF2-40B4-BE49-F238E27FC236}">
                <a16:creationId xmlns:a16="http://schemas.microsoft.com/office/drawing/2014/main" id="{DD740161-4668-291D-01BA-EFFA91A27815}"/>
              </a:ext>
            </a:extLst>
          </p:cNvPr>
          <p:cNvSpPr txBox="1"/>
          <p:nvPr/>
        </p:nvSpPr>
        <p:spPr>
          <a:xfrm>
            <a:off x="2182604" y="2414689"/>
            <a:ext cx="10218046" cy="1185709"/>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sk-SK" sz="6700" b="1" dirty="0" err="1">
                <a:latin typeface="Poppins" panose="00000500000000000000" pitchFamily="2" charset="-18"/>
                <a:cs typeface="Poppins" panose="00000500000000000000" pitchFamily="2" charset="-18"/>
              </a:rPr>
              <a:t>Ohmsches</a:t>
            </a:r>
            <a:r>
              <a:rPr lang="sk-SK" sz="6700" b="1" dirty="0">
                <a:latin typeface="Poppins" panose="00000500000000000000" pitchFamily="2" charset="-18"/>
                <a:cs typeface="Poppins" panose="00000500000000000000" pitchFamily="2" charset="-18"/>
              </a:rPr>
              <a:t> </a:t>
            </a:r>
            <a:r>
              <a:rPr lang="sk-SK" sz="6700" b="1" dirty="0" err="1">
                <a:latin typeface="Poppins" panose="00000500000000000000" pitchFamily="2" charset="-18"/>
                <a:cs typeface="Poppins" panose="00000500000000000000" pitchFamily="2" charset="-18"/>
              </a:rPr>
              <a:t>Gesetz</a:t>
            </a:r>
            <a:endParaRPr sz="6700" b="1" dirty="0">
              <a:latin typeface="Poppins" panose="00000500000000000000" pitchFamily="2" charset="-18"/>
              <a:cs typeface="Poppins" panose="00000500000000000000" pitchFamily="2" charset="-18"/>
            </a:endParaRPr>
          </a:p>
        </p:txBody>
      </p:sp>
      <p:sp>
        <p:nvSpPr>
          <p:cNvPr id="11" name="BlokTextu 25">
            <a:extLst>
              <a:ext uri="{FF2B5EF4-FFF2-40B4-BE49-F238E27FC236}">
                <a16:creationId xmlns:a16="http://schemas.microsoft.com/office/drawing/2014/main" id="{BC590B27-9B05-F5A2-0D90-8D0B4BE0013A}"/>
              </a:ext>
            </a:extLst>
          </p:cNvPr>
          <p:cNvSpPr txBox="1"/>
          <p:nvPr/>
        </p:nvSpPr>
        <p:spPr>
          <a:xfrm>
            <a:off x="2173683" y="3560850"/>
            <a:ext cx="11523792" cy="58477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a:latin typeface="Poppins" panose="00000500000000000000" pitchFamily="2" charset="-18"/>
                <a:cs typeface="Poppins" panose="00000500000000000000" pitchFamily="2" charset="-18"/>
              </a:rPr>
              <a:t>Project number: 2021-1-DE02-KA220-VET-000029587</a:t>
            </a:r>
          </a:p>
        </p:txBody>
      </p:sp>
      <p:sp>
        <p:nvSpPr>
          <p:cNvPr id="12" name="BlokTextu 26">
            <a:extLst>
              <a:ext uri="{FF2B5EF4-FFF2-40B4-BE49-F238E27FC236}">
                <a16:creationId xmlns:a16="http://schemas.microsoft.com/office/drawing/2014/main" id="{54C63C03-D350-E38C-D6CB-1238587AF685}"/>
              </a:ext>
            </a:extLst>
          </p:cNvPr>
          <p:cNvSpPr txBox="1"/>
          <p:nvPr/>
        </p:nvSpPr>
        <p:spPr>
          <a:xfrm>
            <a:off x="2182604" y="4129693"/>
            <a:ext cx="11523792" cy="46166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2400" kern="0" dirty="0">
                <a:effectLst/>
                <a:latin typeface="Poppins" panose="00000500000000000000" pitchFamily="2" charset="-18"/>
                <a:ea typeface="Times New Roman" panose="02020603050405020304" pitchFamily="18" charset="0"/>
                <a:cs typeface="Poppins" panose="00000500000000000000" pitchFamily="2" charset="-18"/>
              </a:rPr>
              <a:t>PR3/A2: Selbstlernmaterial zur Bereicherung aktueller Online-Experimente</a:t>
            </a:r>
            <a:endParaRPr lang="sk-SK" sz="2400" kern="100" dirty="0">
              <a:effectLst/>
              <a:latin typeface="Poppins" panose="00000500000000000000" pitchFamily="2" charset="-18"/>
              <a:ea typeface="Calibri" panose="020F0502020204030204" pitchFamily="34" charset="0"/>
              <a:cs typeface="Poppins" panose="00000500000000000000" pitchFamily="2" charset="-18"/>
            </a:endParaRPr>
          </a:p>
        </p:txBody>
      </p:sp>
      <p:pic>
        <p:nvPicPr>
          <p:cNvPr id="14" name="Obrázok 13">
            <a:extLst>
              <a:ext uri="{FF2B5EF4-FFF2-40B4-BE49-F238E27FC236}">
                <a16:creationId xmlns:a16="http://schemas.microsoft.com/office/drawing/2014/main" id="{B0A6FB65-1072-AD40-E8D5-0BF4D7366D4C}"/>
              </a:ext>
            </a:extLst>
          </p:cNvPr>
          <p:cNvPicPr>
            <a:picLocks noChangeAspect="1"/>
          </p:cNvPicPr>
          <p:nvPr/>
        </p:nvPicPr>
        <p:blipFill>
          <a:blip r:embed="rId6"/>
          <a:stretch>
            <a:fillRect/>
          </a:stretch>
        </p:blipFill>
        <p:spPr>
          <a:xfrm>
            <a:off x="13888623" y="229784"/>
            <a:ext cx="3106800" cy="684317"/>
          </a:xfrm>
          <a:prstGeom prst="rect">
            <a:avLst/>
          </a:prstGeom>
        </p:spPr>
      </p:pic>
      <p:pic>
        <p:nvPicPr>
          <p:cNvPr id="15" name="Obrázok 14">
            <a:extLst>
              <a:ext uri="{FF2B5EF4-FFF2-40B4-BE49-F238E27FC236}">
                <a16:creationId xmlns:a16="http://schemas.microsoft.com/office/drawing/2014/main" id="{42A10DC6-FD71-F633-695D-CD469D142B7E}"/>
              </a:ext>
            </a:extLst>
          </p:cNvPr>
          <p:cNvPicPr>
            <a:picLocks noChangeAspect="1"/>
          </p:cNvPicPr>
          <p:nvPr/>
        </p:nvPicPr>
        <p:blipFill>
          <a:blip r:embed="rId7"/>
          <a:stretch>
            <a:fillRect/>
          </a:stretch>
        </p:blipFill>
        <p:spPr>
          <a:xfrm>
            <a:off x="13703690" y="234857"/>
            <a:ext cx="3489521" cy="732085"/>
          </a:xfrm>
          <a:prstGeom prst="rect">
            <a:avLst/>
          </a:prstGeom>
        </p:spPr>
      </p:pic>
      <p:pic>
        <p:nvPicPr>
          <p:cNvPr id="13" name="Picture 3" descr="A black and white sign with a person in a circle&#10;&#10;Description automatically generated">
            <a:hlinkClick r:id="rId8"/>
            <a:extLst>
              <a:ext uri="{FF2B5EF4-FFF2-40B4-BE49-F238E27FC236}">
                <a16:creationId xmlns:a16="http://schemas.microsoft.com/office/drawing/2014/main" id="{484C0270-88B3-A37D-3E1C-1B392285ADD5}"/>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916304" y="7364831"/>
            <a:ext cx="4318094" cy="1515564"/>
          </a:xfrm>
          <a:prstGeom prst="rect">
            <a:avLst/>
          </a:prstGeom>
          <a:noFill/>
          <a:ln>
            <a:noFill/>
          </a:ln>
        </p:spPr>
      </p:pic>
    </p:spTree>
    <p:extLst>
      <p:ext uri="{BB962C8B-B14F-4D97-AF65-F5344CB8AC3E}">
        <p14:creationId xmlns:p14="http://schemas.microsoft.com/office/powerpoint/2010/main" val="3820999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20"/>
          <p:cNvSpPr/>
          <p:nvPr/>
        </p:nvSpPr>
        <p:spPr>
          <a:xfrm>
            <a:off x="0" y="0"/>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l="-2036" t="-3957" r="-2035"/>
            </a:stretch>
          </a:blipFill>
          <a:ln>
            <a:noFill/>
          </a:ln>
        </p:spPr>
      </p:sp>
    </p:spTree>
    <p:extLst>
      <p:ext uri="{BB962C8B-B14F-4D97-AF65-F5344CB8AC3E}">
        <p14:creationId xmlns:p14="http://schemas.microsoft.com/office/powerpoint/2010/main" val="2114148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3"/>
          <p:cNvPicPr preferRelativeResize="0"/>
          <p:nvPr/>
        </p:nvPicPr>
        <p:blipFill rotWithShape="1">
          <a:blip r:embed="rId3">
            <a:alphaModFix/>
          </a:blip>
          <a:srcRect l="11718" r="53610"/>
          <a:stretch/>
        </p:blipFill>
        <p:spPr>
          <a:xfrm>
            <a:off x="1028700" y="0"/>
            <a:ext cx="5429066" cy="10287000"/>
          </a:xfrm>
          <a:prstGeom prst="rect">
            <a:avLst/>
          </a:prstGeom>
          <a:noFill/>
          <a:ln>
            <a:noFill/>
          </a:ln>
        </p:spPr>
      </p:pic>
      <p:grpSp>
        <p:nvGrpSpPr>
          <p:cNvPr id="119" name="Google Shape;119;p3"/>
          <p:cNvGrpSpPr/>
          <p:nvPr/>
        </p:nvGrpSpPr>
        <p:grpSpPr>
          <a:xfrm>
            <a:off x="0" y="7060967"/>
            <a:ext cx="1028700" cy="3226033"/>
            <a:chOff x="0" y="-38100"/>
            <a:chExt cx="812800" cy="2548965"/>
          </a:xfrm>
          <a:solidFill>
            <a:schemeClr val="accent2"/>
          </a:solidFill>
        </p:grpSpPr>
        <p:sp>
          <p:nvSpPr>
            <p:cNvPr id="120" name="Google Shape;120;p3"/>
            <p:cNvSpPr/>
            <p:nvPr/>
          </p:nvSpPr>
          <p:spPr>
            <a:xfrm>
              <a:off x="0" y="0"/>
              <a:ext cx="812800" cy="2510865"/>
            </a:xfrm>
            <a:custGeom>
              <a:avLst/>
              <a:gdLst/>
              <a:ahLst/>
              <a:cxnLst/>
              <a:rect l="l" t="t" r="r" b="b"/>
              <a:pathLst>
                <a:path w="812800" h="2510865" extrusionOk="0">
                  <a:moveTo>
                    <a:pt x="0" y="0"/>
                  </a:moveTo>
                  <a:lnTo>
                    <a:pt x="812800" y="0"/>
                  </a:lnTo>
                  <a:lnTo>
                    <a:pt x="812800" y="2510865"/>
                  </a:lnTo>
                  <a:lnTo>
                    <a:pt x="0" y="2510865"/>
                  </a:lnTo>
                  <a:close/>
                </a:path>
              </a:pathLst>
            </a:custGeom>
            <a:grpFill/>
            <a:ln>
              <a:noFill/>
            </a:ln>
          </p:spPr>
        </p:sp>
        <p:sp>
          <p:nvSpPr>
            <p:cNvPr id="121" name="Google Shape;121;p3"/>
            <p:cNvSpPr txBox="1"/>
            <p:nvPr/>
          </p:nvSpPr>
          <p:spPr>
            <a:xfrm>
              <a:off x="0" y="-38100"/>
              <a:ext cx="812800" cy="2548965"/>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22" name="Google Shape;122;p3"/>
          <p:cNvGrpSpPr/>
          <p:nvPr/>
        </p:nvGrpSpPr>
        <p:grpSpPr>
          <a:xfrm>
            <a:off x="0" y="0"/>
            <a:ext cx="1028700" cy="1028700"/>
            <a:chOff x="0" y="-38100"/>
            <a:chExt cx="812800" cy="850900"/>
          </a:xfrm>
          <a:solidFill>
            <a:schemeClr val="accent2"/>
          </a:solidFill>
        </p:grpSpPr>
        <p:sp>
          <p:nvSpPr>
            <p:cNvPr id="123" name="Google Shape;123;p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grpFill/>
            <a:ln>
              <a:noFill/>
            </a:ln>
          </p:spPr>
        </p:sp>
        <p:sp>
          <p:nvSpPr>
            <p:cNvPr id="124" name="Google Shape;124;p3"/>
            <p:cNvSpPr txBox="1"/>
            <p:nvPr/>
          </p:nvSpPr>
          <p:spPr>
            <a:xfrm>
              <a:off x="0" y="-38100"/>
              <a:ext cx="812800" cy="850900"/>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dirty="0">
                <a:solidFill>
                  <a:schemeClr val="dk1"/>
                </a:solidFill>
                <a:latin typeface="Calibri"/>
                <a:ea typeface="Calibri"/>
                <a:cs typeface="Calibri"/>
                <a:sym typeface="Calibri"/>
              </a:endParaRPr>
            </a:p>
          </p:txBody>
        </p:sp>
      </p:grpSp>
      <p:grpSp>
        <p:nvGrpSpPr>
          <p:cNvPr id="125" name="Google Shape;125;p3"/>
          <p:cNvGrpSpPr/>
          <p:nvPr/>
        </p:nvGrpSpPr>
        <p:grpSpPr>
          <a:xfrm>
            <a:off x="7012010" y="1364219"/>
            <a:ext cx="969409" cy="973196"/>
            <a:chOff x="0" y="-3175"/>
            <a:chExt cx="812800" cy="815975"/>
          </a:xfrm>
          <a:solidFill>
            <a:schemeClr val="accent2"/>
          </a:solidFill>
        </p:grpSpPr>
        <p:sp>
          <p:nvSpPr>
            <p:cNvPr id="126" name="Google Shape;126;p3"/>
            <p:cNvSpPr/>
            <p:nvPr/>
          </p:nvSpPr>
          <p:spPr>
            <a:xfrm>
              <a:off x="0" y="0"/>
              <a:ext cx="812800" cy="812800"/>
            </a:xfrm>
            <a:custGeom>
              <a:avLst/>
              <a:gdLst/>
              <a:ahLst/>
              <a:cxnLst/>
              <a:rect l="l" t="t" r="r" b="b"/>
              <a:pathLst>
                <a:path w="812800" h="812800" extrusionOk="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a:ln>
              <a:noFill/>
            </a:ln>
          </p:spPr>
        </p:sp>
        <p:sp>
          <p:nvSpPr>
            <p:cNvPr id="127" name="Google Shape;127;p3"/>
            <p:cNvSpPr txBox="1"/>
            <p:nvPr/>
          </p:nvSpPr>
          <p:spPr>
            <a:xfrm>
              <a:off x="63500" y="-3175"/>
              <a:ext cx="685800" cy="752475"/>
            </a:xfrm>
            <a:prstGeom prst="rect">
              <a:avLst/>
            </a:prstGeom>
            <a:grpFill/>
            <a:ln>
              <a:noFill/>
            </a:ln>
          </p:spPr>
          <p:txBody>
            <a:bodyPr spcFirstLastPara="1" wrap="square" lIns="44450" tIns="44450" rIns="44450" bIns="44450" anchor="ctr" anchorCtr="0">
              <a:noAutofit/>
            </a:bodyPr>
            <a:lstStyle/>
            <a:p>
              <a:pPr marL="0" marR="0" lvl="0" indent="0" algn="ctr" rtl="0">
                <a:lnSpc>
                  <a:spcPct val="140011"/>
                </a:lnSpc>
                <a:spcBef>
                  <a:spcPts val="0"/>
                </a:spcBef>
                <a:spcAft>
                  <a:spcPts val="0"/>
                </a:spcAft>
                <a:buNone/>
              </a:pPr>
              <a:r>
                <a:rPr lang="sk" sz="3399" b="0" i="0" u="none" strike="noStrike" cap="none">
                  <a:solidFill>
                    <a:srgbClr val="FFFFFF"/>
                  </a:solidFill>
                  <a:latin typeface="Arial"/>
                  <a:ea typeface="Arial"/>
                  <a:cs typeface="Arial"/>
                  <a:sym typeface="Arial"/>
                </a:rPr>
                <a:t>01</a:t>
              </a:r>
              <a:endParaRPr/>
            </a:p>
          </p:txBody>
        </p:sp>
      </p:grpSp>
      <p:grpSp>
        <p:nvGrpSpPr>
          <p:cNvPr id="128" name="Google Shape;128;p3"/>
          <p:cNvGrpSpPr/>
          <p:nvPr/>
        </p:nvGrpSpPr>
        <p:grpSpPr>
          <a:xfrm>
            <a:off x="7012010" y="2258787"/>
            <a:ext cx="969409" cy="973196"/>
            <a:chOff x="0" y="-3175"/>
            <a:chExt cx="812800" cy="815975"/>
          </a:xfrm>
          <a:solidFill>
            <a:schemeClr val="accent2"/>
          </a:solidFill>
        </p:grpSpPr>
        <p:sp>
          <p:nvSpPr>
            <p:cNvPr id="129" name="Google Shape;129;p3"/>
            <p:cNvSpPr/>
            <p:nvPr/>
          </p:nvSpPr>
          <p:spPr>
            <a:xfrm>
              <a:off x="0" y="0"/>
              <a:ext cx="812800" cy="812800"/>
            </a:xfrm>
            <a:custGeom>
              <a:avLst/>
              <a:gdLst/>
              <a:ahLst/>
              <a:cxnLst/>
              <a:rect l="l" t="t" r="r" b="b"/>
              <a:pathLst>
                <a:path w="812800" h="812800" extrusionOk="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a:ln>
              <a:noFill/>
            </a:ln>
          </p:spPr>
        </p:sp>
        <p:sp>
          <p:nvSpPr>
            <p:cNvPr id="130" name="Google Shape;130;p3"/>
            <p:cNvSpPr txBox="1"/>
            <p:nvPr/>
          </p:nvSpPr>
          <p:spPr>
            <a:xfrm>
              <a:off x="63500" y="-3175"/>
              <a:ext cx="685800" cy="752475"/>
            </a:xfrm>
            <a:prstGeom prst="rect">
              <a:avLst/>
            </a:prstGeom>
            <a:grpFill/>
            <a:ln>
              <a:noFill/>
            </a:ln>
          </p:spPr>
          <p:txBody>
            <a:bodyPr spcFirstLastPara="1" wrap="square" lIns="44450" tIns="44450" rIns="44450" bIns="44450" anchor="ctr" anchorCtr="0">
              <a:noAutofit/>
            </a:bodyPr>
            <a:lstStyle/>
            <a:p>
              <a:pPr marL="0" marR="0" lvl="0" indent="0" algn="ctr" rtl="0">
                <a:lnSpc>
                  <a:spcPct val="140011"/>
                </a:lnSpc>
                <a:spcBef>
                  <a:spcPts val="0"/>
                </a:spcBef>
                <a:spcAft>
                  <a:spcPts val="0"/>
                </a:spcAft>
                <a:buNone/>
              </a:pPr>
              <a:r>
                <a:rPr lang="sk" sz="3399" b="0" i="0" u="none" strike="noStrike" cap="none" dirty="0">
                  <a:solidFill>
                    <a:srgbClr val="FFFFFF"/>
                  </a:solidFill>
                  <a:latin typeface="Arial"/>
                  <a:ea typeface="Arial"/>
                  <a:cs typeface="Arial"/>
                  <a:sym typeface="Arial"/>
                </a:rPr>
                <a:t>02</a:t>
              </a:r>
              <a:endParaRPr dirty="0"/>
            </a:p>
          </p:txBody>
        </p:sp>
      </p:grpSp>
      <p:grpSp>
        <p:nvGrpSpPr>
          <p:cNvPr id="131" name="Google Shape;131;p3"/>
          <p:cNvGrpSpPr/>
          <p:nvPr/>
        </p:nvGrpSpPr>
        <p:grpSpPr>
          <a:xfrm>
            <a:off x="7012010" y="3146551"/>
            <a:ext cx="969409" cy="973196"/>
            <a:chOff x="0" y="-3175"/>
            <a:chExt cx="812800" cy="815975"/>
          </a:xfrm>
          <a:solidFill>
            <a:schemeClr val="accent2"/>
          </a:solidFill>
        </p:grpSpPr>
        <p:sp>
          <p:nvSpPr>
            <p:cNvPr id="132" name="Google Shape;132;p3"/>
            <p:cNvSpPr/>
            <p:nvPr/>
          </p:nvSpPr>
          <p:spPr>
            <a:xfrm>
              <a:off x="0" y="0"/>
              <a:ext cx="812800" cy="812800"/>
            </a:xfrm>
            <a:custGeom>
              <a:avLst/>
              <a:gdLst/>
              <a:ahLst/>
              <a:cxnLst/>
              <a:rect l="l" t="t" r="r" b="b"/>
              <a:pathLst>
                <a:path w="812800" h="812800" extrusionOk="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a:ln>
              <a:noFill/>
            </a:ln>
          </p:spPr>
        </p:sp>
        <p:sp>
          <p:nvSpPr>
            <p:cNvPr id="133" name="Google Shape;133;p3"/>
            <p:cNvSpPr txBox="1"/>
            <p:nvPr/>
          </p:nvSpPr>
          <p:spPr>
            <a:xfrm>
              <a:off x="63500" y="-3175"/>
              <a:ext cx="685800" cy="752475"/>
            </a:xfrm>
            <a:prstGeom prst="rect">
              <a:avLst/>
            </a:prstGeom>
            <a:grpFill/>
            <a:ln>
              <a:noFill/>
            </a:ln>
          </p:spPr>
          <p:txBody>
            <a:bodyPr spcFirstLastPara="1" wrap="square" lIns="44450" tIns="44450" rIns="44450" bIns="44450" anchor="ctr" anchorCtr="0">
              <a:noAutofit/>
            </a:bodyPr>
            <a:lstStyle/>
            <a:p>
              <a:pPr marL="0" marR="0" lvl="0" indent="0" algn="ctr" rtl="0">
                <a:lnSpc>
                  <a:spcPct val="140011"/>
                </a:lnSpc>
                <a:spcBef>
                  <a:spcPts val="0"/>
                </a:spcBef>
                <a:spcAft>
                  <a:spcPts val="0"/>
                </a:spcAft>
                <a:buNone/>
              </a:pPr>
              <a:r>
                <a:rPr lang="sk" sz="3399" b="0" i="0" u="none" strike="noStrike" cap="none">
                  <a:solidFill>
                    <a:srgbClr val="FFFFFF"/>
                  </a:solidFill>
                  <a:latin typeface="Arial"/>
                  <a:ea typeface="Arial"/>
                  <a:cs typeface="Arial"/>
                  <a:sym typeface="Arial"/>
                </a:rPr>
                <a:t>03</a:t>
              </a:r>
              <a:endParaRPr/>
            </a:p>
          </p:txBody>
        </p:sp>
      </p:grpSp>
      <p:grpSp>
        <p:nvGrpSpPr>
          <p:cNvPr id="134" name="Google Shape;134;p3"/>
          <p:cNvGrpSpPr/>
          <p:nvPr/>
        </p:nvGrpSpPr>
        <p:grpSpPr>
          <a:xfrm>
            <a:off x="7012010" y="4048378"/>
            <a:ext cx="969409" cy="973196"/>
            <a:chOff x="0" y="-3175"/>
            <a:chExt cx="812800" cy="815975"/>
          </a:xfrm>
          <a:solidFill>
            <a:schemeClr val="accent2"/>
          </a:solidFill>
        </p:grpSpPr>
        <p:sp>
          <p:nvSpPr>
            <p:cNvPr id="135" name="Google Shape;135;p3"/>
            <p:cNvSpPr/>
            <p:nvPr/>
          </p:nvSpPr>
          <p:spPr>
            <a:xfrm>
              <a:off x="0" y="0"/>
              <a:ext cx="812800" cy="812800"/>
            </a:xfrm>
            <a:custGeom>
              <a:avLst/>
              <a:gdLst/>
              <a:ahLst/>
              <a:cxnLst/>
              <a:rect l="l" t="t" r="r" b="b"/>
              <a:pathLst>
                <a:path w="812800" h="812800" extrusionOk="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a:ln>
              <a:noFill/>
            </a:ln>
          </p:spPr>
        </p:sp>
        <p:sp>
          <p:nvSpPr>
            <p:cNvPr id="136" name="Google Shape;136;p3"/>
            <p:cNvSpPr txBox="1"/>
            <p:nvPr/>
          </p:nvSpPr>
          <p:spPr>
            <a:xfrm>
              <a:off x="63500" y="-3175"/>
              <a:ext cx="685800" cy="752475"/>
            </a:xfrm>
            <a:prstGeom prst="rect">
              <a:avLst/>
            </a:prstGeom>
            <a:grpFill/>
            <a:ln>
              <a:noFill/>
            </a:ln>
          </p:spPr>
          <p:txBody>
            <a:bodyPr spcFirstLastPara="1" wrap="square" lIns="44450" tIns="44450" rIns="44450" bIns="44450" anchor="ctr" anchorCtr="0">
              <a:noAutofit/>
            </a:bodyPr>
            <a:lstStyle/>
            <a:p>
              <a:pPr marL="0" marR="0" lvl="0" indent="0" algn="ctr" rtl="0">
                <a:lnSpc>
                  <a:spcPct val="140011"/>
                </a:lnSpc>
                <a:spcBef>
                  <a:spcPts val="0"/>
                </a:spcBef>
                <a:spcAft>
                  <a:spcPts val="0"/>
                </a:spcAft>
                <a:buNone/>
              </a:pPr>
              <a:r>
                <a:rPr lang="sk" sz="3399" b="0" i="0" u="none" strike="noStrike" cap="none">
                  <a:solidFill>
                    <a:srgbClr val="FFFFFF"/>
                  </a:solidFill>
                  <a:latin typeface="Arial"/>
                  <a:ea typeface="Arial"/>
                  <a:cs typeface="Arial"/>
                  <a:sym typeface="Arial"/>
                </a:rPr>
                <a:t>04</a:t>
              </a:r>
              <a:endParaRPr/>
            </a:p>
          </p:txBody>
        </p:sp>
      </p:grpSp>
      <p:grpSp>
        <p:nvGrpSpPr>
          <p:cNvPr id="137" name="Google Shape;137;p3"/>
          <p:cNvGrpSpPr/>
          <p:nvPr/>
        </p:nvGrpSpPr>
        <p:grpSpPr>
          <a:xfrm>
            <a:off x="7012010" y="4948787"/>
            <a:ext cx="969409" cy="929986"/>
            <a:chOff x="0" y="-3175"/>
            <a:chExt cx="812800" cy="779746"/>
          </a:xfrm>
          <a:solidFill>
            <a:schemeClr val="accent2"/>
          </a:solidFill>
        </p:grpSpPr>
        <p:sp>
          <p:nvSpPr>
            <p:cNvPr id="138" name="Google Shape;138;p3"/>
            <p:cNvSpPr/>
            <p:nvPr/>
          </p:nvSpPr>
          <p:spPr>
            <a:xfrm>
              <a:off x="0" y="0"/>
              <a:ext cx="812800" cy="776571"/>
            </a:xfrm>
            <a:custGeom>
              <a:avLst/>
              <a:gdLst/>
              <a:ahLst/>
              <a:cxnLst/>
              <a:rect l="l" t="t" r="r" b="b"/>
              <a:pathLst>
                <a:path w="812800" h="776571" extrusionOk="0">
                  <a:moveTo>
                    <a:pt x="652780" y="0"/>
                  </a:moveTo>
                  <a:lnTo>
                    <a:pt x="160020" y="0"/>
                  </a:lnTo>
                  <a:lnTo>
                    <a:pt x="0" y="160020"/>
                  </a:lnTo>
                  <a:lnTo>
                    <a:pt x="0" y="616551"/>
                  </a:lnTo>
                  <a:lnTo>
                    <a:pt x="160020" y="776571"/>
                  </a:lnTo>
                  <a:lnTo>
                    <a:pt x="652780" y="776571"/>
                  </a:lnTo>
                  <a:lnTo>
                    <a:pt x="812800" y="616551"/>
                  </a:lnTo>
                  <a:lnTo>
                    <a:pt x="812800" y="160020"/>
                  </a:lnTo>
                  <a:lnTo>
                    <a:pt x="652780" y="0"/>
                  </a:lnTo>
                  <a:close/>
                </a:path>
              </a:pathLst>
            </a:custGeom>
            <a:grpFill/>
            <a:ln>
              <a:noFill/>
            </a:ln>
          </p:spPr>
        </p:sp>
        <p:sp>
          <p:nvSpPr>
            <p:cNvPr id="139" name="Google Shape;139;p3"/>
            <p:cNvSpPr txBox="1"/>
            <p:nvPr/>
          </p:nvSpPr>
          <p:spPr>
            <a:xfrm>
              <a:off x="63500" y="-3175"/>
              <a:ext cx="685800" cy="716246"/>
            </a:xfrm>
            <a:prstGeom prst="rect">
              <a:avLst/>
            </a:prstGeom>
            <a:grpFill/>
            <a:ln>
              <a:noFill/>
            </a:ln>
          </p:spPr>
          <p:txBody>
            <a:bodyPr spcFirstLastPara="1" wrap="square" lIns="44450" tIns="44450" rIns="44450" bIns="44450" anchor="ctr" anchorCtr="0">
              <a:noAutofit/>
            </a:bodyPr>
            <a:lstStyle/>
            <a:p>
              <a:pPr marL="0" marR="0" lvl="0" indent="0" algn="ctr" rtl="0">
                <a:lnSpc>
                  <a:spcPct val="140011"/>
                </a:lnSpc>
                <a:spcBef>
                  <a:spcPts val="0"/>
                </a:spcBef>
                <a:spcAft>
                  <a:spcPts val="0"/>
                </a:spcAft>
                <a:buNone/>
              </a:pPr>
              <a:r>
                <a:rPr lang="sk" sz="3399" b="0" i="0" u="none" strike="noStrike" cap="none">
                  <a:solidFill>
                    <a:srgbClr val="FFFFFF"/>
                  </a:solidFill>
                  <a:latin typeface="Arial"/>
                  <a:ea typeface="Arial"/>
                  <a:cs typeface="Arial"/>
                  <a:sym typeface="Arial"/>
                </a:rPr>
                <a:t>05</a:t>
              </a:r>
              <a:endParaRPr/>
            </a:p>
          </p:txBody>
        </p:sp>
      </p:grpSp>
      <p:grpSp>
        <p:nvGrpSpPr>
          <p:cNvPr id="140" name="Google Shape;140;p3"/>
          <p:cNvGrpSpPr/>
          <p:nvPr/>
        </p:nvGrpSpPr>
        <p:grpSpPr>
          <a:xfrm>
            <a:off x="7012010" y="5733478"/>
            <a:ext cx="969409" cy="973196"/>
            <a:chOff x="0" y="-3175"/>
            <a:chExt cx="812800" cy="815975"/>
          </a:xfrm>
          <a:solidFill>
            <a:schemeClr val="accent2"/>
          </a:solidFill>
        </p:grpSpPr>
        <p:sp>
          <p:nvSpPr>
            <p:cNvPr id="141" name="Google Shape;141;p3"/>
            <p:cNvSpPr/>
            <p:nvPr/>
          </p:nvSpPr>
          <p:spPr>
            <a:xfrm>
              <a:off x="0" y="0"/>
              <a:ext cx="812800" cy="812800"/>
            </a:xfrm>
            <a:custGeom>
              <a:avLst/>
              <a:gdLst/>
              <a:ahLst/>
              <a:cxnLst/>
              <a:rect l="l" t="t" r="r" b="b"/>
              <a:pathLst>
                <a:path w="812800" h="812800" extrusionOk="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a:ln>
              <a:noFill/>
            </a:ln>
          </p:spPr>
        </p:sp>
        <p:sp>
          <p:nvSpPr>
            <p:cNvPr id="142" name="Google Shape;142;p3"/>
            <p:cNvSpPr txBox="1"/>
            <p:nvPr/>
          </p:nvSpPr>
          <p:spPr>
            <a:xfrm>
              <a:off x="63500" y="-3175"/>
              <a:ext cx="685800" cy="752475"/>
            </a:xfrm>
            <a:prstGeom prst="rect">
              <a:avLst/>
            </a:prstGeom>
            <a:grpFill/>
            <a:ln>
              <a:noFill/>
            </a:ln>
          </p:spPr>
          <p:txBody>
            <a:bodyPr spcFirstLastPara="1" wrap="square" lIns="44450" tIns="44450" rIns="44450" bIns="44450" anchor="ctr" anchorCtr="0">
              <a:noAutofit/>
            </a:bodyPr>
            <a:lstStyle/>
            <a:p>
              <a:pPr marL="0" marR="0" lvl="0" indent="0" algn="ctr" rtl="0">
                <a:lnSpc>
                  <a:spcPct val="140011"/>
                </a:lnSpc>
                <a:spcBef>
                  <a:spcPts val="0"/>
                </a:spcBef>
                <a:spcAft>
                  <a:spcPts val="0"/>
                </a:spcAft>
                <a:buNone/>
              </a:pPr>
              <a:r>
                <a:rPr lang="sk" sz="3399" b="0" i="0" u="none" strike="noStrike" cap="none">
                  <a:solidFill>
                    <a:srgbClr val="FFFFFF"/>
                  </a:solidFill>
                  <a:latin typeface="Arial"/>
                  <a:ea typeface="Arial"/>
                  <a:cs typeface="Arial"/>
                  <a:sym typeface="Arial"/>
                </a:rPr>
                <a:t>06</a:t>
              </a:r>
              <a:endParaRPr/>
            </a:p>
          </p:txBody>
        </p:sp>
      </p:grpSp>
      <p:grpSp>
        <p:nvGrpSpPr>
          <p:cNvPr id="152" name="Google Shape;152;p3"/>
          <p:cNvGrpSpPr/>
          <p:nvPr/>
        </p:nvGrpSpPr>
        <p:grpSpPr>
          <a:xfrm>
            <a:off x="7012010" y="6618286"/>
            <a:ext cx="969409" cy="973196"/>
            <a:chOff x="0" y="-3175"/>
            <a:chExt cx="812800" cy="815975"/>
          </a:xfrm>
          <a:solidFill>
            <a:schemeClr val="accent2"/>
          </a:solidFill>
        </p:grpSpPr>
        <p:sp>
          <p:nvSpPr>
            <p:cNvPr id="153" name="Google Shape;153;p3"/>
            <p:cNvSpPr/>
            <p:nvPr/>
          </p:nvSpPr>
          <p:spPr>
            <a:xfrm>
              <a:off x="0" y="0"/>
              <a:ext cx="812800" cy="812800"/>
            </a:xfrm>
            <a:custGeom>
              <a:avLst/>
              <a:gdLst/>
              <a:ahLst/>
              <a:cxnLst/>
              <a:rect l="l" t="t" r="r" b="b"/>
              <a:pathLst>
                <a:path w="812800" h="812800" extrusionOk="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a:ln>
              <a:noFill/>
            </a:ln>
          </p:spPr>
        </p:sp>
        <p:sp>
          <p:nvSpPr>
            <p:cNvPr id="154" name="Google Shape;154;p3"/>
            <p:cNvSpPr txBox="1"/>
            <p:nvPr/>
          </p:nvSpPr>
          <p:spPr>
            <a:xfrm>
              <a:off x="63500" y="-3175"/>
              <a:ext cx="685800" cy="752475"/>
            </a:xfrm>
            <a:prstGeom prst="rect">
              <a:avLst/>
            </a:prstGeom>
            <a:grpFill/>
            <a:ln>
              <a:noFill/>
            </a:ln>
          </p:spPr>
          <p:txBody>
            <a:bodyPr spcFirstLastPara="1" wrap="square" lIns="44450" tIns="44450" rIns="44450" bIns="44450" anchor="ctr" anchorCtr="0">
              <a:noAutofit/>
            </a:bodyPr>
            <a:lstStyle/>
            <a:p>
              <a:pPr marL="0" marR="0" lvl="0" indent="0" algn="ctr" rtl="0">
                <a:lnSpc>
                  <a:spcPct val="140011"/>
                </a:lnSpc>
                <a:spcBef>
                  <a:spcPts val="0"/>
                </a:spcBef>
                <a:spcAft>
                  <a:spcPts val="0"/>
                </a:spcAft>
                <a:buNone/>
              </a:pPr>
              <a:r>
                <a:rPr lang="sk" sz="3399" b="0" i="0" u="none" strike="noStrike" cap="none">
                  <a:solidFill>
                    <a:srgbClr val="FFFFFF"/>
                  </a:solidFill>
                  <a:latin typeface="Arial"/>
                  <a:ea typeface="Arial"/>
                  <a:cs typeface="Arial"/>
                  <a:sym typeface="Arial"/>
                </a:rPr>
                <a:t>07</a:t>
              </a:r>
              <a:endParaRPr/>
            </a:p>
          </p:txBody>
        </p:sp>
      </p:grpSp>
      <p:grpSp>
        <p:nvGrpSpPr>
          <p:cNvPr id="155" name="Google Shape;155;p3"/>
          <p:cNvGrpSpPr/>
          <p:nvPr/>
        </p:nvGrpSpPr>
        <p:grpSpPr>
          <a:xfrm>
            <a:off x="7012010" y="7426786"/>
            <a:ext cx="969409" cy="973196"/>
            <a:chOff x="0" y="-3175"/>
            <a:chExt cx="812800" cy="815975"/>
          </a:xfrm>
          <a:solidFill>
            <a:schemeClr val="accent2"/>
          </a:solidFill>
        </p:grpSpPr>
        <p:sp>
          <p:nvSpPr>
            <p:cNvPr id="156" name="Google Shape;156;p3"/>
            <p:cNvSpPr/>
            <p:nvPr/>
          </p:nvSpPr>
          <p:spPr>
            <a:xfrm>
              <a:off x="0" y="0"/>
              <a:ext cx="812800" cy="812800"/>
            </a:xfrm>
            <a:custGeom>
              <a:avLst/>
              <a:gdLst/>
              <a:ahLst/>
              <a:cxnLst/>
              <a:rect l="l" t="t" r="r" b="b"/>
              <a:pathLst>
                <a:path w="812800" h="812800" extrusionOk="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a:ln>
              <a:noFill/>
            </a:ln>
          </p:spPr>
        </p:sp>
        <p:sp>
          <p:nvSpPr>
            <p:cNvPr id="157" name="Google Shape;157;p3"/>
            <p:cNvSpPr txBox="1"/>
            <p:nvPr/>
          </p:nvSpPr>
          <p:spPr>
            <a:xfrm>
              <a:off x="63500" y="-3175"/>
              <a:ext cx="685800" cy="752475"/>
            </a:xfrm>
            <a:prstGeom prst="rect">
              <a:avLst/>
            </a:prstGeom>
            <a:grpFill/>
            <a:ln>
              <a:noFill/>
            </a:ln>
          </p:spPr>
          <p:txBody>
            <a:bodyPr spcFirstLastPara="1" wrap="square" lIns="44450" tIns="44450" rIns="44450" bIns="44450" anchor="ctr" anchorCtr="0">
              <a:noAutofit/>
            </a:bodyPr>
            <a:lstStyle/>
            <a:p>
              <a:pPr marL="0" marR="0" lvl="0" indent="0" algn="ctr" rtl="0">
                <a:lnSpc>
                  <a:spcPct val="140011"/>
                </a:lnSpc>
                <a:spcBef>
                  <a:spcPts val="0"/>
                </a:spcBef>
                <a:spcAft>
                  <a:spcPts val="0"/>
                </a:spcAft>
                <a:buNone/>
              </a:pPr>
              <a:r>
                <a:rPr lang="sk" sz="3399" b="0" i="0" u="none" strike="noStrike" cap="none">
                  <a:solidFill>
                    <a:srgbClr val="FFFFFF"/>
                  </a:solidFill>
                  <a:latin typeface="Arial"/>
                  <a:ea typeface="Arial"/>
                  <a:cs typeface="Arial"/>
                  <a:sym typeface="Arial"/>
                </a:rPr>
                <a:t>08</a:t>
              </a:r>
              <a:endParaRPr/>
            </a:p>
          </p:txBody>
        </p:sp>
      </p:grpSp>
      <p:grpSp>
        <p:nvGrpSpPr>
          <p:cNvPr id="158" name="Google Shape;158;p3"/>
          <p:cNvGrpSpPr/>
          <p:nvPr/>
        </p:nvGrpSpPr>
        <p:grpSpPr>
          <a:xfrm>
            <a:off x="7012010" y="8328158"/>
            <a:ext cx="969409" cy="973196"/>
            <a:chOff x="0" y="-3175"/>
            <a:chExt cx="812800" cy="815975"/>
          </a:xfrm>
          <a:solidFill>
            <a:schemeClr val="accent2"/>
          </a:solidFill>
        </p:grpSpPr>
        <p:sp>
          <p:nvSpPr>
            <p:cNvPr id="159" name="Google Shape;159;p3"/>
            <p:cNvSpPr/>
            <p:nvPr/>
          </p:nvSpPr>
          <p:spPr>
            <a:xfrm>
              <a:off x="0" y="0"/>
              <a:ext cx="812800" cy="812800"/>
            </a:xfrm>
            <a:custGeom>
              <a:avLst/>
              <a:gdLst/>
              <a:ahLst/>
              <a:cxnLst/>
              <a:rect l="l" t="t" r="r" b="b"/>
              <a:pathLst>
                <a:path w="812800" h="812800" extrusionOk="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a:ln>
              <a:noFill/>
            </a:ln>
          </p:spPr>
        </p:sp>
        <p:sp>
          <p:nvSpPr>
            <p:cNvPr id="160" name="Google Shape;160;p3"/>
            <p:cNvSpPr txBox="1"/>
            <p:nvPr/>
          </p:nvSpPr>
          <p:spPr>
            <a:xfrm>
              <a:off x="63500" y="-3175"/>
              <a:ext cx="685800" cy="752475"/>
            </a:xfrm>
            <a:prstGeom prst="rect">
              <a:avLst/>
            </a:prstGeom>
            <a:grpFill/>
            <a:ln>
              <a:noFill/>
            </a:ln>
          </p:spPr>
          <p:txBody>
            <a:bodyPr spcFirstLastPara="1" wrap="square" lIns="44450" tIns="44450" rIns="44450" bIns="44450" anchor="ctr" anchorCtr="0">
              <a:noAutofit/>
            </a:bodyPr>
            <a:lstStyle/>
            <a:p>
              <a:pPr marL="0" marR="0" lvl="0" indent="0" algn="ctr" rtl="0">
                <a:lnSpc>
                  <a:spcPct val="140011"/>
                </a:lnSpc>
                <a:spcBef>
                  <a:spcPts val="0"/>
                </a:spcBef>
                <a:spcAft>
                  <a:spcPts val="0"/>
                </a:spcAft>
                <a:buNone/>
              </a:pPr>
              <a:r>
                <a:rPr lang="sk" sz="3399" b="0" i="0" u="none" strike="noStrike" cap="none" dirty="0">
                  <a:solidFill>
                    <a:srgbClr val="FFFFFF"/>
                  </a:solidFill>
                  <a:latin typeface="Arial"/>
                  <a:ea typeface="Arial"/>
                  <a:cs typeface="Arial"/>
                  <a:sym typeface="Arial"/>
                </a:rPr>
                <a:t>09</a:t>
              </a:r>
              <a:endParaRPr dirty="0"/>
            </a:p>
          </p:txBody>
        </p:sp>
      </p:grpSp>
      <p:grpSp>
        <p:nvGrpSpPr>
          <p:cNvPr id="161" name="Google Shape;161;p3"/>
          <p:cNvGrpSpPr/>
          <p:nvPr/>
        </p:nvGrpSpPr>
        <p:grpSpPr>
          <a:xfrm>
            <a:off x="7012010" y="9223508"/>
            <a:ext cx="969409" cy="929986"/>
            <a:chOff x="0" y="-3175"/>
            <a:chExt cx="812800" cy="779746"/>
          </a:xfrm>
          <a:solidFill>
            <a:schemeClr val="accent2"/>
          </a:solidFill>
        </p:grpSpPr>
        <p:sp>
          <p:nvSpPr>
            <p:cNvPr id="162" name="Google Shape;162;p3"/>
            <p:cNvSpPr/>
            <p:nvPr/>
          </p:nvSpPr>
          <p:spPr>
            <a:xfrm>
              <a:off x="0" y="0"/>
              <a:ext cx="812800" cy="776571"/>
            </a:xfrm>
            <a:custGeom>
              <a:avLst/>
              <a:gdLst/>
              <a:ahLst/>
              <a:cxnLst/>
              <a:rect l="l" t="t" r="r" b="b"/>
              <a:pathLst>
                <a:path w="812800" h="776571" extrusionOk="0">
                  <a:moveTo>
                    <a:pt x="652780" y="0"/>
                  </a:moveTo>
                  <a:lnTo>
                    <a:pt x="160020" y="0"/>
                  </a:lnTo>
                  <a:lnTo>
                    <a:pt x="0" y="160020"/>
                  </a:lnTo>
                  <a:lnTo>
                    <a:pt x="0" y="616551"/>
                  </a:lnTo>
                  <a:lnTo>
                    <a:pt x="160020" y="776571"/>
                  </a:lnTo>
                  <a:lnTo>
                    <a:pt x="652780" y="776571"/>
                  </a:lnTo>
                  <a:lnTo>
                    <a:pt x="812800" y="616551"/>
                  </a:lnTo>
                  <a:lnTo>
                    <a:pt x="812800" y="160020"/>
                  </a:lnTo>
                  <a:lnTo>
                    <a:pt x="652780" y="0"/>
                  </a:lnTo>
                  <a:close/>
                </a:path>
              </a:pathLst>
            </a:custGeom>
            <a:grpFill/>
            <a:ln>
              <a:noFill/>
            </a:ln>
          </p:spPr>
        </p:sp>
        <p:sp>
          <p:nvSpPr>
            <p:cNvPr id="163" name="Google Shape;163;p3"/>
            <p:cNvSpPr txBox="1"/>
            <p:nvPr/>
          </p:nvSpPr>
          <p:spPr>
            <a:xfrm>
              <a:off x="63500" y="-3175"/>
              <a:ext cx="685800" cy="716246"/>
            </a:xfrm>
            <a:prstGeom prst="rect">
              <a:avLst/>
            </a:prstGeom>
            <a:grpFill/>
            <a:ln>
              <a:noFill/>
            </a:ln>
          </p:spPr>
          <p:txBody>
            <a:bodyPr spcFirstLastPara="1" wrap="square" lIns="44450" tIns="44450" rIns="44450" bIns="44450" anchor="ctr" anchorCtr="0">
              <a:noAutofit/>
            </a:bodyPr>
            <a:lstStyle/>
            <a:p>
              <a:pPr marL="0" marR="0" lvl="0" indent="0" algn="ctr" rtl="0">
                <a:lnSpc>
                  <a:spcPct val="140011"/>
                </a:lnSpc>
                <a:spcBef>
                  <a:spcPts val="0"/>
                </a:spcBef>
                <a:spcAft>
                  <a:spcPts val="0"/>
                </a:spcAft>
                <a:buNone/>
              </a:pPr>
              <a:r>
                <a:rPr lang="sk" sz="3399" b="0" i="0" u="none" strike="noStrike" cap="none">
                  <a:solidFill>
                    <a:srgbClr val="FFFFFF"/>
                  </a:solidFill>
                  <a:latin typeface="Arial"/>
                  <a:ea typeface="Arial"/>
                  <a:cs typeface="Arial"/>
                  <a:sym typeface="Arial"/>
                </a:rPr>
                <a:t>10</a:t>
              </a:r>
              <a:endParaRPr/>
            </a:p>
          </p:txBody>
        </p:sp>
      </p:grpSp>
      <p:sp>
        <p:nvSpPr>
          <p:cNvPr id="166" name="Google Shape;166;p3"/>
          <p:cNvSpPr txBox="1"/>
          <p:nvPr/>
        </p:nvSpPr>
        <p:spPr>
          <a:xfrm>
            <a:off x="8154324" y="1617761"/>
            <a:ext cx="7351823" cy="430887"/>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sk-SK" sz="2000" dirty="0" err="1">
                <a:latin typeface="Poppins" panose="00000500000000000000" pitchFamily="2" charset="-18"/>
                <a:cs typeface="Poppins" panose="00000500000000000000" pitchFamily="2" charset="-18"/>
              </a:rPr>
              <a:t>Ohmsches</a:t>
            </a:r>
            <a:r>
              <a:rPr lang="sk-SK" sz="2000" dirty="0">
                <a:latin typeface="Poppins" panose="00000500000000000000" pitchFamily="2" charset="-18"/>
                <a:cs typeface="Poppins" panose="00000500000000000000" pitchFamily="2" charset="-18"/>
              </a:rPr>
              <a:t> </a:t>
            </a:r>
            <a:r>
              <a:rPr lang="sk-SK" sz="2000" dirty="0" err="1">
                <a:latin typeface="Poppins" panose="00000500000000000000" pitchFamily="2" charset="-18"/>
                <a:cs typeface="Poppins" panose="00000500000000000000" pitchFamily="2" charset="-18"/>
              </a:rPr>
              <a:t>Gesetz</a:t>
            </a:r>
            <a:endParaRPr sz="2000" dirty="0">
              <a:latin typeface="Poppins" panose="00000500000000000000" pitchFamily="2" charset="-18"/>
              <a:cs typeface="Poppins" panose="00000500000000000000" pitchFamily="2" charset="-18"/>
            </a:endParaRPr>
          </a:p>
        </p:txBody>
      </p:sp>
      <p:sp>
        <p:nvSpPr>
          <p:cNvPr id="167" name="Google Shape;167;p3"/>
          <p:cNvSpPr txBox="1"/>
          <p:nvPr/>
        </p:nvSpPr>
        <p:spPr>
          <a:xfrm>
            <a:off x="8154324" y="2497088"/>
            <a:ext cx="4178671" cy="61555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sk-SK" sz="2000" b="0" i="0" u="none" strike="noStrike" cap="none" dirty="0" err="1">
                <a:solidFill>
                  <a:srgbClr val="000000"/>
                </a:solidFill>
                <a:latin typeface="Poppins" panose="00000500000000000000" pitchFamily="2" charset="-18"/>
                <a:ea typeface="Open Sans"/>
                <a:cs typeface="Poppins" panose="00000500000000000000" pitchFamily="2" charset="-18"/>
                <a:sym typeface="Open Sans"/>
              </a:rPr>
              <a:t>Erklärung</a:t>
            </a:r>
            <a:r>
              <a:rPr lang="sk-SK"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 des </a:t>
            </a:r>
            <a:r>
              <a:rPr lang="sk-SK" sz="2000" b="0" i="0" u="none" strike="noStrike" cap="none" dirty="0" err="1">
                <a:solidFill>
                  <a:srgbClr val="000000"/>
                </a:solidFill>
                <a:latin typeface="Poppins" panose="00000500000000000000" pitchFamily="2" charset="-18"/>
                <a:ea typeface="Open Sans"/>
                <a:cs typeface="Poppins" panose="00000500000000000000" pitchFamily="2" charset="-18"/>
                <a:sym typeface="Open Sans"/>
              </a:rPr>
              <a:t>Ohmschen</a:t>
            </a:r>
            <a:r>
              <a:rPr lang="sk-SK"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 </a:t>
            </a:r>
            <a:r>
              <a:rPr lang="sk-SK" sz="2000" b="0" i="0" u="none" strike="noStrike" cap="none" dirty="0" err="1">
                <a:solidFill>
                  <a:srgbClr val="000000"/>
                </a:solidFill>
                <a:latin typeface="Poppins" panose="00000500000000000000" pitchFamily="2" charset="-18"/>
                <a:ea typeface="Open Sans"/>
                <a:cs typeface="Poppins" panose="00000500000000000000" pitchFamily="2" charset="-18"/>
                <a:sym typeface="Open Sans"/>
              </a:rPr>
              <a:t>Gesetzes</a:t>
            </a:r>
            <a:endParaRPr sz="2000" dirty="0">
              <a:latin typeface="Poppins" panose="00000500000000000000" pitchFamily="2" charset="-18"/>
              <a:cs typeface="Poppins" panose="00000500000000000000" pitchFamily="2" charset="-18"/>
            </a:endParaRPr>
          </a:p>
        </p:txBody>
      </p:sp>
      <p:sp>
        <p:nvSpPr>
          <p:cNvPr id="168" name="Google Shape;168;p3"/>
          <p:cNvSpPr txBox="1"/>
          <p:nvPr/>
        </p:nvSpPr>
        <p:spPr>
          <a:xfrm>
            <a:off x="8154324" y="3400092"/>
            <a:ext cx="7351823" cy="430887"/>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sk-SK" sz="2000" b="0" i="0" u="none" strike="noStrike" cap="none" dirty="0" err="1">
                <a:solidFill>
                  <a:srgbClr val="000000"/>
                </a:solidFill>
                <a:latin typeface="Poppins" panose="00000500000000000000" pitchFamily="2" charset="-18"/>
                <a:ea typeface="Open Sans"/>
                <a:cs typeface="Poppins" panose="00000500000000000000" pitchFamily="2" charset="-18"/>
                <a:sym typeface="Open Sans"/>
              </a:rPr>
              <a:t>Formel</a:t>
            </a:r>
            <a:r>
              <a:rPr lang="sk-SK"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 des </a:t>
            </a:r>
            <a:r>
              <a:rPr lang="sk-SK" sz="2000" b="0" i="0" u="none" strike="noStrike" cap="none" dirty="0" err="1">
                <a:solidFill>
                  <a:srgbClr val="000000"/>
                </a:solidFill>
                <a:latin typeface="Poppins" panose="00000500000000000000" pitchFamily="2" charset="-18"/>
                <a:ea typeface="Open Sans"/>
                <a:cs typeface="Poppins" panose="00000500000000000000" pitchFamily="2" charset="-18"/>
                <a:sym typeface="Open Sans"/>
              </a:rPr>
              <a:t>Ohmschen</a:t>
            </a:r>
            <a:r>
              <a:rPr lang="sk-SK"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 </a:t>
            </a:r>
            <a:r>
              <a:rPr lang="sk-SK" sz="2000" b="0" i="0" u="none" strike="noStrike" cap="none" dirty="0" err="1">
                <a:solidFill>
                  <a:srgbClr val="000000"/>
                </a:solidFill>
                <a:latin typeface="Poppins" panose="00000500000000000000" pitchFamily="2" charset="-18"/>
                <a:ea typeface="Open Sans"/>
                <a:cs typeface="Poppins" panose="00000500000000000000" pitchFamily="2" charset="-18"/>
                <a:sym typeface="Open Sans"/>
              </a:rPr>
              <a:t>Gesetzes</a:t>
            </a:r>
            <a:endParaRPr sz="2000" dirty="0">
              <a:latin typeface="Poppins" panose="00000500000000000000" pitchFamily="2" charset="-18"/>
              <a:cs typeface="Poppins" panose="00000500000000000000" pitchFamily="2" charset="-18"/>
            </a:endParaRPr>
          </a:p>
        </p:txBody>
      </p:sp>
      <p:sp>
        <p:nvSpPr>
          <p:cNvPr id="169" name="Google Shape;169;p3"/>
          <p:cNvSpPr txBox="1"/>
          <p:nvPr/>
        </p:nvSpPr>
        <p:spPr>
          <a:xfrm>
            <a:off x="8154324" y="4301919"/>
            <a:ext cx="7351823" cy="430887"/>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sk-SK" sz="2000" b="0" i="0" u="none" strike="noStrike" cap="none" dirty="0" err="1">
                <a:solidFill>
                  <a:srgbClr val="000000"/>
                </a:solidFill>
                <a:latin typeface="Poppins" panose="00000500000000000000" pitchFamily="2" charset="-18"/>
                <a:ea typeface="Open Sans"/>
                <a:cs typeface="Poppins" panose="00000500000000000000" pitchFamily="2" charset="-18"/>
                <a:sym typeface="Open Sans"/>
              </a:rPr>
              <a:t>Graph</a:t>
            </a:r>
            <a:r>
              <a:rPr lang="sk-SK"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 des </a:t>
            </a:r>
            <a:r>
              <a:rPr lang="sk-SK" sz="2000" b="0" i="0" u="none" strike="noStrike" cap="none" dirty="0" err="1">
                <a:solidFill>
                  <a:srgbClr val="000000"/>
                </a:solidFill>
                <a:latin typeface="Poppins" panose="00000500000000000000" pitchFamily="2" charset="-18"/>
                <a:ea typeface="Open Sans"/>
                <a:cs typeface="Poppins" panose="00000500000000000000" pitchFamily="2" charset="-18"/>
                <a:sym typeface="Open Sans"/>
              </a:rPr>
              <a:t>Ohmschen</a:t>
            </a:r>
            <a:r>
              <a:rPr lang="sk-SK"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 </a:t>
            </a:r>
            <a:r>
              <a:rPr lang="sk-SK" sz="2000" b="0" i="0" u="none" strike="noStrike" cap="none" dirty="0" err="1">
                <a:solidFill>
                  <a:srgbClr val="000000"/>
                </a:solidFill>
                <a:latin typeface="Poppins" panose="00000500000000000000" pitchFamily="2" charset="-18"/>
                <a:ea typeface="Open Sans"/>
                <a:cs typeface="Poppins" panose="00000500000000000000" pitchFamily="2" charset="-18"/>
                <a:sym typeface="Open Sans"/>
              </a:rPr>
              <a:t>Gesetzes</a:t>
            </a:r>
            <a:endParaRPr sz="2000" dirty="0">
              <a:latin typeface="Poppins" panose="00000500000000000000" pitchFamily="2" charset="-18"/>
              <a:cs typeface="Poppins" panose="00000500000000000000" pitchFamily="2" charset="-18"/>
            </a:endParaRPr>
          </a:p>
        </p:txBody>
      </p:sp>
      <p:sp>
        <p:nvSpPr>
          <p:cNvPr id="170" name="Google Shape;170;p3"/>
          <p:cNvSpPr txBox="1"/>
          <p:nvPr/>
        </p:nvSpPr>
        <p:spPr>
          <a:xfrm>
            <a:off x="8154324" y="5180723"/>
            <a:ext cx="7351823" cy="430887"/>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sk-SK" sz="2000" b="0" i="0" u="none" strike="noStrike" cap="none" dirty="0" err="1">
                <a:solidFill>
                  <a:srgbClr val="000000"/>
                </a:solidFill>
                <a:latin typeface="Poppins" panose="00000500000000000000" pitchFamily="2" charset="-18"/>
                <a:ea typeface="Open Sans"/>
                <a:cs typeface="Poppins" panose="00000500000000000000" pitchFamily="2" charset="-18"/>
                <a:sym typeface="Open Sans"/>
              </a:rPr>
              <a:t>Einheit</a:t>
            </a:r>
            <a:r>
              <a:rPr lang="sk-SK"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 des </a:t>
            </a:r>
            <a:r>
              <a:rPr lang="sk-SK" sz="2000" b="0" i="0" u="none" strike="noStrike" cap="none" dirty="0" err="1">
                <a:solidFill>
                  <a:srgbClr val="000000"/>
                </a:solidFill>
                <a:latin typeface="Poppins" panose="00000500000000000000" pitchFamily="2" charset="-18"/>
                <a:ea typeface="Open Sans"/>
                <a:cs typeface="Poppins" panose="00000500000000000000" pitchFamily="2" charset="-18"/>
                <a:sym typeface="Open Sans"/>
              </a:rPr>
              <a:t>Ohmschen</a:t>
            </a:r>
            <a:r>
              <a:rPr lang="sk-SK"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 </a:t>
            </a:r>
            <a:r>
              <a:rPr lang="sk-SK" sz="2000" b="0" i="0" u="none" strike="noStrike" cap="none" dirty="0" err="1">
                <a:solidFill>
                  <a:srgbClr val="000000"/>
                </a:solidFill>
                <a:latin typeface="Poppins" panose="00000500000000000000" pitchFamily="2" charset="-18"/>
                <a:ea typeface="Open Sans"/>
                <a:cs typeface="Poppins" panose="00000500000000000000" pitchFamily="2" charset="-18"/>
                <a:sym typeface="Open Sans"/>
              </a:rPr>
              <a:t>Gesetzes</a:t>
            </a:r>
            <a:endParaRPr sz="2000" dirty="0">
              <a:latin typeface="Poppins" panose="00000500000000000000" pitchFamily="2" charset="-18"/>
              <a:cs typeface="Poppins" panose="00000500000000000000" pitchFamily="2" charset="-18"/>
            </a:endParaRPr>
          </a:p>
        </p:txBody>
      </p:sp>
      <p:sp>
        <p:nvSpPr>
          <p:cNvPr id="171" name="Google Shape;171;p3"/>
          <p:cNvSpPr txBox="1"/>
          <p:nvPr/>
        </p:nvSpPr>
        <p:spPr>
          <a:xfrm>
            <a:off x="8154324" y="5987019"/>
            <a:ext cx="7351823" cy="430887"/>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sk-SK" sz="2000" b="0" i="0" u="none" strike="noStrike" cap="none" dirty="0" err="1">
                <a:solidFill>
                  <a:srgbClr val="000000"/>
                </a:solidFill>
                <a:latin typeface="Poppins" panose="00000500000000000000" pitchFamily="2" charset="-18"/>
                <a:ea typeface="Open Sans"/>
                <a:cs typeface="Poppins" panose="00000500000000000000" pitchFamily="2" charset="-18"/>
                <a:sym typeface="Open Sans"/>
              </a:rPr>
              <a:t>Gleichung</a:t>
            </a:r>
            <a:r>
              <a:rPr lang="sk-SK"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 des </a:t>
            </a:r>
            <a:r>
              <a:rPr lang="sk-SK" sz="2000" b="0" i="0" u="none" strike="noStrike" cap="none" dirty="0" err="1">
                <a:solidFill>
                  <a:srgbClr val="000000"/>
                </a:solidFill>
                <a:latin typeface="Poppins" panose="00000500000000000000" pitchFamily="2" charset="-18"/>
                <a:ea typeface="Open Sans"/>
                <a:cs typeface="Poppins" panose="00000500000000000000" pitchFamily="2" charset="-18"/>
                <a:sym typeface="Open Sans"/>
              </a:rPr>
              <a:t>Ohmschen</a:t>
            </a:r>
            <a:r>
              <a:rPr lang="sk-SK"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 </a:t>
            </a:r>
            <a:r>
              <a:rPr lang="sk-SK" sz="2000" b="0" i="0" u="none" strike="noStrike" cap="none" dirty="0" err="1">
                <a:solidFill>
                  <a:srgbClr val="000000"/>
                </a:solidFill>
                <a:latin typeface="Poppins" panose="00000500000000000000" pitchFamily="2" charset="-18"/>
                <a:ea typeface="Open Sans"/>
                <a:cs typeface="Poppins" panose="00000500000000000000" pitchFamily="2" charset="-18"/>
                <a:sym typeface="Open Sans"/>
              </a:rPr>
              <a:t>Gesetzes</a:t>
            </a:r>
            <a:endParaRPr sz="2000" dirty="0">
              <a:latin typeface="Poppins" panose="00000500000000000000" pitchFamily="2" charset="-18"/>
              <a:cs typeface="Poppins" panose="00000500000000000000" pitchFamily="2" charset="-18"/>
            </a:endParaRPr>
          </a:p>
        </p:txBody>
      </p:sp>
      <p:sp>
        <p:nvSpPr>
          <p:cNvPr id="172" name="Google Shape;172;p3"/>
          <p:cNvSpPr txBox="1"/>
          <p:nvPr/>
        </p:nvSpPr>
        <p:spPr>
          <a:xfrm>
            <a:off x="8173374" y="7680327"/>
            <a:ext cx="7351823" cy="430887"/>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sk-SK" sz="2000" b="0" i="0" u="none" strike="noStrike" cap="none" dirty="0" err="1">
                <a:solidFill>
                  <a:srgbClr val="000000"/>
                </a:solidFill>
                <a:latin typeface="Poppins" panose="00000500000000000000" pitchFamily="2" charset="-18"/>
                <a:ea typeface="Open Sans"/>
                <a:cs typeface="Poppins" panose="00000500000000000000" pitchFamily="2" charset="-18"/>
                <a:sym typeface="Open Sans"/>
              </a:rPr>
              <a:t>Ohmsches</a:t>
            </a:r>
            <a:r>
              <a:rPr lang="sk-SK"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 </a:t>
            </a:r>
            <a:r>
              <a:rPr lang="sk-SK" sz="2000" b="0" i="0" u="none" strike="noStrike" cap="none" dirty="0" err="1">
                <a:solidFill>
                  <a:srgbClr val="000000"/>
                </a:solidFill>
                <a:latin typeface="Poppins" panose="00000500000000000000" pitchFamily="2" charset="-18"/>
                <a:ea typeface="Open Sans"/>
                <a:cs typeface="Poppins" panose="00000500000000000000" pitchFamily="2" charset="-18"/>
                <a:sym typeface="Open Sans"/>
              </a:rPr>
              <a:t>Dreieck</a:t>
            </a:r>
            <a:endParaRPr lang="sk-SK" sz="2000" dirty="0">
              <a:latin typeface="Poppins" panose="00000500000000000000" pitchFamily="2" charset="-18"/>
              <a:cs typeface="Poppins" panose="00000500000000000000" pitchFamily="2" charset="-18"/>
            </a:endParaRPr>
          </a:p>
        </p:txBody>
      </p:sp>
      <p:grpSp>
        <p:nvGrpSpPr>
          <p:cNvPr id="173" name="Google Shape;173;p3"/>
          <p:cNvGrpSpPr/>
          <p:nvPr/>
        </p:nvGrpSpPr>
        <p:grpSpPr>
          <a:xfrm>
            <a:off x="12490157" y="1274861"/>
            <a:ext cx="969409" cy="973196"/>
            <a:chOff x="0" y="-3175"/>
            <a:chExt cx="812800" cy="815975"/>
          </a:xfrm>
          <a:solidFill>
            <a:schemeClr val="accent2"/>
          </a:solidFill>
        </p:grpSpPr>
        <p:sp>
          <p:nvSpPr>
            <p:cNvPr id="174" name="Google Shape;174;p3"/>
            <p:cNvSpPr/>
            <p:nvPr/>
          </p:nvSpPr>
          <p:spPr>
            <a:xfrm>
              <a:off x="0" y="0"/>
              <a:ext cx="812800" cy="812800"/>
            </a:xfrm>
            <a:custGeom>
              <a:avLst/>
              <a:gdLst/>
              <a:ahLst/>
              <a:cxnLst/>
              <a:rect l="l" t="t" r="r" b="b"/>
              <a:pathLst>
                <a:path w="812800" h="812800" extrusionOk="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a:ln>
              <a:noFill/>
            </a:ln>
          </p:spPr>
        </p:sp>
        <p:sp>
          <p:nvSpPr>
            <p:cNvPr id="175" name="Google Shape;175;p3"/>
            <p:cNvSpPr txBox="1"/>
            <p:nvPr/>
          </p:nvSpPr>
          <p:spPr>
            <a:xfrm>
              <a:off x="63500" y="-3175"/>
              <a:ext cx="685800" cy="752475"/>
            </a:xfrm>
            <a:prstGeom prst="rect">
              <a:avLst/>
            </a:prstGeom>
            <a:grpFill/>
            <a:ln>
              <a:noFill/>
            </a:ln>
          </p:spPr>
          <p:txBody>
            <a:bodyPr spcFirstLastPara="1" wrap="square" lIns="44450" tIns="44450" rIns="44450" bIns="44450" anchor="ctr" anchorCtr="0">
              <a:noAutofit/>
            </a:bodyPr>
            <a:lstStyle/>
            <a:p>
              <a:pPr marL="0" marR="0" lvl="0" indent="0" algn="ctr" rtl="0">
                <a:lnSpc>
                  <a:spcPct val="140011"/>
                </a:lnSpc>
                <a:spcBef>
                  <a:spcPts val="0"/>
                </a:spcBef>
                <a:spcAft>
                  <a:spcPts val="0"/>
                </a:spcAft>
                <a:buNone/>
              </a:pPr>
              <a:r>
                <a:rPr lang="sk" sz="3399" b="0" i="0" u="none" strike="noStrike" cap="none">
                  <a:solidFill>
                    <a:srgbClr val="FFFFFF"/>
                  </a:solidFill>
                  <a:latin typeface="Arial"/>
                  <a:ea typeface="Arial"/>
                  <a:cs typeface="Arial"/>
                  <a:sym typeface="Arial"/>
                </a:rPr>
                <a:t>11</a:t>
              </a:r>
              <a:endParaRPr/>
            </a:p>
          </p:txBody>
        </p:sp>
      </p:grpSp>
      <p:grpSp>
        <p:nvGrpSpPr>
          <p:cNvPr id="176" name="Google Shape;176;p3"/>
          <p:cNvGrpSpPr/>
          <p:nvPr/>
        </p:nvGrpSpPr>
        <p:grpSpPr>
          <a:xfrm>
            <a:off x="12490157" y="2176259"/>
            <a:ext cx="969409" cy="973196"/>
            <a:chOff x="0" y="-3175"/>
            <a:chExt cx="812800" cy="815975"/>
          </a:xfrm>
          <a:solidFill>
            <a:schemeClr val="accent2"/>
          </a:solidFill>
        </p:grpSpPr>
        <p:sp>
          <p:nvSpPr>
            <p:cNvPr id="177" name="Google Shape;177;p3"/>
            <p:cNvSpPr/>
            <p:nvPr/>
          </p:nvSpPr>
          <p:spPr>
            <a:xfrm>
              <a:off x="0" y="0"/>
              <a:ext cx="812800" cy="812800"/>
            </a:xfrm>
            <a:custGeom>
              <a:avLst/>
              <a:gdLst/>
              <a:ahLst/>
              <a:cxnLst/>
              <a:rect l="l" t="t" r="r" b="b"/>
              <a:pathLst>
                <a:path w="812800" h="812800" extrusionOk="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a:ln>
              <a:noFill/>
            </a:ln>
          </p:spPr>
        </p:sp>
        <p:sp>
          <p:nvSpPr>
            <p:cNvPr id="178" name="Google Shape;178;p3"/>
            <p:cNvSpPr txBox="1"/>
            <p:nvPr/>
          </p:nvSpPr>
          <p:spPr>
            <a:xfrm>
              <a:off x="63500" y="-3175"/>
              <a:ext cx="685800" cy="752475"/>
            </a:xfrm>
            <a:prstGeom prst="rect">
              <a:avLst/>
            </a:prstGeom>
            <a:grpFill/>
            <a:ln>
              <a:noFill/>
            </a:ln>
          </p:spPr>
          <p:txBody>
            <a:bodyPr spcFirstLastPara="1" wrap="square" lIns="44450" tIns="44450" rIns="44450" bIns="44450" anchor="ctr" anchorCtr="0">
              <a:noAutofit/>
            </a:bodyPr>
            <a:lstStyle/>
            <a:p>
              <a:pPr marL="0" marR="0" lvl="0" indent="0" algn="ctr" rtl="0">
                <a:lnSpc>
                  <a:spcPct val="140011"/>
                </a:lnSpc>
                <a:spcBef>
                  <a:spcPts val="0"/>
                </a:spcBef>
                <a:spcAft>
                  <a:spcPts val="0"/>
                </a:spcAft>
                <a:buNone/>
              </a:pPr>
              <a:r>
                <a:rPr lang="sk" sz="3399" b="0" i="0" u="none" strike="noStrike" cap="none">
                  <a:solidFill>
                    <a:srgbClr val="FFFFFF"/>
                  </a:solidFill>
                  <a:latin typeface="Arial"/>
                  <a:ea typeface="Arial"/>
                  <a:cs typeface="Arial"/>
                  <a:sym typeface="Arial"/>
                </a:rPr>
                <a:t>12</a:t>
              </a:r>
              <a:endParaRPr/>
            </a:p>
          </p:txBody>
        </p:sp>
      </p:grpSp>
      <p:grpSp>
        <p:nvGrpSpPr>
          <p:cNvPr id="179" name="Google Shape;179;p3"/>
          <p:cNvGrpSpPr/>
          <p:nvPr/>
        </p:nvGrpSpPr>
        <p:grpSpPr>
          <a:xfrm>
            <a:off x="12490157" y="3064023"/>
            <a:ext cx="969409" cy="973196"/>
            <a:chOff x="0" y="-3175"/>
            <a:chExt cx="812800" cy="815975"/>
          </a:xfrm>
          <a:solidFill>
            <a:schemeClr val="accent2"/>
          </a:solidFill>
        </p:grpSpPr>
        <p:sp>
          <p:nvSpPr>
            <p:cNvPr id="180" name="Google Shape;180;p3"/>
            <p:cNvSpPr/>
            <p:nvPr/>
          </p:nvSpPr>
          <p:spPr>
            <a:xfrm>
              <a:off x="0" y="0"/>
              <a:ext cx="812800" cy="812800"/>
            </a:xfrm>
            <a:custGeom>
              <a:avLst/>
              <a:gdLst/>
              <a:ahLst/>
              <a:cxnLst/>
              <a:rect l="l" t="t" r="r" b="b"/>
              <a:pathLst>
                <a:path w="812800" h="812800" extrusionOk="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a:ln>
              <a:noFill/>
            </a:ln>
          </p:spPr>
        </p:sp>
        <p:sp>
          <p:nvSpPr>
            <p:cNvPr id="181" name="Google Shape;181;p3"/>
            <p:cNvSpPr txBox="1"/>
            <p:nvPr/>
          </p:nvSpPr>
          <p:spPr>
            <a:xfrm>
              <a:off x="63500" y="-3175"/>
              <a:ext cx="685800" cy="752475"/>
            </a:xfrm>
            <a:prstGeom prst="rect">
              <a:avLst/>
            </a:prstGeom>
            <a:grpFill/>
            <a:ln>
              <a:noFill/>
            </a:ln>
          </p:spPr>
          <p:txBody>
            <a:bodyPr spcFirstLastPara="1" wrap="square" lIns="44450" tIns="44450" rIns="44450" bIns="44450" anchor="ctr" anchorCtr="0">
              <a:noAutofit/>
            </a:bodyPr>
            <a:lstStyle/>
            <a:p>
              <a:pPr marL="0" marR="0" lvl="0" indent="0" algn="ctr" rtl="0">
                <a:lnSpc>
                  <a:spcPct val="140011"/>
                </a:lnSpc>
                <a:spcBef>
                  <a:spcPts val="0"/>
                </a:spcBef>
                <a:spcAft>
                  <a:spcPts val="0"/>
                </a:spcAft>
                <a:buNone/>
              </a:pPr>
              <a:r>
                <a:rPr lang="sk" sz="3399" b="0" i="0" u="none" strike="noStrike" cap="none">
                  <a:solidFill>
                    <a:srgbClr val="FFFFFF"/>
                  </a:solidFill>
                  <a:latin typeface="Arial"/>
                  <a:ea typeface="Arial"/>
                  <a:cs typeface="Arial"/>
                  <a:sym typeface="Arial"/>
                </a:rPr>
                <a:t>13</a:t>
              </a:r>
              <a:endParaRPr/>
            </a:p>
          </p:txBody>
        </p:sp>
      </p:grpSp>
      <p:grpSp>
        <p:nvGrpSpPr>
          <p:cNvPr id="182" name="Google Shape;182;p3"/>
          <p:cNvGrpSpPr/>
          <p:nvPr/>
        </p:nvGrpSpPr>
        <p:grpSpPr>
          <a:xfrm>
            <a:off x="12490157" y="3972728"/>
            <a:ext cx="969409" cy="973196"/>
            <a:chOff x="0" y="-3175"/>
            <a:chExt cx="812800" cy="815975"/>
          </a:xfrm>
          <a:solidFill>
            <a:schemeClr val="accent2"/>
          </a:solidFill>
        </p:grpSpPr>
        <p:sp>
          <p:nvSpPr>
            <p:cNvPr id="183" name="Google Shape;183;p3"/>
            <p:cNvSpPr/>
            <p:nvPr/>
          </p:nvSpPr>
          <p:spPr>
            <a:xfrm>
              <a:off x="0" y="0"/>
              <a:ext cx="812800" cy="812800"/>
            </a:xfrm>
            <a:custGeom>
              <a:avLst/>
              <a:gdLst/>
              <a:ahLst/>
              <a:cxnLst/>
              <a:rect l="l" t="t" r="r" b="b"/>
              <a:pathLst>
                <a:path w="812800" h="812800" extrusionOk="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a:ln>
              <a:noFill/>
            </a:ln>
          </p:spPr>
        </p:sp>
        <p:sp>
          <p:nvSpPr>
            <p:cNvPr id="184" name="Google Shape;184;p3"/>
            <p:cNvSpPr txBox="1"/>
            <p:nvPr/>
          </p:nvSpPr>
          <p:spPr>
            <a:xfrm>
              <a:off x="63500" y="-3175"/>
              <a:ext cx="685800" cy="752475"/>
            </a:xfrm>
            <a:prstGeom prst="rect">
              <a:avLst/>
            </a:prstGeom>
            <a:grpFill/>
            <a:ln>
              <a:noFill/>
            </a:ln>
          </p:spPr>
          <p:txBody>
            <a:bodyPr spcFirstLastPara="1" wrap="square" lIns="44450" tIns="44450" rIns="44450" bIns="44450" anchor="ctr" anchorCtr="0">
              <a:noAutofit/>
            </a:bodyPr>
            <a:lstStyle/>
            <a:p>
              <a:pPr marL="0" marR="0" lvl="0" indent="0" algn="ctr" rtl="0">
                <a:lnSpc>
                  <a:spcPct val="140011"/>
                </a:lnSpc>
                <a:spcBef>
                  <a:spcPts val="0"/>
                </a:spcBef>
                <a:spcAft>
                  <a:spcPts val="0"/>
                </a:spcAft>
                <a:buNone/>
              </a:pPr>
              <a:r>
                <a:rPr lang="sk" sz="3399" b="0" i="0" u="none" strike="noStrike" cap="none">
                  <a:solidFill>
                    <a:srgbClr val="FFFFFF"/>
                  </a:solidFill>
                  <a:latin typeface="Arial"/>
                  <a:ea typeface="Arial"/>
                  <a:cs typeface="Arial"/>
                  <a:sym typeface="Arial"/>
                </a:rPr>
                <a:t>14</a:t>
              </a:r>
              <a:endParaRPr/>
            </a:p>
          </p:txBody>
        </p:sp>
      </p:grpSp>
      <p:grpSp>
        <p:nvGrpSpPr>
          <p:cNvPr id="185" name="Google Shape;185;p3"/>
          <p:cNvGrpSpPr/>
          <p:nvPr/>
        </p:nvGrpSpPr>
        <p:grpSpPr>
          <a:xfrm>
            <a:off x="12514772" y="4873555"/>
            <a:ext cx="969409" cy="973196"/>
            <a:chOff x="0" y="-3175"/>
            <a:chExt cx="812800" cy="815975"/>
          </a:xfrm>
          <a:solidFill>
            <a:schemeClr val="accent2"/>
          </a:solidFill>
        </p:grpSpPr>
        <p:sp>
          <p:nvSpPr>
            <p:cNvPr id="186" name="Google Shape;186;p3"/>
            <p:cNvSpPr/>
            <p:nvPr/>
          </p:nvSpPr>
          <p:spPr>
            <a:xfrm>
              <a:off x="0" y="0"/>
              <a:ext cx="812800" cy="812800"/>
            </a:xfrm>
            <a:custGeom>
              <a:avLst/>
              <a:gdLst/>
              <a:ahLst/>
              <a:cxnLst/>
              <a:rect l="l" t="t" r="r" b="b"/>
              <a:pathLst>
                <a:path w="812800" h="812800" extrusionOk="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a:ln>
              <a:noFill/>
            </a:ln>
          </p:spPr>
        </p:sp>
        <p:sp>
          <p:nvSpPr>
            <p:cNvPr id="187" name="Google Shape;187;p3"/>
            <p:cNvSpPr txBox="1"/>
            <p:nvPr/>
          </p:nvSpPr>
          <p:spPr>
            <a:xfrm>
              <a:off x="63500" y="-3175"/>
              <a:ext cx="685800" cy="752475"/>
            </a:xfrm>
            <a:prstGeom prst="rect">
              <a:avLst/>
            </a:prstGeom>
            <a:grpFill/>
            <a:ln>
              <a:noFill/>
            </a:ln>
          </p:spPr>
          <p:txBody>
            <a:bodyPr spcFirstLastPara="1" wrap="square" lIns="44450" tIns="44450" rIns="44450" bIns="44450" anchor="ctr" anchorCtr="0">
              <a:noAutofit/>
            </a:bodyPr>
            <a:lstStyle/>
            <a:p>
              <a:pPr marL="0" marR="0" lvl="0" indent="0" algn="ctr" rtl="0">
                <a:lnSpc>
                  <a:spcPct val="140011"/>
                </a:lnSpc>
                <a:spcBef>
                  <a:spcPts val="0"/>
                </a:spcBef>
                <a:spcAft>
                  <a:spcPts val="0"/>
                </a:spcAft>
                <a:buNone/>
              </a:pPr>
              <a:r>
                <a:rPr lang="sk" sz="3399" b="0" i="0" u="none" strike="noStrike" cap="none" dirty="0">
                  <a:solidFill>
                    <a:srgbClr val="FFFFFF"/>
                  </a:solidFill>
                  <a:latin typeface="Arial"/>
                  <a:ea typeface="Arial"/>
                  <a:cs typeface="Arial"/>
                  <a:sym typeface="Arial"/>
                </a:rPr>
                <a:t>15</a:t>
              </a:r>
              <a:endParaRPr dirty="0"/>
            </a:p>
          </p:txBody>
        </p:sp>
      </p:grpSp>
      <p:sp>
        <p:nvSpPr>
          <p:cNvPr id="191" name="Google Shape;191;p3"/>
          <p:cNvSpPr txBox="1"/>
          <p:nvPr/>
        </p:nvSpPr>
        <p:spPr>
          <a:xfrm>
            <a:off x="6819254" y="60758"/>
            <a:ext cx="7494647" cy="1459823"/>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None/>
            </a:pPr>
            <a:r>
              <a:rPr lang="sk" sz="6776" b="1" dirty="0">
                <a:latin typeface="Poppins"/>
                <a:cs typeface="Poppins"/>
                <a:sym typeface="Poppins"/>
              </a:rPr>
              <a:t>INHA</a:t>
            </a:r>
            <a:r>
              <a:rPr lang="de-DE" sz="6776" b="1" dirty="0">
                <a:latin typeface="Poppins"/>
                <a:cs typeface="Poppins"/>
                <a:sym typeface="Poppins"/>
              </a:rPr>
              <a:t>LT</a:t>
            </a:r>
            <a:endParaRPr dirty="0"/>
          </a:p>
        </p:txBody>
      </p:sp>
      <p:sp>
        <p:nvSpPr>
          <p:cNvPr id="192" name="Google Shape;192;p3"/>
          <p:cNvSpPr txBox="1"/>
          <p:nvPr/>
        </p:nvSpPr>
        <p:spPr>
          <a:xfrm>
            <a:off x="8154324" y="6845230"/>
            <a:ext cx="4471728" cy="61555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de-DE"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Beziehung zwischen Spannung, Stromstärke und Widerstand</a:t>
            </a:r>
            <a:endParaRPr sz="2000" dirty="0">
              <a:latin typeface="Poppins" panose="00000500000000000000" pitchFamily="2" charset="-18"/>
              <a:cs typeface="Poppins" panose="00000500000000000000" pitchFamily="2" charset="-18"/>
            </a:endParaRPr>
          </a:p>
        </p:txBody>
      </p:sp>
      <p:sp>
        <p:nvSpPr>
          <p:cNvPr id="193" name="Google Shape;193;p3"/>
          <p:cNvSpPr txBox="1"/>
          <p:nvPr/>
        </p:nvSpPr>
        <p:spPr>
          <a:xfrm>
            <a:off x="8173374" y="8589547"/>
            <a:ext cx="7351823" cy="430887"/>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de-DE"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Vektorielle Form des </a:t>
            </a:r>
            <a:r>
              <a:rPr lang="de-DE" sz="2000" b="0" i="0" u="none" strike="noStrike" cap="none" dirty="0" err="1">
                <a:solidFill>
                  <a:srgbClr val="000000"/>
                </a:solidFill>
                <a:latin typeface="Poppins" panose="00000500000000000000" pitchFamily="2" charset="-18"/>
                <a:ea typeface="Open Sans"/>
                <a:cs typeface="Poppins" panose="00000500000000000000" pitchFamily="2" charset="-18"/>
                <a:sym typeface="Open Sans"/>
              </a:rPr>
              <a:t>Ohmschen</a:t>
            </a:r>
            <a:r>
              <a:rPr lang="de-DE"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 Gesetzes</a:t>
            </a:r>
            <a:endParaRPr sz="2000" dirty="0">
              <a:latin typeface="Poppins" panose="00000500000000000000" pitchFamily="2" charset="-18"/>
              <a:cs typeface="Poppins" panose="00000500000000000000" pitchFamily="2" charset="-18"/>
            </a:endParaRPr>
          </a:p>
        </p:txBody>
      </p:sp>
      <p:sp>
        <p:nvSpPr>
          <p:cNvPr id="195" name="Google Shape;195;p3"/>
          <p:cNvSpPr txBox="1"/>
          <p:nvPr/>
        </p:nvSpPr>
        <p:spPr>
          <a:xfrm>
            <a:off x="13616728" y="1358652"/>
            <a:ext cx="3816937" cy="861774"/>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sk-SK" sz="2000" b="0" i="0" u="none" strike="noStrike" cap="none" dirty="0" err="1">
                <a:solidFill>
                  <a:srgbClr val="000000"/>
                </a:solidFill>
                <a:latin typeface="Poppins" panose="00000500000000000000" pitchFamily="2" charset="-18"/>
                <a:ea typeface="Open Sans"/>
                <a:cs typeface="Poppins" panose="00000500000000000000" pitchFamily="2" charset="-18"/>
                <a:sym typeface="Open Sans"/>
              </a:rPr>
              <a:t>Grenzen</a:t>
            </a:r>
            <a:r>
              <a:rPr lang="sk-SK"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 des </a:t>
            </a:r>
            <a:r>
              <a:rPr lang="sk-SK" sz="2000" b="0" i="0" u="none" strike="noStrike" cap="none" dirty="0" err="1">
                <a:solidFill>
                  <a:srgbClr val="000000"/>
                </a:solidFill>
                <a:latin typeface="Poppins" panose="00000500000000000000" pitchFamily="2" charset="-18"/>
                <a:ea typeface="Open Sans"/>
                <a:cs typeface="Poppins" panose="00000500000000000000" pitchFamily="2" charset="-18"/>
                <a:sym typeface="Open Sans"/>
              </a:rPr>
              <a:t>Ohmschen</a:t>
            </a:r>
            <a:r>
              <a:rPr lang="sk-SK"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 </a:t>
            </a:r>
            <a:r>
              <a:rPr lang="sk-SK" sz="2000" b="0" i="0" u="none" strike="noStrike" cap="none" dirty="0" err="1">
                <a:solidFill>
                  <a:srgbClr val="000000"/>
                </a:solidFill>
                <a:latin typeface="Poppins" panose="00000500000000000000" pitchFamily="2" charset="-18"/>
                <a:ea typeface="Open Sans"/>
                <a:cs typeface="Poppins" panose="00000500000000000000" pitchFamily="2" charset="-18"/>
                <a:sym typeface="Open Sans"/>
              </a:rPr>
              <a:t>Gesetzes</a:t>
            </a:r>
            <a:endParaRPr sz="2000" dirty="0">
              <a:latin typeface="Poppins" panose="00000500000000000000" pitchFamily="2" charset="-18"/>
              <a:cs typeface="Poppins" panose="00000500000000000000" pitchFamily="2" charset="-18"/>
            </a:endParaRPr>
          </a:p>
        </p:txBody>
      </p:sp>
      <p:sp>
        <p:nvSpPr>
          <p:cNvPr id="196" name="Google Shape;196;p3"/>
          <p:cNvSpPr txBox="1"/>
          <p:nvPr/>
        </p:nvSpPr>
        <p:spPr>
          <a:xfrm>
            <a:off x="13616728" y="2264107"/>
            <a:ext cx="3816937" cy="861774"/>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sk-SK" sz="2000" b="0" i="0" u="none" strike="noStrike" cap="none" dirty="0" err="1">
                <a:solidFill>
                  <a:srgbClr val="000000"/>
                </a:solidFill>
                <a:latin typeface="Poppins" panose="00000500000000000000" pitchFamily="2" charset="-18"/>
                <a:ea typeface="Open Sans"/>
                <a:cs typeface="Poppins" panose="00000500000000000000" pitchFamily="2" charset="-18"/>
                <a:sym typeface="Open Sans"/>
              </a:rPr>
              <a:t>Analogien</a:t>
            </a:r>
            <a:r>
              <a:rPr lang="sk-SK"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 </a:t>
            </a:r>
            <a:r>
              <a:rPr lang="sk-SK" sz="2000" b="0" i="0" u="none" strike="noStrike" cap="none" dirty="0" err="1">
                <a:solidFill>
                  <a:srgbClr val="000000"/>
                </a:solidFill>
                <a:latin typeface="Poppins" panose="00000500000000000000" pitchFamily="2" charset="-18"/>
                <a:ea typeface="Open Sans"/>
                <a:cs typeface="Poppins" panose="00000500000000000000" pitchFamily="2" charset="-18"/>
                <a:sym typeface="Open Sans"/>
              </a:rPr>
              <a:t>zum</a:t>
            </a:r>
            <a:r>
              <a:rPr lang="sk-SK"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 </a:t>
            </a:r>
            <a:r>
              <a:rPr lang="sk-SK" sz="2000" b="0" i="0" u="none" strike="noStrike" cap="none" dirty="0" err="1">
                <a:solidFill>
                  <a:srgbClr val="000000"/>
                </a:solidFill>
                <a:latin typeface="Poppins" panose="00000500000000000000" pitchFamily="2" charset="-18"/>
                <a:ea typeface="Open Sans"/>
                <a:cs typeface="Poppins" panose="00000500000000000000" pitchFamily="2" charset="-18"/>
                <a:sym typeface="Open Sans"/>
              </a:rPr>
              <a:t>Ohmschen</a:t>
            </a:r>
            <a:r>
              <a:rPr lang="sk-SK"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 </a:t>
            </a:r>
            <a:r>
              <a:rPr lang="sk-SK" sz="2000" b="0" i="0" u="none" strike="noStrike" cap="none" dirty="0" err="1">
                <a:solidFill>
                  <a:srgbClr val="000000"/>
                </a:solidFill>
                <a:latin typeface="Poppins" panose="00000500000000000000" pitchFamily="2" charset="-18"/>
                <a:ea typeface="Open Sans"/>
                <a:cs typeface="Poppins" panose="00000500000000000000" pitchFamily="2" charset="-18"/>
                <a:sym typeface="Open Sans"/>
              </a:rPr>
              <a:t>Gesetz</a:t>
            </a:r>
            <a:endParaRPr sz="2000" dirty="0">
              <a:latin typeface="Poppins" panose="00000500000000000000" pitchFamily="2" charset="-18"/>
              <a:cs typeface="Poppins" panose="00000500000000000000" pitchFamily="2" charset="-18"/>
            </a:endParaRPr>
          </a:p>
        </p:txBody>
      </p:sp>
      <p:sp>
        <p:nvSpPr>
          <p:cNvPr id="198" name="Google Shape;198;p3"/>
          <p:cNvSpPr txBox="1"/>
          <p:nvPr/>
        </p:nvSpPr>
        <p:spPr>
          <a:xfrm>
            <a:off x="13616728" y="3242000"/>
            <a:ext cx="3816937" cy="861774"/>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sk-SK" sz="2000" b="0" i="0" u="none" strike="noStrike" cap="none" dirty="0" err="1">
                <a:solidFill>
                  <a:srgbClr val="000000"/>
                </a:solidFill>
                <a:latin typeface="Poppins" panose="00000500000000000000" pitchFamily="2" charset="-18"/>
                <a:ea typeface="Open Sans"/>
                <a:cs typeface="Poppins" panose="00000500000000000000" pitchFamily="2" charset="-18"/>
                <a:sym typeface="Open Sans"/>
              </a:rPr>
              <a:t>Kreisdiagramm</a:t>
            </a:r>
            <a:r>
              <a:rPr lang="sk-SK"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 des </a:t>
            </a:r>
            <a:r>
              <a:rPr lang="sk-SK" sz="2000" b="0" i="0" u="none" strike="noStrike" cap="none" dirty="0" err="1">
                <a:solidFill>
                  <a:srgbClr val="000000"/>
                </a:solidFill>
                <a:latin typeface="Poppins" panose="00000500000000000000" pitchFamily="2" charset="-18"/>
                <a:ea typeface="Open Sans"/>
                <a:cs typeface="Poppins" panose="00000500000000000000" pitchFamily="2" charset="-18"/>
                <a:sym typeface="Open Sans"/>
              </a:rPr>
              <a:t>Ohmschen</a:t>
            </a:r>
            <a:r>
              <a:rPr lang="sk-SK"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 </a:t>
            </a:r>
            <a:r>
              <a:rPr lang="sk-SK" sz="2000" b="0" i="0" u="none" strike="noStrike" cap="none" dirty="0" err="1">
                <a:solidFill>
                  <a:srgbClr val="000000"/>
                </a:solidFill>
                <a:latin typeface="Poppins" panose="00000500000000000000" pitchFamily="2" charset="-18"/>
                <a:ea typeface="Open Sans"/>
                <a:cs typeface="Poppins" panose="00000500000000000000" pitchFamily="2" charset="-18"/>
                <a:sym typeface="Open Sans"/>
              </a:rPr>
              <a:t>Gesetzes</a:t>
            </a:r>
            <a:endParaRPr sz="2000" dirty="0">
              <a:latin typeface="Poppins" panose="00000500000000000000" pitchFamily="2" charset="-18"/>
              <a:cs typeface="Poppins" panose="00000500000000000000" pitchFamily="2" charset="-18"/>
            </a:endParaRPr>
          </a:p>
        </p:txBody>
      </p:sp>
      <p:sp>
        <p:nvSpPr>
          <p:cNvPr id="199" name="Google Shape;199;p3"/>
          <p:cNvSpPr txBox="1"/>
          <p:nvPr/>
        </p:nvSpPr>
        <p:spPr>
          <a:xfrm>
            <a:off x="13641344" y="4217331"/>
            <a:ext cx="3267364" cy="861774"/>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sk-SK" sz="2000" b="0" i="0" u="none" strike="noStrike" cap="none" dirty="0" err="1">
                <a:solidFill>
                  <a:srgbClr val="000000"/>
                </a:solidFill>
                <a:latin typeface="Poppins" panose="00000500000000000000" pitchFamily="2" charset="-18"/>
                <a:ea typeface="Open Sans"/>
                <a:cs typeface="Poppins" panose="00000500000000000000" pitchFamily="2" charset="-18"/>
                <a:sym typeface="Open Sans"/>
              </a:rPr>
              <a:t>Tabelle</a:t>
            </a:r>
            <a:r>
              <a:rPr lang="sk-SK"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 der </a:t>
            </a:r>
            <a:r>
              <a:rPr lang="sk-SK" sz="2000" b="0" i="0" u="none" strike="noStrike" cap="none" dirty="0" err="1">
                <a:solidFill>
                  <a:srgbClr val="000000"/>
                </a:solidFill>
                <a:latin typeface="Poppins" panose="00000500000000000000" pitchFamily="2" charset="-18"/>
                <a:ea typeface="Open Sans"/>
                <a:cs typeface="Poppins" panose="00000500000000000000" pitchFamily="2" charset="-18"/>
                <a:sym typeface="Open Sans"/>
              </a:rPr>
              <a:t>Ohmschen</a:t>
            </a:r>
            <a:r>
              <a:rPr lang="sk-SK"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 </a:t>
            </a:r>
            <a:r>
              <a:rPr lang="sk-SK" sz="2000" b="0" i="0" u="none" strike="noStrike" cap="none" dirty="0" err="1">
                <a:solidFill>
                  <a:srgbClr val="000000"/>
                </a:solidFill>
                <a:latin typeface="Poppins" panose="00000500000000000000" pitchFamily="2" charset="-18"/>
                <a:ea typeface="Open Sans"/>
                <a:cs typeface="Poppins" panose="00000500000000000000" pitchFamily="2" charset="-18"/>
                <a:sym typeface="Open Sans"/>
              </a:rPr>
              <a:t>Matrix</a:t>
            </a:r>
            <a:endParaRPr sz="2000" dirty="0">
              <a:latin typeface="Poppins" panose="00000500000000000000" pitchFamily="2" charset="-18"/>
              <a:cs typeface="Poppins" panose="00000500000000000000" pitchFamily="2" charset="-18"/>
            </a:endParaRPr>
          </a:p>
        </p:txBody>
      </p:sp>
      <p:sp>
        <p:nvSpPr>
          <p:cNvPr id="200" name="Google Shape;200;p3"/>
          <p:cNvSpPr txBox="1"/>
          <p:nvPr/>
        </p:nvSpPr>
        <p:spPr>
          <a:xfrm>
            <a:off x="13661642" y="5165380"/>
            <a:ext cx="3816937" cy="1292662"/>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de-DE"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Berechnung der elektrischen Leistung mit dem </a:t>
            </a:r>
            <a:r>
              <a:rPr lang="de-DE" sz="2000" b="0" i="0" u="none" strike="noStrike" cap="none" dirty="0" err="1">
                <a:solidFill>
                  <a:srgbClr val="000000"/>
                </a:solidFill>
                <a:latin typeface="Poppins" panose="00000500000000000000" pitchFamily="2" charset="-18"/>
                <a:ea typeface="Open Sans"/>
                <a:cs typeface="Poppins" panose="00000500000000000000" pitchFamily="2" charset="-18"/>
                <a:sym typeface="Open Sans"/>
              </a:rPr>
              <a:t>Ohmschen</a:t>
            </a:r>
            <a:r>
              <a:rPr lang="de-DE"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 Gesetz</a:t>
            </a:r>
            <a:endParaRPr sz="2000" dirty="0">
              <a:latin typeface="Poppins" panose="00000500000000000000" pitchFamily="2" charset="-18"/>
              <a:cs typeface="Poppins" panose="00000500000000000000" pitchFamily="2" charset="-18"/>
            </a:endParaRPr>
          </a:p>
        </p:txBody>
      </p:sp>
      <p:grpSp>
        <p:nvGrpSpPr>
          <p:cNvPr id="2" name="Google Shape;116;p3">
            <a:extLst>
              <a:ext uri="{FF2B5EF4-FFF2-40B4-BE49-F238E27FC236}">
                <a16:creationId xmlns:a16="http://schemas.microsoft.com/office/drawing/2014/main" id="{453AA141-C5A9-D632-6547-53C71A4CA4E0}"/>
              </a:ext>
            </a:extLst>
          </p:cNvPr>
          <p:cNvGrpSpPr/>
          <p:nvPr/>
        </p:nvGrpSpPr>
        <p:grpSpPr>
          <a:xfrm>
            <a:off x="17343207" y="0"/>
            <a:ext cx="944794" cy="10287000"/>
            <a:chOff x="0" y="-38100"/>
            <a:chExt cx="446365" cy="2747433"/>
          </a:xfrm>
          <a:solidFill>
            <a:srgbClr val="CC5B60"/>
          </a:solidFill>
        </p:grpSpPr>
        <p:sp>
          <p:nvSpPr>
            <p:cNvPr id="3" name="Google Shape;117;p3">
              <a:extLst>
                <a:ext uri="{FF2B5EF4-FFF2-40B4-BE49-F238E27FC236}">
                  <a16:creationId xmlns:a16="http://schemas.microsoft.com/office/drawing/2014/main" id="{B84CDBEC-5DC5-73BE-3A2F-770686529453}"/>
                </a:ext>
              </a:extLst>
            </p:cNvPr>
            <p:cNvSpPr/>
            <p:nvPr/>
          </p:nvSpPr>
          <p:spPr>
            <a:xfrm>
              <a:off x="0" y="0"/>
              <a:ext cx="446365" cy="2709333"/>
            </a:xfrm>
            <a:custGeom>
              <a:avLst/>
              <a:gdLst/>
              <a:ahLst/>
              <a:cxnLst/>
              <a:rect l="l" t="t" r="r" b="b"/>
              <a:pathLst>
                <a:path w="446365" h="2709333" extrusionOk="0">
                  <a:moveTo>
                    <a:pt x="223183" y="0"/>
                  </a:moveTo>
                  <a:lnTo>
                    <a:pt x="223183" y="0"/>
                  </a:lnTo>
                  <a:cubicBezTo>
                    <a:pt x="282374" y="0"/>
                    <a:pt x="339142" y="23514"/>
                    <a:pt x="380996" y="65369"/>
                  </a:cubicBezTo>
                  <a:cubicBezTo>
                    <a:pt x="422851" y="107224"/>
                    <a:pt x="446365" y="163991"/>
                    <a:pt x="446365" y="223183"/>
                  </a:cubicBezTo>
                  <a:lnTo>
                    <a:pt x="446365" y="2486151"/>
                  </a:lnTo>
                  <a:cubicBezTo>
                    <a:pt x="446365" y="2609411"/>
                    <a:pt x="346443" y="2709333"/>
                    <a:pt x="223183" y="2709333"/>
                  </a:cubicBezTo>
                  <a:lnTo>
                    <a:pt x="223183" y="2709333"/>
                  </a:lnTo>
                  <a:cubicBezTo>
                    <a:pt x="99922" y="2709333"/>
                    <a:pt x="0" y="2609411"/>
                    <a:pt x="0" y="2486151"/>
                  </a:cubicBezTo>
                  <a:lnTo>
                    <a:pt x="0" y="223183"/>
                  </a:lnTo>
                  <a:cubicBezTo>
                    <a:pt x="0" y="99922"/>
                    <a:pt x="99922" y="0"/>
                    <a:pt x="22318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118;p3">
              <a:extLst>
                <a:ext uri="{FF2B5EF4-FFF2-40B4-BE49-F238E27FC236}">
                  <a16:creationId xmlns:a16="http://schemas.microsoft.com/office/drawing/2014/main" id="{B82733BC-24CC-4DAF-93DC-724A535212D1}"/>
                </a:ext>
              </a:extLst>
            </p:cNvPr>
            <p:cNvSpPr txBox="1"/>
            <p:nvPr/>
          </p:nvSpPr>
          <p:spPr>
            <a:xfrm>
              <a:off x="0" y="-38100"/>
              <a:ext cx="446365" cy="2747433"/>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5" name="Freeform 21">
            <a:extLst>
              <a:ext uri="{FF2B5EF4-FFF2-40B4-BE49-F238E27FC236}">
                <a16:creationId xmlns:a16="http://schemas.microsoft.com/office/drawing/2014/main" id="{33897369-0909-993B-E1D3-C3F88E6A72E0}"/>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sp>
        <p:nvSpPr>
          <p:cNvPr id="6" name="Freeform 46">
            <a:extLst>
              <a:ext uri="{FF2B5EF4-FFF2-40B4-BE49-F238E27FC236}">
                <a16:creationId xmlns:a16="http://schemas.microsoft.com/office/drawing/2014/main" id="{48DA5CD1-FC33-DE41-E865-BFEB126EEB7E}"/>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5"/>
            <a:stretch>
              <a:fillRect/>
            </a:stretch>
          </a:blipFill>
        </p:spPr>
      </p:sp>
      <p:sp>
        <p:nvSpPr>
          <p:cNvPr id="150" name="Google Shape;150;p3"/>
          <p:cNvSpPr/>
          <p:nvPr/>
        </p:nvSpPr>
        <p:spPr>
          <a:xfrm>
            <a:off x="13753484" y="8379030"/>
            <a:ext cx="3744615" cy="3744615"/>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a:ln w="571500" cap="sq" cmpd="sng">
            <a:solidFill>
              <a:srgbClr val="0345E4">
                <a:alpha val="19607"/>
              </a:srgbClr>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
          <p:cNvSpPr txBox="1"/>
          <p:nvPr/>
        </p:nvSpPr>
        <p:spPr>
          <a:xfrm>
            <a:off x="8154324" y="9455444"/>
            <a:ext cx="7351823" cy="430887"/>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de-DE"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Experimentelle Überprüfung des </a:t>
            </a:r>
            <a:r>
              <a:rPr lang="de-DE" sz="2000" b="0" i="0" u="none" strike="noStrike" cap="none" dirty="0" err="1">
                <a:solidFill>
                  <a:srgbClr val="000000"/>
                </a:solidFill>
                <a:latin typeface="Poppins" panose="00000500000000000000" pitchFamily="2" charset="-18"/>
                <a:ea typeface="Open Sans"/>
                <a:cs typeface="Poppins" panose="00000500000000000000" pitchFamily="2" charset="-18"/>
                <a:sym typeface="Open Sans"/>
              </a:rPr>
              <a:t>Ohmschen</a:t>
            </a:r>
            <a:r>
              <a:rPr lang="de-DE"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 Gesetzes</a:t>
            </a:r>
            <a:endParaRPr sz="2000" dirty="0">
              <a:latin typeface="Poppins" panose="00000500000000000000" pitchFamily="2" charset="-18"/>
              <a:cs typeface="Poppins" panose="00000500000000000000" pitchFamily="2" charset="-18"/>
            </a:endParaRPr>
          </a:p>
        </p:txBody>
      </p:sp>
      <p:sp>
        <p:nvSpPr>
          <p:cNvPr id="7" name="Freeform 21">
            <a:extLst>
              <a:ext uri="{FF2B5EF4-FFF2-40B4-BE49-F238E27FC236}">
                <a16:creationId xmlns:a16="http://schemas.microsoft.com/office/drawing/2014/main" id="{FE47AB01-3039-5126-59D9-C63219359AFF}"/>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pic>
        <p:nvPicPr>
          <p:cNvPr id="8" name="Obrázok 7">
            <a:extLst>
              <a:ext uri="{FF2B5EF4-FFF2-40B4-BE49-F238E27FC236}">
                <a16:creationId xmlns:a16="http://schemas.microsoft.com/office/drawing/2014/main" id="{1BF613B1-FAEF-11EE-D9AB-2D2A5F474F30}"/>
              </a:ext>
            </a:extLst>
          </p:cNvPr>
          <p:cNvPicPr>
            <a:picLocks noChangeAspect="1"/>
          </p:cNvPicPr>
          <p:nvPr/>
        </p:nvPicPr>
        <p:blipFill>
          <a:blip r:embed="rId6"/>
          <a:stretch>
            <a:fillRect/>
          </a:stretch>
        </p:blipFill>
        <p:spPr>
          <a:xfrm>
            <a:off x="13888623" y="229784"/>
            <a:ext cx="3106800" cy="684317"/>
          </a:xfrm>
          <a:prstGeom prst="rect">
            <a:avLst/>
          </a:prstGeom>
        </p:spPr>
      </p:pic>
      <p:pic>
        <p:nvPicPr>
          <p:cNvPr id="9" name="Obrázok 8">
            <a:extLst>
              <a:ext uri="{FF2B5EF4-FFF2-40B4-BE49-F238E27FC236}">
                <a16:creationId xmlns:a16="http://schemas.microsoft.com/office/drawing/2014/main" id="{D5931468-F1B0-EC66-03CD-B7F8A261BFC9}"/>
              </a:ext>
            </a:extLst>
          </p:cNvPr>
          <p:cNvPicPr>
            <a:picLocks noChangeAspect="1"/>
          </p:cNvPicPr>
          <p:nvPr/>
        </p:nvPicPr>
        <p:blipFill>
          <a:blip r:embed="rId7"/>
          <a:stretch>
            <a:fillRect/>
          </a:stretch>
        </p:blipFill>
        <p:spPr>
          <a:xfrm>
            <a:off x="13703690" y="234857"/>
            <a:ext cx="3489521" cy="732085"/>
          </a:xfrm>
          <a:prstGeom prst="rect">
            <a:avLst/>
          </a:prstGeom>
        </p:spPr>
      </p:pic>
    </p:spTree>
    <p:extLst>
      <p:ext uri="{BB962C8B-B14F-4D97-AF65-F5344CB8AC3E}">
        <p14:creationId xmlns:p14="http://schemas.microsoft.com/office/powerpoint/2010/main" val="4282980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grpSp>
        <p:nvGrpSpPr>
          <p:cNvPr id="205" name="Google Shape;205;p4"/>
          <p:cNvGrpSpPr/>
          <p:nvPr/>
        </p:nvGrpSpPr>
        <p:grpSpPr>
          <a:xfrm>
            <a:off x="0" y="0"/>
            <a:ext cx="6770594" cy="10287000"/>
            <a:chOff x="0" y="-38100"/>
            <a:chExt cx="1783202" cy="2747433"/>
          </a:xfrm>
          <a:solidFill>
            <a:schemeClr val="accent2"/>
          </a:solidFill>
        </p:grpSpPr>
        <p:sp>
          <p:nvSpPr>
            <p:cNvPr id="206" name="Google Shape;206;p4"/>
            <p:cNvSpPr/>
            <p:nvPr/>
          </p:nvSpPr>
          <p:spPr>
            <a:xfrm>
              <a:off x="0" y="0"/>
              <a:ext cx="1783202" cy="2709333"/>
            </a:xfrm>
            <a:custGeom>
              <a:avLst/>
              <a:gdLst/>
              <a:ahLst/>
              <a:cxnLst/>
              <a:rect l="l" t="t" r="r" b="b"/>
              <a:pathLst>
                <a:path w="1783202" h="2709333" extrusionOk="0">
                  <a:moveTo>
                    <a:pt x="0" y="0"/>
                  </a:moveTo>
                  <a:lnTo>
                    <a:pt x="1783202" y="0"/>
                  </a:lnTo>
                  <a:lnTo>
                    <a:pt x="1783202" y="2709333"/>
                  </a:lnTo>
                  <a:lnTo>
                    <a:pt x="0" y="2709333"/>
                  </a:lnTo>
                  <a:close/>
                </a:path>
              </a:pathLst>
            </a:custGeom>
            <a:grpFill/>
            <a:ln>
              <a:noFill/>
            </a:ln>
          </p:spPr>
        </p:sp>
        <p:sp>
          <p:nvSpPr>
            <p:cNvPr id="207" name="Google Shape;207;p4"/>
            <p:cNvSpPr txBox="1"/>
            <p:nvPr/>
          </p:nvSpPr>
          <p:spPr>
            <a:xfrm>
              <a:off x="0" y="-38100"/>
              <a:ext cx="1783202" cy="2747433"/>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208" name="Google Shape;208;p4"/>
          <p:cNvCxnSpPr/>
          <p:nvPr/>
        </p:nvCxnSpPr>
        <p:spPr>
          <a:xfrm>
            <a:off x="792801" y="1673841"/>
            <a:ext cx="1310100" cy="0"/>
          </a:xfrm>
          <a:prstGeom prst="straightConnector1">
            <a:avLst/>
          </a:prstGeom>
          <a:noFill/>
          <a:ln w="95250" cap="flat" cmpd="sng">
            <a:solidFill>
              <a:srgbClr val="FFFFFF"/>
            </a:solidFill>
            <a:prstDash val="solid"/>
            <a:round/>
            <a:headEnd type="none" w="sm" len="sm"/>
            <a:tailEnd type="none" w="sm" len="sm"/>
          </a:ln>
        </p:spPr>
      </p:cxnSp>
      <p:sp>
        <p:nvSpPr>
          <p:cNvPr id="221" name="Google Shape;221;p4"/>
          <p:cNvSpPr/>
          <p:nvPr/>
        </p:nvSpPr>
        <p:spPr>
          <a:xfrm>
            <a:off x="-1" y="2887903"/>
            <a:ext cx="6770595" cy="4620454"/>
          </a:xfrm>
          <a:custGeom>
            <a:avLst/>
            <a:gdLst/>
            <a:ahLst/>
            <a:cxnLst/>
            <a:rect l="l" t="t" r="r" b="b"/>
            <a:pathLst>
              <a:path w="6896200" h="4620454" extrusionOk="0">
                <a:moveTo>
                  <a:pt x="0" y="0"/>
                </a:moveTo>
                <a:lnTo>
                  <a:pt x="6896199" y="0"/>
                </a:lnTo>
                <a:lnTo>
                  <a:pt x="6896199" y="4620453"/>
                </a:lnTo>
                <a:lnTo>
                  <a:pt x="0" y="4620453"/>
                </a:lnTo>
                <a:lnTo>
                  <a:pt x="0" y="0"/>
                </a:lnTo>
                <a:close/>
              </a:path>
            </a:pathLst>
          </a:custGeom>
          <a:blipFill rotWithShape="1">
            <a:blip r:embed="rId3">
              <a:alphaModFix/>
            </a:blip>
            <a:stretch>
              <a:fillRect/>
            </a:stretch>
          </a:blipFill>
          <a:ln>
            <a:noFill/>
          </a:ln>
        </p:spPr>
      </p:sp>
      <p:sp>
        <p:nvSpPr>
          <p:cNvPr id="222" name="Google Shape;222;p4"/>
          <p:cNvSpPr txBox="1"/>
          <p:nvPr/>
        </p:nvSpPr>
        <p:spPr>
          <a:xfrm>
            <a:off x="886146" y="716120"/>
            <a:ext cx="5523408" cy="1938992"/>
          </a:xfrm>
          <a:prstGeom prst="rect">
            <a:avLst/>
          </a:prstGeom>
          <a:noFill/>
          <a:ln>
            <a:noFill/>
          </a:ln>
        </p:spPr>
        <p:txBody>
          <a:bodyPr spcFirstLastPara="1" wrap="square" lIns="0" tIns="0" rIns="0" bIns="0" anchor="t" anchorCtr="0">
            <a:spAutoFit/>
          </a:bodyPr>
          <a:lstStyle/>
          <a:p>
            <a:pPr>
              <a:lnSpc>
                <a:spcPct val="140008"/>
              </a:lnSpc>
            </a:pPr>
            <a:r>
              <a:rPr lang="sk-SK" sz="4500" b="1" dirty="0" err="1">
                <a:solidFill>
                  <a:schemeClr val="bg1"/>
                </a:solidFill>
                <a:latin typeface="Poppins" panose="00000500000000000000" pitchFamily="2" charset="-18"/>
                <a:cs typeface="Poppins" panose="00000500000000000000" pitchFamily="2" charset="-18"/>
              </a:rPr>
              <a:t>Ohmsches</a:t>
            </a:r>
            <a:r>
              <a:rPr lang="sk-SK" sz="4500" b="1" dirty="0">
                <a:solidFill>
                  <a:schemeClr val="bg1"/>
                </a:solidFill>
                <a:latin typeface="Poppins" panose="00000500000000000000" pitchFamily="2" charset="-18"/>
                <a:cs typeface="Poppins" panose="00000500000000000000" pitchFamily="2" charset="-18"/>
              </a:rPr>
              <a:t> </a:t>
            </a:r>
            <a:r>
              <a:rPr lang="sk-SK" sz="4500" b="1" dirty="0" err="1">
                <a:solidFill>
                  <a:schemeClr val="bg1"/>
                </a:solidFill>
                <a:latin typeface="Poppins" panose="00000500000000000000" pitchFamily="2" charset="-18"/>
                <a:cs typeface="Poppins" panose="00000500000000000000" pitchFamily="2" charset="-18"/>
              </a:rPr>
              <a:t>Gesetz</a:t>
            </a:r>
            <a:endParaRPr lang="sk-SK" sz="4500" b="1" dirty="0">
              <a:solidFill>
                <a:schemeClr val="bg1"/>
              </a:solidFill>
              <a:latin typeface="Poppins" panose="00000500000000000000" pitchFamily="2" charset="-18"/>
              <a:cs typeface="Poppins" panose="00000500000000000000" pitchFamily="2" charset="-18"/>
            </a:endParaRPr>
          </a:p>
          <a:p>
            <a:pPr marL="0" marR="0" lvl="0" indent="0" algn="l" rtl="0">
              <a:lnSpc>
                <a:spcPct val="140008"/>
              </a:lnSpc>
              <a:spcBef>
                <a:spcPts val="0"/>
              </a:spcBef>
              <a:spcAft>
                <a:spcPts val="0"/>
              </a:spcAft>
              <a:buNone/>
            </a:pPr>
            <a:endParaRPr sz="4500" b="1" dirty="0">
              <a:solidFill>
                <a:schemeClr val="bg1"/>
              </a:solidFill>
            </a:endParaRPr>
          </a:p>
        </p:txBody>
      </p:sp>
      <p:sp>
        <p:nvSpPr>
          <p:cNvPr id="2" name="Freeform 21">
            <a:extLst>
              <a:ext uri="{FF2B5EF4-FFF2-40B4-BE49-F238E27FC236}">
                <a16:creationId xmlns:a16="http://schemas.microsoft.com/office/drawing/2014/main" id="{6D8A22EB-6421-5E84-F4FC-DAF07A3983BD}"/>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sp>
        <p:nvSpPr>
          <p:cNvPr id="3" name="Freeform 46">
            <a:extLst>
              <a:ext uri="{FF2B5EF4-FFF2-40B4-BE49-F238E27FC236}">
                <a16:creationId xmlns:a16="http://schemas.microsoft.com/office/drawing/2014/main" id="{C31B1EC4-2B8F-1A78-25D2-68139DF296CB}"/>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5"/>
            <a:stretch>
              <a:fillRect/>
            </a:stretch>
          </a:blipFill>
        </p:spPr>
      </p:sp>
      <p:sp>
        <p:nvSpPr>
          <p:cNvPr id="4" name="Google Shape;209;p4">
            <a:extLst>
              <a:ext uri="{FF2B5EF4-FFF2-40B4-BE49-F238E27FC236}">
                <a16:creationId xmlns:a16="http://schemas.microsoft.com/office/drawing/2014/main" id="{7AC399C3-67B2-3B05-A09A-6A42F209B7B9}"/>
              </a:ext>
            </a:extLst>
          </p:cNvPr>
          <p:cNvSpPr txBox="1"/>
          <p:nvPr/>
        </p:nvSpPr>
        <p:spPr>
          <a:xfrm>
            <a:off x="7931128" y="3051389"/>
            <a:ext cx="9328172" cy="4770537"/>
          </a:xfrm>
          <a:prstGeom prst="rect">
            <a:avLst/>
          </a:prstGeom>
          <a:noFill/>
          <a:ln>
            <a:noFill/>
          </a:ln>
        </p:spPr>
        <p:txBody>
          <a:bodyPr spcFirstLastPara="1" wrap="square" lIns="0" tIns="0" rIns="0" bIns="0" anchor="t" anchorCtr="0">
            <a:spAutoFit/>
          </a:bodyPr>
          <a:lstStyle/>
          <a:p>
            <a:pPr marL="0" marR="0" lvl="0" indent="0" algn="just" rtl="0">
              <a:lnSpc>
                <a:spcPct val="155022"/>
              </a:lnSpc>
              <a:spcBef>
                <a:spcPts val="0"/>
              </a:spcBef>
              <a:spcAft>
                <a:spcPts val="0"/>
              </a:spcAft>
              <a:buNone/>
            </a:pPr>
            <a:r>
              <a:rPr lang="de-DE" sz="2000" dirty="0">
                <a:latin typeface="Poppins" panose="00000500000000000000" pitchFamily="2" charset="-18"/>
                <a:cs typeface="Poppins" panose="00000500000000000000" pitchFamily="2" charset="-18"/>
              </a:rPr>
              <a:t>Das </a:t>
            </a:r>
            <a:r>
              <a:rPr lang="de-DE" sz="2000" dirty="0" err="1">
                <a:latin typeface="Poppins" panose="00000500000000000000" pitchFamily="2" charset="-18"/>
                <a:cs typeface="Poppins" panose="00000500000000000000" pitchFamily="2" charset="-18"/>
              </a:rPr>
              <a:t>Ohmsche</a:t>
            </a:r>
            <a:r>
              <a:rPr lang="de-DE" sz="2000" dirty="0">
                <a:latin typeface="Poppins" panose="00000500000000000000" pitchFamily="2" charset="-18"/>
                <a:cs typeface="Poppins" panose="00000500000000000000" pitchFamily="2" charset="-18"/>
              </a:rPr>
              <a:t> Gesetz besagt, dass die Spannung über einem Leiter direkt proportional zum durch ihn fließenden Strom ist, solange die physikalischen Bedingungen und die Temperatur konstant bleiben. Daher gilt nach dem </a:t>
            </a:r>
            <a:r>
              <a:rPr lang="de-DE" sz="2000" dirty="0" err="1">
                <a:latin typeface="Poppins" panose="00000500000000000000" pitchFamily="2" charset="-18"/>
                <a:cs typeface="Poppins" panose="00000500000000000000" pitchFamily="2" charset="-18"/>
              </a:rPr>
              <a:t>Ohmschen</a:t>
            </a:r>
            <a:r>
              <a:rPr lang="de-DE" sz="2000" dirty="0">
                <a:latin typeface="Poppins" panose="00000500000000000000" pitchFamily="2" charset="-18"/>
                <a:cs typeface="Poppins" panose="00000500000000000000" pitchFamily="2" charset="-18"/>
              </a:rPr>
              <a:t> Gesetz, dass der Strom durch einen Leiter direkt proportional zur Spannung über ihm ist, ausgedrückt als </a:t>
            </a:r>
            <a:r>
              <a:rPr lang="en-US"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V ∝ I.</a:t>
            </a:r>
            <a:r>
              <a:rPr lang="de-DE" sz="2000" dirty="0">
                <a:latin typeface="Poppins" panose="00000500000000000000" pitchFamily="2" charset="-18"/>
                <a:cs typeface="Poppins" panose="00000500000000000000" pitchFamily="2" charset="-18"/>
              </a:rPr>
              <a:t> Dieses Prinzip stellt die grundlegende Beziehung zwischen der angelegten Spannung und dem resultierenden Strom im Leiter her und ist somit ein Eckpfeiler für das Verständnis und die Arbeit mit elektrischen Schaltungen. Das </a:t>
            </a:r>
            <a:r>
              <a:rPr lang="de-DE" sz="2000" dirty="0" err="1">
                <a:latin typeface="Poppins" panose="00000500000000000000" pitchFamily="2" charset="-18"/>
                <a:cs typeface="Poppins" panose="00000500000000000000" pitchFamily="2" charset="-18"/>
              </a:rPr>
              <a:t>Ohmsche</a:t>
            </a:r>
            <a:r>
              <a:rPr lang="de-DE" sz="2000" dirty="0">
                <a:latin typeface="Poppins" panose="00000500000000000000" pitchFamily="2" charset="-18"/>
                <a:cs typeface="Poppins" panose="00000500000000000000" pitchFamily="2" charset="-18"/>
              </a:rPr>
              <a:t> Gesetz zeigt, dass der Strom eine lineare Beziehung zur Spannung hat.</a:t>
            </a:r>
            <a:endParaRPr sz="2000" dirty="0">
              <a:latin typeface="Poppins" panose="00000500000000000000" pitchFamily="2" charset="-18"/>
              <a:cs typeface="Poppins" panose="00000500000000000000" pitchFamily="2" charset="-18"/>
            </a:endParaRPr>
          </a:p>
        </p:txBody>
      </p:sp>
      <p:sp>
        <p:nvSpPr>
          <p:cNvPr id="5" name="Freeform 21">
            <a:extLst>
              <a:ext uri="{FF2B5EF4-FFF2-40B4-BE49-F238E27FC236}">
                <a16:creationId xmlns:a16="http://schemas.microsoft.com/office/drawing/2014/main" id="{3614C568-9CB2-9D34-985D-022A39F03B0B}"/>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pic>
        <p:nvPicPr>
          <p:cNvPr id="6" name="Obrázok 5">
            <a:extLst>
              <a:ext uri="{FF2B5EF4-FFF2-40B4-BE49-F238E27FC236}">
                <a16:creationId xmlns:a16="http://schemas.microsoft.com/office/drawing/2014/main" id="{BAC76E85-B710-CD69-4367-78819F566877}"/>
              </a:ext>
            </a:extLst>
          </p:cNvPr>
          <p:cNvPicPr>
            <a:picLocks noChangeAspect="1"/>
          </p:cNvPicPr>
          <p:nvPr/>
        </p:nvPicPr>
        <p:blipFill>
          <a:blip r:embed="rId6"/>
          <a:stretch>
            <a:fillRect/>
          </a:stretch>
        </p:blipFill>
        <p:spPr>
          <a:xfrm>
            <a:off x="13888623" y="229784"/>
            <a:ext cx="3106800" cy="684317"/>
          </a:xfrm>
          <a:prstGeom prst="rect">
            <a:avLst/>
          </a:prstGeom>
        </p:spPr>
      </p:pic>
      <p:pic>
        <p:nvPicPr>
          <p:cNvPr id="7" name="Obrázok 6">
            <a:extLst>
              <a:ext uri="{FF2B5EF4-FFF2-40B4-BE49-F238E27FC236}">
                <a16:creationId xmlns:a16="http://schemas.microsoft.com/office/drawing/2014/main" id="{4290BBF4-6AF0-89D6-FD30-3FDF4FCE06EF}"/>
              </a:ext>
            </a:extLst>
          </p:cNvPr>
          <p:cNvPicPr>
            <a:picLocks noChangeAspect="1"/>
          </p:cNvPicPr>
          <p:nvPr/>
        </p:nvPicPr>
        <p:blipFill>
          <a:blip r:embed="rId7"/>
          <a:stretch>
            <a:fillRect/>
          </a:stretch>
        </p:blipFill>
        <p:spPr>
          <a:xfrm>
            <a:off x="13703690" y="234857"/>
            <a:ext cx="3489521" cy="732085"/>
          </a:xfrm>
          <a:prstGeom prst="rect">
            <a:avLst/>
          </a:prstGeom>
        </p:spPr>
      </p:pic>
    </p:spTree>
    <p:extLst>
      <p:ext uri="{BB962C8B-B14F-4D97-AF65-F5344CB8AC3E}">
        <p14:creationId xmlns:p14="http://schemas.microsoft.com/office/powerpoint/2010/main" val="2744341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grpSp>
        <p:nvGrpSpPr>
          <p:cNvPr id="227" name="Google Shape;227;p5"/>
          <p:cNvGrpSpPr/>
          <p:nvPr/>
        </p:nvGrpSpPr>
        <p:grpSpPr>
          <a:xfrm>
            <a:off x="588151" y="2572024"/>
            <a:ext cx="5421286" cy="5142951"/>
            <a:chOff x="0" y="-38100"/>
            <a:chExt cx="1427828" cy="2154398"/>
          </a:xfrm>
          <a:solidFill>
            <a:schemeClr val="accent2"/>
          </a:solidFill>
        </p:grpSpPr>
        <p:sp>
          <p:nvSpPr>
            <p:cNvPr id="228" name="Google Shape;228;p5"/>
            <p:cNvSpPr/>
            <p:nvPr/>
          </p:nvSpPr>
          <p:spPr>
            <a:xfrm>
              <a:off x="0" y="0"/>
              <a:ext cx="1427828" cy="2116298"/>
            </a:xfrm>
            <a:custGeom>
              <a:avLst/>
              <a:gdLst/>
              <a:ahLst/>
              <a:cxnLst/>
              <a:rect l="l" t="t" r="r" b="b"/>
              <a:pathLst>
                <a:path w="1427828" h="2116298" extrusionOk="0">
                  <a:moveTo>
                    <a:pt x="72831" y="0"/>
                  </a:moveTo>
                  <a:lnTo>
                    <a:pt x="1354997" y="0"/>
                  </a:lnTo>
                  <a:cubicBezTo>
                    <a:pt x="1374313" y="0"/>
                    <a:pt x="1392838" y="7673"/>
                    <a:pt x="1406497" y="21332"/>
                  </a:cubicBezTo>
                  <a:cubicBezTo>
                    <a:pt x="1420155" y="34990"/>
                    <a:pt x="1427828" y="53515"/>
                    <a:pt x="1427828" y="72831"/>
                  </a:cubicBezTo>
                  <a:lnTo>
                    <a:pt x="1427828" y="2043467"/>
                  </a:lnTo>
                  <a:cubicBezTo>
                    <a:pt x="1427828" y="2062783"/>
                    <a:pt x="1420155" y="2081308"/>
                    <a:pt x="1406497" y="2094966"/>
                  </a:cubicBezTo>
                  <a:cubicBezTo>
                    <a:pt x="1392838" y="2108625"/>
                    <a:pt x="1374313" y="2116298"/>
                    <a:pt x="1354997" y="2116298"/>
                  </a:cubicBezTo>
                  <a:lnTo>
                    <a:pt x="72831" y="2116298"/>
                  </a:lnTo>
                  <a:cubicBezTo>
                    <a:pt x="32608" y="2116298"/>
                    <a:pt x="0" y="2083690"/>
                    <a:pt x="0" y="2043467"/>
                  </a:cubicBezTo>
                  <a:lnTo>
                    <a:pt x="0" y="72831"/>
                  </a:lnTo>
                  <a:cubicBezTo>
                    <a:pt x="0" y="32608"/>
                    <a:pt x="32608" y="0"/>
                    <a:pt x="728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5"/>
            <p:cNvSpPr txBox="1"/>
            <p:nvPr/>
          </p:nvSpPr>
          <p:spPr>
            <a:xfrm>
              <a:off x="0" y="-38100"/>
              <a:ext cx="1427828" cy="2154398"/>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30" name="Google Shape;230;p5"/>
          <p:cNvGrpSpPr/>
          <p:nvPr/>
        </p:nvGrpSpPr>
        <p:grpSpPr>
          <a:xfrm>
            <a:off x="6391278" y="2572024"/>
            <a:ext cx="5421286" cy="5235540"/>
            <a:chOff x="0" y="-38100"/>
            <a:chExt cx="1427828" cy="2154398"/>
          </a:xfrm>
          <a:solidFill>
            <a:schemeClr val="accent2"/>
          </a:solidFill>
        </p:grpSpPr>
        <p:sp>
          <p:nvSpPr>
            <p:cNvPr id="231" name="Google Shape;231;p5"/>
            <p:cNvSpPr/>
            <p:nvPr/>
          </p:nvSpPr>
          <p:spPr>
            <a:xfrm>
              <a:off x="0" y="0"/>
              <a:ext cx="1427828" cy="2116298"/>
            </a:xfrm>
            <a:custGeom>
              <a:avLst/>
              <a:gdLst/>
              <a:ahLst/>
              <a:cxnLst/>
              <a:rect l="l" t="t" r="r" b="b"/>
              <a:pathLst>
                <a:path w="1427828" h="2116298" extrusionOk="0">
                  <a:moveTo>
                    <a:pt x="72831" y="0"/>
                  </a:moveTo>
                  <a:lnTo>
                    <a:pt x="1354997" y="0"/>
                  </a:lnTo>
                  <a:cubicBezTo>
                    <a:pt x="1374313" y="0"/>
                    <a:pt x="1392838" y="7673"/>
                    <a:pt x="1406497" y="21332"/>
                  </a:cubicBezTo>
                  <a:cubicBezTo>
                    <a:pt x="1420155" y="34990"/>
                    <a:pt x="1427828" y="53515"/>
                    <a:pt x="1427828" y="72831"/>
                  </a:cubicBezTo>
                  <a:lnTo>
                    <a:pt x="1427828" y="2043467"/>
                  </a:lnTo>
                  <a:cubicBezTo>
                    <a:pt x="1427828" y="2062783"/>
                    <a:pt x="1420155" y="2081308"/>
                    <a:pt x="1406497" y="2094966"/>
                  </a:cubicBezTo>
                  <a:cubicBezTo>
                    <a:pt x="1392838" y="2108625"/>
                    <a:pt x="1374313" y="2116298"/>
                    <a:pt x="1354997" y="2116298"/>
                  </a:cubicBezTo>
                  <a:lnTo>
                    <a:pt x="72831" y="2116298"/>
                  </a:lnTo>
                  <a:cubicBezTo>
                    <a:pt x="32608" y="2116298"/>
                    <a:pt x="0" y="2083690"/>
                    <a:pt x="0" y="2043467"/>
                  </a:cubicBezTo>
                  <a:lnTo>
                    <a:pt x="0" y="72831"/>
                  </a:lnTo>
                  <a:cubicBezTo>
                    <a:pt x="0" y="32608"/>
                    <a:pt x="32608" y="0"/>
                    <a:pt x="728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5"/>
            <p:cNvSpPr txBox="1"/>
            <p:nvPr/>
          </p:nvSpPr>
          <p:spPr>
            <a:xfrm>
              <a:off x="0" y="-38100"/>
              <a:ext cx="1427828" cy="2154398"/>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33" name="Google Shape;233;p5"/>
          <p:cNvGrpSpPr/>
          <p:nvPr/>
        </p:nvGrpSpPr>
        <p:grpSpPr>
          <a:xfrm>
            <a:off x="12194406" y="2572023"/>
            <a:ext cx="5421320" cy="5235541"/>
            <a:chOff x="0" y="-38100"/>
            <a:chExt cx="1427828" cy="2154398"/>
          </a:xfrm>
          <a:solidFill>
            <a:schemeClr val="accent2"/>
          </a:solidFill>
        </p:grpSpPr>
        <p:sp>
          <p:nvSpPr>
            <p:cNvPr id="234" name="Google Shape;234;p5"/>
            <p:cNvSpPr/>
            <p:nvPr/>
          </p:nvSpPr>
          <p:spPr>
            <a:xfrm>
              <a:off x="0" y="0"/>
              <a:ext cx="1427828" cy="2116298"/>
            </a:xfrm>
            <a:custGeom>
              <a:avLst/>
              <a:gdLst/>
              <a:ahLst/>
              <a:cxnLst/>
              <a:rect l="l" t="t" r="r" b="b"/>
              <a:pathLst>
                <a:path w="1427828" h="2116298" extrusionOk="0">
                  <a:moveTo>
                    <a:pt x="72831" y="0"/>
                  </a:moveTo>
                  <a:lnTo>
                    <a:pt x="1354997" y="0"/>
                  </a:lnTo>
                  <a:cubicBezTo>
                    <a:pt x="1374313" y="0"/>
                    <a:pt x="1392838" y="7673"/>
                    <a:pt x="1406497" y="21332"/>
                  </a:cubicBezTo>
                  <a:cubicBezTo>
                    <a:pt x="1420155" y="34990"/>
                    <a:pt x="1427828" y="53515"/>
                    <a:pt x="1427828" y="72831"/>
                  </a:cubicBezTo>
                  <a:lnTo>
                    <a:pt x="1427828" y="2043467"/>
                  </a:lnTo>
                  <a:cubicBezTo>
                    <a:pt x="1427828" y="2062783"/>
                    <a:pt x="1420155" y="2081308"/>
                    <a:pt x="1406497" y="2094966"/>
                  </a:cubicBezTo>
                  <a:cubicBezTo>
                    <a:pt x="1392838" y="2108625"/>
                    <a:pt x="1374313" y="2116298"/>
                    <a:pt x="1354997" y="2116298"/>
                  </a:cubicBezTo>
                  <a:lnTo>
                    <a:pt x="72831" y="2116298"/>
                  </a:lnTo>
                  <a:cubicBezTo>
                    <a:pt x="32608" y="2116298"/>
                    <a:pt x="0" y="2083690"/>
                    <a:pt x="0" y="2043467"/>
                  </a:cubicBezTo>
                  <a:lnTo>
                    <a:pt x="0" y="72831"/>
                  </a:lnTo>
                  <a:cubicBezTo>
                    <a:pt x="0" y="32608"/>
                    <a:pt x="32608" y="0"/>
                    <a:pt x="728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5"/>
            <p:cNvSpPr txBox="1"/>
            <p:nvPr/>
          </p:nvSpPr>
          <p:spPr>
            <a:xfrm>
              <a:off x="0" y="-38100"/>
              <a:ext cx="1427828" cy="2154398"/>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36" name="Google Shape;236;p5"/>
          <p:cNvGrpSpPr/>
          <p:nvPr/>
        </p:nvGrpSpPr>
        <p:grpSpPr>
          <a:xfrm>
            <a:off x="0" y="0"/>
            <a:ext cx="11798533" cy="1301985"/>
            <a:chOff x="0" y="-38100"/>
            <a:chExt cx="3737049" cy="444538"/>
          </a:xfrm>
          <a:solidFill>
            <a:schemeClr val="accent2"/>
          </a:solidFill>
        </p:grpSpPr>
        <p:sp>
          <p:nvSpPr>
            <p:cNvPr id="237" name="Google Shape;237;p5"/>
            <p:cNvSpPr/>
            <p:nvPr/>
          </p:nvSpPr>
          <p:spPr>
            <a:xfrm>
              <a:off x="0" y="0"/>
              <a:ext cx="3737049" cy="406438"/>
            </a:xfrm>
            <a:custGeom>
              <a:avLst/>
              <a:gdLst/>
              <a:ahLst/>
              <a:cxnLst/>
              <a:rect l="l" t="t" r="r" b="b"/>
              <a:pathLst>
                <a:path w="3737049" h="406438" extrusionOk="0">
                  <a:moveTo>
                    <a:pt x="0" y="0"/>
                  </a:moveTo>
                  <a:lnTo>
                    <a:pt x="3737049" y="0"/>
                  </a:lnTo>
                  <a:lnTo>
                    <a:pt x="3737049" y="406438"/>
                  </a:lnTo>
                  <a:lnTo>
                    <a:pt x="0" y="406438"/>
                  </a:lnTo>
                  <a:close/>
                </a:path>
              </a:pathLst>
            </a:custGeom>
            <a:grpFill/>
            <a:ln>
              <a:noFill/>
            </a:ln>
          </p:spPr>
        </p:sp>
        <p:sp>
          <p:nvSpPr>
            <p:cNvPr id="238" name="Google Shape;238;p5"/>
            <p:cNvSpPr txBox="1"/>
            <p:nvPr/>
          </p:nvSpPr>
          <p:spPr>
            <a:xfrm>
              <a:off x="0" y="-38100"/>
              <a:ext cx="3737049" cy="444538"/>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41" name="Google Shape;241;p5"/>
          <p:cNvSpPr txBox="1"/>
          <p:nvPr/>
        </p:nvSpPr>
        <p:spPr>
          <a:xfrm>
            <a:off x="538839" y="219075"/>
            <a:ext cx="10769833" cy="2068259"/>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16"/>
              </a:lnSpc>
              <a:spcBef>
                <a:spcPts val="0"/>
              </a:spcBef>
              <a:spcAft>
                <a:spcPts val="0"/>
              </a:spcAft>
              <a:buClr>
                <a:srgbClr val="000000"/>
              </a:buClr>
              <a:buSzTx/>
              <a:buFont typeface="Arial"/>
              <a:buNone/>
              <a:tabLst/>
              <a:defRPr/>
            </a:pPr>
            <a:r>
              <a:rPr kumimoji="0" lang="sk-SK" sz="4800" b="1" i="0" u="none" strike="noStrike" kern="0" cap="none" spc="0" normalizeH="0" baseline="0" noProof="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Erklärung des Ohmschen Gesetzes</a:t>
            </a:r>
            <a:endParaRPr kumimoji="0" lang="sk-SK" sz="4800" b="1"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endParaRPr>
          </a:p>
        </p:txBody>
      </p:sp>
      <p:sp>
        <p:nvSpPr>
          <p:cNvPr id="243" name="Google Shape;243;p5"/>
          <p:cNvSpPr txBox="1"/>
          <p:nvPr/>
        </p:nvSpPr>
        <p:spPr>
          <a:xfrm>
            <a:off x="1333228" y="5796641"/>
            <a:ext cx="3874500" cy="1917256"/>
          </a:xfrm>
          <a:prstGeom prst="rect">
            <a:avLst/>
          </a:prstGeom>
          <a:noFill/>
          <a:ln>
            <a:noFill/>
          </a:ln>
        </p:spPr>
        <p:txBody>
          <a:bodyPr spcFirstLastPara="1" wrap="square" lIns="0" tIns="0" rIns="0" bIns="0" anchor="t" anchorCtr="0">
            <a:spAutoFit/>
          </a:bodyPr>
          <a:lstStyle/>
          <a:p>
            <a:pPr marL="0" marR="0" lvl="0" indent="0" algn="ctr" rtl="0">
              <a:lnSpc>
                <a:spcPct val="140004"/>
              </a:lnSpc>
              <a:spcBef>
                <a:spcPts val="0"/>
              </a:spcBef>
              <a:spcAft>
                <a:spcPts val="0"/>
              </a:spcAft>
              <a:buNone/>
            </a:pPr>
            <a:r>
              <a:rPr lang="sk" sz="8899" b="1" i="0" u="none" strike="noStrike" cap="none" dirty="0">
                <a:solidFill>
                  <a:schemeClr val="bg1"/>
                </a:solidFill>
                <a:latin typeface="Poppins" panose="00000500000000000000" pitchFamily="2" charset="-18"/>
                <a:ea typeface="Open Sans"/>
                <a:cs typeface="Poppins" panose="00000500000000000000" pitchFamily="2" charset="-18"/>
                <a:sym typeface="Open Sans"/>
              </a:rPr>
              <a:t>V∝ I</a:t>
            </a:r>
            <a:endParaRPr dirty="0">
              <a:solidFill>
                <a:schemeClr val="bg1"/>
              </a:solidFill>
              <a:latin typeface="Poppins" panose="00000500000000000000" pitchFamily="2" charset="-18"/>
              <a:cs typeface="Poppins" panose="00000500000000000000" pitchFamily="2" charset="-18"/>
            </a:endParaRPr>
          </a:p>
        </p:txBody>
      </p:sp>
      <p:sp>
        <p:nvSpPr>
          <p:cNvPr id="245" name="Google Shape;245;p5"/>
          <p:cNvSpPr txBox="1"/>
          <p:nvPr/>
        </p:nvSpPr>
        <p:spPr>
          <a:xfrm>
            <a:off x="7317120" y="3394811"/>
            <a:ext cx="3653760" cy="1917448"/>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sk" sz="8900" b="1" i="0" u="none" strike="noStrike" cap="none" dirty="0">
                <a:solidFill>
                  <a:schemeClr val="bg1"/>
                </a:solidFill>
                <a:latin typeface="Poppins" panose="00000500000000000000" pitchFamily="2" charset="-18"/>
                <a:ea typeface="Open Sans"/>
                <a:cs typeface="Poppins" panose="00000500000000000000" pitchFamily="2" charset="-18"/>
                <a:sym typeface="Open Sans"/>
              </a:rPr>
              <a:t>V = RI</a:t>
            </a:r>
            <a:endParaRPr dirty="0">
              <a:solidFill>
                <a:schemeClr val="bg1"/>
              </a:solidFill>
              <a:latin typeface="Poppins" panose="00000500000000000000" pitchFamily="2" charset="-18"/>
              <a:cs typeface="Poppins" panose="00000500000000000000" pitchFamily="2" charset="-18"/>
            </a:endParaRPr>
          </a:p>
        </p:txBody>
      </p:sp>
      <p:sp>
        <p:nvSpPr>
          <p:cNvPr id="247" name="Google Shape;247;p5"/>
          <p:cNvSpPr txBox="1"/>
          <p:nvPr/>
        </p:nvSpPr>
        <p:spPr>
          <a:xfrm>
            <a:off x="12933042" y="4094846"/>
            <a:ext cx="3992296" cy="1917448"/>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sk" sz="8900" b="1" i="0" u="none" strike="noStrike" cap="none" dirty="0">
                <a:solidFill>
                  <a:schemeClr val="bg1"/>
                </a:solidFill>
                <a:latin typeface="Poppins" panose="00000500000000000000" pitchFamily="2" charset="-18"/>
                <a:ea typeface="Open Sans"/>
                <a:cs typeface="Poppins" panose="00000500000000000000" pitchFamily="2" charset="-18"/>
                <a:sym typeface="Open Sans"/>
              </a:rPr>
              <a:t>R = V/I</a:t>
            </a:r>
            <a:endParaRPr dirty="0">
              <a:solidFill>
                <a:schemeClr val="bg1"/>
              </a:solidFill>
              <a:latin typeface="Poppins" panose="00000500000000000000" pitchFamily="2" charset="-18"/>
              <a:cs typeface="Poppins" panose="00000500000000000000" pitchFamily="2" charset="-18"/>
            </a:endParaRPr>
          </a:p>
        </p:txBody>
      </p:sp>
      <p:sp>
        <p:nvSpPr>
          <p:cNvPr id="2" name="Freeform 21">
            <a:extLst>
              <a:ext uri="{FF2B5EF4-FFF2-40B4-BE49-F238E27FC236}">
                <a16:creationId xmlns:a16="http://schemas.microsoft.com/office/drawing/2014/main" id="{36589A3E-A5CA-ACD8-8684-EFAC52D94A42}"/>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sp>
        <p:nvSpPr>
          <p:cNvPr id="3" name="Freeform 46">
            <a:extLst>
              <a:ext uri="{FF2B5EF4-FFF2-40B4-BE49-F238E27FC236}">
                <a16:creationId xmlns:a16="http://schemas.microsoft.com/office/drawing/2014/main" id="{12083A17-6AC8-CA4A-88F7-978E2DDDEE99}"/>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4"/>
            <a:stretch>
              <a:fillRect/>
            </a:stretch>
          </a:blipFill>
        </p:spPr>
      </p:sp>
      <p:sp>
        <p:nvSpPr>
          <p:cNvPr id="4" name="Google Shape;242;p5">
            <a:extLst>
              <a:ext uri="{FF2B5EF4-FFF2-40B4-BE49-F238E27FC236}">
                <a16:creationId xmlns:a16="http://schemas.microsoft.com/office/drawing/2014/main" id="{6911976E-9746-A607-EA12-3125A37D14BB}"/>
              </a:ext>
            </a:extLst>
          </p:cNvPr>
          <p:cNvSpPr txBox="1"/>
          <p:nvPr/>
        </p:nvSpPr>
        <p:spPr>
          <a:xfrm>
            <a:off x="770470" y="2718648"/>
            <a:ext cx="4984931" cy="3016210"/>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de-DE" sz="2000" dirty="0">
                <a:solidFill>
                  <a:schemeClr val="bg1"/>
                </a:solidFill>
                <a:latin typeface="Poppins" panose="00000500000000000000" pitchFamily="2" charset="-18"/>
                <a:cs typeface="Poppins" panose="00000500000000000000" pitchFamily="2" charset="-18"/>
              </a:rPr>
              <a:t>Das </a:t>
            </a:r>
            <a:r>
              <a:rPr lang="de-DE" sz="2000" dirty="0" err="1">
                <a:solidFill>
                  <a:schemeClr val="bg1"/>
                </a:solidFill>
                <a:latin typeface="Poppins" panose="00000500000000000000" pitchFamily="2" charset="-18"/>
                <a:cs typeface="Poppins" panose="00000500000000000000" pitchFamily="2" charset="-18"/>
              </a:rPr>
              <a:t>Ohmsche</a:t>
            </a:r>
            <a:r>
              <a:rPr lang="de-DE" sz="2000" dirty="0">
                <a:solidFill>
                  <a:schemeClr val="bg1"/>
                </a:solidFill>
                <a:latin typeface="Poppins" panose="00000500000000000000" pitchFamily="2" charset="-18"/>
                <a:cs typeface="Poppins" panose="00000500000000000000" pitchFamily="2" charset="-18"/>
              </a:rPr>
              <a:t> Gesetz ist eines der grundlegenden Gesetze der Elektrostatik, das besagt, dass die Spannung über einem Leiter direkt proportional zum Strom ist, der durch diesen Leiter fließt. Wir können diesen Zustand definieren als:</a:t>
            </a:r>
            <a:endParaRPr sz="2000" dirty="0">
              <a:solidFill>
                <a:schemeClr val="bg1"/>
              </a:solidFill>
              <a:latin typeface="Poppins" panose="00000500000000000000" pitchFamily="2" charset="-18"/>
              <a:cs typeface="Poppins" panose="00000500000000000000" pitchFamily="2" charset="-18"/>
            </a:endParaRPr>
          </a:p>
        </p:txBody>
      </p:sp>
      <p:sp>
        <p:nvSpPr>
          <p:cNvPr id="5" name="Google Shape;244;p5">
            <a:extLst>
              <a:ext uri="{FF2B5EF4-FFF2-40B4-BE49-F238E27FC236}">
                <a16:creationId xmlns:a16="http://schemas.microsoft.com/office/drawing/2014/main" id="{610D2850-D26B-5483-587B-F078D07BFB89}"/>
              </a:ext>
            </a:extLst>
          </p:cNvPr>
          <p:cNvSpPr txBox="1"/>
          <p:nvPr/>
        </p:nvSpPr>
        <p:spPr>
          <a:xfrm>
            <a:off x="7094553" y="2718648"/>
            <a:ext cx="3653760" cy="861774"/>
          </a:xfrm>
          <a:prstGeom prst="rect">
            <a:avLst/>
          </a:prstGeom>
          <a:noFill/>
          <a:ln>
            <a:noFill/>
          </a:ln>
        </p:spPr>
        <p:txBody>
          <a:bodyPr spcFirstLastPara="1" wrap="square" lIns="0" tIns="0" rIns="0" bIns="0" anchor="t" anchorCtr="0">
            <a:spAutoFit/>
          </a:bodyPr>
          <a:lstStyle/>
          <a:p>
            <a:pPr marL="0" marR="0" lvl="0" indent="0" algn="ctr" rtl="0">
              <a:lnSpc>
                <a:spcPct val="140016"/>
              </a:lnSpc>
              <a:spcBef>
                <a:spcPts val="0"/>
              </a:spcBef>
              <a:spcAft>
                <a:spcPts val="0"/>
              </a:spcAft>
              <a:buNone/>
            </a:pPr>
            <a:r>
              <a:rPr lang="sk-SK" sz="2000" dirty="0" err="1">
                <a:solidFill>
                  <a:schemeClr val="bg1"/>
                </a:solidFill>
                <a:latin typeface="Poppins" panose="00000500000000000000" pitchFamily="2" charset="-18"/>
                <a:cs typeface="Poppins" panose="00000500000000000000" pitchFamily="2" charset="-18"/>
              </a:rPr>
              <a:t>Durch</a:t>
            </a:r>
            <a:r>
              <a:rPr lang="sk-SK" sz="2000" dirty="0">
                <a:solidFill>
                  <a:schemeClr val="bg1"/>
                </a:solidFill>
                <a:latin typeface="Poppins" panose="00000500000000000000" pitchFamily="2" charset="-18"/>
                <a:cs typeface="Poppins" panose="00000500000000000000" pitchFamily="2" charset="-18"/>
              </a:rPr>
              <a:t> </a:t>
            </a:r>
            <a:r>
              <a:rPr lang="sk-SK" sz="2000" dirty="0" err="1">
                <a:solidFill>
                  <a:schemeClr val="bg1"/>
                </a:solidFill>
                <a:latin typeface="Poppins" panose="00000500000000000000" pitchFamily="2" charset="-18"/>
                <a:cs typeface="Poppins" panose="00000500000000000000" pitchFamily="2" charset="-18"/>
              </a:rPr>
              <a:t>Entfernen</a:t>
            </a:r>
            <a:r>
              <a:rPr lang="sk-SK" sz="2000" dirty="0">
                <a:solidFill>
                  <a:schemeClr val="bg1"/>
                </a:solidFill>
                <a:latin typeface="Poppins" panose="00000500000000000000" pitchFamily="2" charset="-18"/>
                <a:cs typeface="Poppins" panose="00000500000000000000" pitchFamily="2" charset="-18"/>
              </a:rPr>
              <a:t> des </a:t>
            </a:r>
            <a:r>
              <a:rPr lang="sk-SK" sz="2000" dirty="0" err="1">
                <a:solidFill>
                  <a:schemeClr val="bg1"/>
                </a:solidFill>
                <a:latin typeface="Poppins" panose="00000500000000000000" pitchFamily="2" charset="-18"/>
                <a:cs typeface="Poppins" panose="00000500000000000000" pitchFamily="2" charset="-18"/>
              </a:rPr>
              <a:t>Proportionalitätszeichens</a:t>
            </a:r>
            <a:r>
              <a:rPr lang="en-US"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a:t>
            </a:r>
            <a:endParaRPr sz="2000" dirty="0">
              <a:solidFill>
                <a:schemeClr val="bg1"/>
              </a:solidFill>
              <a:latin typeface="Poppins" panose="00000500000000000000" pitchFamily="2" charset="-18"/>
              <a:cs typeface="Poppins" panose="00000500000000000000" pitchFamily="2" charset="-18"/>
            </a:endParaRPr>
          </a:p>
        </p:txBody>
      </p:sp>
      <p:sp>
        <p:nvSpPr>
          <p:cNvPr id="6" name="Google Shape;246;p5">
            <a:extLst>
              <a:ext uri="{FF2B5EF4-FFF2-40B4-BE49-F238E27FC236}">
                <a16:creationId xmlns:a16="http://schemas.microsoft.com/office/drawing/2014/main" id="{A23AA9C2-CAD0-A17F-D234-704A3489F88D}"/>
              </a:ext>
            </a:extLst>
          </p:cNvPr>
          <p:cNvSpPr txBox="1"/>
          <p:nvPr/>
        </p:nvSpPr>
        <p:spPr>
          <a:xfrm>
            <a:off x="12515839" y="2718648"/>
            <a:ext cx="4897073" cy="1723549"/>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de-DE" sz="2000" dirty="0">
                <a:solidFill>
                  <a:schemeClr val="bg1"/>
                </a:solidFill>
                <a:latin typeface="Poppins" panose="00000500000000000000" pitchFamily="2" charset="-18"/>
                <a:cs typeface="Poppins" panose="00000500000000000000" pitchFamily="2" charset="-18"/>
              </a:rPr>
              <a:t>wobei R die Proportionalitätskonstante ist und als Widerstand des Materials bezeichnet wird. Der Widerstand des Materials wird berechnet als:</a:t>
            </a:r>
            <a:endParaRPr sz="2000" dirty="0">
              <a:solidFill>
                <a:schemeClr val="bg1"/>
              </a:solidFill>
              <a:latin typeface="Poppins" panose="00000500000000000000" pitchFamily="2" charset="-18"/>
              <a:cs typeface="Poppins" panose="00000500000000000000" pitchFamily="2" charset="-18"/>
            </a:endParaRPr>
          </a:p>
        </p:txBody>
      </p:sp>
      <p:sp>
        <p:nvSpPr>
          <p:cNvPr id="7" name="Google Shape;248;p5">
            <a:extLst>
              <a:ext uri="{FF2B5EF4-FFF2-40B4-BE49-F238E27FC236}">
                <a16:creationId xmlns:a16="http://schemas.microsoft.com/office/drawing/2014/main" id="{AE12AE67-34E2-2750-B0EC-72634F7E246F}"/>
              </a:ext>
            </a:extLst>
          </p:cNvPr>
          <p:cNvSpPr txBox="1"/>
          <p:nvPr/>
        </p:nvSpPr>
        <p:spPr>
          <a:xfrm>
            <a:off x="12456466" y="6286718"/>
            <a:ext cx="4897200" cy="1292662"/>
          </a:xfrm>
          <a:prstGeom prst="rect">
            <a:avLst/>
          </a:prstGeom>
          <a:noFill/>
          <a:ln>
            <a:noFill/>
          </a:ln>
        </p:spPr>
        <p:txBody>
          <a:bodyPr spcFirstLastPara="1" wrap="square" lIns="0" tIns="0" rIns="0" bIns="0" anchor="t" anchorCtr="0">
            <a:spAutoFit/>
          </a:bodyPr>
          <a:lstStyle/>
          <a:p>
            <a:pPr marL="0" marR="0" lvl="0" indent="0" algn="ctr" rtl="0">
              <a:lnSpc>
                <a:spcPct val="140016"/>
              </a:lnSpc>
              <a:spcBef>
                <a:spcPts val="0"/>
              </a:spcBef>
              <a:spcAft>
                <a:spcPts val="0"/>
              </a:spcAft>
              <a:buNone/>
            </a:pPr>
            <a:r>
              <a:rPr lang="de-DE" sz="2000" b="1" dirty="0">
                <a:solidFill>
                  <a:schemeClr val="bg1"/>
                </a:solidFill>
                <a:latin typeface="Poppins" panose="00000500000000000000" pitchFamily="2" charset="-18"/>
                <a:cs typeface="Poppins" panose="00000500000000000000" pitchFamily="2" charset="-18"/>
              </a:rPr>
              <a:t>Der Widerstand wird in Ohm gemessen und mit dem Symbol Ω dargestellt.</a:t>
            </a:r>
            <a:endParaRPr sz="2000" b="1" dirty="0">
              <a:solidFill>
                <a:schemeClr val="bg1"/>
              </a:solidFill>
              <a:latin typeface="Poppins" panose="00000500000000000000" pitchFamily="2" charset="-18"/>
              <a:cs typeface="Poppins" panose="00000500000000000000" pitchFamily="2" charset="-18"/>
            </a:endParaRPr>
          </a:p>
        </p:txBody>
      </p:sp>
      <p:sp>
        <p:nvSpPr>
          <p:cNvPr id="8" name="Freeform 21">
            <a:extLst>
              <a:ext uri="{FF2B5EF4-FFF2-40B4-BE49-F238E27FC236}">
                <a16:creationId xmlns:a16="http://schemas.microsoft.com/office/drawing/2014/main" id="{0FAFC2CC-5FA7-6F68-3D53-8C466B4006AD}"/>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pic>
        <p:nvPicPr>
          <p:cNvPr id="9" name="Obrázok 8">
            <a:extLst>
              <a:ext uri="{FF2B5EF4-FFF2-40B4-BE49-F238E27FC236}">
                <a16:creationId xmlns:a16="http://schemas.microsoft.com/office/drawing/2014/main" id="{0F606B77-185A-0691-92E1-3E945E96C3D5}"/>
              </a:ext>
            </a:extLst>
          </p:cNvPr>
          <p:cNvPicPr>
            <a:picLocks noChangeAspect="1"/>
          </p:cNvPicPr>
          <p:nvPr/>
        </p:nvPicPr>
        <p:blipFill>
          <a:blip r:embed="rId5"/>
          <a:stretch>
            <a:fillRect/>
          </a:stretch>
        </p:blipFill>
        <p:spPr>
          <a:xfrm>
            <a:off x="13888623" y="229784"/>
            <a:ext cx="3106800" cy="684317"/>
          </a:xfrm>
          <a:prstGeom prst="rect">
            <a:avLst/>
          </a:prstGeom>
        </p:spPr>
      </p:pic>
      <p:pic>
        <p:nvPicPr>
          <p:cNvPr id="10" name="Obrázok 9">
            <a:extLst>
              <a:ext uri="{FF2B5EF4-FFF2-40B4-BE49-F238E27FC236}">
                <a16:creationId xmlns:a16="http://schemas.microsoft.com/office/drawing/2014/main" id="{E589D4A4-7F07-9624-C4C2-D8250C5A0D16}"/>
              </a:ext>
            </a:extLst>
          </p:cNvPr>
          <p:cNvPicPr>
            <a:picLocks noChangeAspect="1"/>
          </p:cNvPicPr>
          <p:nvPr/>
        </p:nvPicPr>
        <p:blipFill>
          <a:blip r:embed="rId6"/>
          <a:stretch>
            <a:fillRect/>
          </a:stretch>
        </p:blipFill>
        <p:spPr>
          <a:xfrm>
            <a:off x="13703690" y="234857"/>
            <a:ext cx="3489521" cy="732085"/>
          </a:xfrm>
          <a:prstGeom prst="rect">
            <a:avLst/>
          </a:prstGeom>
        </p:spPr>
      </p:pic>
    </p:spTree>
    <p:extLst>
      <p:ext uri="{BB962C8B-B14F-4D97-AF65-F5344CB8AC3E}">
        <p14:creationId xmlns:p14="http://schemas.microsoft.com/office/powerpoint/2010/main" val="1353848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grpSp>
        <p:nvGrpSpPr>
          <p:cNvPr id="253" name="Google Shape;253;p6"/>
          <p:cNvGrpSpPr/>
          <p:nvPr/>
        </p:nvGrpSpPr>
        <p:grpSpPr>
          <a:xfrm>
            <a:off x="0" y="0"/>
            <a:ext cx="6416679" cy="10287000"/>
            <a:chOff x="0" y="-38100"/>
            <a:chExt cx="1689989" cy="2747433"/>
          </a:xfrm>
          <a:solidFill>
            <a:schemeClr val="accent2"/>
          </a:solidFill>
        </p:grpSpPr>
        <p:sp>
          <p:nvSpPr>
            <p:cNvPr id="254" name="Google Shape;254;p6"/>
            <p:cNvSpPr/>
            <p:nvPr/>
          </p:nvSpPr>
          <p:spPr>
            <a:xfrm>
              <a:off x="0" y="0"/>
              <a:ext cx="1689989" cy="2709333"/>
            </a:xfrm>
            <a:custGeom>
              <a:avLst/>
              <a:gdLst/>
              <a:ahLst/>
              <a:cxnLst/>
              <a:rect l="l" t="t" r="r" b="b"/>
              <a:pathLst>
                <a:path w="1689989" h="2709333" extrusionOk="0">
                  <a:moveTo>
                    <a:pt x="0" y="0"/>
                  </a:moveTo>
                  <a:lnTo>
                    <a:pt x="1689989" y="0"/>
                  </a:lnTo>
                  <a:lnTo>
                    <a:pt x="1689989" y="2709333"/>
                  </a:lnTo>
                  <a:lnTo>
                    <a:pt x="0" y="2709333"/>
                  </a:lnTo>
                  <a:close/>
                </a:path>
              </a:pathLst>
            </a:custGeom>
            <a:grpFill/>
            <a:ln>
              <a:noFill/>
            </a:ln>
          </p:spPr>
        </p:sp>
        <p:sp>
          <p:nvSpPr>
            <p:cNvPr id="255" name="Google Shape;255;p6"/>
            <p:cNvSpPr txBox="1"/>
            <p:nvPr/>
          </p:nvSpPr>
          <p:spPr>
            <a:xfrm>
              <a:off x="0" y="-38100"/>
              <a:ext cx="1689989" cy="2747433"/>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256" name="Google Shape;256;p6"/>
          <p:cNvCxnSpPr/>
          <p:nvPr/>
        </p:nvCxnSpPr>
        <p:spPr>
          <a:xfrm>
            <a:off x="332744" y="2094409"/>
            <a:ext cx="1310100" cy="0"/>
          </a:xfrm>
          <a:prstGeom prst="straightConnector1">
            <a:avLst/>
          </a:prstGeom>
          <a:noFill/>
          <a:ln w="95250" cap="flat" cmpd="sng">
            <a:solidFill>
              <a:srgbClr val="FFFFFF"/>
            </a:solidFill>
            <a:prstDash val="solid"/>
            <a:round/>
            <a:headEnd type="none" w="sm" len="sm"/>
            <a:tailEnd type="none" w="sm" len="sm"/>
          </a:ln>
        </p:spPr>
      </p:cxnSp>
      <p:sp>
        <p:nvSpPr>
          <p:cNvPr id="260" name="Google Shape;260;p6"/>
          <p:cNvSpPr/>
          <p:nvPr/>
        </p:nvSpPr>
        <p:spPr>
          <a:xfrm>
            <a:off x="681232" y="2547260"/>
            <a:ext cx="4903139" cy="7340353"/>
          </a:xfrm>
          <a:custGeom>
            <a:avLst/>
            <a:gdLst/>
            <a:ahLst/>
            <a:cxnLst/>
            <a:rect l="l" t="t" r="r" b="b"/>
            <a:pathLst>
              <a:path w="4564357" h="6850818" extrusionOk="0">
                <a:moveTo>
                  <a:pt x="0" y="0"/>
                </a:moveTo>
                <a:lnTo>
                  <a:pt x="4564357" y="0"/>
                </a:lnTo>
                <a:lnTo>
                  <a:pt x="4564357" y="6850817"/>
                </a:lnTo>
                <a:lnTo>
                  <a:pt x="0" y="6850817"/>
                </a:lnTo>
                <a:lnTo>
                  <a:pt x="0" y="0"/>
                </a:lnTo>
                <a:close/>
              </a:path>
            </a:pathLst>
          </a:custGeom>
          <a:blipFill rotWithShape="1">
            <a:blip r:embed="rId3">
              <a:alphaModFix/>
            </a:blip>
            <a:stretch>
              <a:fillRect/>
            </a:stretch>
          </a:blipFill>
          <a:ln>
            <a:noFill/>
          </a:ln>
        </p:spPr>
      </p:sp>
      <p:sp>
        <p:nvSpPr>
          <p:cNvPr id="261" name="Google Shape;261;p6"/>
          <p:cNvSpPr txBox="1"/>
          <p:nvPr/>
        </p:nvSpPr>
        <p:spPr>
          <a:xfrm>
            <a:off x="296004" y="653105"/>
            <a:ext cx="6058230" cy="138499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sk-SK" sz="4500" b="1" i="0" u="none" strike="noStrike" cap="none">
                <a:solidFill>
                  <a:schemeClr val="bg1"/>
                </a:solidFill>
                <a:latin typeface="Poppins" panose="00000500000000000000" pitchFamily="2" charset="-18"/>
                <a:ea typeface="Open Sans"/>
                <a:cs typeface="Poppins" panose="00000500000000000000" pitchFamily="2" charset="-18"/>
                <a:sym typeface="Open Sans"/>
              </a:rPr>
              <a:t>Formel des Ohmschen Gesetzes</a:t>
            </a:r>
            <a:endParaRPr lang="sk-SK" sz="4500" b="1" i="0" u="none" strike="noStrike" cap="none" dirty="0">
              <a:solidFill>
                <a:schemeClr val="bg1"/>
              </a:solidFill>
              <a:latin typeface="Poppins" panose="00000500000000000000" pitchFamily="2" charset="-18"/>
              <a:ea typeface="Open Sans"/>
              <a:cs typeface="Poppins" panose="00000500000000000000" pitchFamily="2" charset="-18"/>
              <a:sym typeface="Open Sans"/>
            </a:endParaRPr>
          </a:p>
        </p:txBody>
      </p:sp>
      <p:sp>
        <p:nvSpPr>
          <p:cNvPr id="2" name="Freeform 21">
            <a:extLst>
              <a:ext uri="{FF2B5EF4-FFF2-40B4-BE49-F238E27FC236}">
                <a16:creationId xmlns:a16="http://schemas.microsoft.com/office/drawing/2014/main" id="{DD25A7E2-DE97-13F4-A312-4025A160B000}"/>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sp>
        <p:nvSpPr>
          <p:cNvPr id="3" name="Freeform 46">
            <a:extLst>
              <a:ext uri="{FF2B5EF4-FFF2-40B4-BE49-F238E27FC236}">
                <a16:creationId xmlns:a16="http://schemas.microsoft.com/office/drawing/2014/main" id="{2E397C2F-17B5-8A4A-8752-82C337919A98}"/>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5"/>
            <a:stretch>
              <a:fillRect/>
            </a:stretch>
          </a:blipFill>
        </p:spPr>
      </p:sp>
      <p:sp>
        <p:nvSpPr>
          <p:cNvPr id="4" name="Google Shape;259;p6">
            <a:extLst>
              <a:ext uri="{FF2B5EF4-FFF2-40B4-BE49-F238E27FC236}">
                <a16:creationId xmlns:a16="http://schemas.microsoft.com/office/drawing/2014/main" id="{8D588996-07BC-5FEB-B23F-B4B3CB8ACB0A}"/>
              </a:ext>
            </a:extLst>
          </p:cNvPr>
          <p:cNvSpPr txBox="1"/>
          <p:nvPr/>
        </p:nvSpPr>
        <p:spPr>
          <a:xfrm>
            <a:off x="6673085" y="1622885"/>
            <a:ext cx="11081100" cy="6786473"/>
          </a:xfrm>
          <a:prstGeom prst="rect">
            <a:avLst/>
          </a:prstGeom>
          <a:noFill/>
          <a:ln>
            <a:noFill/>
          </a:ln>
        </p:spPr>
        <p:txBody>
          <a:bodyPr spcFirstLastPara="1" wrap="square" lIns="0" tIns="0" rIns="0" bIns="0" anchor="t" anchorCtr="0">
            <a:spAutoFit/>
          </a:bodyPr>
          <a:lstStyle/>
          <a:p>
            <a:r>
              <a:rPr lang="de-DE" sz="2000" dirty="0">
                <a:latin typeface="Poppins" panose="00000500000000000000" pitchFamily="2" charset="-18"/>
                <a:cs typeface="Poppins" panose="00000500000000000000" pitchFamily="2" charset="-18"/>
              </a:rPr>
              <a:t>Wenn alle physikalischen Parameter und Temperaturen konstant bleiben, besagt das </a:t>
            </a:r>
            <a:r>
              <a:rPr lang="de-DE" sz="2000" dirty="0" err="1">
                <a:latin typeface="Poppins" panose="00000500000000000000" pitchFamily="2" charset="-18"/>
                <a:cs typeface="Poppins" panose="00000500000000000000" pitchFamily="2" charset="-18"/>
              </a:rPr>
              <a:t>Ohmsche</a:t>
            </a:r>
            <a:r>
              <a:rPr lang="de-DE" sz="2000" dirty="0">
                <a:latin typeface="Poppins" panose="00000500000000000000" pitchFamily="2" charset="-18"/>
                <a:cs typeface="Poppins" panose="00000500000000000000" pitchFamily="2" charset="-18"/>
              </a:rPr>
              <a:t> Gesetz, dass die Spannung über einem Leiter direkt proportional zum durch ihn fließenden Strom ist.</a:t>
            </a:r>
          </a:p>
          <a:p>
            <a:endParaRPr lang="de-DE" sz="2000" dirty="0">
              <a:latin typeface="Poppins" panose="00000500000000000000" pitchFamily="2" charset="-18"/>
              <a:cs typeface="Poppins" panose="00000500000000000000" pitchFamily="2" charset="-18"/>
            </a:endParaRPr>
          </a:p>
          <a:p>
            <a:r>
              <a:rPr lang="de-DE" sz="2000" dirty="0">
                <a:latin typeface="Poppins" panose="00000500000000000000" pitchFamily="2" charset="-18"/>
                <a:cs typeface="Poppins" panose="00000500000000000000" pitchFamily="2" charset="-18"/>
              </a:rPr>
              <a:t>Das </a:t>
            </a:r>
            <a:r>
              <a:rPr lang="de-DE" sz="2000" dirty="0" err="1">
                <a:latin typeface="Poppins" panose="00000500000000000000" pitchFamily="2" charset="-18"/>
                <a:cs typeface="Poppins" panose="00000500000000000000" pitchFamily="2" charset="-18"/>
              </a:rPr>
              <a:t>Ohmsche</a:t>
            </a:r>
            <a:r>
              <a:rPr lang="de-DE" sz="2000" dirty="0">
                <a:latin typeface="Poppins" panose="00000500000000000000" pitchFamily="2" charset="-18"/>
                <a:cs typeface="Poppins" panose="00000500000000000000" pitchFamily="2" charset="-18"/>
              </a:rPr>
              <a:t> Gesetz kann ausgedrückt werden als:</a:t>
            </a:r>
          </a:p>
          <a:p>
            <a:pPr marL="0" marR="0" lvl="0" indent="0" algn="ctr" rtl="0">
              <a:lnSpc>
                <a:spcPct val="155020"/>
              </a:lnSpc>
              <a:spcBef>
                <a:spcPts val="0"/>
              </a:spcBef>
              <a:spcAft>
                <a:spcPts val="0"/>
              </a:spcAft>
              <a:buNone/>
            </a:pPr>
            <a:r>
              <a:rPr lang="en-US" sz="2000" b="1" i="0" u="none" strike="noStrike" cap="none" dirty="0">
                <a:solidFill>
                  <a:srgbClr val="000000"/>
                </a:solidFill>
                <a:latin typeface="Poppins" panose="00000500000000000000" pitchFamily="2" charset="-18"/>
                <a:ea typeface="Open Sans"/>
                <a:cs typeface="Poppins" panose="00000500000000000000" pitchFamily="2" charset="-18"/>
                <a:sym typeface="Open Sans"/>
              </a:rPr>
              <a:t>V ∝ I or V = I × R</a:t>
            </a:r>
            <a:endParaRPr sz="2000" dirty="0">
              <a:latin typeface="Poppins" panose="00000500000000000000" pitchFamily="2" charset="-18"/>
              <a:cs typeface="Poppins" panose="00000500000000000000" pitchFamily="2" charset="-18"/>
            </a:endParaRPr>
          </a:p>
          <a:p>
            <a:pPr marL="0" marR="0" lvl="0" indent="0" algn="just" rtl="0">
              <a:lnSpc>
                <a:spcPct val="155020"/>
              </a:lnSpc>
              <a:spcBef>
                <a:spcPts val="0"/>
              </a:spcBef>
              <a:spcAft>
                <a:spcPts val="0"/>
              </a:spcAft>
              <a:buNone/>
            </a:pPr>
            <a:r>
              <a:rPr lang="en-US"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Wo: </a:t>
            </a:r>
            <a:endParaRPr sz="2000" dirty="0">
              <a:latin typeface="Poppins" panose="00000500000000000000" pitchFamily="2" charset="-18"/>
              <a:cs typeface="Poppins" panose="00000500000000000000" pitchFamily="2" charset="-18"/>
            </a:endParaRPr>
          </a:p>
          <a:p>
            <a:pPr marL="342900" marR="0" lvl="0" indent="-342900" algn="just" rtl="0">
              <a:lnSpc>
                <a:spcPct val="155020"/>
              </a:lnSpc>
              <a:spcBef>
                <a:spcPts val="0"/>
              </a:spcBef>
              <a:spcAft>
                <a:spcPts val="0"/>
              </a:spcAft>
              <a:buFont typeface="Arial" panose="020B0604020202020204" pitchFamily="34" charset="0"/>
              <a:buChar char="•"/>
            </a:pPr>
            <a:r>
              <a:rPr lang="de-DE"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R ist die Proportionalitätskonstante, bekannt als Widerstand,</a:t>
            </a:r>
          </a:p>
          <a:p>
            <a:pPr marL="342900" marR="0" lvl="0" indent="-342900" algn="just" rtl="0">
              <a:lnSpc>
                <a:spcPct val="155020"/>
              </a:lnSpc>
              <a:spcBef>
                <a:spcPts val="0"/>
              </a:spcBef>
              <a:spcAft>
                <a:spcPts val="0"/>
              </a:spcAft>
              <a:buFont typeface="Arial" panose="020B0604020202020204" pitchFamily="34" charset="0"/>
              <a:buChar char="•"/>
            </a:pPr>
            <a:r>
              <a:rPr lang="de-DE"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V ist die angelegte Spannung,</a:t>
            </a:r>
          </a:p>
          <a:p>
            <a:pPr marL="342900" marR="0" lvl="0" indent="-342900" algn="just" rtl="0">
              <a:lnSpc>
                <a:spcPct val="155020"/>
              </a:lnSpc>
              <a:spcBef>
                <a:spcPts val="0"/>
              </a:spcBef>
              <a:spcAft>
                <a:spcPts val="0"/>
              </a:spcAft>
              <a:buFont typeface="Arial" panose="020B0604020202020204" pitchFamily="34" charset="0"/>
              <a:buChar char="•"/>
            </a:pPr>
            <a:r>
              <a:rPr lang="de-DE"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I ist der Strom, der durch die elektrische Schaltung fließt.</a:t>
            </a:r>
          </a:p>
          <a:p>
            <a:pPr marL="0" marR="0" lvl="0" indent="0" rtl="0">
              <a:lnSpc>
                <a:spcPct val="155020"/>
              </a:lnSpc>
              <a:spcBef>
                <a:spcPts val="0"/>
              </a:spcBef>
              <a:spcAft>
                <a:spcPts val="0"/>
              </a:spcAft>
              <a:buNone/>
            </a:pPr>
            <a:r>
              <a:rPr lang="de-DE" sz="2000" i="0" u="none" strike="noStrike" cap="none" dirty="0">
                <a:solidFill>
                  <a:srgbClr val="000000"/>
                </a:solidFill>
                <a:latin typeface="Poppins" panose="00000500000000000000" pitchFamily="2" charset="-18"/>
                <a:ea typeface="Open Sans"/>
                <a:cs typeface="Poppins" panose="00000500000000000000" pitchFamily="2" charset="-18"/>
                <a:sym typeface="Open Sans"/>
              </a:rPr>
              <a:t>Die obige Formel kann umgestellt werden, um Strom und Widerstand wie folgt zu berechnen:</a:t>
            </a:r>
            <a:endParaRPr lang="en-US" sz="2000" i="0" u="none" strike="noStrike" cap="none" dirty="0">
              <a:solidFill>
                <a:srgbClr val="000000"/>
              </a:solidFill>
              <a:latin typeface="Poppins" panose="00000500000000000000" pitchFamily="2" charset="-18"/>
              <a:ea typeface="Open Sans"/>
              <a:cs typeface="Poppins" panose="00000500000000000000" pitchFamily="2" charset="-18"/>
              <a:sym typeface="Open Sans"/>
            </a:endParaRPr>
          </a:p>
          <a:p>
            <a:pPr marL="0" marR="0" lvl="0" indent="0" algn="ctr" rtl="0">
              <a:lnSpc>
                <a:spcPct val="155020"/>
              </a:lnSpc>
              <a:spcBef>
                <a:spcPts val="0"/>
              </a:spcBef>
              <a:spcAft>
                <a:spcPts val="0"/>
              </a:spcAft>
              <a:buNone/>
            </a:pPr>
            <a:r>
              <a:rPr lang="de-DE" sz="2000" b="1" dirty="0">
                <a:latin typeface="Poppins" panose="00000500000000000000" pitchFamily="2" charset="-18"/>
                <a:cs typeface="Poppins" panose="00000500000000000000" pitchFamily="2" charset="-18"/>
              </a:rPr>
              <a:t>Nach dem </a:t>
            </a:r>
            <a:r>
              <a:rPr lang="de-DE" sz="2000" b="1" dirty="0" err="1">
                <a:latin typeface="Poppins" panose="00000500000000000000" pitchFamily="2" charset="-18"/>
                <a:cs typeface="Poppins" panose="00000500000000000000" pitchFamily="2" charset="-18"/>
              </a:rPr>
              <a:t>Ohmschen</a:t>
            </a:r>
            <a:r>
              <a:rPr lang="de-DE" sz="2000" b="1" dirty="0">
                <a:latin typeface="Poppins" panose="00000500000000000000" pitchFamily="2" charset="-18"/>
                <a:cs typeface="Poppins" panose="00000500000000000000" pitchFamily="2" charset="-18"/>
              </a:rPr>
              <a:t> Gesetz ist der durch den Leiter fließende Strom:</a:t>
            </a:r>
            <a:endParaRPr lang="en-US" sz="2000" b="1" i="0" u="none" strike="noStrike" cap="none" dirty="0">
              <a:solidFill>
                <a:srgbClr val="000000"/>
              </a:solidFill>
              <a:latin typeface="Poppins" panose="00000500000000000000" pitchFamily="2" charset="-18"/>
              <a:ea typeface="Open Sans"/>
              <a:cs typeface="Poppins" panose="00000500000000000000" pitchFamily="2" charset="-18"/>
              <a:sym typeface="Open Sans"/>
            </a:endParaRPr>
          </a:p>
          <a:p>
            <a:pPr marL="0" marR="0" lvl="0" indent="0" algn="ctr" rtl="0">
              <a:lnSpc>
                <a:spcPct val="155020"/>
              </a:lnSpc>
              <a:spcBef>
                <a:spcPts val="0"/>
              </a:spcBef>
              <a:spcAft>
                <a:spcPts val="0"/>
              </a:spcAft>
              <a:buNone/>
            </a:pPr>
            <a:r>
              <a:rPr lang="en-US" sz="2000" b="1" i="0" u="none" strike="noStrike" cap="none" dirty="0">
                <a:solidFill>
                  <a:srgbClr val="000000"/>
                </a:solidFill>
                <a:latin typeface="Poppins" panose="00000500000000000000" pitchFamily="2" charset="-18"/>
                <a:ea typeface="Open Sans"/>
                <a:cs typeface="Poppins" panose="00000500000000000000" pitchFamily="2" charset="-18"/>
                <a:sym typeface="Open Sans"/>
              </a:rPr>
              <a:t>I = V / R</a:t>
            </a:r>
            <a:endParaRPr sz="2000" dirty="0">
              <a:latin typeface="Poppins" panose="00000500000000000000" pitchFamily="2" charset="-18"/>
              <a:cs typeface="Poppins" panose="00000500000000000000" pitchFamily="2" charset="-18"/>
            </a:endParaRPr>
          </a:p>
          <a:p>
            <a:pPr marL="0" marR="0" lvl="0" indent="0" algn="just" rtl="0">
              <a:lnSpc>
                <a:spcPct val="155020"/>
              </a:lnSpc>
              <a:spcBef>
                <a:spcPts val="0"/>
              </a:spcBef>
              <a:spcAft>
                <a:spcPts val="0"/>
              </a:spcAft>
              <a:buNone/>
            </a:pPr>
            <a:r>
              <a:rPr lang="de-DE" sz="2000" i="0" u="none" strike="noStrike" cap="none" dirty="0">
                <a:solidFill>
                  <a:srgbClr val="000000"/>
                </a:solidFill>
                <a:latin typeface="Poppins" panose="00000500000000000000" pitchFamily="2" charset="-18"/>
                <a:ea typeface="Open Sans"/>
                <a:cs typeface="Poppins" panose="00000500000000000000" pitchFamily="2" charset="-18"/>
                <a:sym typeface="Open Sans"/>
              </a:rPr>
              <a:t>Ebenso kann der Widerstand definiert werden als:</a:t>
            </a:r>
            <a:r>
              <a:rPr lang="en-US" sz="2000" i="0" u="none" strike="noStrike" cap="none" dirty="0">
                <a:solidFill>
                  <a:srgbClr val="000000"/>
                </a:solidFill>
                <a:latin typeface="Poppins" panose="00000500000000000000" pitchFamily="2" charset="-18"/>
                <a:ea typeface="Open Sans"/>
                <a:cs typeface="Poppins" panose="00000500000000000000" pitchFamily="2" charset="-18"/>
                <a:sym typeface="Open Sans"/>
              </a:rPr>
              <a:t> </a:t>
            </a:r>
            <a:endParaRPr sz="2000" dirty="0">
              <a:latin typeface="Poppins" panose="00000500000000000000" pitchFamily="2" charset="-18"/>
              <a:cs typeface="Poppins" panose="00000500000000000000" pitchFamily="2" charset="-18"/>
            </a:endParaRPr>
          </a:p>
          <a:p>
            <a:pPr marL="0" marR="0" lvl="0" indent="0" algn="ctr" rtl="0">
              <a:lnSpc>
                <a:spcPct val="155020"/>
              </a:lnSpc>
              <a:spcBef>
                <a:spcPts val="0"/>
              </a:spcBef>
              <a:spcAft>
                <a:spcPts val="0"/>
              </a:spcAft>
              <a:buNone/>
            </a:pPr>
            <a:r>
              <a:rPr lang="en-US" sz="2000" b="1" i="0" u="none" strike="noStrike" cap="none" dirty="0">
                <a:solidFill>
                  <a:srgbClr val="000000"/>
                </a:solidFill>
                <a:latin typeface="Poppins" panose="00000500000000000000" pitchFamily="2" charset="-18"/>
                <a:ea typeface="Open Sans"/>
                <a:cs typeface="Poppins" panose="00000500000000000000" pitchFamily="2" charset="-18"/>
                <a:sym typeface="Open Sans"/>
              </a:rPr>
              <a:t>R = V / I</a:t>
            </a:r>
            <a:endParaRPr sz="2000" dirty="0">
              <a:latin typeface="Poppins" panose="00000500000000000000" pitchFamily="2" charset="-18"/>
              <a:cs typeface="Poppins" panose="00000500000000000000" pitchFamily="2" charset="-18"/>
            </a:endParaRPr>
          </a:p>
        </p:txBody>
      </p:sp>
      <p:sp>
        <p:nvSpPr>
          <p:cNvPr id="5" name="Freeform 21">
            <a:extLst>
              <a:ext uri="{FF2B5EF4-FFF2-40B4-BE49-F238E27FC236}">
                <a16:creationId xmlns:a16="http://schemas.microsoft.com/office/drawing/2014/main" id="{5EF8F5CD-D2F9-A37D-2188-1AADAE1C5744}"/>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pic>
        <p:nvPicPr>
          <p:cNvPr id="6" name="Obrázok 5">
            <a:extLst>
              <a:ext uri="{FF2B5EF4-FFF2-40B4-BE49-F238E27FC236}">
                <a16:creationId xmlns:a16="http://schemas.microsoft.com/office/drawing/2014/main" id="{C2901CF0-79E1-7556-BB46-442CA12B510F}"/>
              </a:ext>
            </a:extLst>
          </p:cNvPr>
          <p:cNvPicPr>
            <a:picLocks noChangeAspect="1"/>
          </p:cNvPicPr>
          <p:nvPr/>
        </p:nvPicPr>
        <p:blipFill>
          <a:blip r:embed="rId6"/>
          <a:stretch>
            <a:fillRect/>
          </a:stretch>
        </p:blipFill>
        <p:spPr>
          <a:xfrm>
            <a:off x="13888623" y="229784"/>
            <a:ext cx="3106800" cy="684317"/>
          </a:xfrm>
          <a:prstGeom prst="rect">
            <a:avLst/>
          </a:prstGeom>
        </p:spPr>
      </p:pic>
      <p:pic>
        <p:nvPicPr>
          <p:cNvPr id="7" name="Obrázok 6">
            <a:extLst>
              <a:ext uri="{FF2B5EF4-FFF2-40B4-BE49-F238E27FC236}">
                <a16:creationId xmlns:a16="http://schemas.microsoft.com/office/drawing/2014/main" id="{3DD072F2-06A4-768E-83EE-D0FFE793B51A}"/>
              </a:ext>
            </a:extLst>
          </p:cNvPr>
          <p:cNvPicPr>
            <a:picLocks noChangeAspect="1"/>
          </p:cNvPicPr>
          <p:nvPr/>
        </p:nvPicPr>
        <p:blipFill>
          <a:blip r:embed="rId7"/>
          <a:stretch>
            <a:fillRect/>
          </a:stretch>
        </p:blipFill>
        <p:spPr>
          <a:xfrm>
            <a:off x="13703690" y="234857"/>
            <a:ext cx="3489521" cy="732085"/>
          </a:xfrm>
          <a:prstGeom prst="rect">
            <a:avLst/>
          </a:prstGeom>
        </p:spPr>
      </p:pic>
    </p:spTree>
    <p:extLst>
      <p:ext uri="{BB962C8B-B14F-4D97-AF65-F5344CB8AC3E}">
        <p14:creationId xmlns:p14="http://schemas.microsoft.com/office/powerpoint/2010/main" val="1282786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grpSp>
        <p:nvGrpSpPr>
          <p:cNvPr id="266" name="Google Shape;266;p7"/>
          <p:cNvGrpSpPr/>
          <p:nvPr/>
        </p:nvGrpSpPr>
        <p:grpSpPr>
          <a:xfrm>
            <a:off x="0" y="0"/>
            <a:ext cx="7269480" cy="10287000"/>
            <a:chOff x="0" y="-38100"/>
            <a:chExt cx="1689989" cy="2747433"/>
          </a:xfrm>
          <a:solidFill>
            <a:schemeClr val="accent2"/>
          </a:solidFill>
        </p:grpSpPr>
        <p:sp>
          <p:nvSpPr>
            <p:cNvPr id="267" name="Google Shape;267;p7"/>
            <p:cNvSpPr/>
            <p:nvPr/>
          </p:nvSpPr>
          <p:spPr>
            <a:xfrm>
              <a:off x="0" y="0"/>
              <a:ext cx="1689989" cy="2709333"/>
            </a:xfrm>
            <a:custGeom>
              <a:avLst/>
              <a:gdLst/>
              <a:ahLst/>
              <a:cxnLst/>
              <a:rect l="l" t="t" r="r" b="b"/>
              <a:pathLst>
                <a:path w="1689989" h="2709333" extrusionOk="0">
                  <a:moveTo>
                    <a:pt x="0" y="0"/>
                  </a:moveTo>
                  <a:lnTo>
                    <a:pt x="1689989" y="0"/>
                  </a:lnTo>
                  <a:lnTo>
                    <a:pt x="1689989" y="2709333"/>
                  </a:lnTo>
                  <a:lnTo>
                    <a:pt x="0" y="2709333"/>
                  </a:lnTo>
                  <a:close/>
                </a:path>
              </a:pathLst>
            </a:custGeom>
            <a:grpFill/>
            <a:ln>
              <a:noFill/>
            </a:ln>
          </p:spPr>
        </p:sp>
        <p:sp>
          <p:nvSpPr>
            <p:cNvPr id="268" name="Google Shape;268;p7"/>
            <p:cNvSpPr txBox="1"/>
            <p:nvPr/>
          </p:nvSpPr>
          <p:spPr>
            <a:xfrm>
              <a:off x="0" y="-38100"/>
              <a:ext cx="1689989" cy="2747433"/>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Poppins" panose="00000500000000000000" pitchFamily="2" charset="-18"/>
                <a:ea typeface="Calibri"/>
                <a:cs typeface="Poppins" panose="00000500000000000000" pitchFamily="2" charset="-18"/>
                <a:sym typeface="Calibri"/>
              </a:endParaRPr>
            </a:p>
          </p:txBody>
        </p:sp>
      </p:grpSp>
      <p:cxnSp>
        <p:nvCxnSpPr>
          <p:cNvPr id="269" name="Google Shape;269;p7"/>
          <p:cNvCxnSpPr/>
          <p:nvPr/>
        </p:nvCxnSpPr>
        <p:spPr>
          <a:xfrm>
            <a:off x="419916" y="2065407"/>
            <a:ext cx="1310100" cy="0"/>
          </a:xfrm>
          <a:prstGeom prst="straightConnector1">
            <a:avLst/>
          </a:prstGeom>
          <a:noFill/>
          <a:ln w="95250" cap="flat" cmpd="sng">
            <a:solidFill>
              <a:srgbClr val="FFFFFF"/>
            </a:solidFill>
            <a:prstDash val="solid"/>
            <a:round/>
            <a:headEnd type="none" w="sm" len="sm"/>
            <a:tailEnd type="none" w="sm" len="sm"/>
          </a:ln>
        </p:spPr>
      </p:cxnSp>
      <p:sp>
        <p:nvSpPr>
          <p:cNvPr id="272" name="Google Shape;272;p7"/>
          <p:cNvSpPr/>
          <p:nvPr/>
        </p:nvSpPr>
        <p:spPr>
          <a:xfrm>
            <a:off x="8564046" y="1689842"/>
            <a:ext cx="7838780" cy="7738420"/>
          </a:xfrm>
          <a:custGeom>
            <a:avLst/>
            <a:gdLst/>
            <a:ahLst/>
            <a:cxnLst/>
            <a:rect l="l" t="t" r="r" b="b"/>
            <a:pathLst>
              <a:path w="7838780" h="7738420" extrusionOk="0">
                <a:moveTo>
                  <a:pt x="0" y="0"/>
                </a:moveTo>
                <a:lnTo>
                  <a:pt x="7838779" y="0"/>
                </a:lnTo>
                <a:lnTo>
                  <a:pt x="7838779" y="7738420"/>
                </a:lnTo>
                <a:lnTo>
                  <a:pt x="0" y="7738420"/>
                </a:lnTo>
                <a:lnTo>
                  <a:pt x="0" y="0"/>
                </a:lnTo>
                <a:close/>
              </a:path>
            </a:pathLst>
          </a:custGeom>
          <a:blipFill rotWithShape="1">
            <a:blip r:embed="rId3">
              <a:alphaModFix/>
            </a:blip>
            <a:stretch>
              <a:fillRect l="-8583" r="-8583"/>
            </a:stretch>
          </a:blipFill>
          <a:ln>
            <a:noFill/>
          </a:ln>
        </p:spPr>
        <p:txBody>
          <a:bodyPr/>
          <a:lstStyle/>
          <a:p>
            <a:endParaRPr lang="sk-SK" dirty="0"/>
          </a:p>
        </p:txBody>
      </p:sp>
      <p:sp>
        <p:nvSpPr>
          <p:cNvPr id="273" name="Google Shape;273;p7"/>
          <p:cNvSpPr txBox="1"/>
          <p:nvPr/>
        </p:nvSpPr>
        <p:spPr>
          <a:xfrm>
            <a:off x="540934" y="653105"/>
            <a:ext cx="6416679" cy="1384995"/>
          </a:xfrm>
          <a:prstGeom prst="rect">
            <a:avLst/>
          </a:prstGeom>
          <a:noFill/>
          <a:ln>
            <a:noFill/>
          </a:ln>
        </p:spPr>
        <p:txBody>
          <a:bodyPr spcFirstLastPara="1" wrap="square" lIns="0" tIns="0" rIns="0" bIns="0" anchor="t" anchorCtr="0">
            <a:spAutoFit/>
          </a:bodyPr>
          <a:lstStyle/>
          <a:p>
            <a:r>
              <a:rPr lang="sk-SK" sz="4500" b="1" i="0" u="none" strike="noStrike" cap="none">
                <a:solidFill>
                  <a:schemeClr val="bg1"/>
                </a:solidFill>
                <a:latin typeface="Poppins" panose="00000500000000000000" pitchFamily="2" charset="-18"/>
                <a:ea typeface="Open Sans"/>
                <a:cs typeface="Poppins" panose="00000500000000000000" pitchFamily="2" charset="-18"/>
                <a:sym typeface="Open Sans"/>
              </a:rPr>
              <a:t>Graph des Ohmschen Gesetzes</a:t>
            </a:r>
            <a:endParaRPr lang="sk-SK" sz="4500" b="1" i="0" u="none" strike="noStrike" cap="none" dirty="0">
              <a:solidFill>
                <a:schemeClr val="bg1"/>
              </a:solidFill>
              <a:latin typeface="Poppins" panose="00000500000000000000" pitchFamily="2" charset="-18"/>
              <a:ea typeface="Open Sans"/>
              <a:cs typeface="Poppins" panose="00000500000000000000" pitchFamily="2" charset="-18"/>
              <a:sym typeface="Open Sans"/>
            </a:endParaRPr>
          </a:p>
        </p:txBody>
      </p:sp>
      <p:sp>
        <p:nvSpPr>
          <p:cNvPr id="2" name="Freeform 21">
            <a:extLst>
              <a:ext uri="{FF2B5EF4-FFF2-40B4-BE49-F238E27FC236}">
                <a16:creationId xmlns:a16="http://schemas.microsoft.com/office/drawing/2014/main" id="{A0F4B003-C347-E97F-4A1C-5DD035066D58}"/>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sp>
        <p:nvSpPr>
          <p:cNvPr id="3" name="Freeform 46">
            <a:extLst>
              <a:ext uri="{FF2B5EF4-FFF2-40B4-BE49-F238E27FC236}">
                <a16:creationId xmlns:a16="http://schemas.microsoft.com/office/drawing/2014/main" id="{F670FD51-84FC-6532-C1C7-0FE9401C76A2}"/>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5"/>
            <a:stretch>
              <a:fillRect/>
            </a:stretch>
          </a:blipFill>
        </p:spPr>
      </p:sp>
      <p:sp>
        <p:nvSpPr>
          <p:cNvPr id="4" name="Google Shape;274;p7">
            <a:extLst>
              <a:ext uri="{FF2B5EF4-FFF2-40B4-BE49-F238E27FC236}">
                <a16:creationId xmlns:a16="http://schemas.microsoft.com/office/drawing/2014/main" id="{CE027040-EF8A-A451-F7E5-2576EDD36718}"/>
              </a:ext>
            </a:extLst>
          </p:cNvPr>
          <p:cNvSpPr txBox="1"/>
          <p:nvPr/>
        </p:nvSpPr>
        <p:spPr>
          <a:xfrm>
            <a:off x="384139" y="2558177"/>
            <a:ext cx="5648400" cy="5170646"/>
          </a:xfrm>
          <a:prstGeom prst="rect">
            <a:avLst/>
          </a:prstGeom>
          <a:noFill/>
          <a:ln>
            <a:noFill/>
          </a:ln>
        </p:spPr>
        <p:txBody>
          <a:bodyPr spcFirstLastPara="1" wrap="square" lIns="0" tIns="0" rIns="0" bIns="0" anchor="t" anchorCtr="0">
            <a:spAutoFit/>
          </a:bodyPr>
          <a:lstStyle/>
          <a:p>
            <a:pPr marL="0" marR="0" lvl="0" indent="0" algn="just" rtl="0">
              <a:lnSpc>
                <a:spcPct val="140014"/>
              </a:lnSpc>
              <a:spcBef>
                <a:spcPts val="0"/>
              </a:spcBef>
              <a:spcAft>
                <a:spcPts val="0"/>
              </a:spcAft>
              <a:buNone/>
            </a:pPr>
            <a:r>
              <a:rPr lang="de-DE" sz="2000" dirty="0">
                <a:solidFill>
                  <a:schemeClr val="bg1"/>
                </a:solidFill>
                <a:latin typeface="Poppins" panose="00000500000000000000" pitchFamily="2" charset="-18"/>
                <a:cs typeface="Poppins" panose="00000500000000000000" pitchFamily="2" charset="-18"/>
              </a:rPr>
              <a:t>Das </a:t>
            </a:r>
            <a:r>
              <a:rPr lang="de-DE" sz="2000" dirty="0" err="1">
                <a:solidFill>
                  <a:schemeClr val="bg1"/>
                </a:solidFill>
                <a:latin typeface="Poppins" panose="00000500000000000000" pitchFamily="2" charset="-18"/>
                <a:cs typeface="Poppins" panose="00000500000000000000" pitchFamily="2" charset="-18"/>
              </a:rPr>
              <a:t>Ohmsche</a:t>
            </a:r>
            <a:r>
              <a:rPr lang="de-DE" sz="2000" dirty="0">
                <a:solidFill>
                  <a:schemeClr val="bg1"/>
                </a:solidFill>
                <a:latin typeface="Poppins" panose="00000500000000000000" pitchFamily="2" charset="-18"/>
                <a:cs typeface="Poppins" panose="00000500000000000000" pitchFamily="2" charset="-18"/>
              </a:rPr>
              <a:t> Gesetz ist nur gültig, wenn die physikalischen Bedingungen wie Temperatur konstant bleiben. Dies liegt daran, dass der Stromfluss durch die Schaltung durch Temperaturänderungen beeinflusst werden kann. Daher kann das </a:t>
            </a:r>
            <a:r>
              <a:rPr lang="de-DE" sz="2000" dirty="0" err="1">
                <a:solidFill>
                  <a:schemeClr val="bg1"/>
                </a:solidFill>
                <a:latin typeface="Poppins" panose="00000500000000000000" pitchFamily="2" charset="-18"/>
                <a:cs typeface="Poppins" panose="00000500000000000000" pitchFamily="2" charset="-18"/>
              </a:rPr>
              <a:t>Ohmsche</a:t>
            </a:r>
            <a:r>
              <a:rPr lang="de-DE" sz="2000" dirty="0">
                <a:solidFill>
                  <a:schemeClr val="bg1"/>
                </a:solidFill>
                <a:latin typeface="Poppins" panose="00000500000000000000" pitchFamily="2" charset="-18"/>
                <a:cs typeface="Poppins" panose="00000500000000000000" pitchFamily="2" charset="-18"/>
              </a:rPr>
              <a:t> Gesetz bei sich ändernden Faktoren wie der Temperatur nicht zutreffen. Zum Beispiel erhöht sich bei einer Glühbirne die Temperatur, wenn der durch sie fließende Strom steigt, was zu einer Abweichung vom </a:t>
            </a:r>
            <a:r>
              <a:rPr lang="de-DE" sz="2000" dirty="0" err="1">
                <a:solidFill>
                  <a:schemeClr val="bg1"/>
                </a:solidFill>
                <a:latin typeface="Poppins" panose="00000500000000000000" pitchFamily="2" charset="-18"/>
                <a:cs typeface="Poppins" panose="00000500000000000000" pitchFamily="2" charset="-18"/>
              </a:rPr>
              <a:t>Ohmschen</a:t>
            </a:r>
            <a:r>
              <a:rPr lang="de-DE" sz="2000" dirty="0">
                <a:solidFill>
                  <a:schemeClr val="bg1"/>
                </a:solidFill>
                <a:latin typeface="Poppins" panose="00000500000000000000" pitchFamily="2" charset="-18"/>
                <a:cs typeface="Poppins" panose="00000500000000000000" pitchFamily="2" charset="-18"/>
              </a:rPr>
              <a:t> Gesetz führt.</a:t>
            </a:r>
            <a:endParaRPr sz="2000" dirty="0">
              <a:solidFill>
                <a:schemeClr val="bg1"/>
              </a:solidFill>
              <a:latin typeface="Poppins" panose="00000500000000000000" pitchFamily="2" charset="-18"/>
              <a:cs typeface="Poppins" panose="00000500000000000000" pitchFamily="2" charset="-18"/>
            </a:endParaRPr>
          </a:p>
        </p:txBody>
      </p:sp>
      <p:sp>
        <p:nvSpPr>
          <p:cNvPr id="5" name="Freeform 21">
            <a:extLst>
              <a:ext uri="{FF2B5EF4-FFF2-40B4-BE49-F238E27FC236}">
                <a16:creationId xmlns:a16="http://schemas.microsoft.com/office/drawing/2014/main" id="{A0CE68D2-7BDB-FAF2-FF53-EB694DD753F3}"/>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pic>
        <p:nvPicPr>
          <p:cNvPr id="6" name="Obrázok 5">
            <a:extLst>
              <a:ext uri="{FF2B5EF4-FFF2-40B4-BE49-F238E27FC236}">
                <a16:creationId xmlns:a16="http://schemas.microsoft.com/office/drawing/2014/main" id="{C91CD728-650A-98FB-3FA7-3C7EB267992D}"/>
              </a:ext>
            </a:extLst>
          </p:cNvPr>
          <p:cNvPicPr>
            <a:picLocks noChangeAspect="1"/>
          </p:cNvPicPr>
          <p:nvPr/>
        </p:nvPicPr>
        <p:blipFill>
          <a:blip r:embed="rId6"/>
          <a:stretch>
            <a:fillRect/>
          </a:stretch>
        </p:blipFill>
        <p:spPr>
          <a:xfrm>
            <a:off x="13888623" y="229784"/>
            <a:ext cx="3106800" cy="684317"/>
          </a:xfrm>
          <a:prstGeom prst="rect">
            <a:avLst/>
          </a:prstGeom>
        </p:spPr>
      </p:pic>
      <p:pic>
        <p:nvPicPr>
          <p:cNvPr id="7" name="Obrázok 6">
            <a:extLst>
              <a:ext uri="{FF2B5EF4-FFF2-40B4-BE49-F238E27FC236}">
                <a16:creationId xmlns:a16="http://schemas.microsoft.com/office/drawing/2014/main" id="{889DDC95-3E73-C538-D92F-CEEEE78D6CBB}"/>
              </a:ext>
            </a:extLst>
          </p:cNvPr>
          <p:cNvPicPr>
            <a:picLocks noChangeAspect="1"/>
          </p:cNvPicPr>
          <p:nvPr/>
        </p:nvPicPr>
        <p:blipFill>
          <a:blip r:embed="rId7"/>
          <a:stretch>
            <a:fillRect/>
          </a:stretch>
        </p:blipFill>
        <p:spPr>
          <a:xfrm>
            <a:off x="13703690" y="234857"/>
            <a:ext cx="3489521" cy="732085"/>
          </a:xfrm>
          <a:prstGeom prst="rect">
            <a:avLst/>
          </a:prstGeom>
        </p:spPr>
      </p:pic>
    </p:spTree>
    <p:extLst>
      <p:ext uri="{BB962C8B-B14F-4D97-AF65-F5344CB8AC3E}">
        <p14:creationId xmlns:p14="http://schemas.microsoft.com/office/powerpoint/2010/main" val="1757843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grpSp>
        <p:nvGrpSpPr>
          <p:cNvPr id="279" name="Google Shape;279;p8"/>
          <p:cNvGrpSpPr/>
          <p:nvPr/>
        </p:nvGrpSpPr>
        <p:grpSpPr>
          <a:xfrm>
            <a:off x="1" y="0"/>
            <a:ext cx="11707586" cy="2115150"/>
            <a:chOff x="0" y="-38100"/>
            <a:chExt cx="3737049" cy="802976"/>
          </a:xfrm>
          <a:solidFill>
            <a:schemeClr val="accent2"/>
          </a:solidFill>
        </p:grpSpPr>
        <p:sp>
          <p:nvSpPr>
            <p:cNvPr id="280" name="Google Shape;280;p8"/>
            <p:cNvSpPr/>
            <p:nvPr/>
          </p:nvSpPr>
          <p:spPr>
            <a:xfrm>
              <a:off x="0" y="0"/>
              <a:ext cx="3737049" cy="764876"/>
            </a:xfrm>
            <a:custGeom>
              <a:avLst/>
              <a:gdLst/>
              <a:ahLst/>
              <a:cxnLst/>
              <a:rect l="l" t="t" r="r" b="b"/>
              <a:pathLst>
                <a:path w="3737049" h="764876" extrusionOk="0">
                  <a:moveTo>
                    <a:pt x="0" y="0"/>
                  </a:moveTo>
                  <a:lnTo>
                    <a:pt x="3737049" y="0"/>
                  </a:lnTo>
                  <a:lnTo>
                    <a:pt x="3737049" y="764876"/>
                  </a:lnTo>
                  <a:lnTo>
                    <a:pt x="0" y="764876"/>
                  </a:lnTo>
                  <a:close/>
                </a:path>
              </a:pathLst>
            </a:custGeom>
            <a:grpFill/>
            <a:ln>
              <a:noFill/>
            </a:ln>
          </p:spPr>
        </p:sp>
        <p:sp>
          <p:nvSpPr>
            <p:cNvPr id="281" name="Google Shape;281;p8"/>
            <p:cNvSpPr txBox="1"/>
            <p:nvPr/>
          </p:nvSpPr>
          <p:spPr>
            <a:xfrm>
              <a:off x="0" y="-38100"/>
              <a:ext cx="3737049" cy="802976"/>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83" name="Google Shape;283;p8"/>
          <p:cNvSpPr/>
          <p:nvPr/>
        </p:nvSpPr>
        <p:spPr>
          <a:xfrm rot="5400000">
            <a:off x="1023200" y="2286792"/>
            <a:ext cx="1479329" cy="1479329"/>
          </a:xfrm>
          <a:custGeom>
            <a:avLst/>
            <a:gdLst/>
            <a:ahLst/>
            <a:cxnLst/>
            <a:rect l="l" t="t" r="r" b="b"/>
            <a:pathLst>
              <a:path w="812800" h="812800" extrusionOk="0">
                <a:moveTo>
                  <a:pt x="266903" y="0"/>
                </a:moveTo>
                <a:lnTo>
                  <a:pt x="545897" y="0"/>
                </a:lnTo>
                <a:cubicBezTo>
                  <a:pt x="693303" y="0"/>
                  <a:pt x="812800" y="119497"/>
                  <a:pt x="812800" y="266903"/>
                </a:cubicBezTo>
                <a:lnTo>
                  <a:pt x="812800" y="545897"/>
                </a:lnTo>
                <a:cubicBezTo>
                  <a:pt x="812800" y="693303"/>
                  <a:pt x="693303" y="812800"/>
                  <a:pt x="545897" y="812800"/>
                </a:cubicBezTo>
                <a:lnTo>
                  <a:pt x="266903" y="812800"/>
                </a:lnTo>
                <a:cubicBezTo>
                  <a:pt x="119497" y="812800"/>
                  <a:pt x="0" y="693303"/>
                  <a:pt x="0" y="545897"/>
                </a:cubicBezTo>
                <a:lnTo>
                  <a:pt x="0" y="266903"/>
                </a:lnTo>
                <a:cubicBezTo>
                  <a:pt x="0" y="119497"/>
                  <a:pt x="119497" y="0"/>
                  <a:pt x="2669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285;p8"/>
          <p:cNvGrpSpPr/>
          <p:nvPr/>
        </p:nvGrpSpPr>
        <p:grpSpPr>
          <a:xfrm rot="5400000">
            <a:off x="2038137" y="3166038"/>
            <a:ext cx="771724" cy="771724"/>
            <a:chOff x="0" y="0"/>
            <a:chExt cx="812800" cy="812800"/>
          </a:xfrm>
        </p:grpSpPr>
        <p:sp>
          <p:nvSpPr>
            <p:cNvPr id="286" name="Google Shape;286;p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47625" cap="sq" cmpd="sng">
              <a:solidFill>
                <a:srgbClr val="0345E4">
                  <a:alpha val="40000"/>
                </a:srgbClr>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8"/>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288" name="Google Shape;288;p8"/>
          <p:cNvCxnSpPr/>
          <p:nvPr/>
        </p:nvCxnSpPr>
        <p:spPr>
          <a:xfrm>
            <a:off x="379037" y="1390690"/>
            <a:ext cx="1310100" cy="0"/>
          </a:xfrm>
          <a:prstGeom prst="straightConnector1">
            <a:avLst/>
          </a:prstGeom>
          <a:noFill/>
          <a:ln w="95250" cap="flat" cmpd="sng">
            <a:solidFill>
              <a:srgbClr val="FFFFFF"/>
            </a:solidFill>
            <a:prstDash val="solid"/>
            <a:round/>
            <a:headEnd type="none" w="sm" len="sm"/>
            <a:tailEnd type="none" w="sm" len="sm"/>
          </a:ln>
        </p:spPr>
      </p:cxnSp>
      <p:sp>
        <p:nvSpPr>
          <p:cNvPr id="292" name="Google Shape;292;p8"/>
          <p:cNvSpPr/>
          <p:nvPr/>
        </p:nvSpPr>
        <p:spPr>
          <a:xfrm>
            <a:off x="15999708" y="7547310"/>
            <a:ext cx="2954728" cy="2954728"/>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a:ln w="571500" cap="sq" cmpd="sng">
            <a:solidFill>
              <a:srgbClr val="0345E4">
                <a:alpha val="19607"/>
              </a:srgbClr>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8"/>
          <p:cNvSpPr txBox="1"/>
          <p:nvPr/>
        </p:nvSpPr>
        <p:spPr>
          <a:xfrm>
            <a:off x="526326" y="419099"/>
            <a:ext cx="9699713" cy="969304"/>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None/>
            </a:pPr>
            <a:r>
              <a:rPr lang="sk-SK" sz="4499" b="1" i="0" u="none" strike="noStrike" cap="none">
                <a:solidFill>
                  <a:srgbClr val="FFFFFF"/>
                </a:solidFill>
                <a:latin typeface="Poppins"/>
                <a:ea typeface="Poppins"/>
                <a:cs typeface="Poppins"/>
                <a:sym typeface="Poppins"/>
              </a:rPr>
              <a:t>Einheit des Ohmschen Gesetzes</a:t>
            </a:r>
            <a:endParaRPr lang="sk-SK" sz="4499" b="1" i="0" u="none" strike="noStrike" cap="none" dirty="0">
              <a:solidFill>
                <a:srgbClr val="FFFFFF"/>
              </a:solidFill>
              <a:latin typeface="Poppins"/>
              <a:ea typeface="Poppins"/>
              <a:cs typeface="Poppins"/>
              <a:sym typeface="Poppins"/>
            </a:endParaRPr>
          </a:p>
        </p:txBody>
      </p:sp>
      <p:sp>
        <p:nvSpPr>
          <p:cNvPr id="2" name="Freeform 21">
            <a:extLst>
              <a:ext uri="{FF2B5EF4-FFF2-40B4-BE49-F238E27FC236}">
                <a16:creationId xmlns:a16="http://schemas.microsoft.com/office/drawing/2014/main" id="{D60E676A-1B17-83E6-1B21-04BBDFC43C9C}"/>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sp>
        <p:nvSpPr>
          <p:cNvPr id="3" name="Freeform 46">
            <a:extLst>
              <a:ext uri="{FF2B5EF4-FFF2-40B4-BE49-F238E27FC236}">
                <a16:creationId xmlns:a16="http://schemas.microsoft.com/office/drawing/2014/main" id="{3F3E0CCE-70A1-B5E4-79E5-168C203B238A}"/>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4"/>
            <a:stretch>
              <a:fillRect/>
            </a:stretch>
          </a:blipFill>
        </p:spPr>
      </p:sp>
      <p:graphicFrame>
        <p:nvGraphicFramePr>
          <p:cNvPr id="4" name="Google Shape;294;p8">
            <a:extLst>
              <a:ext uri="{FF2B5EF4-FFF2-40B4-BE49-F238E27FC236}">
                <a16:creationId xmlns:a16="http://schemas.microsoft.com/office/drawing/2014/main" id="{4141B2DE-8942-6B40-2815-A6E33AE30D78}"/>
              </a:ext>
            </a:extLst>
          </p:cNvPr>
          <p:cNvGraphicFramePr/>
          <p:nvPr>
            <p:extLst>
              <p:ext uri="{D42A27DB-BD31-4B8C-83A1-F6EECF244321}">
                <p14:modId xmlns:p14="http://schemas.microsoft.com/office/powerpoint/2010/main" val="1774439885"/>
              </p:ext>
            </p:extLst>
          </p:nvPr>
        </p:nvGraphicFramePr>
        <p:xfrm>
          <a:off x="5260852" y="2622199"/>
          <a:ext cx="10602825" cy="5407575"/>
        </p:xfrm>
        <a:graphic>
          <a:graphicData uri="http://schemas.openxmlformats.org/drawingml/2006/table">
            <a:tbl>
              <a:tblPr>
                <a:noFill/>
                <a:tableStyleId>{297CD0A8-15DF-4127-9F59-323F7F8E186D}</a:tableStyleId>
              </a:tblPr>
              <a:tblGrid>
                <a:gridCol w="3534275">
                  <a:extLst>
                    <a:ext uri="{9D8B030D-6E8A-4147-A177-3AD203B41FA5}">
                      <a16:colId xmlns:a16="http://schemas.microsoft.com/office/drawing/2014/main" val="20000"/>
                    </a:ext>
                  </a:extLst>
                </a:gridCol>
                <a:gridCol w="3534275">
                  <a:extLst>
                    <a:ext uri="{9D8B030D-6E8A-4147-A177-3AD203B41FA5}">
                      <a16:colId xmlns:a16="http://schemas.microsoft.com/office/drawing/2014/main" val="20001"/>
                    </a:ext>
                  </a:extLst>
                </a:gridCol>
                <a:gridCol w="3534275">
                  <a:extLst>
                    <a:ext uri="{9D8B030D-6E8A-4147-A177-3AD203B41FA5}">
                      <a16:colId xmlns:a16="http://schemas.microsoft.com/office/drawing/2014/main" val="20002"/>
                    </a:ext>
                  </a:extLst>
                </a:gridCol>
              </a:tblGrid>
              <a:tr h="1533375">
                <a:tc>
                  <a:txBody>
                    <a:bodyPr/>
                    <a:lstStyle/>
                    <a:p>
                      <a:pPr marL="0" marR="0" lvl="0" indent="0" algn="ctr" rtl="0">
                        <a:lnSpc>
                          <a:spcPct val="140014"/>
                        </a:lnSpc>
                        <a:spcBef>
                          <a:spcPts val="0"/>
                        </a:spcBef>
                        <a:spcAft>
                          <a:spcPts val="0"/>
                        </a:spcAft>
                        <a:buNone/>
                      </a:pPr>
                      <a:r>
                        <a:rPr lang="sk-SK" sz="2000" b="1" u="none" strike="noStrike" cap="none" dirty="0" err="1">
                          <a:latin typeface="Poppins" panose="00000500000000000000" pitchFamily="2" charset="-18"/>
                          <a:cs typeface="Poppins" panose="00000500000000000000" pitchFamily="2" charset="-18"/>
                        </a:rPr>
                        <a:t>Physikalische</a:t>
                      </a:r>
                      <a:r>
                        <a:rPr lang="sk-SK" sz="2000" b="1" u="none" strike="noStrike" cap="none" dirty="0">
                          <a:latin typeface="Poppins" panose="00000500000000000000" pitchFamily="2" charset="-18"/>
                          <a:cs typeface="Poppins" panose="00000500000000000000" pitchFamily="2" charset="-18"/>
                        </a:rPr>
                        <a:t> </a:t>
                      </a:r>
                      <a:r>
                        <a:rPr lang="sk-SK" sz="2000" b="1" u="none" strike="noStrike" cap="none" dirty="0" err="1">
                          <a:latin typeface="Poppins" panose="00000500000000000000" pitchFamily="2" charset="-18"/>
                          <a:cs typeface="Poppins" panose="00000500000000000000" pitchFamily="2" charset="-18"/>
                        </a:rPr>
                        <a:t>Größe</a:t>
                      </a:r>
                      <a:endParaRPr sz="2000" b="1" u="none" strike="noStrike" cap="none" dirty="0">
                        <a:latin typeface="Poppins" panose="00000500000000000000" pitchFamily="2" charset="-18"/>
                        <a:cs typeface="Poppins" panose="00000500000000000000" pitchFamily="2" charset="-18"/>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tcPr>
                </a:tc>
                <a:tc>
                  <a:txBody>
                    <a:bodyPr/>
                    <a:lstStyle/>
                    <a:p>
                      <a:pPr marL="0" marR="0" lvl="0" indent="0" algn="ctr" rtl="0">
                        <a:lnSpc>
                          <a:spcPct val="140014"/>
                        </a:lnSpc>
                        <a:spcBef>
                          <a:spcPts val="0"/>
                        </a:spcBef>
                        <a:spcAft>
                          <a:spcPts val="0"/>
                        </a:spcAft>
                        <a:buNone/>
                      </a:pPr>
                      <a:r>
                        <a:rPr lang="sk-SK" sz="2000" b="1" u="none" strike="noStrike" cap="none" dirty="0" err="1">
                          <a:latin typeface="Poppins" panose="00000500000000000000" pitchFamily="2" charset="-18"/>
                          <a:cs typeface="Poppins" panose="00000500000000000000" pitchFamily="2" charset="-18"/>
                        </a:rPr>
                        <a:t>Maßeinheit</a:t>
                      </a:r>
                      <a:endParaRPr sz="2000" b="1" u="none" strike="noStrike" cap="none" dirty="0">
                        <a:latin typeface="Poppins" panose="00000500000000000000" pitchFamily="2" charset="-18"/>
                        <a:cs typeface="Poppins" panose="00000500000000000000" pitchFamily="2" charset="-18"/>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tcPr>
                </a:tc>
                <a:tc>
                  <a:txBody>
                    <a:bodyPr/>
                    <a:lstStyle/>
                    <a:p>
                      <a:pPr marL="0" marR="0" lvl="0" indent="0" algn="ctr" rtl="0">
                        <a:lnSpc>
                          <a:spcPct val="140014"/>
                        </a:lnSpc>
                        <a:spcBef>
                          <a:spcPts val="0"/>
                        </a:spcBef>
                        <a:spcAft>
                          <a:spcPts val="0"/>
                        </a:spcAft>
                        <a:buNone/>
                      </a:pPr>
                      <a:r>
                        <a:rPr lang="sk-SK" sz="2000" b="1" u="none" strike="noStrike" cap="none" dirty="0" err="1">
                          <a:latin typeface="Poppins" panose="00000500000000000000" pitchFamily="2" charset="-18"/>
                          <a:cs typeface="Poppins" panose="00000500000000000000" pitchFamily="2" charset="-18"/>
                        </a:rPr>
                        <a:t>Einheitenabkürzung</a:t>
                      </a:r>
                      <a:endParaRPr sz="2000" b="1" u="none" strike="noStrike" cap="none" dirty="0">
                        <a:latin typeface="Poppins" panose="00000500000000000000" pitchFamily="2" charset="-18"/>
                        <a:cs typeface="Poppins" panose="00000500000000000000" pitchFamily="2" charset="-18"/>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tcPr>
                </a:tc>
                <a:extLst>
                  <a:ext uri="{0D108BD9-81ED-4DB2-BD59-A6C34878D82A}">
                    <a16:rowId xmlns:a16="http://schemas.microsoft.com/office/drawing/2014/main" val="10000"/>
                  </a:ext>
                </a:extLst>
              </a:tr>
              <a:tr h="1291400">
                <a:tc>
                  <a:txBody>
                    <a:bodyPr/>
                    <a:lstStyle/>
                    <a:p>
                      <a:pPr marL="0" marR="0" lvl="0" indent="0" algn="ctr" rtl="0">
                        <a:lnSpc>
                          <a:spcPct val="140014"/>
                        </a:lnSpc>
                        <a:spcBef>
                          <a:spcPts val="0"/>
                        </a:spcBef>
                        <a:spcAft>
                          <a:spcPts val="0"/>
                        </a:spcAft>
                        <a:buNone/>
                      </a:pPr>
                      <a:r>
                        <a:rPr lang="en-US" sz="2000" u="none" strike="noStrike" cap="none" dirty="0">
                          <a:solidFill>
                            <a:srgbClr val="000000"/>
                          </a:solidFill>
                          <a:latin typeface="Poppins" panose="00000500000000000000" pitchFamily="2" charset="-18"/>
                          <a:ea typeface="Inter"/>
                          <a:cs typeface="Poppins" panose="00000500000000000000" pitchFamily="2" charset="-18"/>
                          <a:sym typeface="Inter"/>
                        </a:rPr>
                        <a:t>Strom(C)</a:t>
                      </a:r>
                      <a:endParaRPr sz="2000" u="none" strike="noStrike" cap="none" dirty="0">
                        <a:latin typeface="Poppins" panose="00000500000000000000" pitchFamily="2" charset="-18"/>
                        <a:cs typeface="Poppins" panose="00000500000000000000" pitchFamily="2" charset="-18"/>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tcPr>
                </a:tc>
                <a:tc>
                  <a:txBody>
                    <a:bodyPr/>
                    <a:lstStyle/>
                    <a:p>
                      <a:pPr marL="0" marR="0" lvl="0" indent="0" algn="ctr" rtl="0">
                        <a:lnSpc>
                          <a:spcPct val="140014"/>
                        </a:lnSpc>
                        <a:spcBef>
                          <a:spcPts val="0"/>
                        </a:spcBef>
                        <a:spcAft>
                          <a:spcPts val="0"/>
                        </a:spcAft>
                        <a:buNone/>
                      </a:pPr>
                      <a:r>
                        <a:rPr lang="en-US" sz="2000" u="none" strike="noStrike" cap="none">
                          <a:solidFill>
                            <a:srgbClr val="000000"/>
                          </a:solidFill>
                          <a:latin typeface="Poppins" panose="00000500000000000000" pitchFamily="2" charset="-18"/>
                          <a:ea typeface="Inter"/>
                          <a:cs typeface="Poppins" panose="00000500000000000000" pitchFamily="2" charset="-18"/>
                          <a:sym typeface="Inter"/>
                        </a:rPr>
                        <a:t>Ampere</a:t>
                      </a:r>
                      <a:endParaRPr sz="2000" u="none" strike="noStrike" cap="none">
                        <a:latin typeface="Poppins" panose="00000500000000000000" pitchFamily="2" charset="-18"/>
                        <a:cs typeface="Poppins" panose="00000500000000000000" pitchFamily="2" charset="-18"/>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tcPr>
                </a:tc>
                <a:tc>
                  <a:txBody>
                    <a:bodyPr/>
                    <a:lstStyle/>
                    <a:p>
                      <a:pPr marL="0" marR="0" lvl="0" indent="0" algn="ctr" rtl="0">
                        <a:lnSpc>
                          <a:spcPct val="140014"/>
                        </a:lnSpc>
                        <a:spcBef>
                          <a:spcPts val="0"/>
                        </a:spcBef>
                        <a:spcAft>
                          <a:spcPts val="0"/>
                        </a:spcAft>
                        <a:buNone/>
                      </a:pPr>
                      <a:r>
                        <a:rPr lang="en-US" sz="2000" u="none" strike="noStrike" cap="none">
                          <a:solidFill>
                            <a:srgbClr val="000000"/>
                          </a:solidFill>
                          <a:latin typeface="Poppins" panose="00000500000000000000" pitchFamily="2" charset="-18"/>
                          <a:ea typeface="Inter"/>
                          <a:cs typeface="Poppins" panose="00000500000000000000" pitchFamily="2" charset="-18"/>
                          <a:sym typeface="Inter"/>
                        </a:rPr>
                        <a:t>A</a:t>
                      </a:r>
                      <a:endParaRPr sz="2000" u="none" strike="noStrike" cap="none">
                        <a:latin typeface="Poppins" panose="00000500000000000000" pitchFamily="2" charset="-18"/>
                        <a:cs typeface="Poppins" panose="00000500000000000000" pitchFamily="2" charset="-18"/>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tcPr>
                </a:tc>
                <a:extLst>
                  <a:ext uri="{0D108BD9-81ED-4DB2-BD59-A6C34878D82A}">
                    <a16:rowId xmlns:a16="http://schemas.microsoft.com/office/drawing/2014/main" val="10001"/>
                  </a:ext>
                </a:extLst>
              </a:tr>
              <a:tr h="1291400">
                <a:tc>
                  <a:txBody>
                    <a:bodyPr/>
                    <a:lstStyle/>
                    <a:p>
                      <a:pPr marL="0" marR="0" lvl="0" indent="0" algn="ctr" rtl="0">
                        <a:lnSpc>
                          <a:spcPct val="140014"/>
                        </a:lnSpc>
                        <a:spcBef>
                          <a:spcPts val="0"/>
                        </a:spcBef>
                        <a:spcAft>
                          <a:spcPts val="0"/>
                        </a:spcAft>
                        <a:buNone/>
                      </a:pPr>
                      <a:r>
                        <a:rPr lang="en-US" sz="2000" u="none" strike="noStrike" cap="none" dirty="0" err="1">
                          <a:solidFill>
                            <a:srgbClr val="000000"/>
                          </a:solidFill>
                          <a:latin typeface="Poppins" panose="00000500000000000000" pitchFamily="2" charset="-18"/>
                          <a:ea typeface="Inter"/>
                          <a:cs typeface="Poppins" panose="00000500000000000000" pitchFamily="2" charset="-18"/>
                          <a:sym typeface="Inter"/>
                        </a:rPr>
                        <a:t>Spannung</a:t>
                      </a:r>
                      <a:r>
                        <a:rPr lang="en-US" sz="2000" u="none" strike="noStrike" cap="none" dirty="0">
                          <a:solidFill>
                            <a:srgbClr val="000000"/>
                          </a:solidFill>
                          <a:latin typeface="Poppins" panose="00000500000000000000" pitchFamily="2" charset="-18"/>
                          <a:ea typeface="Inter"/>
                          <a:cs typeface="Poppins" panose="00000500000000000000" pitchFamily="2" charset="-18"/>
                          <a:sym typeface="Inter"/>
                        </a:rPr>
                        <a:t>(V)</a:t>
                      </a:r>
                      <a:endParaRPr sz="2000" u="none" strike="noStrike" cap="none" dirty="0">
                        <a:latin typeface="Poppins" panose="00000500000000000000" pitchFamily="2" charset="-18"/>
                        <a:cs typeface="Poppins" panose="00000500000000000000" pitchFamily="2" charset="-18"/>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tcPr>
                </a:tc>
                <a:tc>
                  <a:txBody>
                    <a:bodyPr/>
                    <a:lstStyle/>
                    <a:p>
                      <a:pPr marL="0" marR="0" lvl="0" indent="0" algn="ctr" rtl="0">
                        <a:lnSpc>
                          <a:spcPct val="140014"/>
                        </a:lnSpc>
                        <a:spcBef>
                          <a:spcPts val="0"/>
                        </a:spcBef>
                        <a:spcAft>
                          <a:spcPts val="0"/>
                        </a:spcAft>
                        <a:buNone/>
                      </a:pPr>
                      <a:r>
                        <a:rPr lang="en-US" sz="2000" u="none" strike="noStrike" cap="none">
                          <a:solidFill>
                            <a:srgbClr val="000000"/>
                          </a:solidFill>
                          <a:latin typeface="Poppins" panose="00000500000000000000" pitchFamily="2" charset="-18"/>
                          <a:ea typeface="Inter"/>
                          <a:cs typeface="Poppins" panose="00000500000000000000" pitchFamily="2" charset="-18"/>
                          <a:sym typeface="Inter"/>
                        </a:rPr>
                        <a:t>Volt</a:t>
                      </a:r>
                      <a:endParaRPr sz="2000" u="none" strike="noStrike" cap="none">
                        <a:latin typeface="Poppins" panose="00000500000000000000" pitchFamily="2" charset="-18"/>
                        <a:cs typeface="Poppins" panose="00000500000000000000" pitchFamily="2" charset="-18"/>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tcPr>
                </a:tc>
                <a:tc>
                  <a:txBody>
                    <a:bodyPr/>
                    <a:lstStyle/>
                    <a:p>
                      <a:pPr marL="0" marR="0" lvl="0" indent="0" algn="ctr" rtl="0">
                        <a:lnSpc>
                          <a:spcPct val="140014"/>
                        </a:lnSpc>
                        <a:spcBef>
                          <a:spcPts val="0"/>
                        </a:spcBef>
                        <a:spcAft>
                          <a:spcPts val="0"/>
                        </a:spcAft>
                        <a:buNone/>
                      </a:pPr>
                      <a:r>
                        <a:rPr lang="en-US" sz="2000" u="none" strike="noStrike" cap="none">
                          <a:solidFill>
                            <a:srgbClr val="000000"/>
                          </a:solidFill>
                          <a:latin typeface="Poppins" panose="00000500000000000000" pitchFamily="2" charset="-18"/>
                          <a:ea typeface="Inter"/>
                          <a:cs typeface="Poppins" panose="00000500000000000000" pitchFamily="2" charset="-18"/>
                          <a:sym typeface="Inter"/>
                        </a:rPr>
                        <a:t>V</a:t>
                      </a:r>
                      <a:endParaRPr sz="2000" u="none" strike="noStrike" cap="none">
                        <a:latin typeface="Poppins" panose="00000500000000000000" pitchFamily="2" charset="-18"/>
                        <a:cs typeface="Poppins" panose="00000500000000000000" pitchFamily="2" charset="-18"/>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tcPr>
                </a:tc>
                <a:extLst>
                  <a:ext uri="{0D108BD9-81ED-4DB2-BD59-A6C34878D82A}">
                    <a16:rowId xmlns:a16="http://schemas.microsoft.com/office/drawing/2014/main" val="10002"/>
                  </a:ext>
                </a:extLst>
              </a:tr>
              <a:tr h="1291400">
                <a:tc>
                  <a:txBody>
                    <a:bodyPr/>
                    <a:lstStyle/>
                    <a:p>
                      <a:pPr marL="0" marR="0" lvl="0" indent="0" algn="ctr" rtl="0">
                        <a:lnSpc>
                          <a:spcPct val="140014"/>
                        </a:lnSpc>
                        <a:spcBef>
                          <a:spcPts val="0"/>
                        </a:spcBef>
                        <a:spcAft>
                          <a:spcPts val="0"/>
                        </a:spcAft>
                        <a:buNone/>
                      </a:pPr>
                      <a:r>
                        <a:rPr lang="en-US" sz="2000" u="none" strike="noStrike" cap="none" dirty="0" err="1">
                          <a:solidFill>
                            <a:srgbClr val="000000"/>
                          </a:solidFill>
                          <a:latin typeface="Poppins" panose="00000500000000000000" pitchFamily="2" charset="-18"/>
                          <a:ea typeface="Inter"/>
                          <a:cs typeface="Poppins" panose="00000500000000000000" pitchFamily="2" charset="-18"/>
                          <a:sym typeface="Inter"/>
                        </a:rPr>
                        <a:t>Widerstand</a:t>
                      </a:r>
                      <a:r>
                        <a:rPr lang="en-US" sz="2000" u="none" strike="noStrike" cap="none" dirty="0">
                          <a:solidFill>
                            <a:srgbClr val="000000"/>
                          </a:solidFill>
                          <a:latin typeface="Poppins" panose="00000500000000000000" pitchFamily="2" charset="-18"/>
                          <a:ea typeface="Inter"/>
                          <a:cs typeface="Poppins" panose="00000500000000000000" pitchFamily="2" charset="-18"/>
                          <a:sym typeface="Inter"/>
                        </a:rPr>
                        <a:t>(R)</a:t>
                      </a:r>
                      <a:endParaRPr sz="2000" u="none" strike="noStrike" cap="none" dirty="0">
                        <a:latin typeface="Poppins" panose="00000500000000000000" pitchFamily="2" charset="-18"/>
                        <a:cs typeface="Poppins" panose="00000500000000000000" pitchFamily="2" charset="-18"/>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tcPr>
                </a:tc>
                <a:tc>
                  <a:txBody>
                    <a:bodyPr/>
                    <a:lstStyle/>
                    <a:p>
                      <a:pPr marL="0" marR="0" lvl="0" indent="0" algn="ctr" rtl="0">
                        <a:lnSpc>
                          <a:spcPct val="140014"/>
                        </a:lnSpc>
                        <a:spcBef>
                          <a:spcPts val="0"/>
                        </a:spcBef>
                        <a:spcAft>
                          <a:spcPts val="0"/>
                        </a:spcAft>
                        <a:buNone/>
                      </a:pPr>
                      <a:r>
                        <a:rPr lang="en-US" sz="2000" u="none" strike="noStrike" cap="none">
                          <a:solidFill>
                            <a:srgbClr val="000000"/>
                          </a:solidFill>
                          <a:latin typeface="Poppins" panose="00000500000000000000" pitchFamily="2" charset="-18"/>
                          <a:ea typeface="Inter"/>
                          <a:cs typeface="Poppins" panose="00000500000000000000" pitchFamily="2" charset="-18"/>
                          <a:sym typeface="Inter"/>
                        </a:rPr>
                        <a:t>Ohm</a:t>
                      </a:r>
                      <a:endParaRPr sz="2000" u="none" strike="noStrike" cap="none">
                        <a:latin typeface="Poppins" panose="00000500000000000000" pitchFamily="2" charset="-18"/>
                        <a:cs typeface="Poppins" panose="00000500000000000000" pitchFamily="2" charset="-18"/>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tcPr>
                </a:tc>
                <a:tc>
                  <a:txBody>
                    <a:bodyPr/>
                    <a:lstStyle/>
                    <a:p>
                      <a:pPr marL="0" marR="0" lvl="0" indent="0" algn="ctr" rtl="0">
                        <a:lnSpc>
                          <a:spcPct val="140014"/>
                        </a:lnSpc>
                        <a:spcBef>
                          <a:spcPts val="0"/>
                        </a:spcBef>
                        <a:spcAft>
                          <a:spcPts val="0"/>
                        </a:spcAft>
                        <a:buNone/>
                      </a:pPr>
                      <a:r>
                        <a:rPr lang="en-US" sz="2000" u="none" strike="noStrike" cap="none" dirty="0">
                          <a:solidFill>
                            <a:srgbClr val="000000"/>
                          </a:solidFill>
                          <a:latin typeface="Poppins" panose="00000500000000000000" pitchFamily="2" charset="-18"/>
                          <a:ea typeface="Inter"/>
                          <a:cs typeface="Poppins" panose="00000500000000000000" pitchFamily="2" charset="-18"/>
                          <a:sym typeface="Inter"/>
                        </a:rPr>
                        <a:t>Ω</a:t>
                      </a:r>
                      <a:endParaRPr sz="2000" u="none" strike="noStrike" cap="none" dirty="0">
                        <a:latin typeface="Poppins" panose="00000500000000000000" pitchFamily="2" charset="-18"/>
                        <a:cs typeface="Poppins" panose="00000500000000000000" pitchFamily="2" charset="-18"/>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5" name="Google Shape;296;p8">
            <a:extLst>
              <a:ext uri="{FF2B5EF4-FFF2-40B4-BE49-F238E27FC236}">
                <a16:creationId xmlns:a16="http://schemas.microsoft.com/office/drawing/2014/main" id="{325C0705-50FD-824A-492A-5ACFB2AA1BAD}"/>
              </a:ext>
            </a:extLst>
          </p:cNvPr>
          <p:cNvSpPr txBox="1"/>
          <p:nvPr/>
        </p:nvSpPr>
        <p:spPr>
          <a:xfrm>
            <a:off x="1388003" y="4303477"/>
            <a:ext cx="4110987" cy="1723549"/>
          </a:xfrm>
          <a:prstGeom prst="rect">
            <a:avLst/>
          </a:prstGeom>
          <a:noFill/>
          <a:ln>
            <a:noFill/>
          </a:ln>
        </p:spPr>
        <p:txBody>
          <a:bodyPr spcFirstLastPara="1" wrap="square" lIns="0" tIns="0" rIns="0" bIns="0" anchor="t" anchorCtr="0">
            <a:spAutoFit/>
          </a:bodyPr>
          <a:lstStyle/>
          <a:p>
            <a:pPr>
              <a:lnSpc>
                <a:spcPct val="140000"/>
              </a:lnSpc>
            </a:pPr>
            <a:r>
              <a:rPr lang="sk-SK" sz="2000" b="1" dirty="0" err="1">
                <a:latin typeface="Poppins" panose="00000500000000000000" pitchFamily="2" charset="-18"/>
                <a:cs typeface="Poppins" panose="00000500000000000000" pitchFamily="2" charset="-18"/>
              </a:rPr>
              <a:t>Drei</a:t>
            </a:r>
            <a:r>
              <a:rPr lang="sk-SK" sz="2000" b="1" dirty="0">
                <a:latin typeface="Poppins" panose="00000500000000000000" pitchFamily="2" charset="-18"/>
                <a:cs typeface="Poppins" panose="00000500000000000000" pitchFamily="2" charset="-18"/>
              </a:rPr>
              <a:t> </a:t>
            </a:r>
            <a:r>
              <a:rPr lang="sk-SK" sz="2000" b="1" dirty="0" err="1">
                <a:latin typeface="Poppins" panose="00000500000000000000" pitchFamily="2" charset="-18"/>
                <a:cs typeface="Poppins" panose="00000500000000000000" pitchFamily="2" charset="-18"/>
              </a:rPr>
              <a:t>physikalische</a:t>
            </a:r>
            <a:r>
              <a:rPr lang="sk-SK" sz="2000" b="1" dirty="0">
                <a:latin typeface="Poppins" panose="00000500000000000000" pitchFamily="2" charset="-18"/>
                <a:cs typeface="Poppins" panose="00000500000000000000" pitchFamily="2" charset="-18"/>
              </a:rPr>
              <a:t> </a:t>
            </a:r>
            <a:r>
              <a:rPr lang="sk-SK" sz="2000" b="1" dirty="0" err="1">
                <a:latin typeface="Poppins" panose="00000500000000000000" pitchFamily="2" charset="-18"/>
                <a:cs typeface="Poppins" panose="00000500000000000000" pitchFamily="2" charset="-18"/>
              </a:rPr>
              <a:t>Größen</a:t>
            </a:r>
            <a:r>
              <a:rPr lang="en-US" sz="2000" b="1" i="0" u="none" strike="noStrike" cap="none" dirty="0">
                <a:solidFill>
                  <a:srgbClr val="000000"/>
                </a:solidFill>
                <a:latin typeface="Poppins" panose="00000500000000000000" pitchFamily="2" charset="-18"/>
                <a:ea typeface="Open Sans"/>
                <a:cs typeface="Poppins" panose="00000500000000000000" pitchFamily="2" charset="-18"/>
                <a:sym typeface="Open Sans"/>
              </a:rPr>
              <a:t>:</a:t>
            </a:r>
            <a:endParaRPr lang="de-DE" sz="2000" dirty="0">
              <a:latin typeface="Poppins" panose="00000500000000000000" pitchFamily="2" charset="-18"/>
              <a:cs typeface="Poppins" panose="00000500000000000000" pitchFamily="2" charset="-18"/>
            </a:endParaRPr>
          </a:p>
          <a:p>
            <a:pPr marL="690881" marR="0" lvl="1" indent="-345439" algn="l" rtl="0">
              <a:lnSpc>
                <a:spcPct val="140000"/>
              </a:lnSpc>
              <a:spcBef>
                <a:spcPts val="0"/>
              </a:spcBef>
              <a:spcAft>
                <a:spcPts val="0"/>
              </a:spcAft>
              <a:buClr>
                <a:srgbClr val="000000"/>
              </a:buClr>
              <a:buSzPts val="3200"/>
              <a:buFont typeface="Arial"/>
              <a:buChar char="•"/>
            </a:pPr>
            <a:r>
              <a:rPr lang="en-US" sz="2000" b="1" dirty="0">
                <a:latin typeface="Poppins" panose="00000500000000000000" pitchFamily="2" charset="-18"/>
                <a:ea typeface="Open Sans"/>
                <a:cs typeface="Poppins" panose="00000500000000000000" pitchFamily="2" charset="-18"/>
                <a:sym typeface="Open Sans"/>
              </a:rPr>
              <a:t>Strom</a:t>
            </a:r>
            <a:endParaRPr lang="de-DE" sz="2000" dirty="0">
              <a:latin typeface="Poppins" panose="00000500000000000000" pitchFamily="2" charset="-18"/>
              <a:cs typeface="Poppins" panose="00000500000000000000" pitchFamily="2" charset="-18"/>
            </a:endParaRPr>
          </a:p>
          <a:p>
            <a:pPr marL="690881" marR="0" lvl="1" indent="-345439" algn="l" rtl="0">
              <a:lnSpc>
                <a:spcPct val="140000"/>
              </a:lnSpc>
              <a:spcBef>
                <a:spcPts val="0"/>
              </a:spcBef>
              <a:spcAft>
                <a:spcPts val="0"/>
              </a:spcAft>
              <a:buClr>
                <a:srgbClr val="000000"/>
              </a:buClr>
              <a:buSzPts val="3200"/>
              <a:buFont typeface="Arial"/>
              <a:buChar char="•"/>
            </a:pPr>
            <a:r>
              <a:rPr lang="sk-SK" sz="2000" b="1" dirty="0" err="1">
                <a:latin typeface="Poppins" panose="00000500000000000000" pitchFamily="2" charset="-18"/>
                <a:cs typeface="Poppins" panose="00000500000000000000" pitchFamily="2" charset="-18"/>
              </a:rPr>
              <a:t>Spannung</a:t>
            </a:r>
            <a:endParaRPr lang="de-DE" sz="2000" b="1" dirty="0">
              <a:latin typeface="Poppins" panose="00000500000000000000" pitchFamily="2" charset="-18"/>
              <a:cs typeface="Poppins" panose="00000500000000000000" pitchFamily="2" charset="-18"/>
            </a:endParaRPr>
          </a:p>
          <a:p>
            <a:pPr marL="690881" marR="0" lvl="1" indent="-345439" algn="l" rtl="0">
              <a:lnSpc>
                <a:spcPct val="140000"/>
              </a:lnSpc>
              <a:spcBef>
                <a:spcPts val="0"/>
              </a:spcBef>
              <a:spcAft>
                <a:spcPts val="0"/>
              </a:spcAft>
              <a:buClr>
                <a:srgbClr val="000000"/>
              </a:buClr>
              <a:buSzPts val="3200"/>
              <a:buFont typeface="Arial"/>
              <a:buChar char="•"/>
            </a:pPr>
            <a:r>
              <a:rPr lang="de-DE" sz="2000" b="1" dirty="0">
                <a:latin typeface="Poppins" panose="00000500000000000000" pitchFamily="2" charset="-18"/>
                <a:cs typeface="Poppins" panose="00000500000000000000" pitchFamily="2" charset="-18"/>
              </a:rPr>
              <a:t>Widerstand</a:t>
            </a:r>
          </a:p>
        </p:txBody>
      </p:sp>
      <p:sp>
        <p:nvSpPr>
          <p:cNvPr id="6" name="Freeform 21">
            <a:extLst>
              <a:ext uri="{FF2B5EF4-FFF2-40B4-BE49-F238E27FC236}">
                <a16:creationId xmlns:a16="http://schemas.microsoft.com/office/drawing/2014/main" id="{C8B82611-44D3-C85D-0656-B4607B7F6D4D}"/>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pic>
        <p:nvPicPr>
          <p:cNvPr id="7" name="Obrázok 6">
            <a:extLst>
              <a:ext uri="{FF2B5EF4-FFF2-40B4-BE49-F238E27FC236}">
                <a16:creationId xmlns:a16="http://schemas.microsoft.com/office/drawing/2014/main" id="{76077E76-2F19-9CBA-DB5B-4C6DA5712865}"/>
              </a:ext>
            </a:extLst>
          </p:cNvPr>
          <p:cNvPicPr>
            <a:picLocks noChangeAspect="1"/>
          </p:cNvPicPr>
          <p:nvPr/>
        </p:nvPicPr>
        <p:blipFill>
          <a:blip r:embed="rId5"/>
          <a:stretch>
            <a:fillRect/>
          </a:stretch>
        </p:blipFill>
        <p:spPr>
          <a:xfrm>
            <a:off x="13888623" y="229784"/>
            <a:ext cx="3106800" cy="684317"/>
          </a:xfrm>
          <a:prstGeom prst="rect">
            <a:avLst/>
          </a:prstGeom>
        </p:spPr>
      </p:pic>
      <p:pic>
        <p:nvPicPr>
          <p:cNvPr id="8" name="Obrázok 7">
            <a:extLst>
              <a:ext uri="{FF2B5EF4-FFF2-40B4-BE49-F238E27FC236}">
                <a16:creationId xmlns:a16="http://schemas.microsoft.com/office/drawing/2014/main" id="{B71964C9-2680-4C38-BB26-C2B8B600BE02}"/>
              </a:ext>
            </a:extLst>
          </p:cNvPr>
          <p:cNvPicPr>
            <a:picLocks noChangeAspect="1"/>
          </p:cNvPicPr>
          <p:nvPr/>
        </p:nvPicPr>
        <p:blipFill>
          <a:blip r:embed="rId6"/>
          <a:stretch>
            <a:fillRect/>
          </a:stretch>
        </p:blipFill>
        <p:spPr>
          <a:xfrm>
            <a:off x="13703690" y="234857"/>
            <a:ext cx="3489521" cy="732085"/>
          </a:xfrm>
          <a:prstGeom prst="rect">
            <a:avLst/>
          </a:prstGeom>
        </p:spPr>
      </p:pic>
    </p:spTree>
    <p:extLst>
      <p:ext uri="{BB962C8B-B14F-4D97-AF65-F5344CB8AC3E}">
        <p14:creationId xmlns:p14="http://schemas.microsoft.com/office/powerpoint/2010/main" val="3287712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grpSp>
        <p:nvGrpSpPr>
          <p:cNvPr id="301" name="Google Shape;301;p9"/>
          <p:cNvGrpSpPr/>
          <p:nvPr/>
        </p:nvGrpSpPr>
        <p:grpSpPr>
          <a:xfrm>
            <a:off x="0" y="0"/>
            <a:ext cx="7805057" cy="10254342"/>
            <a:chOff x="0" y="-38100"/>
            <a:chExt cx="1965855" cy="2443570"/>
          </a:xfrm>
          <a:solidFill>
            <a:schemeClr val="accent2"/>
          </a:solidFill>
        </p:grpSpPr>
        <p:sp>
          <p:nvSpPr>
            <p:cNvPr id="302" name="Google Shape;302;p9"/>
            <p:cNvSpPr/>
            <p:nvPr/>
          </p:nvSpPr>
          <p:spPr>
            <a:xfrm>
              <a:off x="0" y="0"/>
              <a:ext cx="1965855" cy="2405470"/>
            </a:xfrm>
            <a:custGeom>
              <a:avLst/>
              <a:gdLst/>
              <a:ahLst/>
              <a:cxnLst/>
              <a:rect l="l" t="t" r="r" b="b"/>
              <a:pathLst>
                <a:path w="1965855" h="2405470" extrusionOk="0">
                  <a:moveTo>
                    <a:pt x="0" y="0"/>
                  </a:moveTo>
                  <a:lnTo>
                    <a:pt x="1965855" y="0"/>
                  </a:lnTo>
                  <a:lnTo>
                    <a:pt x="1965855" y="2405470"/>
                  </a:lnTo>
                  <a:lnTo>
                    <a:pt x="0" y="2405470"/>
                  </a:lnTo>
                  <a:close/>
                </a:path>
              </a:pathLst>
            </a:custGeom>
            <a:grpFill/>
            <a:ln>
              <a:noFill/>
            </a:ln>
          </p:spPr>
        </p:sp>
        <p:sp>
          <p:nvSpPr>
            <p:cNvPr id="303" name="Google Shape;303;p9"/>
            <p:cNvSpPr txBox="1"/>
            <p:nvPr/>
          </p:nvSpPr>
          <p:spPr>
            <a:xfrm>
              <a:off x="0" y="-38100"/>
              <a:ext cx="1965855" cy="2443570"/>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307" name="Google Shape;307;p9"/>
          <p:cNvCxnSpPr/>
          <p:nvPr/>
        </p:nvCxnSpPr>
        <p:spPr>
          <a:xfrm>
            <a:off x="418814" y="2094406"/>
            <a:ext cx="1310100" cy="0"/>
          </a:xfrm>
          <a:prstGeom prst="straightConnector1">
            <a:avLst/>
          </a:prstGeom>
          <a:noFill/>
          <a:ln w="95250" cap="flat" cmpd="sng">
            <a:solidFill>
              <a:srgbClr val="FFFFFF"/>
            </a:solidFill>
            <a:prstDash val="solid"/>
            <a:round/>
            <a:headEnd type="none" w="sm" len="sm"/>
            <a:tailEnd type="none" w="sm" len="sm"/>
          </a:ln>
        </p:spPr>
      </p:cxnSp>
      <p:sp>
        <p:nvSpPr>
          <p:cNvPr id="314" name="Google Shape;314;p9"/>
          <p:cNvSpPr/>
          <p:nvPr/>
        </p:nvSpPr>
        <p:spPr>
          <a:xfrm>
            <a:off x="15817763" y="7739903"/>
            <a:ext cx="2954728" cy="2954728"/>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a:ln w="571500" cap="sq" cmpd="sng">
            <a:solidFill>
              <a:srgbClr val="0345E4">
                <a:alpha val="19607"/>
              </a:srgbClr>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9"/>
          <p:cNvSpPr/>
          <p:nvPr/>
        </p:nvSpPr>
        <p:spPr>
          <a:xfrm>
            <a:off x="992873" y="2412697"/>
            <a:ext cx="5747112" cy="7182498"/>
          </a:xfrm>
          <a:custGeom>
            <a:avLst/>
            <a:gdLst/>
            <a:ahLst/>
            <a:cxnLst/>
            <a:rect l="l" t="t" r="r" b="b"/>
            <a:pathLst>
              <a:path w="3935848" h="5907465" extrusionOk="0">
                <a:moveTo>
                  <a:pt x="0" y="0"/>
                </a:moveTo>
                <a:lnTo>
                  <a:pt x="3935848" y="0"/>
                </a:lnTo>
                <a:lnTo>
                  <a:pt x="3935848" y="5907464"/>
                </a:lnTo>
                <a:lnTo>
                  <a:pt x="0" y="5907464"/>
                </a:lnTo>
                <a:lnTo>
                  <a:pt x="0" y="0"/>
                </a:lnTo>
                <a:close/>
              </a:path>
            </a:pathLst>
          </a:custGeom>
          <a:blipFill rotWithShape="1">
            <a:blip r:embed="rId3">
              <a:alphaModFix/>
            </a:blip>
            <a:stretch>
              <a:fillRect/>
            </a:stretch>
          </a:blipFill>
          <a:ln>
            <a:noFill/>
          </a:ln>
        </p:spPr>
      </p:sp>
      <p:sp>
        <p:nvSpPr>
          <p:cNvPr id="317" name="Google Shape;317;p9"/>
          <p:cNvSpPr txBox="1"/>
          <p:nvPr/>
        </p:nvSpPr>
        <p:spPr>
          <a:xfrm>
            <a:off x="554486" y="728862"/>
            <a:ext cx="7377305" cy="138473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sk-SK" sz="4499" b="1" i="0" u="none" strike="noStrike" cap="none" dirty="0" err="1">
                <a:solidFill>
                  <a:srgbClr val="FFFFFF"/>
                </a:solidFill>
                <a:latin typeface="Poppins"/>
                <a:ea typeface="Poppins"/>
                <a:cs typeface="Poppins"/>
                <a:sym typeface="Poppins"/>
              </a:rPr>
              <a:t>Gleichung</a:t>
            </a:r>
            <a:r>
              <a:rPr lang="sk-SK" sz="4499" b="1" i="0" u="none" strike="noStrike" cap="none" dirty="0">
                <a:solidFill>
                  <a:srgbClr val="FFFFFF"/>
                </a:solidFill>
                <a:latin typeface="Poppins"/>
                <a:ea typeface="Poppins"/>
                <a:cs typeface="Poppins"/>
                <a:sym typeface="Poppins"/>
              </a:rPr>
              <a:t> des </a:t>
            </a:r>
            <a:r>
              <a:rPr lang="sk-SK" sz="4499" b="1" i="0" u="none" strike="noStrike" cap="none" dirty="0" err="1">
                <a:solidFill>
                  <a:srgbClr val="FFFFFF"/>
                </a:solidFill>
                <a:latin typeface="Poppins"/>
                <a:ea typeface="Poppins"/>
                <a:cs typeface="Poppins"/>
                <a:sym typeface="Poppins"/>
              </a:rPr>
              <a:t>Ohmschen</a:t>
            </a:r>
            <a:r>
              <a:rPr lang="sk-SK" sz="4499" b="1" i="0" u="none" strike="noStrike" cap="none" dirty="0">
                <a:solidFill>
                  <a:srgbClr val="FFFFFF"/>
                </a:solidFill>
                <a:latin typeface="Poppins"/>
                <a:ea typeface="Poppins"/>
                <a:cs typeface="Poppins"/>
                <a:sym typeface="Poppins"/>
              </a:rPr>
              <a:t> </a:t>
            </a:r>
            <a:r>
              <a:rPr lang="sk-SK" sz="4499" b="1" i="0" u="none" strike="noStrike" cap="none" dirty="0" err="1">
                <a:solidFill>
                  <a:srgbClr val="FFFFFF"/>
                </a:solidFill>
                <a:latin typeface="Poppins"/>
                <a:ea typeface="Poppins"/>
                <a:cs typeface="Poppins"/>
                <a:sym typeface="Poppins"/>
              </a:rPr>
              <a:t>Gesetzes</a:t>
            </a:r>
            <a:endParaRPr lang="sk-SK" sz="4499" b="1" i="0" u="none" strike="noStrike" cap="none" dirty="0">
              <a:solidFill>
                <a:srgbClr val="FFFFFF"/>
              </a:solidFill>
              <a:latin typeface="Poppins"/>
              <a:ea typeface="Poppins"/>
              <a:cs typeface="Poppins"/>
              <a:sym typeface="Poppins"/>
            </a:endParaRPr>
          </a:p>
        </p:txBody>
      </p:sp>
      <p:sp>
        <p:nvSpPr>
          <p:cNvPr id="2" name="Freeform 21">
            <a:extLst>
              <a:ext uri="{FF2B5EF4-FFF2-40B4-BE49-F238E27FC236}">
                <a16:creationId xmlns:a16="http://schemas.microsoft.com/office/drawing/2014/main" id="{5B2B8912-DC9E-06F5-B876-B6B60A4D30A7}"/>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sp>
        <p:nvSpPr>
          <p:cNvPr id="3" name="Freeform 46">
            <a:extLst>
              <a:ext uri="{FF2B5EF4-FFF2-40B4-BE49-F238E27FC236}">
                <a16:creationId xmlns:a16="http://schemas.microsoft.com/office/drawing/2014/main" id="{CB199ADE-E539-D85D-B382-E610A421609E}"/>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5"/>
            <a:stretch>
              <a:fillRect/>
            </a:stretch>
          </a:blipFill>
        </p:spPr>
      </p:sp>
      <p:sp>
        <p:nvSpPr>
          <p:cNvPr id="4" name="Google Shape;318;p9">
            <a:extLst>
              <a:ext uri="{FF2B5EF4-FFF2-40B4-BE49-F238E27FC236}">
                <a16:creationId xmlns:a16="http://schemas.microsoft.com/office/drawing/2014/main" id="{110D6469-03DA-A743-DDC0-60762E89C011}"/>
              </a:ext>
            </a:extLst>
          </p:cNvPr>
          <p:cNvSpPr txBox="1"/>
          <p:nvPr/>
        </p:nvSpPr>
        <p:spPr>
          <a:xfrm>
            <a:off x="9932010" y="2547097"/>
            <a:ext cx="6815835" cy="3447098"/>
          </a:xfrm>
          <a:prstGeom prst="rect">
            <a:avLst/>
          </a:prstGeom>
          <a:noFill/>
          <a:ln>
            <a:noFill/>
          </a:ln>
        </p:spPr>
        <p:txBody>
          <a:bodyPr spcFirstLastPara="1" wrap="square" lIns="0" tIns="0" rIns="0" bIns="0" anchor="t" anchorCtr="0">
            <a:spAutoFit/>
          </a:bodyPr>
          <a:lstStyle/>
          <a:p>
            <a:pPr marL="0" marR="0" lvl="0" indent="0" algn="l" rtl="0">
              <a:lnSpc>
                <a:spcPct val="140013"/>
              </a:lnSpc>
              <a:spcBef>
                <a:spcPts val="0"/>
              </a:spcBef>
              <a:spcAft>
                <a:spcPts val="0"/>
              </a:spcAft>
              <a:buNone/>
            </a:pPr>
            <a:r>
              <a:rPr lang="de-DE" sz="2000" dirty="0">
                <a:latin typeface="Poppins" panose="00000500000000000000" pitchFamily="2" charset="-18"/>
                <a:cs typeface="Poppins" panose="00000500000000000000" pitchFamily="2" charset="-18"/>
              </a:rPr>
              <a:t>Das </a:t>
            </a:r>
            <a:r>
              <a:rPr lang="de-DE" sz="2000" dirty="0" err="1">
                <a:latin typeface="Poppins" panose="00000500000000000000" pitchFamily="2" charset="-18"/>
                <a:cs typeface="Poppins" panose="00000500000000000000" pitchFamily="2" charset="-18"/>
              </a:rPr>
              <a:t>Ohmsche</a:t>
            </a:r>
            <a:r>
              <a:rPr lang="de-DE" sz="2000" dirty="0">
                <a:latin typeface="Poppins" panose="00000500000000000000" pitchFamily="2" charset="-18"/>
                <a:cs typeface="Poppins" panose="00000500000000000000" pitchFamily="2" charset="-18"/>
              </a:rPr>
              <a:t> Gesetz liefert drei Gleichungen</a:t>
            </a:r>
            <a:r>
              <a:rPr lang="en-US"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a:t>
            </a:r>
            <a:endParaRPr sz="2000" dirty="0">
              <a:latin typeface="Poppins" panose="00000500000000000000" pitchFamily="2" charset="-18"/>
              <a:cs typeface="Poppins" panose="00000500000000000000" pitchFamily="2" charset="-18"/>
            </a:endParaRPr>
          </a:p>
          <a:p>
            <a:pPr marL="0" marR="0" lvl="0" indent="0" algn="ctr" rtl="0">
              <a:lnSpc>
                <a:spcPct val="140013"/>
              </a:lnSpc>
              <a:spcBef>
                <a:spcPts val="0"/>
              </a:spcBef>
              <a:spcAft>
                <a:spcPts val="0"/>
              </a:spcAft>
              <a:buNone/>
            </a:pPr>
            <a:r>
              <a:rPr lang="en-US" sz="2000" b="1" i="0" u="none" strike="noStrike" cap="none" dirty="0">
                <a:solidFill>
                  <a:srgbClr val="000000"/>
                </a:solidFill>
                <a:latin typeface="Poppins" panose="00000500000000000000" pitchFamily="2" charset="-18"/>
                <a:ea typeface="Open Sans"/>
                <a:cs typeface="Poppins" panose="00000500000000000000" pitchFamily="2" charset="-18"/>
                <a:sym typeface="Open Sans"/>
              </a:rPr>
              <a:t>V = I × R</a:t>
            </a:r>
            <a:endParaRPr sz="2000" dirty="0">
              <a:latin typeface="Poppins" panose="00000500000000000000" pitchFamily="2" charset="-18"/>
              <a:cs typeface="Poppins" panose="00000500000000000000" pitchFamily="2" charset="-18"/>
            </a:endParaRPr>
          </a:p>
          <a:p>
            <a:pPr marL="0" marR="0" lvl="0" indent="0" algn="ctr" rtl="0">
              <a:lnSpc>
                <a:spcPct val="140013"/>
              </a:lnSpc>
              <a:spcBef>
                <a:spcPts val="0"/>
              </a:spcBef>
              <a:spcAft>
                <a:spcPts val="0"/>
              </a:spcAft>
              <a:buNone/>
            </a:pPr>
            <a:r>
              <a:rPr lang="en-US" sz="2000" b="1" i="0" u="none" strike="noStrike" cap="none" dirty="0">
                <a:solidFill>
                  <a:srgbClr val="000000"/>
                </a:solidFill>
                <a:latin typeface="Poppins" panose="00000500000000000000" pitchFamily="2" charset="-18"/>
                <a:ea typeface="Open Sans"/>
                <a:cs typeface="Poppins" panose="00000500000000000000" pitchFamily="2" charset="-18"/>
                <a:sym typeface="Open Sans"/>
              </a:rPr>
              <a:t>I = V / R</a:t>
            </a:r>
            <a:endParaRPr sz="2000" dirty="0">
              <a:latin typeface="Poppins" panose="00000500000000000000" pitchFamily="2" charset="-18"/>
              <a:cs typeface="Poppins" panose="00000500000000000000" pitchFamily="2" charset="-18"/>
            </a:endParaRPr>
          </a:p>
          <a:p>
            <a:pPr marL="0" marR="0" lvl="0" indent="0" algn="ctr" rtl="0">
              <a:lnSpc>
                <a:spcPct val="140013"/>
              </a:lnSpc>
              <a:spcBef>
                <a:spcPts val="0"/>
              </a:spcBef>
              <a:spcAft>
                <a:spcPts val="0"/>
              </a:spcAft>
              <a:buNone/>
            </a:pPr>
            <a:r>
              <a:rPr lang="en-US" sz="2000" b="1" i="0" u="none" strike="noStrike" cap="none" dirty="0">
                <a:solidFill>
                  <a:srgbClr val="000000"/>
                </a:solidFill>
                <a:latin typeface="Poppins" panose="00000500000000000000" pitchFamily="2" charset="-18"/>
                <a:ea typeface="Open Sans"/>
                <a:cs typeface="Poppins" panose="00000500000000000000" pitchFamily="2" charset="-18"/>
                <a:sym typeface="Open Sans"/>
              </a:rPr>
              <a:t>R = V / I</a:t>
            </a:r>
            <a:endParaRPr sz="2000" dirty="0">
              <a:latin typeface="Poppins" panose="00000500000000000000" pitchFamily="2" charset="-18"/>
              <a:cs typeface="Poppins" panose="00000500000000000000" pitchFamily="2" charset="-18"/>
            </a:endParaRPr>
          </a:p>
          <a:p>
            <a:pPr marL="0" marR="0" lvl="0" indent="0" algn="l" rtl="0">
              <a:lnSpc>
                <a:spcPct val="140013"/>
              </a:lnSpc>
              <a:spcBef>
                <a:spcPts val="0"/>
              </a:spcBef>
              <a:spcAft>
                <a:spcPts val="0"/>
              </a:spcAft>
              <a:buNone/>
            </a:pPr>
            <a:r>
              <a:rPr lang="en-US"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Wo:</a:t>
            </a:r>
            <a:endParaRPr sz="2000" dirty="0">
              <a:latin typeface="Poppins" panose="00000500000000000000" pitchFamily="2" charset="-18"/>
              <a:cs typeface="Poppins" panose="00000500000000000000" pitchFamily="2" charset="-18"/>
            </a:endParaRPr>
          </a:p>
          <a:p>
            <a:pPr marL="0" marR="0" lvl="0" indent="0" algn="ctr" rtl="0">
              <a:lnSpc>
                <a:spcPct val="140013"/>
              </a:lnSpc>
              <a:spcBef>
                <a:spcPts val="0"/>
              </a:spcBef>
              <a:spcAft>
                <a:spcPts val="0"/>
              </a:spcAft>
              <a:buNone/>
            </a:pPr>
            <a:r>
              <a:rPr lang="en-US" sz="2000" b="1" i="0" u="none" strike="noStrike" cap="none" dirty="0">
                <a:solidFill>
                  <a:srgbClr val="000000"/>
                </a:solidFill>
                <a:latin typeface="Poppins" panose="00000500000000000000" pitchFamily="2" charset="-18"/>
                <a:ea typeface="Open Sans"/>
                <a:cs typeface="Poppins" panose="00000500000000000000" pitchFamily="2" charset="-18"/>
                <a:sym typeface="Open Sans"/>
              </a:rPr>
              <a:t>V die </a:t>
            </a:r>
            <a:r>
              <a:rPr lang="en-US" sz="2000" b="1" i="0" u="none" strike="noStrike" cap="none" dirty="0" err="1">
                <a:solidFill>
                  <a:srgbClr val="000000"/>
                </a:solidFill>
                <a:latin typeface="Poppins" panose="00000500000000000000" pitchFamily="2" charset="-18"/>
                <a:ea typeface="Open Sans"/>
                <a:cs typeface="Poppins" panose="00000500000000000000" pitchFamily="2" charset="-18"/>
                <a:sym typeface="Open Sans"/>
              </a:rPr>
              <a:t>Spannung</a:t>
            </a:r>
            <a:r>
              <a:rPr lang="en-US" sz="2000" b="1" i="0" u="none" strike="noStrike" cap="none" dirty="0">
                <a:solidFill>
                  <a:srgbClr val="000000"/>
                </a:solidFill>
                <a:latin typeface="Poppins" panose="00000500000000000000" pitchFamily="2" charset="-18"/>
                <a:ea typeface="Open Sans"/>
                <a:cs typeface="Poppins" panose="00000500000000000000" pitchFamily="2" charset="-18"/>
                <a:sym typeface="Open Sans"/>
              </a:rPr>
              <a:t> </a:t>
            </a:r>
            <a:r>
              <a:rPr lang="en-US" sz="2000" b="1" i="0" u="none" strike="noStrike" cap="none" dirty="0" err="1">
                <a:solidFill>
                  <a:srgbClr val="000000"/>
                </a:solidFill>
                <a:latin typeface="Poppins" panose="00000500000000000000" pitchFamily="2" charset="-18"/>
                <a:ea typeface="Open Sans"/>
                <a:cs typeface="Poppins" panose="00000500000000000000" pitchFamily="2" charset="-18"/>
                <a:sym typeface="Open Sans"/>
              </a:rPr>
              <a:t>ist</a:t>
            </a:r>
            <a:endParaRPr sz="2000" dirty="0">
              <a:latin typeface="Poppins" panose="00000500000000000000" pitchFamily="2" charset="-18"/>
              <a:cs typeface="Poppins" panose="00000500000000000000" pitchFamily="2" charset="-18"/>
            </a:endParaRPr>
          </a:p>
          <a:p>
            <a:pPr marL="0" marR="0" lvl="0" indent="0" algn="ctr" rtl="0">
              <a:lnSpc>
                <a:spcPct val="140013"/>
              </a:lnSpc>
              <a:spcBef>
                <a:spcPts val="0"/>
              </a:spcBef>
              <a:spcAft>
                <a:spcPts val="0"/>
              </a:spcAft>
              <a:buNone/>
            </a:pPr>
            <a:r>
              <a:rPr lang="en-US" sz="2000" b="1" i="0" u="none" strike="noStrike" cap="none" dirty="0">
                <a:solidFill>
                  <a:srgbClr val="000000"/>
                </a:solidFill>
                <a:latin typeface="Poppins" panose="00000500000000000000" pitchFamily="2" charset="-18"/>
                <a:ea typeface="Open Sans"/>
                <a:cs typeface="Poppins" panose="00000500000000000000" pitchFamily="2" charset="-18"/>
                <a:sym typeface="Open Sans"/>
              </a:rPr>
              <a:t>I </a:t>
            </a:r>
            <a:r>
              <a:rPr lang="en-US" sz="2000" b="1" dirty="0">
                <a:latin typeface="Poppins" panose="00000500000000000000" pitchFamily="2" charset="-18"/>
                <a:ea typeface="Open Sans"/>
                <a:cs typeface="Poppins" panose="00000500000000000000" pitchFamily="2" charset="-18"/>
                <a:sym typeface="Open Sans"/>
              </a:rPr>
              <a:t>der Strom </a:t>
            </a:r>
            <a:r>
              <a:rPr lang="en-US" sz="2000" b="1" dirty="0" err="1">
                <a:latin typeface="Poppins" panose="00000500000000000000" pitchFamily="2" charset="-18"/>
                <a:ea typeface="Open Sans"/>
                <a:cs typeface="Poppins" panose="00000500000000000000" pitchFamily="2" charset="-18"/>
                <a:sym typeface="Open Sans"/>
              </a:rPr>
              <a:t>ist</a:t>
            </a:r>
            <a:endParaRPr sz="2000" dirty="0">
              <a:latin typeface="Poppins" panose="00000500000000000000" pitchFamily="2" charset="-18"/>
              <a:cs typeface="Poppins" panose="00000500000000000000" pitchFamily="2" charset="-18"/>
            </a:endParaRPr>
          </a:p>
          <a:p>
            <a:pPr marL="0" marR="0" lvl="0" indent="0" algn="ctr" rtl="0">
              <a:lnSpc>
                <a:spcPct val="140013"/>
              </a:lnSpc>
              <a:spcBef>
                <a:spcPts val="0"/>
              </a:spcBef>
              <a:spcAft>
                <a:spcPts val="0"/>
              </a:spcAft>
              <a:buNone/>
            </a:pPr>
            <a:r>
              <a:rPr lang="en-US" sz="2000" b="1" i="0" u="none" strike="noStrike" cap="none" dirty="0">
                <a:solidFill>
                  <a:srgbClr val="000000"/>
                </a:solidFill>
                <a:latin typeface="Poppins" panose="00000500000000000000" pitchFamily="2" charset="-18"/>
                <a:ea typeface="Open Sans"/>
                <a:cs typeface="Poppins" panose="00000500000000000000" pitchFamily="2" charset="-18"/>
                <a:sym typeface="Open Sans"/>
              </a:rPr>
              <a:t>R der </a:t>
            </a:r>
            <a:r>
              <a:rPr lang="en-US" sz="2000" b="1" i="0" u="none" strike="noStrike" cap="none" dirty="0" err="1">
                <a:solidFill>
                  <a:srgbClr val="000000"/>
                </a:solidFill>
                <a:latin typeface="Poppins" panose="00000500000000000000" pitchFamily="2" charset="-18"/>
                <a:ea typeface="Open Sans"/>
                <a:cs typeface="Poppins" panose="00000500000000000000" pitchFamily="2" charset="-18"/>
                <a:sym typeface="Open Sans"/>
              </a:rPr>
              <a:t>Widerstand</a:t>
            </a:r>
            <a:r>
              <a:rPr lang="en-US" sz="2000" b="1" i="0" u="none" strike="noStrike" cap="none" dirty="0">
                <a:solidFill>
                  <a:srgbClr val="000000"/>
                </a:solidFill>
                <a:latin typeface="Poppins" panose="00000500000000000000" pitchFamily="2" charset="-18"/>
                <a:ea typeface="Open Sans"/>
                <a:cs typeface="Poppins" panose="00000500000000000000" pitchFamily="2" charset="-18"/>
                <a:sym typeface="Open Sans"/>
              </a:rPr>
              <a:t> </a:t>
            </a:r>
            <a:r>
              <a:rPr lang="en-US" sz="2000" b="1" i="0" u="none" strike="noStrike" cap="none" dirty="0" err="1">
                <a:solidFill>
                  <a:srgbClr val="000000"/>
                </a:solidFill>
                <a:latin typeface="Poppins" panose="00000500000000000000" pitchFamily="2" charset="-18"/>
                <a:ea typeface="Open Sans"/>
                <a:cs typeface="Poppins" panose="00000500000000000000" pitchFamily="2" charset="-18"/>
                <a:sym typeface="Open Sans"/>
              </a:rPr>
              <a:t>ist</a:t>
            </a:r>
            <a:endParaRPr sz="2000" dirty="0">
              <a:latin typeface="Poppins" panose="00000500000000000000" pitchFamily="2" charset="-18"/>
              <a:cs typeface="Poppins" panose="00000500000000000000" pitchFamily="2" charset="-18"/>
            </a:endParaRPr>
          </a:p>
        </p:txBody>
      </p:sp>
      <p:sp>
        <p:nvSpPr>
          <p:cNvPr id="5" name="Freeform 21">
            <a:extLst>
              <a:ext uri="{FF2B5EF4-FFF2-40B4-BE49-F238E27FC236}">
                <a16:creationId xmlns:a16="http://schemas.microsoft.com/office/drawing/2014/main" id="{C91A752B-313F-BEC0-3916-B925D415C321}"/>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pic>
        <p:nvPicPr>
          <p:cNvPr id="6" name="Obrázok 5">
            <a:extLst>
              <a:ext uri="{FF2B5EF4-FFF2-40B4-BE49-F238E27FC236}">
                <a16:creationId xmlns:a16="http://schemas.microsoft.com/office/drawing/2014/main" id="{06DC9D4C-D5A7-AC25-0CAB-C729B4A3A771}"/>
              </a:ext>
            </a:extLst>
          </p:cNvPr>
          <p:cNvPicPr>
            <a:picLocks noChangeAspect="1"/>
          </p:cNvPicPr>
          <p:nvPr/>
        </p:nvPicPr>
        <p:blipFill>
          <a:blip r:embed="rId6"/>
          <a:stretch>
            <a:fillRect/>
          </a:stretch>
        </p:blipFill>
        <p:spPr>
          <a:xfrm>
            <a:off x="13888623" y="229784"/>
            <a:ext cx="3106800" cy="684317"/>
          </a:xfrm>
          <a:prstGeom prst="rect">
            <a:avLst/>
          </a:prstGeom>
        </p:spPr>
      </p:pic>
      <p:pic>
        <p:nvPicPr>
          <p:cNvPr id="7" name="Obrázok 6">
            <a:extLst>
              <a:ext uri="{FF2B5EF4-FFF2-40B4-BE49-F238E27FC236}">
                <a16:creationId xmlns:a16="http://schemas.microsoft.com/office/drawing/2014/main" id="{CD8550A4-74DD-3A12-6F79-71DD2F107418}"/>
              </a:ext>
            </a:extLst>
          </p:cNvPr>
          <p:cNvPicPr>
            <a:picLocks noChangeAspect="1"/>
          </p:cNvPicPr>
          <p:nvPr/>
        </p:nvPicPr>
        <p:blipFill>
          <a:blip r:embed="rId7"/>
          <a:stretch>
            <a:fillRect/>
          </a:stretch>
        </p:blipFill>
        <p:spPr>
          <a:xfrm>
            <a:off x="13703690" y="234857"/>
            <a:ext cx="3489521" cy="732085"/>
          </a:xfrm>
          <a:prstGeom prst="rect">
            <a:avLst/>
          </a:prstGeom>
        </p:spPr>
      </p:pic>
    </p:spTree>
    <p:extLst>
      <p:ext uri="{BB962C8B-B14F-4D97-AF65-F5344CB8AC3E}">
        <p14:creationId xmlns:p14="http://schemas.microsoft.com/office/powerpoint/2010/main" val="975819484"/>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284</TotalTime>
  <Words>1456</Words>
  <Application>Microsoft Office PowerPoint</Application>
  <PresentationFormat>Vlastná</PresentationFormat>
  <Paragraphs>165</Paragraphs>
  <Slides>20</Slides>
  <Notes>19</Notes>
  <HiddenSlides>0</HiddenSlides>
  <MMClips>0</MMClips>
  <ScaleCrop>false</ScaleCrop>
  <HeadingPairs>
    <vt:vector size="6" baseType="variant">
      <vt:variant>
        <vt:lpstr>Použité písma</vt:lpstr>
      </vt:variant>
      <vt:variant>
        <vt:i4>4</vt:i4>
      </vt:variant>
      <vt:variant>
        <vt:lpstr>Motív</vt:lpstr>
      </vt:variant>
      <vt:variant>
        <vt:i4>1</vt:i4>
      </vt:variant>
      <vt:variant>
        <vt:lpstr>Nadpisy snímok</vt:lpstr>
      </vt:variant>
      <vt:variant>
        <vt:i4>20</vt:i4>
      </vt:variant>
    </vt:vector>
  </HeadingPairs>
  <TitlesOfParts>
    <vt:vector size="25" baseType="lpstr">
      <vt:lpstr>Poppins</vt:lpstr>
      <vt:lpstr>Open Sans</vt:lpstr>
      <vt:lpstr>Arial</vt:lpstr>
      <vt:lpstr>Calibri</vt:lpstr>
      <vt:lpstr>Office Theme</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Myroslava Makhynia</dc:creator>
  <cp:lastModifiedBy>Myroslava Makhynia</cp:lastModifiedBy>
  <cp:revision>14</cp:revision>
  <dcterms:created xsi:type="dcterms:W3CDTF">2006-08-16T00:00:00Z</dcterms:created>
  <dcterms:modified xsi:type="dcterms:W3CDTF">2024-09-23T19:23:18Z</dcterms:modified>
</cp:coreProperties>
</file>