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37" r:id="rId32"/>
  </p:sldIdLst>
  <p:sldSz cx="18288000" cy="10287000"/>
  <p:notesSz cx="6858000" cy="9144000"/>
  <p:embeddedFontLst>
    <p:embeddedFont>
      <p:font typeface="Garet Bold" panose="020B0604020202020204" charset="-18"/>
      <p:regular r:id="rId34"/>
    </p:embeddedFont>
    <p:embeddedFont>
      <p:font typeface="Open Sans" pitchFamily="2" charset="0"/>
      <p:regular r:id="rId35"/>
      <p:bold r:id="rId36"/>
      <p:italic r:id="rId37"/>
      <p:boldItalic r:id="rId38"/>
    </p:embeddedFont>
    <p:embeddedFont>
      <p:font typeface="Open Sans 2" panose="020B0604020202020204" charset="0"/>
      <p:regular r:id="rId39"/>
    </p:embeddedFont>
    <p:embeddedFont>
      <p:font typeface="Open Sans 2 Bold" panose="020B0604020202020204" charset="0"/>
      <p:regular r:id="rId40"/>
    </p:embeddedFont>
    <p:embeddedFont>
      <p:font typeface="Poppins" panose="00000500000000000000" pitchFamily="2" charset="-18"/>
      <p:regular r:id="rId41"/>
      <p:bold r:id="rId42"/>
      <p:italic r:id="rId43"/>
      <p:boldItalic r:id="rId44"/>
    </p:embeddedFont>
    <p:embeddedFont>
      <p:font typeface="Poppins Bold" panose="00000800000000000000" charset="-18"/>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C5B60"/>
    <a:srgbClr val="FFB6B7"/>
    <a:srgbClr val="1E6AE1"/>
    <a:srgbClr val="B6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37" d="100"/>
          <a:sy n="37"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4080F183-4AB4-4E4E-8585-175DA5CCFE61}"/>
    <pc:docChg chg="undo custSel addSld delSld modSld sldOrd">
      <pc:chgData name="Myroslava Makhynia" userId="7bb0f5b9-dfee-454e-9f70-e4fa02f019ef" providerId="ADAL" clId="{4080F183-4AB4-4E4E-8585-175DA5CCFE61}" dt="2024-07-31T11:42:47.678" v="1608" actId="1076"/>
      <pc:docMkLst>
        <pc:docMk/>
      </pc:docMkLst>
      <pc:sldChg chg="addSp delSp modSp mod">
        <pc:chgData name="Myroslava Makhynia" userId="7bb0f5b9-dfee-454e-9f70-e4fa02f019ef" providerId="ADAL" clId="{4080F183-4AB4-4E4E-8585-175DA5CCFE61}" dt="2024-07-31T08:31:31.309" v="352" actId="1076"/>
        <pc:sldMkLst>
          <pc:docMk/>
          <pc:sldMk cId="0" sldId="257"/>
        </pc:sldMkLst>
        <pc:spChg chg="mod">
          <ac:chgData name="Myroslava Makhynia" userId="7bb0f5b9-dfee-454e-9f70-e4fa02f019ef" providerId="ADAL" clId="{4080F183-4AB4-4E4E-8585-175DA5CCFE61}" dt="2024-07-30T12:17:21.316" v="22" actId="207"/>
          <ac:spMkLst>
            <pc:docMk/>
            <pc:sldMk cId="0" sldId="257"/>
            <ac:spMk id="3" creationId="{00000000-0000-0000-0000-000000000000}"/>
          </ac:spMkLst>
        </pc:spChg>
        <pc:spChg chg="mod">
          <ac:chgData name="Myroslava Makhynia" userId="7bb0f5b9-dfee-454e-9f70-e4fa02f019ef" providerId="ADAL" clId="{4080F183-4AB4-4E4E-8585-175DA5CCFE61}" dt="2024-07-30T12:17:21.316" v="22" actId="207"/>
          <ac:spMkLst>
            <pc:docMk/>
            <pc:sldMk cId="0" sldId="257"/>
            <ac:spMk id="4"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9"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10"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2"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3" creationId="{00000000-0000-0000-0000-000000000000}"/>
          </ac:spMkLst>
        </pc:spChg>
        <pc:spChg chg="add del mod">
          <ac:chgData name="Myroslava Makhynia" userId="7bb0f5b9-dfee-454e-9f70-e4fa02f019ef" providerId="ADAL" clId="{4080F183-4AB4-4E4E-8585-175DA5CCFE61}" dt="2024-07-30T12:15:48.987" v="9" actId="478"/>
          <ac:spMkLst>
            <pc:docMk/>
            <pc:sldMk cId="0" sldId="257"/>
            <ac:spMk id="14" creationId="{7BD997CF-630E-23A3-BE40-C7D86A32D89F}"/>
          </ac:spMkLst>
        </pc:spChg>
        <pc:spChg chg="add del mod">
          <ac:chgData name="Myroslava Makhynia" userId="7bb0f5b9-dfee-454e-9f70-e4fa02f019ef" providerId="ADAL" clId="{4080F183-4AB4-4E4E-8585-175DA5CCFE61}" dt="2024-07-30T12:16:19.835" v="13" actId="478"/>
          <ac:spMkLst>
            <pc:docMk/>
            <pc:sldMk cId="0" sldId="257"/>
            <ac:spMk id="15" creationId="{D292EA78-F04B-5C15-D9B2-F5557FA54A6B}"/>
          </ac:spMkLst>
        </pc:spChg>
        <pc:spChg chg="add mod">
          <ac:chgData name="Myroslava Makhynia" userId="7bb0f5b9-dfee-454e-9f70-e4fa02f019ef" providerId="ADAL" clId="{4080F183-4AB4-4E4E-8585-175DA5CCFE61}" dt="2024-07-30T12:20:36.954" v="74" actId="1076"/>
          <ac:spMkLst>
            <pc:docMk/>
            <pc:sldMk cId="0" sldId="257"/>
            <ac:spMk id="16" creationId="{2F93E0A4-4758-844F-318D-3D72AD77565B}"/>
          </ac:spMkLst>
        </pc:spChg>
        <pc:spChg chg="del mod">
          <ac:chgData name="Myroslava Makhynia" userId="7bb0f5b9-dfee-454e-9f70-e4fa02f019ef" providerId="ADAL" clId="{4080F183-4AB4-4E4E-8585-175DA5CCFE61}" dt="2024-07-30T12:20:23.138" v="70" actId="478"/>
          <ac:spMkLst>
            <pc:docMk/>
            <pc:sldMk cId="0" sldId="257"/>
            <ac:spMk id="20" creationId="{00000000-0000-0000-0000-000000000000}"/>
          </ac:spMkLst>
        </pc:spChg>
        <pc:spChg chg="mod">
          <ac:chgData name="Myroslava Makhynia" userId="7bb0f5b9-dfee-454e-9f70-e4fa02f019ef" providerId="ADAL" clId="{4080F183-4AB4-4E4E-8585-175DA5CCFE61}" dt="2024-07-30T12:20:49.398" v="77" actId="1076"/>
          <ac:spMkLst>
            <pc:docMk/>
            <pc:sldMk cId="0" sldId="257"/>
            <ac:spMk id="21" creationId="{00000000-0000-0000-0000-000000000000}"/>
          </ac:spMkLst>
        </pc:spChg>
        <pc:spChg chg="mod">
          <ac:chgData name="Myroslava Makhynia" userId="7bb0f5b9-dfee-454e-9f70-e4fa02f019ef" providerId="ADAL" clId="{4080F183-4AB4-4E4E-8585-175DA5CCFE61}" dt="2024-07-31T08:31:31.309" v="352" actId="1076"/>
          <ac:spMkLst>
            <pc:docMk/>
            <pc:sldMk cId="0" sldId="257"/>
            <ac:spMk id="22" creationId="{00000000-0000-0000-0000-000000000000}"/>
          </ac:spMkLst>
        </pc:spChg>
        <pc:spChg chg="mod">
          <ac:chgData name="Myroslava Makhynia" userId="7bb0f5b9-dfee-454e-9f70-e4fa02f019ef" providerId="ADAL" clId="{4080F183-4AB4-4E4E-8585-175DA5CCFE61}" dt="2024-07-30T12:19:36.202" v="62" actId="1076"/>
          <ac:spMkLst>
            <pc:docMk/>
            <pc:sldMk cId="0" sldId="257"/>
            <ac:spMk id="23" creationId="{00000000-0000-0000-0000-000000000000}"/>
          </ac:spMkLst>
        </pc:spChg>
        <pc:spChg chg="mod">
          <ac:chgData name="Myroslava Makhynia" userId="7bb0f5b9-dfee-454e-9f70-e4fa02f019ef" providerId="ADAL" clId="{4080F183-4AB4-4E4E-8585-175DA5CCFE61}" dt="2024-07-31T08:31:13.843" v="348" actId="1076"/>
          <ac:spMkLst>
            <pc:docMk/>
            <pc:sldMk cId="0" sldId="257"/>
            <ac:spMk id="24" creationId="{00000000-0000-0000-0000-000000000000}"/>
          </ac:spMkLst>
        </pc:spChg>
        <pc:spChg chg="mod">
          <ac:chgData name="Myroslava Makhynia" userId="7bb0f5b9-dfee-454e-9f70-e4fa02f019ef" providerId="ADAL" clId="{4080F183-4AB4-4E4E-8585-175DA5CCFE61}" dt="2024-07-31T08:31:27.327" v="351" actId="1076"/>
          <ac:spMkLst>
            <pc:docMk/>
            <pc:sldMk cId="0" sldId="257"/>
            <ac:spMk id="25" creationId="{00000000-0000-0000-0000-000000000000}"/>
          </ac:spMkLst>
        </pc:spChg>
        <pc:grpChg chg="mod">
          <ac:chgData name="Myroslava Makhynia" userId="7bb0f5b9-dfee-454e-9f70-e4fa02f019ef" providerId="ADAL" clId="{4080F183-4AB4-4E4E-8585-175DA5CCFE61}" dt="2024-07-30T12:17:21.316" v="22" actId="207"/>
          <ac:grpSpMkLst>
            <pc:docMk/>
            <pc:sldMk cId="0" sldId="257"/>
            <ac:grpSpMk id="2" creationId="{00000000-0000-0000-0000-000000000000}"/>
          </ac:grpSpMkLst>
        </pc:grpChg>
        <pc:grpChg chg="mod">
          <ac:chgData name="Myroslava Makhynia" userId="7bb0f5b9-dfee-454e-9f70-e4fa02f019ef" providerId="ADAL" clId="{4080F183-4AB4-4E4E-8585-175DA5CCFE61}" dt="2024-07-30T12:19:20.450" v="54" actId="1076"/>
          <ac:grpSpMkLst>
            <pc:docMk/>
            <pc:sldMk cId="0" sldId="257"/>
            <ac:grpSpMk id="5" creationId="{00000000-0000-0000-0000-000000000000}"/>
          </ac:grpSpMkLst>
        </pc:grpChg>
        <pc:grpChg chg="mod">
          <ac:chgData name="Myroslava Makhynia" userId="7bb0f5b9-dfee-454e-9f70-e4fa02f019ef" providerId="ADAL" clId="{4080F183-4AB4-4E4E-8585-175DA5CCFE61}" dt="2024-07-30T12:31:45.257" v="200" actId="14100"/>
          <ac:grpSpMkLst>
            <pc:docMk/>
            <pc:sldMk cId="0" sldId="257"/>
            <ac:grpSpMk id="8" creationId="{00000000-0000-0000-0000-000000000000}"/>
          </ac:grpSpMkLst>
        </pc:grpChg>
        <pc:grpChg chg="mod">
          <ac:chgData name="Myroslava Makhynia" userId="7bb0f5b9-dfee-454e-9f70-e4fa02f019ef" providerId="ADAL" clId="{4080F183-4AB4-4E4E-8585-175DA5CCFE61}" dt="2024-07-30T12:16:52.749" v="18" actId="14100"/>
          <ac:grpSpMkLst>
            <pc:docMk/>
            <pc:sldMk cId="0" sldId="257"/>
            <ac:grpSpMk id="11" creationId="{00000000-0000-0000-0000-000000000000}"/>
          </ac:grpSpMkLst>
        </pc:grpChg>
        <pc:grpChg chg="del">
          <ac:chgData name="Myroslava Makhynia" userId="7bb0f5b9-dfee-454e-9f70-e4fa02f019ef" providerId="ADAL" clId="{4080F183-4AB4-4E4E-8585-175DA5CCFE61}" dt="2024-07-30T12:14:24.865" v="2" actId="478"/>
          <ac:grpSpMkLst>
            <pc:docMk/>
            <pc:sldMk cId="0" sldId="257"/>
            <ac:grpSpMk id="14" creationId="{00000000-0000-0000-0000-000000000000}"/>
          </ac:grpSpMkLst>
        </pc:grpChg>
        <pc:grpChg chg="del">
          <ac:chgData name="Myroslava Makhynia" userId="7bb0f5b9-dfee-454e-9f70-e4fa02f019ef" providerId="ADAL" clId="{4080F183-4AB4-4E4E-8585-175DA5CCFE61}" dt="2024-07-30T12:18:02.815" v="31" actId="478"/>
          <ac:grpSpMkLst>
            <pc:docMk/>
            <pc:sldMk cId="0" sldId="257"/>
            <ac:grpSpMk id="17" creationId="{00000000-0000-0000-0000-000000000000}"/>
          </ac:grpSpMkLst>
        </pc:grpChg>
      </pc:sldChg>
      <pc:sldChg chg="addSp delSp modSp mod">
        <pc:chgData name="Myroslava Makhynia" userId="7bb0f5b9-dfee-454e-9f70-e4fa02f019ef" providerId="ADAL" clId="{4080F183-4AB4-4E4E-8585-175DA5CCFE61}" dt="2024-07-30T12:29:17.567" v="176" actId="14100"/>
        <pc:sldMkLst>
          <pc:docMk/>
          <pc:sldMk cId="0" sldId="258"/>
        </pc:sldMkLst>
        <pc:spChg chg="mod">
          <ac:chgData name="Myroslava Makhynia" userId="7bb0f5b9-dfee-454e-9f70-e4fa02f019ef" providerId="ADAL" clId="{4080F183-4AB4-4E4E-8585-175DA5CCFE61}" dt="2024-07-30T12:21:22.413" v="86" actId="207"/>
          <ac:spMkLst>
            <pc:docMk/>
            <pc:sldMk cId="0" sldId="258"/>
            <ac:spMk id="5" creationId="{00000000-0000-0000-0000-000000000000}"/>
          </ac:spMkLst>
        </pc:spChg>
        <pc:spChg chg="mod">
          <ac:chgData name="Myroslava Makhynia" userId="7bb0f5b9-dfee-454e-9f70-e4fa02f019ef" providerId="ADAL" clId="{4080F183-4AB4-4E4E-8585-175DA5CCFE61}" dt="2024-07-30T12:21:22.413" v="86" actId="207"/>
          <ac:spMkLst>
            <pc:docMk/>
            <pc:sldMk cId="0" sldId="258"/>
            <ac:spMk id="6"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8"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9"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1"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2"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4"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5"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7"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8"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0"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3"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6"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7"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30" creationId="{00000000-0000-0000-0000-000000000000}"/>
          </ac:spMkLst>
        </pc:spChg>
        <pc:spChg chg="mod topLvl">
          <ac:chgData name="Myroslava Makhynia" userId="7bb0f5b9-dfee-454e-9f70-e4fa02f019ef" providerId="ADAL" clId="{4080F183-4AB4-4E4E-8585-175DA5CCFE61}" dt="2024-07-30T12:22:50.686" v="105" actId="1076"/>
          <ac:spMkLst>
            <pc:docMk/>
            <pc:sldMk cId="0" sldId="258"/>
            <ac:spMk id="38" creationId="{00000000-0000-0000-0000-000000000000}"/>
          </ac:spMkLst>
        </pc:spChg>
        <pc:spChg chg="del mod topLvl">
          <ac:chgData name="Myroslava Makhynia" userId="7bb0f5b9-dfee-454e-9f70-e4fa02f019ef" providerId="ADAL" clId="{4080F183-4AB4-4E4E-8585-175DA5CCFE61}" dt="2024-07-30T12:22:04.752" v="94" actId="478"/>
          <ac:spMkLst>
            <pc:docMk/>
            <pc:sldMk cId="0" sldId="258"/>
            <ac:spMk id="3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2"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5" creationId="{00000000-0000-0000-0000-000000000000}"/>
          </ac:spMkLst>
        </pc:spChg>
        <pc:spChg chg="del">
          <ac:chgData name="Myroslava Makhynia" userId="7bb0f5b9-dfee-454e-9f70-e4fa02f019ef" providerId="ADAL" clId="{4080F183-4AB4-4E4E-8585-175DA5CCFE61}" dt="2024-07-30T12:20:59.306" v="78" actId="478"/>
          <ac:spMkLst>
            <pc:docMk/>
            <pc:sldMk cId="0" sldId="258"/>
            <ac:spMk id="46" creationId="{00000000-0000-0000-0000-000000000000}"/>
          </ac:spMkLst>
        </pc:spChg>
        <pc:spChg chg="del">
          <ac:chgData name="Myroslava Makhynia" userId="7bb0f5b9-dfee-454e-9f70-e4fa02f019ef" providerId="ADAL" clId="{4080F183-4AB4-4E4E-8585-175DA5CCFE61}" dt="2024-07-30T12:21:00.736" v="79" actId="478"/>
          <ac:spMkLst>
            <pc:docMk/>
            <pc:sldMk cId="0" sldId="258"/>
            <ac:spMk id="47"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8"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9" creationId="{00000000-0000-0000-0000-000000000000}"/>
          </ac:spMkLst>
        </pc:spChg>
        <pc:spChg chg="mod">
          <ac:chgData name="Myroslava Makhynia" userId="7bb0f5b9-dfee-454e-9f70-e4fa02f019ef" providerId="ADAL" clId="{4080F183-4AB4-4E4E-8585-175DA5CCFE61}" dt="2024-07-30T12:25:11.741" v="138" actId="1076"/>
          <ac:spMkLst>
            <pc:docMk/>
            <pc:sldMk cId="0" sldId="258"/>
            <ac:spMk id="50"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1"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2"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3"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4"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5"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6" creationId="{00000000-0000-0000-0000-000000000000}"/>
          </ac:spMkLst>
        </pc:spChg>
        <pc:spChg chg="add mod">
          <ac:chgData name="Myroslava Makhynia" userId="7bb0f5b9-dfee-454e-9f70-e4fa02f019ef" providerId="ADAL" clId="{4080F183-4AB4-4E4E-8585-175DA5CCFE61}" dt="2024-07-30T12:21:07.174" v="82"/>
          <ac:spMkLst>
            <pc:docMk/>
            <pc:sldMk cId="0" sldId="258"/>
            <ac:spMk id="57" creationId="{CE7CF2A9-DB0D-E7D9-BA83-A8BBD8720693}"/>
          </ac:spMkLst>
        </pc:spChg>
        <pc:spChg chg="add mod">
          <ac:chgData name="Myroslava Makhynia" userId="7bb0f5b9-dfee-454e-9f70-e4fa02f019ef" providerId="ADAL" clId="{4080F183-4AB4-4E4E-8585-175DA5CCFE61}" dt="2024-07-30T12:21:07.174" v="82"/>
          <ac:spMkLst>
            <pc:docMk/>
            <pc:sldMk cId="0" sldId="258"/>
            <ac:spMk id="58" creationId="{31D599BC-893C-D7FB-C6DC-23B7A0F8E5DF}"/>
          </ac:spMkLst>
        </pc:spChg>
        <pc:spChg chg="add del">
          <ac:chgData name="Myroslava Makhynia" userId="7bb0f5b9-dfee-454e-9f70-e4fa02f019ef" providerId="ADAL" clId="{4080F183-4AB4-4E4E-8585-175DA5CCFE61}" dt="2024-07-30T12:27:31.600" v="153" actId="478"/>
          <ac:spMkLst>
            <pc:docMk/>
            <pc:sldMk cId="0" sldId="258"/>
            <ac:spMk id="59" creationId="{3E007558-134D-F843-9C2E-80CD2A4ECC29}"/>
          </ac:spMkLst>
        </pc:spChg>
        <pc:grpChg chg="mod ord">
          <ac:chgData name="Myroslava Makhynia" userId="7bb0f5b9-dfee-454e-9f70-e4fa02f019ef" providerId="ADAL" clId="{4080F183-4AB4-4E4E-8585-175DA5CCFE61}" dt="2024-07-30T12:28:15.457" v="159" actId="170"/>
          <ac:grpSpMkLst>
            <pc:docMk/>
            <pc:sldMk cId="0" sldId="258"/>
            <ac:grpSpMk id="2" creationId="{00000000-0000-0000-0000-000000000000}"/>
          </ac:grpSpMkLst>
        </pc:grpChg>
        <pc:grpChg chg="mod">
          <ac:chgData name="Myroslava Makhynia" userId="7bb0f5b9-dfee-454e-9f70-e4fa02f019ef" providerId="ADAL" clId="{4080F183-4AB4-4E4E-8585-175DA5CCFE61}" dt="2024-07-30T12:29:17.567" v="176" actId="14100"/>
          <ac:grpSpMkLst>
            <pc:docMk/>
            <pc:sldMk cId="0" sldId="258"/>
            <ac:grpSpMk id="4" creationId="{00000000-0000-0000-0000-000000000000}"/>
          </ac:grpSpMkLst>
        </pc:grpChg>
        <pc:grpChg chg="mod">
          <ac:chgData name="Myroslava Makhynia" userId="7bb0f5b9-dfee-454e-9f70-e4fa02f019ef" providerId="ADAL" clId="{4080F183-4AB4-4E4E-8585-175DA5CCFE61}" dt="2024-07-30T12:21:19.361" v="85" actId="207"/>
          <ac:grpSpMkLst>
            <pc:docMk/>
            <pc:sldMk cId="0" sldId="258"/>
            <ac:grpSpMk id="7" creationId="{00000000-0000-0000-0000-000000000000}"/>
          </ac:grpSpMkLst>
        </pc:grpChg>
        <pc:grpChg chg="mod">
          <ac:chgData name="Myroslava Makhynia" userId="7bb0f5b9-dfee-454e-9f70-e4fa02f019ef" providerId="ADAL" clId="{4080F183-4AB4-4E4E-8585-175DA5CCFE61}" dt="2024-07-30T12:21:30.148" v="87" actId="14100"/>
          <ac:grpSpMkLst>
            <pc:docMk/>
            <pc:sldMk cId="0" sldId="258"/>
            <ac:grpSpMk id="10" creationId="{00000000-0000-0000-0000-000000000000}"/>
          </ac:grpSpMkLst>
        </pc:grpChg>
        <pc:grpChg chg="mod ord">
          <ac:chgData name="Myroslava Makhynia" userId="7bb0f5b9-dfee-454e-9f70-e4fa02f019ef" providerId="ADAL" clId="{4080F183-4AB4-4E4E-8585-175DA5CCFE61}" dt="2024-07-30T12:26:45.707" v="151" actId="1076"/>
          <ac:grpSpMkLst>
            <pc:docMk/>
            <pc:sldMk cId="0" sldId="258"/>
            <ac:grpSpMk id="13"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6"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9"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2"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5"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8" creationId="{00000000-0000-0000-0000-000000000000}"/>
          </ac:grpSpMkLst>
        </pc:grpChg>
        <pc:grpChg chg="del">
          <ac:chgData name="Myroslava Makhynia" userId="7bb0f5b9-dfee-454e-9f70-e4fa02f019ef" providerId="ADAL" clId="{4080F183-4AB4-4E4E-8585-175DA5CCFE61}" dt="2024-07-30T12:21:06.324" v="81" actId="478"/>
          <ac:grpSpMkLst>
            <pc:docMk/>
            <pc:sldMk cId="0" sldId="258"/>
            <ac:grpSpMk id="31" creationId="{00000000-0000-0000-0000-000000000000}"/>
          </ac:grpSpMkLst>
        </pc:grpChg>
        <pc:grpChg chg="del">
          <ac:chgData name="Myroslava Makhynia" userId="7bb0f5b9-dfee-454e-9f70-e4fa02f019ef" providerId="ADAL" clId="{4080F183-4AB4-4E4E-8585-175DA5CCFE61}" dt="2024-07-30T12:21:03.404" v="80" actId="478"/>
          <ac:grpSpMkLst>
            <pc:docMk/>
            <pc:sldMk cId="0" sldId="258"/>
            <ac:grpSpMk id="34" creationId="{00000000-0000-0000-0000-000000000000}"/>
          </ac:grpSpMkLst>
        </pc:grpChg>
        <pc:grpChg chg="del mod">
          <ac:chgData name="Myroslava Makhynia" userId="7bb0f5b9-dfee-454e-9f70-e4fa02f019ef" providerId="ADAL" clId="{4080F183-4AB4-4E4E-8585-175DA5CCFE61}" dt="2024-07-30T12:22:04.752" v="94" actId="478"/>
          <ac:grpSpMkLst>
            <pc:docMk/>
            <pc:sldMk cId="0" sldId="258"/>
            <ac:grpSpMk id="37"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0"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3" creationId="{00000000-0000-0000-0000-000000000000}"/>
          </ac:grpSpMkLst>
        </pc:grpChg>
      </pc:sldChg>
      <pc:sldChg chg="addSp delSp modSp mod">
        <pc:chgData name="Myroslava Makhynia" userId="7bb0f5b9-dfee-454e-9f70-e4fa02f019ef" providerId="ADAL" clId="{4080F183-4AB4-4E4E-8585-175DA5CCFE61}" dt="2024-07-31T10:39:14.925" v="899" actId="207"/>
        <pc:sldMkLst>
          <pc:docMk/>
          <pc:sldMk cId="0" sldId="259"/>
        </pc:sldMkLst>
        <pc:spChg chg="mod">
          <ac:chgData name="Myroslava Makhynia" userId="7bb0f5b9-dfee-454e-9f70-e4fa02f019ef" providerId="ADAL" clId="{4080F183-4AB4-4E4E-8585-175DA5CCFE61}" dt="2024-07-30T12:28:22.880" v="160" actId="207"/>
          <ac:spMkLst>
            <pc:docMk/>
            <pc:sldMk cId="0" sldId="259"/>
            <ac:spMk id="3" creationId="{00000000-0000-0000-0000-000000000000}"/>
          </ac:spMkLst>
        </pc:spChg>
        <pc:spChg chg="mod">
          <ac:chgData name="Myroslava Makhynia" userId="7bb0f5b9-dfee-454e-9f70-e4fa02f019ef" providerId="ADAL" clId="{4080F183-4AB4-4E4E-8585-175DA5CCFE61}" dt="2024-07-30T12:28:22.880" v="160" actId="207"/>
          <ac:spMkLst>
            <pc:docMk/>
            <pc:sldMk cId="0" sldId="259"/>
            <ac:spMk id="4" creationId="{00000000-0000-0000-0000-000000000000}"/>
          </ac:spMkLst>
        </pc:spChg>
        <pc:spChg chg="del mod topLvl">
          <ac:chgData name="Myroslava Makhynia" userId="7bb0f5b9-dfee-454e-9f70-e4fa02f019ef" providerId="ADAL" clId="{4080F183-4AB4-4E4E-8585-175DA5CCFE61}" dt="2024-07-30T12:30:48.541" v="194" actId="478"/>
          <ac:spMkLst>
            <pc:docMk/>
            <pc:sldMk cId="0" sldId="259"/>
            <ac:spMk id="7" creationId="{00000000-0000-0000-0000-000000000000}"/>
          </ac:spMkLst>
        </pc:spChg>
        <pc:spChg chg="mod topLvl">
          <ac:chgData name="Myroslava Makhynia" userId="7bb0f5b9-dfee-454e-9f70-e4fa02f019ef" providerId="ADAL" clId="{4080F183-4AB4-4E4E-8585-175DA5CCFE61}" dt="2024-07-30T12:30:48.541" v="194" actId="478"/>
          <ac:spMkLst>
            <pc:docMk/>
            <pc:sldMk cId="0" sldId="259"/>
            <ac:spMk id="8" creationId="{00000000-0000-0000-0000-000000000000}"/>
          </ac:spMkLst>
        </pc:spChg>
        <pc:spChg chg="mod">
          <ac:chgData name="Myroslava Makhynia" userId="7bb0f5b9-dfee-454e-9f70-e4fa02f019ef" providerId="ADAL" clId="{4080F183-4AB4-4E4E-8585-175DA5CCFE61}" dt="2024-07-30T12:31:01.172" v="195" actId="255"/>
          <ac:spMkLst>
            <pc:docMk/>
            <pc:sldMk cId="0" sldId="259"/>
            <ac:spMk id="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6" creationId="{00000000-0000-0000-0000-000000000000}"/>
          </ac:spMkLst>
        </pc:spChg>
        <pc:spChg chg="del">
          <ac:chgData name="Myroslava Makhynia" userId="7bb0f5b9-dfee-454e-9f70-e4fa02f019ef" providerId="ADAL" clId="{4080F183-4AB4-4E4E-8585-175DA5CCFE61}" dt="2024-07-30T12:30:15.206" v="184" actId="478"/>
          <ac:spMkLst>
            <pc:docMk/>
            <pc:sldMk cId="0" sldId="259"/>
            <ac:spMk id="17" creationId="{00000000-0000-0000-0000-000000000000}"/>
          </ac:spMkLst>
        </pc:spChg>
        <pc:spChg chg="del">
          <ac:chgData name="Myroslava Makhynia" userId="7bb0f5b9-dfee-454e-9f70-e4fa02f019ef" providerId="ADAL" clId="{4080F183-4AB4-4E4E-8585-175DA5CCFE61}" dt="2024-07-30T12:30:17.131" v="185" actId="478"/>
          <ac:spMkLst>
            <pc:docMk/>
            <pc:sldMk cId="0" sldId="259"/>
            <ac:spMk id="1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0"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2"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3"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5"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6"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9" creationId="{00000000-0000-0000-0000-000000000000}"/>
          </ac:spMkLst>
        </pc:spChg>
        <pc:spChg chg="add mod ord">
          <ac:chgData name="Myroslava Makhynia" userId="7bb0f5b9-dfee-454e-9f70-e4fa02f019ef" providerId="ADAL" clId="{4080F183-4AB4-4E4E-8585-175DA5CCFE61}" dt="2024-07-30T12:28:47.865" v="168" actId="14100"/>
          <ac:spMkLst>
            <pc:docMk/>
            <pc:sldMk cId="0" sldId="259"/>
            <ac:spMk id="31" creationId="{44B952F3-2BD2-28C0-F627-1CCC49D0E228}"/>
          </ac:spMkLst>
        </pc:spChg>
        <pc:spChg chg="add del mod">
          <ac:chgData name="Myroslava Makhynia" userId="7bb0f5b9-dfee-454e-9f70-e4fa02f019ef" providerId="ADAL" clId="{4080F183-4AB4-4E4E-8585-175DA5CCFE61}" dt="2024-07-30T12:37:50.822" v="210" actId="478"/>
          <ac:spMkLst>
            <pc:docMk/>
            <pc:sldMk cId="0" sldId="259"/>
            <ac:spMk id="32" creationId="{07580999-1444-6754-44D3-A5A0DEE7DD7C}"/>
          </ac:spMkLst>
        </pc:spChg>
        <pc:spChg chg="add del mod">
          <ac:chgData name="Myroslava Makhynia" userId="7bb0f5b9-dfee-454e-9f70-e4fa02f019ef" providerId="ADAL" clId="{4080F183-4AB4-4E4E-8585-175DA5CCFE61}" dt="2024-07-30T12:37:52.460" v="211" actId="478"/>
          <ac:spMkLst>
            <pc:docMk/>
            <pc:sldMk cId="0" sldId="259"/>
            <ac:spMk id="33" creationId="{C6C43FBD-AAB9-1FB2-9FC8-4BE666630542}"/>
          </ac:spMkLst>
        </pc:spChg>
        <pc:spChg chg="add mod">
          <ac:chgData name="Myroslava Makhynia" userId="7bb0f5b9-dfee-454e-9f70-e4fa02f019ef" providerId="ADAL" clId="{4080F183-4AB4-4E4E-8585-175DA5CCFE61}" dt="2024-07-30T12:31:18.941" v="197" actId="1076"/>
          <ac:spMkLst>
            <pc:docMk/>
            <pc:sldMk cId="0" sldId="259"/>
            <ac:spMk id="34" creationId="{C4EAE61A-19ED-1505-CE12-D2F29746FC1C}"/>
          </ac:spMkLst>
        </pc:spChg>
        <pc:spChg chg="add mod">
          <ac:chgData name="Myroslava Makhynia" userId="7bb0f5b9-dfee-454e-9f70-e4fa02f019ef" providerId="ADAL" clId="{4080F183-4AB4-4E4E-8585-175DA5CCFE61}" dt="2024-07-30T12:37:53.068" v="212"/>
          <ac:spMkLst>
            <pc:docMk/>
            <pc:sldMk cId="0" sldId="259"/>
            <ac:spMk id="35" creationId="{66DC7B2A-55FC-170C-42C7-3A754BE5AC3C}"/>
          </ac:spMkLst>
        </pc:spChg>
        <pc:spChg chg="add mod">
          <ac:chgData name="Myroslava Makhynia" userId="7bb0f5b9-dfee-454e-9f70-e4fa02f019ef" providerId="ADAL" clId="{4080F183-4AB4-4E4E-8585-175DA5CCFE61}" dt="2024-07-30T12:38:01.377" v="213"/>
          <ac:spMkLst>
            <pc:docMk/>
            <pc:sldMk cId="0" sldId="259"/>
            <ac:spMk id="36" creationId="{9F225D9D-766F-4BE4-A27F-8548A27E0C93}"/>
          </ac:spMkLst>
        </pc:spChg>
        <pc:spChg chg="add mod">
          <ac:chgData name="Myroslava Makhynia" userId="7bb0f5b9-dfee-454e-9f70-e4fa02f019ef" providerId="ADAL" clId="{4080F183-4AB4-4E4E-8585-175DA5CCFE61}" dt="2024-07-30T12:38:01.377" v="213"/>
          <ac:spMkLst>
            <pc:docMk/>
            <pc:sldMk cId="0" sldId="259"/>
            <ac:spMk id="37" creationId="{CF599B83-A04E-D6BD-8EF1-9957787A9362}"/>
          </ac:spMkLst>
        </pc:spChg>
        <pc:grpChg chg="mod">
          <ac:chgData name="Myroslava Makhynia" userId="7bb0f5b9-dfee-454e-9f70-e4fa02f019ef" providerId="ADAL" clId="{4080F183-4AB4-4E4E-8585-175DA5CCFE61}" dt="2024-07-30T12:29:22.737" v="177" actId="14100"/>
          <ac:grpSpMkLst>
            <pc:docMk/>
            <pc:sldMk cId="0" sldId="259"/>
            <ac:grpSpMk id="2" creationId="{00000000-0000-0000-0000-000000000000}"/>
          </ac:grpSpMkLst>
        </pc:grpChg>
        <pc:grpChg chg="del mod">
          <ac:chgData name="Myroslava Makhynia" userId="7bb0f5b9-dfee-454e-9f70-e4fa02f019ef" providerId="ADAL" clId="{4080F183-4AB4-4E4E-8585-175DA5CCFE61}" dt="2024-07-30T12:30:48.541" v="194" actId="478"/>
          <ac:grpSpMkLst>
            <pc:docMk/>
            <pc:sldMk cId="0" sldId="259"/>
            <ac:grpSpMk id="6" creationId="{00000000-0000-0000-0000-000000000000}"/>
          </ac:grpSpMkLst>
        </pc:grpChg>
        <pc:grpChg chg="del">
          <ac:chgData name="Myroslava Makhynia" userId="7bb0f5b9-dfee-454e-9f70-e4fa02f019ef" providerId="ADAL" clId="{4080F183-4AB4-4E4E-8585-175DA5CCFE61}" dt="2024-07-30T12:28:27.591" v="161" actId="478"/>
          <ac:grpSpMkLst>
            <pc:docMk/>
            <pc:sldMk cId="0" sldId="259"/>
            <ac:grpSpMk id="10" creationId="{00000000-0000-0000-0000-000000000000}"/>
          </ac:grpSpMkLst>
        </pc:grpChg>
        <pc:grpChg chg="del">
          <ac:chgData name="Myroslava Makhynia" userId="7bb0f5b9-dfee-454e-9f70-e4fa02f019ef" providerId="ADAL" clId="{4080F183-4AB4-4E4E-8585-175DA5CCFE61}" dt="2024-07-30T12:28:29.148" v="162" actId="478"/>
          <ac:grpSpMkLst>
            <pc:docMk/>
            <pc:sldMk cId="0" sldId="259"/>
            <ac:grpSpMk id="13" creationId="{00000000-0000-0000-0000-000000000000}"/>
          </ac:grpSpMkLst>
        </pc:grpChg>
      </pc:sldChg>
      <pc:sldChg chg="addSp delSp modSp mod">
        <pc:chgData name="Myroslava Makhynia" userId="7bb0f5b9-dfee-454e-9f70-e4fa02f019ef" providerId="ADAL" clId="{4080F183-4AB4-4E4E-8585-175DA5CCFE61}" dt="2024-07-31T10:44:52.388" v="1009" actId="14100"/>
        <pc:sldMkLst>
          <pc:docMk/>
          <pc:sldMk cId="0" sldId="260"/>
        </pc:sldMkLst>
        <pc:spChg chg="mod">
          <ac:chgData name="Myroslava Makhynia" userId="7bb0f5b9-dfee-454e-9f70-e4fa02f019ef" providerId="ADAL" clId="{4080F183-4AB4-4E4E-8585-175DA5CCFE61}" dt="2024-07-30T12:32:03.118" v="203" actId="207"/>
          <ac:spMkLst>
            <pc:docMk/>
            <pc:sldMk cId="0" sldId="260"/>
            <ac:spMk id="3"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4"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6"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7"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9"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10"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2"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3" creationId="{00000000-0000-0000-0000-000000000000}"/>
          </ac:spMkLst>
        </pc:spChg>
        <pc:spChg chg="del">
          <ac:chgData name="Myroslava Makhynia" userId="7bb0f5b9-dfee-454e-9f70-e4fa02f019ef" providerId="ADAL" clId="{4080F183-4AB4-4E4E-8585-175DA5CCFE61}" dt="2024-07-30T12:38:14.778" v="214" actId="478"/>
          <ac:spMkLst>
            <pc:docMk/>
            <pc:sldMk cId="0" sldId="260"/>
            <ac:spMk id="14" creationId="{00000000-0000-0000-0000-000000000000}"/>
          </ac:spMkLst>
        </pc:spChg>
        <pc:spChg chg="del">
          <ac:chgData name="Myroslava Makhynia" userId="7bb0f5b9-dfee-454e-9f70-e4fa02f019ef" providerId="ADAL" clId="{4080F183-4AB4-4E4E-8585-175DA5CCFE61}" dt="2024-07-30T12:38:15.463" v="215" actId="478"/>
          <ac:spMkLst>
            <pc:docMk/>
            <pc:sldMk cId="0" sldId="260"/>
            <ac:spMk id="15" creationId="{00000000-0000-0000-0000-000000000000}"/>
          </ac:spMkLst>
        </pc:spChg>
        <pc:spChg chg="mod">
          <ac:chgData name="Myroslava Makhynia" userId="7bb0f5b9-dfee-454e-9f70-e4fa02f019ef" providerId="ADAL" clId="{4080F183-4AB4-4E4E-8585-175DA5CCFE61}" dt="2024-07-31T10:20:18.827" v="774" actId="1038"/>
          <ac:spMkLst>
            <pc:docMk/>
            <pc:sldMk cId="0" sldId="260"/>
            <ac:spMk id="17" creationId="{00000000-0000-0000-0000-000000000000}"/>
          </ac:spMkLst>
        </pc:spChg>
        <pc:spChg chg="mod">
          <ac:chgData name="Myroslava Makhynia" userId="7bb0f5b9-dfee-454e-9f70-e4fa02f019ef" providerId="ADAL" clId="{4080F183-4AB4-4E4E-8585-175DA5CCFE61}" dt="2024-07-31T10:20:10.245" v="770" actId="1038"/>
          <ac:spMkLst>
            <pc:docMk/>
            <pc:sldMk cId="0" sldId="260"/>
            <ac:spMk id="18" creationId="{00000000-0000-0000-0000-000000000000}"/>
          </ac:spMkLst>
        </pc:spChg>
        <pc:spChg chg="mod">
          <ac:chgData name="Myroslava Makhynia" userId="7bb0f5b9-dfee-454e-9f70-e4fa02f019ef" providerId="ADAL" clId="{4080F183-4AB4-4E4E-8585-175DA5CCFE61}" dt="2024-07-31T10:20:05.009" v="766" actId="1038"/>
          <ac:spMkLst>
            <pc:docMk/>
            <pc:sldMk cId="0" sldId="260"/>
            <ac:spMk id="19" creationId="{00000000-0000-0000-0000-000000000000}"/>
          </ac:spMkLst>
        </pc:spChg>
        <pc:spChg chg="add mod">
          <ac:chgData name="Myroslava Makhynia" userId="7bb0f5b9-dfee-454e-9f70-e4fa02f019ef" providerId="ADAL" clId="{4080F183-4AB4-4E4E-8585-175DA5CCFE61}" dt="2024-07-30T12:38:51.848" v="242" actId="1038"/>
          <ac:spMkLst>
            <pc:docMk/>
            <pc:sldMk cId="0" sldId="260"/>
            <ac:spMk id="20" creationId="{029EDD46-52C6-85DD-1A56-3A02B936AAD1}"/>
          </ac:spMkLst>
        </pc:spChg>
        <pc:spChg chg="add mod">
          <ac:chgData name="Myroslava Makhynia" userId="7bb0f5b9-dfee-454e-9f70-e4fa02f019ef" providerId="ADAL" clId="{4080F183-4AB4-4E4E-8585-175DA5CCFE61}" dt="2024-07-30T12:38:51.848" v="242" actId="1038"/>
          <ac:spMkLst>
            <pc:docMk/>
            <pc:sldMk cId="0" sldId="260"/>
            <ac:spMk id="21" creationId="{9EFDEDAD-E1EB-9494-0240-2EEEC32DED64}"/>
          </ac:spMkLst>
        </pc:spChg>
        <pc:grpChg chg="mod">
          <ac:chgData name="Myroslava Makhynia" userId="7bb0f5b9-dfee-454e-9f70-e4fa02f019ef" providerId="ADAL" clId="{4080F183-4AB4-4E4E-8585-175DA5CCFE61}" dt="2024-07-30T12:32:03.118" v="203" actId="207"/>
          <ac:grpSpMkLst>
            <pc:docMk/>
            <pc:sldMk cId="0" sldId="260"/>
            <ac:grpSpMk id="2"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5"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8" creationId="{00000000-0000-0000-0000-000000000000}"/>
          </ac:grpSpMkLst>
        </pc:grpChg>
        <pc:grpChg chg="mod">
          <ac:chgData name="Myroslava Makhynia" userId="7bb0f5b9-dfee-454e-9f70-e4fa02f019ef" providerId="ADAL" clId="{4080F183-4AB4-4E4E-8585-175DA5CCFE61}" dt="2024-07-31T10:44:52.388" v="1009" actId="14100"/>
          <ac:grpSpMkLst>
            <pc:docMk/>
            <pc:sldMk cId="0" sldId="260"/>
            <ac:grpSpMk id="11" creationId="{00000000-0000-0000-0000-000000000000}"/>
          </ac:grpSpMkLst>
        </pc:grpChg>
      </pc:sldChg>
      <pc:sldChg chg="addSp delSp modSp mod">
        <pc:chgData name="Myroslava Makhynia" userId="7bb0f5b9-dfee-454e-9f70-e4fa02f019ef" providerId="ADAL" clId="{4080F183-4AB4-4E4E-8585-175DA5CCFE61}" dt="2024-07-31T10:51:34.529" v="1166" actId="207"/>
        <pc:sldMkLst>
          <pc:docMk/>
          <pc:sldMk cId="0" sldId="261"/>
        </pc:sldMkLst>
        <pc:spChg chg="mod">
          <ac:chgData name="Myroslava Makhynia" userId="7bb0f5b9-dfee-454e-9f70-e4fa02f019ef" providerId="ADAL" clId="{4080F183-4AB4-4E4E-8585-175DA5CCFE61}" dt="2024-07-30T12:38:59.163" v="243" actId="207"/>
          <ac:spMkLst>
            <pc:docMk/>
            <pc:sldMk cId="0" sldId="261"/>
            <ac:spMk id="3" creationId="{00000000-0000-0000-0000-000000000000}"/>
          </ac:spMkLst>
        </pc:spChg>
        <pc:spChg chg="mod">
          <ac:chgData name="Myroslava Makhynia" userId="7bb0f5b9-dfee-454e-9f70-e4fa02f019ef" providerId="ADAL" clId="{4080F183-4AB4-4E4E-8585-175DA5CCFE61}" dt="2024-07-30T12:38:59.163" v="243" actId="207"/>
          <ac:spMkLst>
            <pc:docMk/>
            <pc:sldMk cId="0" sldId="261"/>
            <ac:spMk id="4" creationId="{00000000-0000-0000-0000-000000000000}"/>
          </ac:spMkLst>
        </pc:spChg>
        <pc:spChg chg="mod topLvl">
          <ac:chgData name="Myroslava Makhynia" userId="7bb0f5b9-dfee-454e-9f70-e4fa02f019ef" providerId="ADAL" clId="{4080F183-4AB4-4E4E-8585-175DA5CCFE61}" dt="2024-07-30T12:43:38.284" v="255" actId="207"/>
          <ac:spMkLst>
            <pc:docMk/>
            <pc:sldMk cId="0" sldId="261"/>
            <ac:spMk id="9" creationId="{00000000-0000-0000-0000-000000000000}"/>
          </ac:spMkLst>
        </pc:spChg>
        <pc:spChg chg="del mod topLvl">
          <ac:chgData name="Myroslava Makhynia" userId="7bb0f5b9-dfee-454e-9f70-e4fa02f019ef" providerId="ADAL" clId="{4080F183-4AB4-4E4E-8585-175DA5CCFE61}" dt="2024-07-30T12:41:40.530" v="251" actId="478"/>
          <ac:spMkLst>
            <pc:docMk/>
            <pc:sldMk cId="0" sldId="261"/>
            <ac:spMk id="10" creationId="{00000000-0000-0000-0000-000000000000}"/>
          </ac:spMkLst>
        </pc:spChg>
        <pc:spChg chg="mod">
          <ac:chgData name="Myroslava Makhynia" userId="7bb0f5b9-dfee-454e-9f70-e4fa02f019ef" providerId="ADAL" clId="{4080F183-4AB4-4E4E-8585-175DA5CCFE61}" dt="2024-07-31T10:51:34.529" v="1166" actId="207"/>
          <ac:spMkLst>
            <pc:docMk/>
            <pc:sldMk cId="0" sldId="261"/>
            <ac:spMk id="11"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2" creationId="{00000000-0000-0000-0000-000000000000}"/>
          </ac:spMkLst>
        </pc:spChg>
        <pc:spChg chg="mod topLvl">
          <ac:chgData name="Myroslava Makhynia" userId="7bb0f5b9-dfee-454e-9f70-e4fa02f019ef" providerId="ADAL" clId="{4080F183-4AB4-4E4E-8585-175DA5CCFE61}" dt="2024-07-30T12:43:48.607" v="258" actId="478"/>
          <ac:spMkLst>
            <pc:docMk/>
            <pc:sldMk cId="0" sldId="261"/>
            <ac:spMk id="14" creationId="{00000000-0000-0000-0000-000000000000}"/>
          </ac:spMkLst>
        </pc:spChg>
        <pc:spChg chg="del mod topLvl">
          <ac:chgData name="Myroslava Makhynia" userId="7bb0f5b9-dfee-454e-9f70-e4fa02f019ef" providerId="ADAL" clId="{4080F183-4AB4-4E4E-8585-175DA5CCFE61}" dt="2024-07-30T12:43:48.607" v="258" actId="478"/>
          <ac:spMkLst>
            <pc:docMk/>
            <pc:sldMk cId="0" sldId="261"/>
            <ac:spMk id="15"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6" creationId="{00000000-0000-0000-0000-000000000000}"/>
          </ac:spMkLst>
        </pc:spChg>
        <pc:spChg chg="mod topLvl">
          <ac:chgData name="Myroslava Makhynia" userId="7bb0f5b9-dfee-454e-9f70-e4fa02f019ef" providerId="ADAL" clId="{4080F183-4AB4-4E4E-8585-175DA5CCFE61}" dt="2024-07-30T12:44:27.740" v="267" actId="478"/>
          <ac:spMkLst>
            <pc:docMk/>
            <pc:sldMk cId="0" sldId="261"/>
            <ac:spMk id="18" creationId="{00000000-0000-0000-0000-000000000000}"/>
          </ac:spMkLst>
        </pc:spChg>
        <pc:spChg chg="del mod topLvl">
          <ac:chgData name="Myroslava Makhynia" userId="7bb0f5b9-dfee-454e-9f70-e4fa02f019ef" providerId="ADAL" clId="{4080F183-4AB4-4E4E-8585-175DA5CCFE61}" dt="2024-07-30T12:44:27.740" v="267" actId="478"/>
          <ac:spMkLst>
            <pc:docMk/>
            <pc:sldMk cId="0" sldId="261"/>
            <ac:spMk id="19" creationId="{00000000-0000-0000-0000-000000000000}"/>
          </ac:spMkLst>
        </pc:spChg>
        <pc:spChg chg="mod">
          <ac:chgData name="Myroslava Makhynia" userId="7bb0f5b9-dfee-454e-9f70-e4fa02f019ef" providerId="ADAL" clId="{4080F183-4AB4-4E4E-8585-175DA5CCFE61}" dt="2024-07-30T12:44:23.848" v="264" actId="20577"/>
          <ac:spMkLst>
            <pc:docMk/>
            <pc:sldMk cId="0" sldId="261"/>
            <ac:spMk id="20" creationId="{00000000-0000-0000-0000-000000000000}"/>
          </ac:spMkLst>
        </pc:spChg>
        <pc:spChg chg="mod topLvl">
          <ac:chgData name="Myroslava Makhynia" userId="7bb0f5b9-dfee-454e-9f70-e4fa02f019ef" providerId="ADAL" clId="{4080F183-4AB4-4E4E-8585-175DA5CCFE61}" dt="2024-07-30T12:44:33.211" v="270" actId="478"/>
          <ac:spMkLst>
            <pc:docMk/>
            <pc:sldMk cId="0" sldId="261"/>
            <ac:spMk id="22" creationId="{00000000-0000-0000-0000-000000000000}"/>
          </ac:spMkLst>
        </pc:spChg>
        <pc:spChg chg="del mod topLvl">
          <ac:chgData name="Myroslava Makhynia" userId="7bb0f5b9-dfee-454e-9f70-e4fa02f019ef" providerId="ADAL" clId="{4080F183-4AB4-4E4E-8585-175DA5CCFE61}" dt="2024-07-30T12:44:33.211" v="270" actId="478"/>
          <ac:spMkLst>
            <pc:docMk/>
            <pc:sldMk cId="0" sldId="261"/>
            <ac:spMk id="23" creationId="{00000000-0000-0000-0000-000000000000}"/>
          </ac:spMkLst>
        </pc:spChg>
        <pc:spChg chg="mod">
          <ac:chgData name="Myroslava Makhynia" userId="7bb0f5b9-dfee-454e-9f70-e4fa02f019ef" providerId="ADAL" clId="{4080F183-4AB4-4E4E-8585-175DA5CCFE61}" dt="2024-07-30T12:44:31.221" v="269" actId="20577"/>
          <ac:spMkLst>
            <pc:docMk/>
            <pc:sldMk cId="0" sldId="261"/>
            <ac:spMk id="24" creationId="{00000000-0000-0000-0000-000000000000}"/>
          </ac:spMkLst>
        </pc:spChg>
        <pc:spChg chg="mod topLvl">
          <ac:chgData name="Myroslava Makhynia" userId="7bb0f5b9-dfee-454e-9f70-e4fa02f019ef" providerId="ADAL" clId="{4080F183-4AB4-4E4E-8585-175DA5CCFE61}" dt="2024-07-30T12:44:35.106" v="271" actId="478"/>
          <ac:spMkLst>
            <pc:docMk/>
            <pc:sldMk cId="0" sldId="261"/>
            <ac:spMk id="26" creationId="{00000000-0000-0000-0000-000000000000}"/>
          </ac:spMkLst>
        </pc:spChg>
        <pc:spChg chg="del mod topLvl">
          <ac:chgData name="Myroslava Makhynia" userId="7bb0f5b9-dfee-454e-9f70-e4fa02f019ef" providerId="ADAL" clId="{4080F183-4AB4-4E4E-8585-175DA5CCFE61}" dt="2024-07-30T12:44:35.106" v="271" actId="478"/>
          <ac:spMkLst>
            <pc:docMk/>
            <pc:sldMk cId="0" sldId="261"/>
            <ac:spMk id="27"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28" creationId="{00000000-0000-0000-0000-000000000000}"/>
          </ac:spMkLst>
        </pc:spChg>
        <pc:grpChg chg="mod">
          <ac:chgData name="Myroslava Makhynia" userId="7bb0f5b9-dfee-454e-9f70-e4fa02f019ef" providerId="ADAL" clId="{4080F183-4AB4-4E4E-8585-175DA5CCFE61}" dt="2024-07-31T10:51:29.345" v="1165" actId="14100"/>
          <ac:grpSpMkLst>
            <pc:docMk/>
            <pc:sldMk cId="0" sldId="261"/>
            <ac:grpSpMk id="2" creationId="{00000000-0000-0000-0000-000000000000}"/>
          </ac:grpSpMkLst>
        </pc:grpChg>
        <pc:grpChg chg="del mod">
          <ac:chgData name="Myroslava Makhynia" userId="7bb0f5b9-dfee-454e-9f70-e4fa02f019ef" providerId="ADAL" clId="{4080F183-4AB4-4E4E-8585-175DA5CCFE61}" dt="2024-07-30T12:41:40.530" v="251" actId="478"/>
          <ac:grpSpMkLst>
            <pc:docMk/>
            <pc:sldMk cId="0" sldId="261"/>
            <ac:grpSpMk id="8" creationId="{00000000-0000-0000-0000-000000000000}"/>
          </ac:grpSpMkLst>
        </pc:grpChg>
        <pc:grpChg chg="del mod">
          <ac:chgData name="Myroslava Makhynia" userId="7bb0f5b9-dfee-454e-9f70-e4fa02f019ef" providerId="ADAL" clId="{4080F183-4AB4-4E4E-8585-175DA5CCFE61}" dt="2024-07-30T12:43:48.607" v="258" actId="478"/>
          <ac:grpSpMkLst>
            <pc:docMk/>
            <pc:sldMk cId="0" sldId="261"/>
            <ac:grpSpMk id="13" creationId="{00000000-0000-0000-0000-000000000000}"/>
          </ac:grpSpMkLst>
        </pc:grpChg>
        <pc:grpChg chg="add del mod">
          <ac:chgData name="Myroslava Makhynia" userId="7bb0f5b9-dfee-454e-9f70-e4fa02f019ef" providerId="ADAL" clId="{4080F183-4AB4-4E4E-8585-175DA5CCFE61}" dt="2024-07-30T12:44:27.740" v="267" actId="478"/>
          <ac:grpSpMkLst>
            <pc:docMk/>
            <pc:sldMk cId="0" sldId="261"/>
            <ac:grpSpMk id="17" creationId="{00000000-0000-0000-0000-000000000000}"/>
          </ac:grpSpMkLst>
        </pc:grpChg>
        <pc:grpChg chg="del mod">
          <ac:chgData name="Myroslava Makhynia" userId="7bb0f5b9-dfee-454e-9f70-e4fa02f019ef" providerId="ADAL" clId="{4080F183-4AB4-4E4E-8585-175DA5CCFE61}" dt="2024-07-30T12:44:33.211" v="270" actId="478"/>
          <ac:grpSpMkLst>
            <pc:docMk/>
            <pc:sldMk cId="0" sldId="261"/>
            <ac:grpSpMk id="21" creationId="{00000000-0000-0000-0000-000000000000}"/>
          </ac:grpSpMkLst>
        </pc:grpChg>
        <pc:grpChg chg="del mod">
          <ac:chgData name="Myroslava Makhynia" userId="7bb0f5b9-dfee-454e-9f70-e4fa02f019ef" providerId="ADAL" clId="{4080F183-4AB4-4E4E-8585-175DA5CCFE61}" dt="2024-07-30T12:44:35.106" v="271" actId="478"/>
          <ac:grpSpMkLst>
            <pc:docMk/>
            <pc:sldMk cId="0" sldId="261"/>
            <ac:grpSpMk id="25" creationId="{00000000-0000-0000-0000-000000000000}"/>
          </ac:grpSpMkLst>
        </pc:grpChg>
        <pc:picChg chg="add del mod">
          <ac:chgData name="Myroslava Makhynia" userId="7bb0f5b9-dfee-454e-9f70-e4fa02f019ef" providerId="ADAL" clId="{4080F183-4AB4-4E4E-8585-175DA5CCFE61}" dt="2024-07-30T12:43:41.450" v="256" actId="478"/>
          <ac:picMkLst>
            <pc:docMk/>
            <pc:sldMk cId="0" sldId="261"/>
            <ac:picMk id="30" creationId="{FA4686DA-99E1-26E3-6D16-0BC3EDF33438}"/>
          </ac:picMkLst>
        </pc:picChg>
      </pc:sldChg>
      <pc:sldChg chg="addSp delSp modSp mod">
        <pc:chgData name="Myroslava Makhynia" userId="7bb0f5b9-dfee-454e-9f70-e4fa02f019ef" providerId="ADAL" clId="{4080F183-4AB4-4E4E-8585-175DA5CCFE61}" dt="2024-07-31T10:51:46.754" v="1171" actId="14100"/>
        <pc:sldMkLst>
          <pc:docMk/>
          <pc:sldMk cId="0" sldId="262"/>
        </pc:sldMkLst>
        <pc:spChg chg="mod">
          <ac:chgData name="Myroslava Makhynia" userId="7bb0f5b9-dfee-454e-9f70-e4fa02f019ef" providerId="ADAL" clId="{4080F183-4AB4-4E4E-8585-175DA5CCFE61}" dt="2024-07-30T12:44:58.120" v="274" actId="207"/>
          <ac:spMkLst>
            <pc:docMk/>
            <pc:sldMk cId="0" sldId="262"/>
            <ac:spMk id="3"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4"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6"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7"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9"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10"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2"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3" creationId="{00000000-0000-0000-0000-000000000000}"/>
          </ac:spMkLst>
        </pc:spChg>
        <pc:spChg chg="del">
          <ac:chgData name="Myroslava Makhynia" userId="7bb0f5b9-dfee-454e-9f70-e4fa02f019ef" providerId="ADAL" clId="{4080F183-4AB4-4E4E-8585-175DA5CCFE61}" dt="2024-07-30T12:45:16.704" v="276" actId="478"/>
          <ac:spMkLst>
            <pc:docMk/>
            <pc:sldMk cId="0" sldId="262"/>
            <ac:spMk id="14" creationId="{00000000-0000-0000-0000-000000000000}"/>
          </ac:spMkLst>
        </pc:spChg>
        <pc:spChg chg="del">
          <ac:chgData name="Myroslava Makhynia" userId="7bb0f5b9-dfee-454e-9f70-e4fa02f019ef" providerId="ADAL" clId="{4080F183-4AB4-4E4E-8585-175DA5CCFE61}" dt="2024-07-30T12:45:17.211" v="277" actId="478"/>
          <ac:spMkLst>
            <pc:docMk/>
            <pc:sldMk cId="0" sldId="262"/>
            <ac:spMk id="15" creationId="{00000000-0000-0000-0000-000000000000}"/>
          </ac:spMkLst>
        </pc:spChg>
        <pc:spChg chg="mod">
          <ac:chgData name="Myroslava Makhynia" userId="7bb0f5b9-dfee-454e-9f70-e4fa02f019ef" providerId="ADAL" clId="{4080F183-4AB4-4E4E-8585-175DA5CCFE61}" dt="2024-07-31T10:20:36.560" v="779" actId="1037"/>
          <ac:spMkLst>
            <pc:docMk/>
            <pc:sldMk cId="0" sldId="262"/>
            <ac:spMk id="17" creationId="{00000000-0000-0000-0000-000000000000}"/>
          </ac:spMkLst>
        </pc:spChg>
        <pc:spChg chg="mod">
          <ac:chgData name="Myroslava Makhynia" userId="7bb0f5b9-dfee-454e-9f70-e4fa02f019ef" providerId="ADAL" clId="{4080F183-4AB4-4E4E-8585-175DA5CCFE61}" dt="2024-07-31T10:20:33.074" v="777" actId="1037"/>
          <ac:spMkLst>
            <pc:docMk/>
            <pc:sldMk cId="0" sldId="262"/>
            <ac:spMk id="18" creationId="{00000000-0000-0000-0000-000000000000}"/>
          </ac:spMkLst>
        </pc:spChg>
        <pc:spChg chg="mod">
          <ac:chgData name="Myroslava Makhynia" userId="7bb0f5b9-dfee-454e-9f70-e4fa02f019ef" providerId="ADAL" clId="{4080F183-4AB4-4E4E-8585-175DA5CCFE61}" dt="2024-07-31T10:20:27.727" v="776" actId="1037"/>
          <ac:spMkLst>
            <pc:docMk/>
            <pc:sldMk cId="0" sldId="262"/>
            <ac:spMk id="19" creationId="{00000000-0000-0000-0000-000000000000}"/>
          </ac:spMkLst>
        </pc:spChg>
        <pc:spChg chg="add mod">
          <ac:chgData name="Myroslava Makhynia" userId="7bb0f5b9-dfee-454e-9f70-e4fa02f019ef" providerId="ADAL" clId="{4080F183-4AB4-4E4E-8585-175DA5CCFE61}" dt="2024-07-31T10:51:41.896" v="1168" actId="14100"/>
          <ac:spMkLst>
            <pc:docMk/>
            <pc:sldMk cId="0" sldId="262"/>
            <ac:spMk id="20" creationId="{A05B1C13-F575-E77F-9955-548185AEC1BF}"/>
          </ac:spMkLst>
        </pc:spChg>
        <pc:spChg chg="add mod">
          <ac:chgData name="Myroslava Makhynia" userId="7bb0f5b9-dfee-454e-9f70-e4fa02f019ef" providerId="ADAL" clId="{4080F183-4AB4-4E4E-8585-175DA5CCFE61}" dt="2024-07-30T12:45:18.558" v="278"/>
          <ac:spMkLst>
            <pc:docMk/>
            <pc:sldMk cId="0" sldId="262"/>
            <ac:spMk id="21" creationId="{5FA07FB5-7B21-AD05-FDBD-FA27A3C34C5C}"/>
          </ac:spMkLst>
        </pc:spChg>
        <pc:grpChg chg="mod">
          <ac:chgData name="Myroslava Makhynia" userId="7bb0f5b9-dfee-454e-9f70-e4fa02f019ef" providerId="ADAL" clId="{4080F183-4AB4-4E4E-8585-175DA5CCFE61}" dt="2024-07-30T12:45:37.829" v="282" actId="1076"/>
          <ac:grpSpMkLst>
            <pc:docMk/>
            <pc:sldMk cId="0" sldId="262"/>
            <ac:grpSpMk id="2" creationId="{00000000-0000-0000-0000-000000000000}"/>
          </ac:grpSpMkLst>
        </pc:grpChg>
        <pc:grpChg chg="mod">
          <ac:chgData name="Myroslava Makhynia" userId="7bb0f5b9-dfee-454e-9f70-e4fa02f019ef" providerId="ADAL" clId="{4080F183-4AB4-4E4E-8585-175DA5CCFE61}" dt="2024-07-30T12:44:58.120" v="274" actId="207"/>
          <ac:grpSpMkLst>
            <pc:docMk/>
            <pc:sldMk cId="0" sldId="262"/>
            <ac:grpSpMk id="5" creationId="{00000000-0000-0000-0000-000000000000}"/>
          </ac:grpSpMkLst>
        </pc:grpChg>
        <pc:grpChg chg="mod">
          <ac:chgData name="Myroslava Makhynia" userId="7bb0f5b9-dfee-454e-9f70-e4fa02f019ef" providerId="ADAL" clId="{4080F183-4AB4-4E4E-8585-175DA5CCFE61}" dt="2024-07-30T12:45:25.321" v="279" actId="207"/>
          <ac:grpSpMkLst>
            <pc:docMk/>
            <pc:sldMk cId="0" sldId="262"/>
            <ac:grpSpMk id="8" creationId="{00000000-0000-0000-0000-000000000000}"/>
          </ac:grpSpMkLst>
        </pc:grpChg>
        <pc:grpChg chg="mod">
          <ac:chgData name="Myroslava Makhynia" userId="7bb0f5b9-dfee-454e-9f70-e4fa02f019ef" providerId="ADAL" clId="{4080F183-4AB4-4E4E-8585-175DA5CCFE61}" dt="2024-07-31T10:51:46.754" v="1171" actId="14100"/>
          <ac:grpSpMkLst>
            <pc:docMk/>
            <pc:sldMk cId="0" sldId="262"/>
            <ac:grpSpMk id="11" creationId="{00000000-0000-0000-0000-000000000000}"/>
          </ac:grpSpMkLst>
        </pc:grpChg>
      </pc:sldChg>
      <pc:sldChg chg="addSp delSp modSp mod">
        <pc:chgData name="Myroslava Makhynia" userId="7bb0f5b9-dfee-454e-9f70-e4fa02f019ef" providerId="ADAL" clId="{4080F183-4AB4-4E4E-8585-175DA5CCFE61}" dt="2024-07-31T08:34:54.487" v="377"/>
        <pc:sldMkLst>
          <pc:docMk/>
          <pc:sldMk cId="0" sldId="263"/>
        </pc:sldMkLst>
        <pc:spChg chg="mod">
          <ac:chgData name="Myroslava Makhynia" userId="7bb0f5b9-dfee-454e-9f70-e4fa02f019ef" providerId="ADAL" clId="{4080F183-4AB4-4E4E-8585-175DA5CCFE61}" dt="2024-07-30T12:45:58.045" v="286" actId="207"/>
          <ac:spMkLst>
            <pc:docMk/>
            <pc:sldMk cId="0" sldId="263"/>
            <ac:spMk id="3" creationId="{00000000-0000-0000-0000-000000000000}"/>
          </ac:spMkLst>
        </pc:spChg>
        <pc:spChg chg="mod">
          <ac:chgData name="Myroslava Makhynia" userId="7bb0f5b9-dfee-454e-9f70-e4fa02f019ef" providerId="ADAL" clId="{4080F183-4AB4-4E4E-8585-175DA5CCFE61}" dt="2024-07-30T12:45:58.045" v="286" actId="207"/>
          <ac:spMkLst>
            <pc:docMk/>
            <pc:sldMk cId="0" sldId="263"/>
            <ac:spMk id="4" creationId="{00000000-0000-0000-0000-000000000000}"/>
          </ac:spMkLst>
        </pc:spChg>
        <pc:spChg chg="del">
          <ac:chgData name="Myroslava Makhynia" userId="7bb0f5b9-dfee-454e-9f70-e4fa02f019ef" providerId="ADAL" clId="{4080F183-4AB4-4E4E-8585-175DA5CCFE61}" dt="2024-07-30T12:47:48.042" v="308" actId="478"/>
          <ac:spMkLst>
            <pc:docMk/>
            <pc:sldMk cId="0" sldId="263"/>
            <ac:spMk id="6" creationId="{00000000-0000-0000-0000-000000000000}"/>
          </ac:spMkLst>
        </pc:spChg>
        <pc:spChg chg="del">
          <ac:chgData name="Myroslava Makhynia" userId="7bb0f5b9-dfee-454e-9f70-e4fa02f019ef" providerId="ADAL" clId="{4080F183-4AB4-4E4E-8585-175DA5CCFE61}" dt="2024-07-30T12:47:47.113" v="307" actId="478"/>
          <ac:spMkLst>
            <pc:docMk/>
            <pc:sldMk cId="0" sldId="263"/>
            <ac:spMk id="7" creationId="{00000000-0000-0000-0000-000000000000}"/>
          </ac:spMkLst>
        </pc:spChg>
        <pc:spChg chg="del mod">
          <ac:chgData name="Myroslava Makhynia" userId="7bb0f5b9-dfee-454e-9f70-e4fa02f019ef" providerId="ADAL" clId="{4080F183-4AB4-4E4E-8585-175DA5CCFE61}" dt="2024-07-30T12:46:44.308" v="292" actId="478"/>
          <ac:spMkLst>
            <pc:docMk/>
            <pc:sldMk cId="0" sldId="263"/>
            <ac:spMk id="8" creationId="{00000000-0000-0000-0000-000000000000}"/>
          </ac:spMkLst>
        </pc:spChg>
        <pc:spChg chg="mod">
          <ac:chgData name="Myroslava Makhynia" userId="7bb0f5b9-dfee-454e-9f70-e4fa02f019ef" providerId="ADAL" clId="{4080F183-4AB4-4E4E-8585-175DA5CCFE61}" dt="2024-07-30T12:46:08.654" v="287" actId="207"/>
          <ac:spMkLst>
            <pc:docMk/>
            <pc:sldMk cId="0" sldId="263"/>
            <ac:spMk id="9" creationId="{00000000-0000-0000-0000-000000000000}"/>
          </ac:spMkLst>
        </pc:spChg>
        <pc:spChg chg="mod">
          <ac:chgData name="Myroslava Makhynia" userId="7bb0f5b9-dfee-454e-9f70-e4fa02f019ef" providerId="ADAL" clId="{4080F183-4AB4-4E4E-8585-175DA5CCFE61}" dt="2024-07-30T12:49:17.519" v="329" actId="1076"/>
          <ac:spMkLst>
            <pc:docMk/>
            <pc:sldMk cId="0" sldId="263"/>
            <ac:spMk id="10" creationId="{00000000-0000-0000-0000-000000000000}"/>
          </ac:spMkLst>
        </pc:spChg>
        <pc:spChg chg="add del mod">
          <ac:chgData name="Myroslava Makhynia" userId="7bb0f5b9-dfee-454e-9f70-e4fa02f019ef" providerId="ADAL" clId="{4080F183-4AB4-4E4E-8585-175DA5CCFE61}" dt="2024-07-31T08:34:52.557" v="374" actId="478"/>
          <ac:spMkLst>
            <pc:docMk/>
            <pc:sldMk cId="0" sldId="263"/>
            <ac:spMk id="13" creationId="{3790E1E3-44C8-6F49-3CBF-CC50C3E5B006}"/>
          </ac:spMkLst>
        </pc:spChg>
        <pc:spChg chg="add del mod">
          <ac:chgData name="Myroslava Makhynia" userId="7bb0f5b9-dfee-454e-9f70-e4fa02f019ef" providerId="ADAL" clId="{4080F183-4AB4-4E4E-8585-175DA5CCFE61}" dt="2024-07-31T08:34:53.847" v="376" actId="478"/>
          <ac:spMkLst>
            <pc:docMk/>
            <pc:sldMk cId="0" sldId="263"/>
            <ac:spMk id="14" creationId="{68C115EB-5C7B-BFF4-45B7-CD0BA0F89E2B}"/>
          </ac:spMkLst>
        </pc:spChg>
        <pc:spChg chg="add mod">
          <ac:chgData name="Myroslava Makhynia" userId="7bb0f5b9-dfee-454e-9f70-e4fa02f019ef" providerId="ADAL" clId="{4080F183-4AB4-4E4E-8585-175DA5CCFE61}" dt="2024-07-31T08:34:54.487" v="377"/>
          <ac:spMkLst>
            <pc:docMk/>
            <pc:sldMk cId="0" sldId="263"/>
            <ac:spMk id="15" creationId="{A4453022-DD77-291F-0CA5-19CABEA56E56}"/>
          </ac:spMkLst>
        </pc:spChg>
        <pc:spChg chg="add mod">
          <ac:chgData name="Myroslava Makhynia" userId="7bb0f5b9-dfee-454e-9f70-e4fa02f019ef" providerId="ADAL" clId="{4080F183-4AB4-4E4E-8585-175DA5CCFE61}" dt="2024-07-31T08:34:54.487" v="377"/>
          <ac:spMkLst>
            <pc:docMk/>
            <pc:sldMk cId="0" sldId="263"/>
            <ac:spMk id="16" creationId="{B0D2CAB4-8265-EFAD-34FC-96ECBA1A2B71}"/>
          </ac:spMkLst>
        </pc:spChg>
        <pc:grpChg chg="mod">
          <ac:chgData name="Myroslava Makhynia" userId="7bb0f5b9-dfee-454e-9f70-e4fa02f019ef" providerId="ADAL" clId="{4080F183-4AB4-4E4E-8585-175DA5CCFE61}" dt="2024-07-30T12:49:12.512" v="328" actId="1076"/>
          <ac:grpSpMkLst>
            <pc:docMk/>
            <pc:sldMk cId="0" sldId="263"/>
            <ac:grpSpMk id="2" creationId="{00000000-0000-0000-0000-000000000000}"/>
          </ac:grpSpMkLst>
        </pc:grpChg>
        <pc:picChg chg="add mod">
          <ac:chgData name="Myroslava Makhynia" userId="7bb0f5b9-dfee-454e-9f70-e4fa02f019ef" providerId="ADAL" clId="{4080F183-4AB4-4E4E-8585-175DA5CCFE61}" dt="2024-07-31T08:31:46.981" v="353" actId="14826"/>
          <ac:picMkLst>
            <pc:docMk/>
            <pc:sldMk cId="0" sldId="263"/>
            <ac:picMk id="12" creationId="{DCC6419D-0BFC-5B2C-15FF-928DCBF80763}"/>
          </ac:picMkLst>
        </pc:picChg>
      </pc:sldChg>
      <pc:sldChg chg="addSp delSp modSp mod">
        <pc:chgData name="Myroslava Makhynia" userId="7bb0f5b9-dfee-454e-9f70-e4fa02f019ef" providerId="ADAL" clId="{4080F183-4AB4-4E4E-8585-175DA5CCFE61}" dt="2024-07-31T08:48:04.031" v="481" actId="1076"/>
        <pc:sldMkLst>
          <pc:docMk/>
          <pc:sldMk cId="0" sldId="264"/>
        </pc:sldMkLst>
        <pc:spChg chg="mod">
          <ac:chgData name="Myroslava Makhynia" userId="7bb0f5b9-dfee-454e-9f70-e4fa02f019ef" providerId="ADAL" clId="{4080F183-4AB4-4E4E-8585-175DA5CCFE61}" dt="2024-07-30T12:48:26.251" v="316" actId="207"/>
          <ac:spMkLst>
            <pc:docMk/>
            <pc:sldMk cId="0" sldId="264"/>
            <ac:spMk id="3" creationId="{00000000-0000-0000-0000-000000000000}"/>
          </ac:spMkLst>
        </pc:spChg>
        <pc:spChg chg="mod">
          <ac:chgData name="Myroslava Makhynia" userId="7bb0f5b9-dfee-454e-9f70-e4fa02f019ef" providerId="ADAL" clId="{4080F183-4AB4-4E4E-8585-175DA5CCFE61}" dt="2024-07-30T12:48:26.251" v="316" actId="207"/>
          <ac:spMkLst>
            <pc:docMk/>
            <pc:sldMk cId="0" sldId="264"/>
            <ac:spMk id="4" creationId="{00000000-0000-0000-0000-000000000000}"/>
          </ac:spMkLst>
        </pc:spChg>
        <pc:spChg chg="del">
          <ac:chgData name="Myroslava Makhynia" userId="7bb0f5b9-dfee-454e-9f70-e4fa02f019ef" providerId="ADAL" clId="{4080F183-4AB4-4E4E-8585-175DA5CCFE61}" dt="2024-07-30T12:47:58.398" v="310" actId="478"/>
          <ac:spMkLst>
            <pc:docMk/>
            <pc:sldMk cId="0" sldId="264"/>
            <ac:spMk id="6" creationId="{00000000-0000-0000-0000-000000000000}"/>
          </ac:spMkLst>
        </pc:spChg>
        <pc:spChg chg="del">
          <ac:chgData name="Myroslava Makhynia" userId="7bb0f5b9-dfee-454e-9f70-e4fa02f019ef" providerId="ADAL" clId="{4080F183-4AB4-4E4E-8585-175DA5CCFE61}" dt="2024-07-30T12:47:58.938" v="311" actId="478"/>
          <ac:spMkLst>
            <pc:docMk/>
            <pc:sldMk cId="0" sldId="264"/>
            <ac:spMk id="7" creationId="{00000000-0000-0000-0000-000000000000}"/>
          </ac:spMkLst>
        </pc:spChg>
        <pc:spChg chg="del">
          <ac:chgData name="Myroslava Makhynia" userId="7bb0f5b9-dfee-454e-9f70-e4fa02f019ef" providerId="ADAL" clId="{4080F183-4AB4-4E4E-8585-175DA5CCFE61}" dt="2024-07-31T08:32:49.587" v="355" actId="478"/>
          <ac:spMkLst>
            <pc:docMk/>
            <pc:sldMk cId="0" sldId="264"/>
            <ac:spMk id="8" creationId="{00000000-0000-0000-0000-000000000000}"/>
          </ac:spMkLst>
        </pc:spChg>
        <pc:spChg chg="mod">
          <ac:chgData name="Myroslava Makhynia" userId="7bb0f5b9-dfee-454e-9f70-e4fa02f019ef" providerId="ADAL" clId="{4080F183-4AB4-4E4E-8585-175DA5CCFE61}" dt="2024-07-31T08:48:01.331" v="480" actId="1076"/>
          <ac:spMkLst>
            <pc:docMk/>
            <pc:sldMk cId="0" sldId="264"/>
            <ac:spMk id="9" creationId="{00000000-0000-0000-0000-000000000000}"/>
          </ac:spMkLst>
        </pc:spChg>
        <pc:spChg chg="mod">
          <ac:chgData name="Myroslava Makhynia" userId="7bb0f5b9-dfee-454e-9f70-e4fa02f019ef" providerId="ADAL" clId="{4080F183-4AB4-4E4E-8585-175DA5CCFE61}" dt="2024-07-31T08:48:04.031" v="481" actId="1076"/>
          <ac:spMkLst>
            <pc:docMk/>
            <pc:sldMk cId="0" sldId="264"/>
            <ac:spMk id="10" creationId="{00000000-0000-0000-0000-000000000000}"/>
          </ac:spMkLst>
        </pc:spChg>
        <pc:spChg chg="add del mod">
          <ac:chgData name="Myroslava Makhynia" userId="7bb0f5b9-dfee-454e-9f70-e4fa02f019ef" providerId="ADAL" clId="{4080F183-4AB4-4E4E-8585-175DA5CCFE61}" dt="2024-07-31T08:34:57.920" v="378" actId="478"/>
          <ac:spMkLst>
            <pc:docMk/>
            <pc:sldMk cId="0" sldId="264"/>
            <ac:spMk id="11" creationId="{D2DB1C5C-B4A6-6453-6CA7-CE38765E685A}"/>
          </ac:spMkLst>
        </pc:spChg>
        <pc:spChg chg="add del mod">
          <ac:chgData name="Myroslava Makhynia" userId="7bb0f5b9-dfee-454e-9f70-e4fa02f019ef" providerId="ADAL" clId="{4080F183-4AB4-4E4E-8585-175DA5CCFE61}" dt="2024-07-31T08:34:59.175" v="379" actId="478"/>
          <ac:spMkLst>
            <pc:docMk/>
            <pc:sldMk cId="0" sldId="264"/>
            <ac:spMk id="12" creationId="{2C85F2A7-C803-BE97-2CB8-C9CDCECAE8F1}"/>
          </ac:spMkLst>
        </pc:spChg>
        <pc:spChg chg="add mod">
          <ac:chgData name="Myroslava Makhynia" userId="7bb0f5b9-dfee-454e-9f70-e4fa02f019ef" providerId="ADAL" clId="{4080F183-4AB4-4E4E-8585-175DA5CCFE61}" dt="2024-07-31T08:35:00.044" v="380"/>
          <ac:spMkLst>
            <pc:docMk/>
            <pc:sldMk cId="0" sldId="264"/>
            <ac:spMk id="15" creationId="{76BB94BC-5013-8EAA-CCF6-A1D4C8617B63}"/>
          </ac:spMkLst>
        </pc:spChg>
        <pc:spChg chg="add mod">
          <ac:chgData name="Myroslava Makhynia" userId="7bb0f5b9-dfee-454e-9f70-e4fa02f019ef" providerId="ADAL" clId="{4080F183-4AB4-4E4E-8585-175DA5CCFE61}" dt="2024-07-31T08:35:00.044" v="380"/>
          <ac:spMkLst>
            <pc:docMk/>
            <pc:sldMk cId="0" sldId="264"/>
            <ac:spMk id="16" creationId="{C964FE13-2D04-6AC4-5577-FF9D4C467A93}"/>
          </ac:spMkLst>
        </pc:spChg>
        <pc:grpChg chg="mod">
          <ac:chgData name="Myroslava Makhynia" userId="7bb0f5b9-dfee-454e-9f70-e4fa02f019ef" providerId="ADAL" clId="{4080F183-4AB4-4E4E-8585-175DA5CCFE61}" dt="2024-07-31T08:33:05.236" v="359" actId="14100"/>
          <ac:grpSpMkLst>
            <pc:docMk/>
            <pc:sldMk cId="0" sldId="264"/>
            <ac:grpSpMk id="2" creationId="{00000000-0000-0000-0000-000000000000}"/>
          </ac:grpSpMkLst>
        </pc:grpChg>
        <pc:picChg chg="add mod">
          <ac:chgData name="Myroslava Makhynia" userId="7bb0f5b9-dfee-454e-9f70-e4fa02f019ef" providerId="ADAL" clId="{4080F183-4AB4-4E4E-8585-175DA5CCFE61}" dt="2024-07-31T08:32:55.908" v="358" actId="1076"/>
          <ac:picMkLst>
            <pc:docMk/>
            <pc:sldMk cId="0" sldId="264"/>
            <ac:picMk id="14" creationId="{117EDB63-2723-8A88-49EA-662E79979326}"/>
          </ac:picMkLst>
        </pc:picChg>
      </pc:sldChg>
      <pc:sldChg chg="addSp delSp modSp mod">
        <pc:chgData name="Myroslava Makhynia" userId="7bb0f5b9-dfee-454e-9f70-e4fa02f019ef" providerId="ADAL" clId="{4080F183-4AB4-4E4E-8585-175DA5CCFE61}" dt="2024-07-31T08:46:50.497" v="479" actId="1076"/>
        <pc:sldMkLst>
          <pc:docMk/>
          <pc:sldMk cId="0" sldId="265"/>
        </pc:sldMkLst>
        <pc:spChg chg="mod">
          <ac:chgData name="Myroslava Makhynia" userId="7bb0f5b9-dfee-454e-9f70-e4fa02f019ef" providerId="ADAL" clId="{4080F183-4AB4-4E4E-8585-175DA5CCFE61}" dt="2024-07-30T12:48:51.744" v="323" actId="207"/>
          <ac:spMkLst>
            <pc:docMk/>
            <pc:sldMk cId="0" sldId="265"/>
            <ac:spMk id="3" creationId="{00000000-0000-0000-0000-000000000000}"/>
          </ac:spMkLst>
        </pc:spChg>
        <pc:spChg chg="mod">
          <ac:chgData name="Myroslava Makhynia" userId="7bb0f5b9-dfee-454e-9f70-e4fa02f019ef" providerId="ADAL" clId="{4080F183-4AB4-4E4E-8585-175DA5CCFE61}" dt="2024-07-30T12:48:51.744" v="323" actId="207"/>
          <ac:spMkLst>
            <pc:docMk/>
            <pc:sldMk cId="0" sldId="265"/>
            <ac:spMk id="4" creationId="{00000000-0000-0000-0000-000000000000}"/>
          </ac:spMkLst>
        </pc:spChg>
        <pc:spChg chg="del">
          <ac:chgData name="Myroslava Makhynia" userId="7bb0f5b9-dfee-454e-9f70-e4fa02f019ef" providerId="ADAL" clId="{4080F183-4AB4-4E4E-8585-175DA5CCFE61}" dt="2024-07-30T12:48:39.638" v="319" actId="478"/>
          <ac:spMkLst>
            <pc:docMk/>
            <pc:sldMk cId="0" sldId="265"/>
            <ac:spMk id="6" creationId="{00000000-0000-0000-0000-000000000000}"/>
          </ac:spMkLst>
        </pc:spChg>
        <pc:spChg chg="del">
          <ac:chgData name="Myroslava Makhynia" userId="7bb0f5b9-dfee-454e-9f70-e4fa02f019ef" providerId="ADAL" clId="{4080F183-4AB4-4E4E-8585-175DA5CCFE61}" dt="2024-07-30T12:48:40.151" v="320" actId="478"/>
          <ac:spMkLst>
            <pc:docMk/>
            <pc:sldMk cId="0" sldId="265"/>
            <ac:spMk id="7" creationId="{00000000-0000-0000-0000-000000000000}"/>
          </ac:spMkLst>
        </pc:spChg>
        <pc:spChg chg="del">
          <ac:chgData name="Myroslava Makhynia" userId="7bb0f5b9-dfee-454e-9f70-e4fa02f019ef" providerId="ADAL" clId="{4080F183-4AB4-4E4E-8585-175DA5CCFE61}" dt="2024-07-31T08:33:11.750" v="360" actId="478"/>
          <ac:spMkLst>
            <pc:docMk/>
            <pc:sldMk cId="0" sldId="265"/>
            <ac:spMk id="8" creationId="{00000000-0000-0000-0000-000000000000}"/>
          </ac:spMkLst>
        </pc:spChg>
        <pc:spChg chg="mod">
          <ac:chgData name="Myroslava Makhynia" userId="7bb0f5b9-dfee-454e-9f70-e4fa02f019ef" providerId="ADAL" clId="{4080F183-4AB4-4E4E-8585-175DA5CCFE61}" dt="2024-07-31T08:46:48.015" v="478" actId="1076"/>
          <ac:spMkLst>
            <pc:docMk/>
            <pc:sldMk cId="0" sldId="265"/>
            <ac:spMk id="9" creationId="{00000000-0000-0000-0000-000000000000}"/>
          </ac:spMkLst>
        </pc:spChg>
        <pc:spChg chg="mod">
          <ac:chgData name="Myroslava Makhynia" userId="7bb0f5b9-dfee-454e-9f70-e4fa02f019ef" providerId="ADAL" clId="{4080F183-4AB4-4E4E-8585-175DA5CCFE61}" dt="2024-07-31T08:46:50.497" v="479" actId="1076"/>
          <ac:spMkLst>
            <pc:docMk/>
            <pc:sldMk cId="0" sldId="265"/>
            <ac:spMk id="10" creationId="{00000000-0000-0000-0000-000000000000}"/>
          </ac:spMkLst>
        </pc:spChg>
        <pc:spChg chg="add del mod">
          <ac:chgData name="Myroslava Makhynia" userId="7bb0f5b9-dfee-454e-9f70-e4fa02f019ef" providerId="ADAL" clId="{4080F183-4AB4-4E4E-8585-175DA5CCFE61}" dt="2024-07-31T08:35:04.551" v="381" actId="478"/>
          <ac:spMkLst>
            <pc:docMk/>
            <pc:sldMk cId="0" sldId="265"/>
            <ac:spMk id="11" creationId="{0AC72DBF-F124-8022-699D-4BE3C3F381C7}"/>
          </ac:spMkLst>
        </pc:spChg>
        <pc:spChg chg="add del mod">
          <ac:chgData name="Myroslava Makhynia" userId="7bb0f5b9-dfee-454e-9f70-e4fa02f019ef" providerId="ADAL" clId="{4080F183-4AB4-4E4E-8585-175DA5CCFE61}" dt="2024-07-31T08:35:06.296" v="382" actId="478"/>
          <ac:spMkLst>
            <pc:docMk/>
            <pc:sldMk cId="0" sldId="265"/>
            <ac:spMk id="12" creationId="{7C5DB14B-C058-B18A-8155-25E608FB015C}"/>
          </ac:spMkLst>
        </pc:spChg>
        <pc:spChg chg="add mod">
          <ac:chgData name="Myroslava Makhynia" userId="7bb0f5b9-dfee-454e-9f70-e4fa02f019ef" providerId="ADAL" clId="{4080F183-4AB4-4E4E-8585-175DA5CCFE61}" dt="2024-07-31T08:35:07.175" v="383"/>
          <ac:spMkLst>
            <pc:docMk/>
            <pc:sldMk cId="0" sldId="265"/>
            <ac:spMk id="15" creationId="{C7203AEC-5873-B067-7764-EE4C843B84FA}"/>
          </ac:spMkLst>
        </pc:spChg>
        <pc:spChg chg="add mod">
          <ac:chgData name="Myroslava Makhynia" userId="7bb0f5b9-dfee-454e-9f70-e4fa02f019ef" providerId="ADAL" clId="{4080F183-4AB4-4E4E-8585-175DA5CCFE61}" dt="2024-07-31T08:35:07.175" v="383"/>
          <ac:spMkLst>
            <pc:docMk/>
            <pc:sldMk cId="0" sldId="265"/>
            <ac:spMk id="16" creationId="{B50CFFEE-283C-FC76-83D1-6FB6936EBE98}"/>
          </ac:spMkLst>
        </pc:spChg>
        <pc:grpChg chg="mod">
          <ac:chgData name="Myroslava Makhynia" userId="7bb0f5b9-dfee-454e-9f70-e4fa02f019ef" providerId="ADAL" clId="{4080F183-4AB4-4E4E-8585-175DA5CCFE61}" dt="2024-07-30T12:48:59.366" v="325" actId="14100"/>
          <ac:grpSpMkLst>
            <pc:docMk/>
            <pc:sldMk cId="0" sldId="265"/>
            <ac:grpSpMk id="2" creationId="{00000000-0000-0000-0000-000000000000}"/>
          </ac:grpSpMkLst>
        </pc:grpChg>
        <pc:picChg chg="add mod">
          <ac:chgData name="Myroslava Makhynia" userId="7bb0f5b9-dfee-454e-9f70-e4fa02f019ef" providerId="ADAL" clId="{4080F183-4AB4-4E4E-8585-175DA5CCFE61}" dt="2024-07-31T08:34:08.959" v="370" actId="1076"/>
          <ac:picMkLst>
            <pc:docMk/>
            <pc:sldMk cId="0" sldId="265"/>
            <ac:picMk id="14" creationId="{28F1A3B2-8156-2821-826C-3DC9FA34747F}"/>
          </ac:picMkLst>
        </pc:picChg>
      </pc:sldChg>
      <pc:sldChg chg="addSp delSp modSp mod">
        <pc:chgData name="Myroslava Makhynia" userId="7bb0f5b9-dfee-454e-9f70-e4fa02f019ef" providerId="ADAL" clId="{4080F183-4AB4-4E4E-8585-175DA5CCFE61}" dt="2024-07-31T08:46:45.024" v="477" actId="1076"/>
        <pc:sldMkLst>
          <pc:docMk/>
          <pc:sldMk cId="0" sldId="266"/>
        </pc:sldMkLst>
        <pc:spChg chg="mod">
          <ac:chgData name="Myroslava Makhynia" userId="7bb0f5b9-dfee-454e-9f70-e4fa02f019ef" providerId="ADAL" clId="{4080F183-4AB4-4E4E-8585-175DA5CCFE61}" dt="2024-07-30T12:49:37.781" v="333" actId="207"/>
          <ac:spMkLst>
            <pc:docMk/>
            <pc:sldMk cId="0" sldId="266"/>
            <ac:spMk id="3" creationId="{00000000-0000-0000-0000-000000000000}"/>
          </ac:spMkLst>
        </pc:spChg>
        <pc:spChg chg="mod">
          <ac:chgData name="Myroslava Makhynia" userId="7bb0f5b9-dfee-454e-9f70-e4fa02f019ef" providerId="ADAL" clId="{4080F183-4AB4-4E4E-8585-175DA5CCFE61}" dt="2024-07-30T12:49:37.781" v="333" actId="207"/>
          <ac:spMkLst>
            <pc:docMk/>
            <pc:sldMk cId="0" sldId="266"/>
            <ac:spMk id="4" creationId="{00000000-0000-0000-0000-000000000000}"/>
          </ac:spMkLst>
        </pc:spChg>
        <pc:spChg chg="del">
          <ac:chgData name="Myroslava Makhynia" userId="7bb0f5b9-dfee-454e-9f70-e4fa02f019ef" providerId="ADAL" clId="{4080F183-4AB4-4E4E-8585-175DA5CCFE61}" dt="2024-07-30T12:49:39.144" v="334" actId="478"/>
          <ac:spMkLst>
            <pc:docMk/>
            <pc:sldMk cId="0" sldId="266"/>
            <ac:spMk id="6" creationId="{00000000-0000-0000-0000-000000000000}"/>
          </ac:spMkLst>
        </pc:spChg>
        <pc:spChg chg="del">
          <ac:chgData name="Myroslava Makhynia" userId="7bb0f5b9-dfee-454e-9f70-e4fa02f019ef" providerId="ADAL" clId="{4080F183-4AB4-4E4E-8585-175DA5CCFE61}" dt="2024-07-30T12:49:39.618" v="335" actId="478"/>
          <ac:spMkLst>
            <pc:docMk/>
            <pc:sldMk cId="0" sldId="266"/>
            <ac:spMk id="7" creationId="{00000000-0000-0000-0000-000000000000}"/>
          </ac:spMkLst>
        </pc:spChg>
        <pc:spChg chg="del">
          <ac:chgData name="Myroslava Makhynia" userId="7bb0f5b9-dfee-454e-9f70-e4fa02f019ef" providerId="ADAL" clId="{4080F183-4AB4-4E4E-8585-175DA5CCFE61}" dt="2024-07-31T08:35:45.401" v="384" actId="478"/>
          <ac:spMkLst>
            <pc:docMk/>
            <pc:sldMk cId="0" sldId="266"/>
            <ac:spMk id="8" creationId="{00000000-0000-0000-0000-000000000000}"/>
          </ac:spMkLst>
        </pc:spChg>
        <pc:spChg chg="mod">
          <ac:chgData name="Myroslava Makhynia" userId="7bb0f5b9-dfee-454e-9f70-e4fa02f019ef" providerId="ADAL" clId="{4080F183-4AB4-4E4E-8585-175DA5CCFE61}" dt="2024-07-31T08:46:45.024" v="477" actId="1076"/>
          <ac:spMkLst>
            <pc:docMk/>
            <pc:sldMk cId="0" sldId="266"/>
            <ac:spMk id="9" creationId="{00000000-0000-0000-0000-000000000000}"/>
          </ac:spMkLst>
        </pc:spChg>
        <pc:spChg chg="mod">
          <ac:chgData name="Myroslava Makhynia" userId="7bb0f5b9-dfee-454e-9f70-e4fa02f019ef" providerId="ADAL" clId="{4080F183-4AB4-4E4E-8585-175DA5CCFE61}" dt="2024-07-31T08:46:42.771" v="476" actId="1076"/>
          <ac:spMkLst>
            <pc:docMk/>
            <pc:sldMk cId="0" sldId="266"/>
            <ac:spMk id="10" creationId="{00000000-0000-0000-0000-000000000000}"/>
          </ac:spMkLst>
        </pc:spChg>
        <pc:spChg chg="add del mod">
          <ac:chgData name="Myroslava Makhynia" userId="7bb0f5b9-dfee-454e-9f70-e4fa02f019ef" providerId="ADAL" clId="{4080F183-4AB4-4E4E-8585-175DA5CCFE61}" dt="2024-07-31T08:37:12.830" v="390" actId="478"/>
          <ac:spMkLst>
            <pc:docMk/>
            <pc:sldMk cId="0" sldId="266"/>
            <ac:spMk id="11" creationId="{A9164C44-BE15-B56B-A8F1-B167BA475A18}"/>
          </ac:spMkLst>
        </pc:spChg>
        <pc:spChg chg="add del mod">
          <ac:chgData name="Myroslava Makhynia" userId="7bb0f5b9-dfee-454e-9f70-e4fa02f019ef" providerId="ADAL" clId="{4080F183-4AB4-4E4E-8585-175DA5CCFE61}" dt="2024-07-31T08:37:13.326" v="391" actId="478"/>
          <ac:spMkLst>
            <pc:docMk/>
            <pc:sldMk cId="0" sldId="266"/>
            <ac:spMk id="12" creationId="{5EF7619D-CF0D-C23C-87BF-1DCB1650A715}"/>
          </ac:spMkLst>
        </pc:spChg>
        <pc:spChg chg="add mod">
          <ac:chgData name="Myroslava Makhynia" userId="7bb0f5b9-dfee-454e-9f70-e4fa02f019ef" providerId="ADAL" clId="{4080F183-4AB4-4E4E-8585-175DA5CCFE61}" dt="2024-07-31T08:37:14.524" v="392"/>
          <ac:spMkLst>
            <pc:docMk/>
            <pc:sldMk cId="0" sldId="266"/>
            <ac:spMk id="15" creationId="{D16A4572-4EA6-F377-D54B-B273756106FA}"/>
          </ac:spMkLst>
        </pc:spChg>
        <pc:spChg chg="add mod">
          <ac:chgData name="Myroslava Makhynia" userId="7bb0f5b9-dfee-454e-9f70-e4fa02f019ef" providerId="ADAL" clId="{4080F183-4AB4-4E4E-8585-175DA5CCFE61}" dt="2024-07-31T08:37:14.524" v="392"/>
          <ac:spMkLst>
            <pc:docMk/>
            <pc:sldMk cId="0" sldId="266"/>
            <ac:spMk id="16" creationId="{9EF79876-0FAA-FEB8-4726-935A3C012009}"/>
          </ac:spMkLst>
        </pc:spChg>
        <pc:grpChg chg="mod">
          <ac:chgData name="Myroslava Makhynia" userId="7bb0f5b9-dfee-454e-9f70-e4fa02f019ef" providerId="ADAL" clId="{4080F183-4AB4-4E4E-8585-175DA5CCFE61}" dt="2024-07-30T12:50:04.058" v="342" actId="1076"/>
          <ac:grpSpMkLst>
            <pc:docMk/>
            <pc:sldMk cId="0" sldId="266"/>
            <ac:grpSpMk id="2" creationId="{00000000-0000-0000-0000-000000000000}"/>
          </ac:grpSpMkLst>
        </pc:grpChg>
        <pc:picChg chg="add mod">
          <ac:chgData name="Myroslava Makhynia" userId="7bb0f5b9-dfee-454e-9f70-e4fa02f019ef" providerId="ADAL" clId="{4080F183-4AB4-4E4E-8585-175DA5CCFE61}" dt="2024-07-31T08:36:16.039" v="389" actId="1076"/>
          <ac:picMkLst>
            <pc:docMk/>
            <pc:sldMk cId="0" sldId="266"/>
            <ac:picMk id="14" creationId="{11DE2663-8487-C1F9-273B-BEF4024FC84E}"/>
          </ac:picMkLst>
        </pc:picChg>
      </pc:sldChg>
      <pc:sldChg chg="addSp delSp modSp mod">
        <pc:chgData name="Myroslava Makhynia" userId="7bb0f5b9-dfee-454e-9f70-e4fa02f019ef" providerId="ADAL" clId="{4080F183-4AB4-4E4E-8585-175DA5CCFE61}" dt="2024-07-31T08:49:33.195" v="492" actId="14100"/>
        <pc:sldMkLst>
          <pc:docMk/>
          <pc:sldMk cId="0" sldId="267"/>
        </pc:sldMkLst>
        <pc:spChg chg="mod">
          <ac:chgData name="Myroslava Makhynia" userId="7bb0f5b9-dfee-454e-9f70-e4fa02f019ef" providerId="ADAL" clId="{4080F183-4AB4-4E4E-8585-175DA5CCFE61}" dt="2024-07-31T08:46:08.609" v="467" actId="207"/>
          <ac:spMkLst>
            <pc:docMk/>
            <pc:sldMk cId="0" sldId="267"/>
            <ac:spMk id="3" creationId="{00000000-0000-0000-0000-000000000000}"/>
          </ac:spMkLst>
        </pc:spChg>
        <pc:spChg chg="mod">
          <ac:chgData name="Myroslava Makhynia" userId="7bb0f5b9-dfee-454e-9f70-e4fa02f019ef" providerId="ADAL" clId="{4080F183-4AB4-4E4E-8585-175DA5CCFE61}" dt="2024-07-31T08:46:08.609" v="467" actId="207"/>
          <ac:spMkLst>
            <pc:docMk/>
            <pc:sldMk cId="0" sldId="267"/>
            <ac:spMk id="4" creationId="{00000000-0000-0000-0000-000000000000}"/>
          </ac:spMkLst>
        </pc:spChg>
        <pc:spChg chg="del">
          <ac:chgData name="Myroslava Makhynia" userId="7bb0f5b9-dfee-454e-9f70-e4fa02f019ef" providerId="ADAL" clId="{4080F183-4AB4-4E4E-8585-175DA5CCFE61}" dt="2024-07-31T08:37:17.260" v="393" actId="478"/>
          <ac:spMkLst>
            <pc:docMk/>
            <pc:sldMk cId="0" sldId="267"/>
            <ac:spMk id="6" creationId="{00000000-0000-0000-0000-000000000000}"/>
          </ac:spMkLst>
        </pc:spChg>
        <pc:spChg chg="del">
          <ac:chgData name="Myroslava Makhynia" userId="7bb0f5b9-dfee-454e-9f70-e4fa02f019ef" providerId="ADAL" clId="{4080F183-4AB4-4E4E-8585-175DA5CCFE61}" dt="2024-07-31T08:37:17.770" v="394" actId="478"/>
          <ac:spMkLst>
            <pc:docMk/>
            <pc:sldMk cId="0" sldId="267"/>
            <ac:spMk id="7" creationId="{00000000-0000-0000-0000-000000000000}"/>
          </ac:spMkLst>
        </pc:spChg>
        <pc:spChg chg="del">
          <ac:chgData name="Myroslava Makhynia" userId="7bb0f5b9-dfee-454e-9f70-e4fa02f019ef" providerId="ADAL" clId="{4080F183-4AB4-4E4E-8585-175DA5CCFE61}" dt="2024-07-31T08:48:12.364" v="482" actId="478"/>
          <ac:spMkLst>
            <pc:docMk/>
            <pc:sldMk cId="0" sldId="267"/>
            <ac:spMk id="8" creationId="{00000000-0000-0000-0000-000000000000}"/>
          </ac:spMkLst>
        </pc:spChg>
        <pc:spChg chg="mod">
          <ac:chgData name="Myroslava Makhynia" userId="7bb0f5b9-dfee-454e-9f70-e4fa02f019ef" providerId="ADAL" clId="{4080F183-4AB4-4E4E-8585-175DA5CCFE61}" dt="2024-07-31T08:46:37.209" v="475" actId="1076"/>
          <ac:spMkLst>
            <pc:docMk/>
            <pc:sldMk cId="0" sldId="267"/>
            <ac:spMk id="9" creationId="{00000000-0000-0000-0000-000000000000}"/>
          </ac:spMkLst>
        </pc:spChg>
        <pc:spChg chg="mod">
          <ac:chgData name="Myroslava Makhynia" userId="7bb0f5b9-dfee-454e-9f70-e4fa02f019ef" providerId="ADAL" clId="{4080F183-4AB4-4E4E-8585-175DA5CCFE61}" dt="2024-07-31T08:46:31.550" v="473" actId="1076"/>
          <ac:spMkLst>
            <pc:docMk/>
            <pc:sldMk cId="0" sldId="267"/>
            <ac:spMk id="10" creationId="{00000000-0000-0000-0000-000000000000}"/>
          </ac:spMkLst>
        </pc:spChg>
        <pc:spChg chg="add mod">
          <ac:chgData name="Myroslava Makhynia" userId="7bb0f5b9-dfee-454e-9f70-e4fa02f019ef" providerId="ADAL" clId="{4080F183-4AB4-4E4E-8585-175DA5CCFE61}" dt="2024-07-31T08:37:18.820" v="395"/>
          <ac:spMkLst>
            <pc:docMk/>
            <pc:sldMk cId="0" sldId="267"/>
            <ac:spMk id="11" creationId="{3DF36E37-3AD7-828B-DCB3-0CD96FF7A508}"/>
          </ac:spMkLst>
        </pc:spChg>
        <pc:spChg chg="add mod">
          <ac:chgData name="Myroslava Makhynia" userId="7bb0f5b9-dfee-454e-9f70-e4fa02f019ef" providerId="ADAL" clId="{4080F183-4AB4-4E4E-8585-175DA5CCFE61}" dt="2024-07-31T08:37:18.820" v="395"/>
          <ac:spMkLst>
            <pc:docMk/>
            <pc:sldMk cId="0" sldId="267"/>
            <ac:spMk id="12" creationId="{D8B9251B-3AEE-7602-071D-92FBCB7D33D0}"/>
          </ac:spMkLst>
        </pc:spChg>
        <pc:grpChg chg="mod">
          <ac:chgData name="Myroslava Makhynia" userId="7bb0f5b9-dfee-454e-9f70-e4fa02f019ef" providerId="ADAL" clId="{4080F183-4AB4-4E4E-8585-175DA5CCFE61}" dt="2024-07-31T08:49:33.195" v="492" actId="14100"/>
          <ac:grpSpMkLst>
            <pc:docMk/>
            <pc:sldMk cId="0" sldId="267"/>
            <ac:grpSpMk id="2" creationId="{00000000-0000-0000-0000-000000000000}"/>
          </ac:grpSpMkLst>
        </pc:grpChg>
        <pc:picChg chg="add mod">
          <ac:chgData name="Myroslava Makhynia" userId="7bb0f5b9-dfee-454e-9f70-e4fa02f019ef" providerId="ADAL" clId="{4080F183-4AB4-4E4E-8585-175DA5CCFE61}" dt="2024-07-31T08:48:48.990" v="485" actId="1076"/>
          <ac:picMkLst>
            <pc:docMk/>
            <pc:sldMk cId="0" sldId="267"/>
            <ac:picMk id="14" creationId="{B2F9F502-CC25-46B6-AF89-96CF6C8A282A}"/>
          </ac:picMkLst>
        </pc:picChg>
      </pc:sldChg>
      <pc:sldChg chg="addSp delSp modSp mod">
        <pc:chgData name="Myroslava Makhynia" userId="7bb0f5b9-dfee-454e-9f70-e4fa02f019ef" providerId="ADAL" clId="{4080F183-4AB4-4E4E-8585-175DA5CCFE61}" dt="2024-07-31T08:50:11.221" v="496" actId="1076"/>
        <pc:sldMkLst>
          <pc:docMk/>
          <pc:sldMk cId="0" sldId="268"/>
        </pc:sldMkLst>
        <pc:spChg chg="mod">
          <ac:chgData name="Myroslava Makhynia" userId="7bb0f5b9-dfee-454e-9f70-e4fa02f019ef" providerId="ADAL" clId="{4080F183-4AB4-4E4E-8585-175DA5CCFE61}" dt="2024-07-31T08:48:56.505" v="486" actId="207"/>
          <ac:spMkLst>
            <pc:docMk/>
            <pc:sldMk cId="0" sldId="268"/>
            <ac:spMk id="3" creationId="{00000000-0000-0000-0000-000000000000}"/>
          </ac:spMkLst>
        </pc:spChg>
        <pc:spChg chg="mod">
          <ac:chgData name="Myroslava Makhynia" userId="7bb0f5b9-dfee-454e-9f70-e4fa02f019ef" providerId="ADAL" clId="{4080F183-4AB4-4E4E-8585-175DA5CCFE61}" dt="2024-07-31T08:48:56.505" v="486" actId="207"/>
          <ac:spMkLst>
            <pc:docMk/>
            <pc:sldMk cId="0" sldId="268"/>
            <ac:spMk id="4" creationId="{00000000-0000-0000-0000-000000000000}"/>
          </ac:spMkLst>
        </pc:spChg>
        <pc:spChg chg="del">
          <ac:chgData name="Myroslava Makhynia" userId="7bb0f5b9-dfee-454e-9f70-e4fa02f019ef" providerId="ADAL" clId="{4080F183-4AB4-4E4E-8585-175DA5CCFE61}" dt="2024-07-31T08:37:21.874" v="396" actId="478"/>
          <ac:spMkLst>
            <pc:docMk/>
            <pc:sldMk cId="0" sldId="268"/>
            <ac:spMk id="6" creationId="{00000000-0000-0000-0000-000000000000}"/>
          </ac:spMkLst>
        </pc:spChg>
        <pc:spChg chg="del">
          <ac:chgData name="Myroslava Makhynia" userId="7bb0f5b9-dfee-454e-9f70-e4fa02f019ef" providerId="ADAL" clId="{4080F183-4AB4-4E4E-8585-175DA5CCFE61}" dt="2024-07-31T08:37:22.405" v="397" actId="478"/>
          <ac:spMkLst>
            <pc:docMk/>
            <pc:sldMk cId="0" sldId="268"/>
            <ac:spMk id="7" creationId="{00000000-0000-0000-0000-000000000000}"/>
          </ac:spMkLst>
        </pc:spChg>
        <pc:spChg chg="del">
          <ac:chgData name="Myroslava Makhynia" userId="7bb0f5b9-dfee-454e-9f70-e4fa02f019ef" providerId="ADAL" clId="{4080F183-4AB4-4E4E-8585-175DA5CCFE61}" dt="2024-07-31T08:49:45.937" v="493" actId="478"/>
          <ac:spMkLst>
            <pc:docMk/>
            <pc:sldMk cId="0" sldId="268"/>
            <ac:spMk id="8" creationId="{00000000-0000-0000-0000-000000000000}"/>
          </ac:spMkLst>
        </pc:spChg>
        <pc:spChg chg="mod">
          <ac:chgData name="Myroslava Makhynia" userId="7bb0f5b9-dfee-454e-9f70-e4fa02f019ef" providerId="ADAL" clId="{4080F183-4AB4-4E4E-8585-175DA5CCFE61}" dt="2024-07-31T08:49:08.980" v="488" actId="1076"/>
          <ac:spMkLst>
            <pc:docMk/>
            <pc:sldMk cId="0" sldId="268"/>
            <ac:spMk id="9" creationId="{00000000-0000-0000-0000-000000000000}"/>
          </ac:spMkLst>
        </pc:spChg>
        <pc:spChg chg="mod">
          <ac:chgData name="Myroslava Makhynia" userId="7bb0f5b9-dfee-454e-9f70-e4fa02f019ef" providerId="ADAL" clId="{4080F183-4AB4-4E4E-8585-175DA5CCFE61}" dt="2024-07-31T08:49:16.206" v="490" actId="255"/>
          <ac:spMkLst>
            <pc:docMk/>
            <pc:sldMk cId="0" sldId="268"/>
            <ac:spMk id="10" creationId="{00000000-0000-0000-0000-000000000000}"/>
          </ac:spMkLst>
        </pc:spChg>
        <pc:spChg chg="add mod">
          <ac:chgData name="Myroslava Makhynia" userId="7bb0f5b9-dfee-454e-9f70-e4fa02f019ef" providerId="ADAL" clId="{4080F183-4AB4-4E4E-8585-175DA5CCFE61}" dt="2024-07-31T08:37:25.548" v="398"/>
          <ac:spMkLst>
            <pc:docMk/>
            <pc:sldMk cId="0" sldId="268"/>
            <ac:spMk id="11" creationId="{86336E29-F92B-C431-30BB-B0100CBBDE6C}"/>
          </ac:spMkLst>
        </pc:spChg>
        <pc:spChg chg="add mod">
          <ac:chgData name="Myroslava Makhynia" userId="7bb0f5b9-dfee-454e-9f70-e4fa02f019ef" providerId="ADAL" clId="{4080F183-4AB4-4E4E-8585-175DA5CCFE61}" dt="2024-07-31T08:37:25.548" v="398"/>
          <ac:spMkLst>
            <pc:docMk/>
            <pc:sldMk cId="0" sldId="268"/>
            <ac:spMk id="12" creationId="{C565EBE3-A2C9-82B3-5350-ED8A306C7317}"/>
          </ac:spMkLst>
        </pc:spChg>
        <pc:grpChg chg="mod">
          <ac:chgData name="Myroslava Makhynia" userId="7bb0f5b9-dfee-454e-9f70-e4fa02f019ef" providerId="ADAL" clId="{4080F183-4AB4-4E4E-8585-175DA5CCFE61}" dt="2024-07-31T08:49:21.619" v="491" actId="14100"/>
          <ac:grpSpMkLst>
            <pc:docMk/>
            <pc:sldMk cId="0" sldId="268"/>
            <ac:grpSpMk id="2" creationId="{00000000-0000-0000-0000-000000000000}"/>
          </ac:grpSpMkLst>
        </pc:grpChg>
        <pc:picChg chg="add mod">
          <ac:chgData name="Myroslava Makhynia" userId="7bb0f5b9-dfee-454e-9f70-e4fa02f019ef" providerId="ADAL" clId="{4080F183-4AB4-4E4E-8585-175DA5CCFE61}" dt="2024-07-31T08:50:11.221" v="496" actId="1076"/>
          <ac:picMkLst>
            <pc:docMk/>
            <pc:sldMk cId="0" sldId="268"/>
            <ac:picMk id="14" creationId="{7B20FF44-349A-A3FE-AC97-791B5EAFB7F6}"/>
          </ac:picMkLst>
        </pc:picChg>
      </pc:sldChg>
      <pc:sldChg chg="addSp delSp modSp mod">
        <pc:chgData name="Myroslava Makhynia" userId="7bb0f5b9-dfee-454e-9f70-e4fa02f019ef" providerId="ADAL" clId="{4080F183-4AB4-4E4E-8585-175DA5CCFE61}" dt="2024-07-31T08:51:06.491" v="508" actId="1076"/>
        <pc:sldMkLst>
          <pc:docMk/>
          <pc:sldMk cId="0" sldId="269"/>
        </pc:sldMkLst>
        <pc:spChg chg="mod">
          <ac:chgData name="Myroslava Makhynia" userId="7bb0f5b9-dfee-454e-9f70-e4fa02f019ef" providerId="ADAL" clId="{4080F183-4AB4-4E4E-8585-175DA5CCFE61}" dt="2024-07-31T08:50:18.483" v="498" actId="207"/>
          <ac:spMkLst>
            <pc:docMk/>
            <pc:sldMk cId="0" sldId="269"/>
            <ac:spMk id="3" creationId="{00000000-0000-0000-0000-000000000000}"/>
          </ac:spMkLst>
        </pc:spChg>
        <pc:spChg chg="mod">
          <ac:chgData name="Myroslava Makhynia" userId="7bb0f5b9-dfee-454e-9f70-e4fa02f019ef" providerId="ADAL" clId="{4080F183-4AB4-4E4E-8585-175DA5CCFE61}" dt="2024-07-31T08:50:18.483" v="498" actId="207"/>
          <ac:spMkLst>
            <pc:docMk/>
            <pc:sldMk cId="0" sldId="269"/>
            <ac:spMk id="4" creationId="{00000000-0000-0000-0000-000000000000}"/>
          </ac:spMkLst>
        </pc:spChg>
        <pc:spChg chg="del">
          <ac:chgData name="Myroslava Makhynia" userId="7bb0f5b9-dfee-454e-9f70-e4fa02f019ef" providerId="ADAL" clId="{4080F183-4AB4-4E4E-8585-175DA5CCFE61}" dt="2024-07-31T08:37:33.091" v="399" actId="478"/>
          <ac:spMkLst>
            <pc:docMk/>
            <pc:sldMk cId="0" sldId="269"/>
            <ac:spMk id="6" creationId="{00000000-0000-0000-0000-000000000000}"/>
          </ac:spMkLst>
        </pc:spChg>
        <pc:spChg chg="del">
          <ac:chgData name="Myroslava Makhynia" userId="7bb0f5b9-dfee-454e-9f70-e4fa02f019ef" providerId="ADAL" clId="{4080F183-4AB4-4E4E-8585-175DA5CCFE61}" dt="2024-07-31T08:37:33.868" v="400" actId="478"/>
          <ac:spMkLst>
            <pc:docMk/>
            <pc:sldMk cId="0" sldId="269"/>
            <ac:spMk id="7" creationId="{00000000-0000-0000-0000-000000000000}"/>
          </ac:spMkLst>
        </pc:spChg>
        <pc:spChg chg="del">
          <ac:chgData name="Myroslava Makhynia" userId="7bb0f5b9-dfee-454e-9f70-e4fa02f019ef" providerId="ADAL" clId="{4080F183-4AB4-4E4E-8585-175DA5CCFE61}" dt="2024-07-31T08:50:35.881" v="505" actId="478"/>
          <ac:spMkLst>
            <pc:docMk/>
            <pc:sldMk cId="0" sldId="269"/>
            <ac:spMk id="8" creationId="{00000000-0000-0000-0000-000000000000}"/>
          </ac:spMkLst>
        </pc:spChg>
        <pc:spChg chg="mod">
          <ac:chgData name="Myroslava Makhynia" userId="7bb0f5b9-dfee-454e-9f70-e4fa02f019ef" providerId="ADAL" clId="{4080F183-4AB4-4E4E-8585-175DA5CCFE61}" dt="2024-07-31T08:50:26.139" v="501" actId="1076"/>
          <ac:spMkLst>
            <pc:docMk/>
            <pc:sldMk cId="0" sldId="269"/>
            <ac:spMk id="9" creationId="{00000000-0000-0000-0000-000000000000}"/>
          </ac:spMkLst>
        </pc:spChg>
        <pc:spChg chg="mod">
          <ac:chgData name="Myroslava Makhynia" userId="7bb0f5b9-dfee-454e-9f70-e4fa02f019ef" providerId="ADAL" clId="{4080F183-4AB4-4E4E-8585-175DA5CCFE61}" dt="2024-07-31T08:50:34.815" v="504" actId="1076"/>
          <ac:spMkLst>
            <pc:docMk/>
            <pc:sldMk cId="0" sldId="269"/>
            <ac:spMk id="10" creationId="{00000000-0000-0000-0000-000000000000}"/>
          </ac:spMkLst>
        </pc:spChg>
        <pc:spChg chg="add mod">
          <ac:chgData name="Myroslava Makhynia" userId="7bb0f5b9-dfee-454e-9f70-e4fa02f019ef" providerId="ADAL" clId="{4080F183-4AB4-4E4E-8585-175DA5CCFE61}" dt="2024-07-31T08:37:34.897" v="401"/>
          <ac:spMkLst>
            <pc:docMk/>
            <pc:sldMk cId="0" sldId="269"/>
            <ac:spMk id="11" creationId="{7421BFE6-85F9-0424-4086-07477D7522DE}"/>
          </ac:spMkLst>
        </pc:spChg>
        <pc:spChg chg="add mod">
          <ac:chgData name="Myroslava Makhynia" userId="7bb0f5b9-dfee-454e-9f70-e4fa02f019ef" providerId="ADAL" clId="{4080F183-4AB4-4E4E-8585-175DA5CCFE61}" dt="2024-07-31T08:37:34.897" v="401"/>
          <ac:spMkLst>
            <pc:docMk/>
            <pc:sldMk cId="0" sldId="269"/>
            <ac:spMk id="12" creationId="{E73DD39D-BB7A-6D18-DE6D-5CB197A19754}"/>
          </ac:spMkLst>
        </pc:spChg>
        <pc:grpChg chg="mod">
          <ac:chgData name="Myroslava Makhynia" userId="7bb0f5b9-dfee-454e-9f70-e4fa02f019ef" providerId="ADAL" clId="{4080F183-4AB4-4E4E-8585-175DA5CCFE61}" dt="2024-07-31T08:50:21.604" v="499" actId="14100"/>
          <ac:grpSpMkLst>
            <pc:docMk/>
            <pc:sldMk cId="0" sldId="269"/>
            <ac:grpSpMk id="2" creationId="{00000000-0000-0000-0000-000000000000}"/>
          </ac:grpSpMkLst>
        </pc:grpChg>
        <pc:picChg chg="add mod">
          <ac:chgData name="Myroslava Makhynia" userId="7bb0f5b9-dfee-454e-9f70-e4fa02f019ef" providerId="ADAL" clId="{4080F183-4AB4-4E4E-8585-175DA5CCFE61}" dt="2024-07-31T08:51:06.491" v="508" actId="1076"/>
          <ac:picMkLst>
            <pc:docMk/>
            <pc:sldMk cId="0" sldId="269"/>
            <ac:picMk id="14" creationId="{ABA03299-6D08-744A-C555-80D2530E69CD}"/>
          </ac:picMkLst>
        </pc:picChg>
      </pc:sldChg>
      <pc:sldChg chg="addSp delSp modSp mod">
        <pc:chgData name="Myroslava Makhynia" userId="7bb0f5b9-dfee-454e-9f70-e4fa02f019ef" providerId="ADAL" clId="{4080F183-4AB4-4E4E-8585-175DA5CCFE61}" dt="2024-07-31T08:52:05.293" v="520" actId="1076"/>
        <pc:sldMkLst>
          <pc:docMk/>
          <pc:sldMk cId="0" sldId="270"/>
        </pc:sldMkLst>
        <pc:spChg chg="mod">
          <ac:chgData name="Myroslava Makhynia" userId="7bb0f5b9-dfee-454e-9f70-e4fa02f019ef" providerId="ADAL" clId="{4080F183-4AB4-4E4E-8585-175DA5CCFE61}" dt="2024-07-31T08:51:13.583" v="510" actId="207"/>
          <ac:spMkLst>
            <pc:docMk/>
            <pc:sldMk cId="0" sldId="270"/>
            <ac:spMk id="3" creationId="{00000000-0000-0000-0000-000000000000}"/>
          </ac:spMkLst>
        </pc:spChg>
        <pc:spChg chg="mod">
          <ac:chgData name="Myroslava Makhynia" userId="7bb0f5b9-dfee-454e-9f70-e4fa02f019ef" providerId="ADAL" clId="{4080F183-4AB4-4E4E-8585-175DA5CCFE61}" dt="2024-07-31T08:51:13.583" v="510" actId="207"/>
          <ac:spMkLst>
            <pc:docMk/>
            <pc:sldMk cId="0" sldId="270"/>
            <ac:spMk id="4" creationId="{00000000-0000-0000-0000-000000000000}"/>
          </ac:spMkLst>
        </pc:spChg>
        <pc:spChg chg="del">
          <ac:chgData name="Myroslava Makhynia" userId="7bb0f5b9-dfee-454e-9f70-e4fa02f019ef" providerId="ADAL" clId="{4080F183-4AB4-4E4E-8585-175DA5CCFE61}" dt="2024-07-31T08:37:37.672" v="402" actId="478"/>
          <ac:spMkLst>
            <pc:docMk/>
            <pc:sldMk cId="0" sldId="270"/>
            <ac:spMk id="6" creationId="{00000000-0000-0000-0000-000000000000}"/>
          </ac:spMkLst>
        </pc:spChg>
        <pc:spChg chg="del">
          <ac:chgData name="Myroslava Makhynia" userId="7bb0f5b9-dfee-454e-9f70-e4fa02f019ef" providerId="ADAL" clId="{4080F183-4AB4-4E4E-8585-175DA5CCFE61}" dt="2024-07-31T08:37:38.164" v="403" actId="478"/>
          <ac:spMkLst>
            <pc:docMk/>
            <pc:sldMk cId="0" sldId="270"/>
            <ac:spMk id="7" creationId="{00000000-0000-0000-0000-000000000000}"/>
          </ac:spMkLst>
        </pc:spChg>
        <pc:spChg chg="del">
          <ac:chgData name="Myroslava Makhynia" userId="7bb0f5b9-dfee-454e-9f70-e4fa02f019ef" providerId="ADAL" clId="{4080F183-4AB4-4E4E-8585-175DA5CCFE61}" dt="2024-07-31T08:51:37.883" v="517" actId="478"/>
          <ac:spMkLst>
            <pc:docMk/>
            <pc:sldMk cId="0" sldId="270"/>
            <ac:spMk id="8" creationId="{00000000-0000-0000-0000-000000000000}"/>
          </ac:spMkLst>
        </pc:spChg>
        <pc:spChg chg="mod">
          <ac:chgData name="Myroslava Makhynia" userId="7bb0f5b9-dfee-454e-9f70-e4fa02f019ef" providerId="ADAL" clId="{4080F183-4AB4-4E4E-8585-175DA5CCFE61}" dt="2024-07-31T08:51:23.240" v="514" actId="1076"/>
          <ac:spMkLst>
            <pc:docMk/>
            <pc:sldMk cId="0" sldId="270"/>
            <ac:spMk id="9" creationId="{00000000-0000-0000-0000-000000000000}"/>
          </ac:spMkLst>
        </pc:spChg>
        <pc:spChg chg="mod">
          <ac:chgData name="Myroslava Makhynia" userId="7bb0f5b9-dfee-454e-9f70-e4fa02f019ef" providerId="ADAL" clId="{4080F183-4AB4-4E4E-8585-175DA5CCFE61}" dt="2024-07-31T08:51:36.440" v="516" actId="1076"/>
          <ac:spMkLst>
            <pc:docMk/>
            <pc:sldMk cId="0" sldId="270"/>
            <ac:spMk id="10" creationId="{00000000-0000-0000-0000-000000000000}"/>
          </ac:spMkLst>
        </pc:spChg>
        <pc:spChg chg="add mod">
          <ac:chgData name="Myroslava Makhynia" userId="7bb0f5b9-dfee-454e-9f70-e4fa02f019ef" providerId="ADAL" clId="{4080F183-4AB4-4E4E-8585-175DA5CCFE61}" dt="2024-07-31T08:37:39.168" v="404"/>
          <ac:spMkLst>
            <pc:docMk/>
            <pc:sldMk cId="0" sldId="270"/>
            <ac:spMk id="11" creationId="{4ADD1E98-12BB-6036-0D71-20F886DEA9F0}"/>
          </ac:spMkLst>
        </pc:spChg>
        <pc:spChg chg="add mod">
          <ac:chgData name="Myroslava Makhynia" userId="7bb0f5b9-dfee-454e-9f70-e4fa02f019ef" providerId="ADAL" clId="{4080F183-4AB4-4E4E-8585-175DA5CCFE61}" dt="2024-07-31T08:37:39.168" v="404"/>
          <ac:spMkLst>
            <pc:docMk/>
            <pc:sldMk cId="0" sldId="270"/>
            <ac:spMk id="12" creationId="{56B7838D-BCAD-1917-3BF5-67D3F717DA89}"/>
          </ac:spMkLst>
        </pc:spChg>
        <pc:grpChg chg="mod">
          <ac:chgData name="Myroslava Makhynia" userId="7bb0f5b9-dfee-454e-9f70-e4fa02f019ef" providerId="ADAL" clId="{4080F183-4AB4-4E4E-8585-175DA5CCFE61}" dt="2024-07-31T08:51:15.727" v="511" actId="14100"/>
          <ac:grpSpMkLst>
            <pc:docMk/>
            <pc:sldMk cId="0" sldId="270"/>
            <ac:grpSpMk id="2" creationId="{00000000-0000-0000-0000-000000000000}"/>
          </ac:grpSpMkLst>
        </pc:grpChg>
        <pc:picChg chg="add mod">
          <ac:chgData name="Myroslava Makhynia" userId="7bb0f5b9-dfee-454e-9f70-e4fa02f019ef" providerId="ADAL" clId="{4080F183-4AB4-4E4E-8585-175DA5CCFE61}" dt="2024-07-31T08:52:05.293" v="520" actId="1076"/>
          <ac:picMkLst>
            <pc:docMk/>
            <pc:sldMk cId="0" sldId="270"/>
            <ac:picMk id="14" creationId="{F89F9AA7-D028-CF43-A4ED-9F1343D3D581}"/>
          </ac:picMkLst>
        </pc:picChg>
      </pc:sldChg>
      <pc:sldChg chg="addSp delSp modSp mod">
        <pc:chgData name="Myroslava Makhynia" userId="7bb0f5b9-dfee-454e-9f70-e4fa02f019ef" providerId="ADAL" clId="{4080F183-4AB4-4E4E-8585-175DA5CCFE61}" dt="2024-07-31T08:52:54.821" v="530" actId="1076"/>
        <pc:sldMkLst>
          <pc:docMk/>
          <pc:sldMk cId="0" sldId="271"/>
        </pc:sldMkLst>
        <pc:spChg chg="mod">
          <ac:chgData name="Myroslava Makhynia" userId="7bb0f5b9-dfee-454e-9f70-e4fa02f019ef" providerId="ADAL" clId="{4080F183-4AB4-4E4E-8585-175DA5CCFE61}" dt="2024-07-31T08:52:08.575" v="521" actId="207"/>
          <ac:spMkLst>
            <pc:docMk/>
            <pc:sldMk cId="0" sldId="271"/>
            <ac:spMk id="3" creationId="{00000000-0000-0000-0000-000000000000}"/>
          </ac:spMkLst>
        </pc:spChg>
        <pc:spChg chg="mod">
          <ac:chgData name="Myroslava Makhynia" userId="7bb0f5b9-dfee-454e-9f70-e4fa02f019ef" providerId="ADAL" clId="{4080F183-4AB4-4E4E-8585-175DA5CCFE61}" dt="2024-07-31T08:52:08.575" v="521" actId="207"/>
          <ac:spMkLst>
            <pc:docMk/>
            <pc:sldMk cId="0" sldId="271"/>
            <ac:spMk id="4" creationId="{00000000-0000-0000-0000-000000000000}"/>
          </ac:spMkLst>
        </pc:spChg>
        <pc:spChg chg="del">
          <ac:chgData name="Myroslava Makhynia" userId="7bb0f5b9-dfee-454e-9f70-e4fa02f019ef" providerId="ADAL" clId="{4080F183-4AB4-4E4E-8585-175DA5CCFE61}" dt="2024-07-31T08:37:41.822" v="405" actId="478"/>
          <ac:spMkLst>
            <pc:docMk/>
            <pc:sldMk cId="0" sldId="271"/>
            <ac:spMk id="6" creationId="{00000000-0000-0000-0000-000000000000}"/>
          </ac:spMkLst>
        </pc:spChg>
        <pc:spChg chg="del">
          <ac:chgData name="Myroslava Makhynia" userId="7bb0f5b9-dfee-454e-9f70-e4fa02f019ef" providerId="ADAL" clId="{4080F183-4AB4-4E4E-8585-175DA5CCFE61}" dt="2024-07-31T08:37:42.329" v="406" actId="478"/>
          <ac:spMkLst>
            <pc:docMk/>
            <pc:sldMk cId="0" sldId="271"/>
            <ac:spMk id="7" creationId="{00000000-0000-0000-0000-000000000000}"/>
          </ac:spMkLst>
        </pc:spChg>
        <pc:spChg chg="del">
          <ac:chgData name="Myroslava Makhynia" userId="7bb0f5b9-dfee-454e-9f70-e4fa02f019ef" providerId="ADAL" clId="{4080F183-4AB4-4E4E-8585-175DA5CCFE61}" dt="2024-07-31T08:52:30.778" v="527" actId="478"/>
          <ac:spMkLst>
            <pc:docMk/>
            <pc:sldMk cId="0" sldId="271"/>
            <ac:spMk id="8" creationId="{00000000-0000-0000-0000-000000000000}"/>
          </ac:spMkLst>
        </pc:spChg>
        <pc:spChg chg="mod">
          <ac:chgData name="Myroslava Makhynia" userId="7bb0f5b9-dfee-454e-9f70-e4fa02f019ef" providerId="ADAL" clId="{4080F183-4AB4-4E4E-8585-175DA5CCFE61}" dt="2024-07-31T08:52:16.530" v="523" actId="1076"/>
          <ac:spMkLst>
            <pc:docMk/>
            <pc:sldMk cId="0" sldId="271"/>
            <ac:spMk id="9" creationId="{00000000-0000-0000-0000-000000000000}"/>
          </ac:spMkLst>
        </pc:spChg>
        <pc:spChg chg="mod">
          <ac:chgData name="Myroslava Makhynia" userId="7bb0f5b9-dfee-454e-9f70-e4fa02f019ef" providerId="ADAL" clId="{4080F183-4AB4-4E4E-8585-175DA5CCFE61}" dt="2024-07-31T08:52:24.075" v="525" actId="255"/>
          <ac:spMkLst>
            <pc:docMk/>
            <pc:sldMk cId="0" sldId="271"/>
            <ac:spMk id="10" creationId="{00000000-0000-0000-0000-000000000000}"/>
          </ac:spMkLst>
        </pc:spChg>
        <pc:spChg chg="add mod">
          <ac:chgData name="Myroslava Makhynia" userId="7bb0f5b9-dfee-454e-9f70-e4fa02f019ef" providerId="ADAL" clId="{4080F183-4AB4-4E4E-8585-175DA5CCFE61}" dt="2024-07-31T08:37:43.560" v="407"/>
          <ac:spMkLst>
            <pc:docMk/>
            <pc:sldMk cId="0" sldId="271"/>
            <ac:spMk id="11" creationId="{CB31617D-3555-61B9-7B18-957AC7FEBCEC}"/>
          </ac:spMkLst>
        </pc:spChg>
        <pc:spChg chg="add mod">
          <ac:chgData name="Myroslava Makhynia" userId="7bb0f5b9-dfee-454e-9f70-e4fa02f019ef" providerId="ADAL" clId="{4080F183-4AB4-4E4E-8585-175DA5CCFE61}" dt="2024-07-31T08:37:43.560" v="407"/>
          <ac:spMkLst>
            <pc:docMk/>
            <pc:sldMk cId="0" sldId="271"/>
            <ac:spMk id="12" creationId="{5172AE51-C3EF-C3F5-2AE5-F7BE1C51E4B7}"/>
          </ac:spMkLst>
        </pc:spChg>
        <pc:grpChg chg="mod">
          <ac:chgData name="Myroslava Makhynia" userId="7bb0f5b9-dfee-454e-9f70-e4fa02f019ef" providerId="ADAL" clId="{4080F183-4AB4-4E4E-8585-175DA5CCFE61}" dt="2024-07-31T08:52:28.560" v="526" actId="14100"/>
          <ac:grpSpMkLst>
            <pc:docMk/>
            <pc:sldMk cId="0" sldId="271"/>
            <ac:grpSpMk id="2" creationId="{00000000-0000-0000-0000-000000000000}"/>
          </ac:grpSpMkLst>
        </pc:grpChg>
        <pc:picChg chg="add mod">
          <ac:chgData name="Myroslava Makhynia" userId="7bb0f5b9-dfee-454e-9f70-e4fa02f019ef" providerId="ADAL" clId="{4080F183-4AB4-4E4E-8585-175DA5CCFE61}" dt="2024-07-31T08:52:54.821" v="530" actId="1076"/>
          <ac:picMkLst>
            <pc:docMk/>
            <pc:sldMk cId="0" sldId="271"/>
            <ac:picMk id="14" creationId="{0A28E668-8E64-4399-60B9-531CD6DE7A8E}"/>
          </ac:picMkLst>
        </pc:picChg>
      </pc:sldChg>
      <pc:sldChg chg="addSp delSp modSp mod">
        <pc:chgData name="Myroslava Makhynia" userId="7bb0f5b9-dfee-454e-9f70-e4fa02f019ef" providerId="ADAL" clId="{4080F183-4AB4-4E4E-8585-175DA5CCFE61}" dt="2024-07-31T08:53:14.295" v="534" actId="207"/>
        <pc:sldMkLst>
          <pc:docMk/>
          <pc:sldMk cId="0" sldId="272"/>
        </pc:sldMkLst>
        <pc:spChg chg="del">
          <ac:chgData name="Myroslava Makhynia" userId="7bb0f5b9-dfee-454e-9f70-e4fa02f019ef" providerId="ADAL" clId="{4080F183-4AB4-4E4E-8585-175DA5CCFE61}" dt="2024-07-31T08:37:46.374" v="408" actId="478"/>
          <ac:spMkLst>
            <pc:docMk/>
            <pc:sldMk cId="0" sldId="272"/>
            <ac:spMk id="3" creationId="{00000000-0000-0000-0000-000000000000}"/>
          </ac:spMkLst>
        </pc:spChg>
        <pc:spChg chg="del">
          <ac:chgData name="Myroslava Makhynia" userId="7bb0f5b9-dfee-454e-9f70-e4fa02f019ef" providerId="ADAL" clId="{4080F183-4AB4-4E4E-8585-175DA5CCFE61}" dt="2024-07-31T08:37:46.903" v="409" actId="478"/>
          <ac:spMkLst>
            <pc:docMk/>
            <pc:sldMk cId="0" sldId="272"/>
            <ac:spMk id="4" creationId="{00000000-0000-0000-0000-000000000000}"/>
          </ac:spMkLst>
        </pc:spChg>
        <pc:spChg chg="add mod">
          <ac:chgData name="Myroslava Makhynia" userId="7bb0f5b9-dfee-454e-9f70-e4fa02f019ef" providerId="ADAL" clId="{4080F183-4AB4-4E4E-8585-175DA5CCFE61}" dt="2024-07-31T08:37:49.304" v="410"/>
          <ac:spMkLst>
            <pc:docMk/>
            <pc:sldMk cId="0" sldId="272"/>
            <ac:spMk id="7" creationId="{36CC732E-F091-E7DF-1E27-D7F427403D5C}"/>
          </ac:spMkLst>
        </pc:spChg>
        <pc:spChg chg="add mod">
          <ac:chgData name="Myroslava Makhynia" userId="7bb0f5b9-dfee-454e-9f70-e4fa02f019ef" providerId="ADAL" clId="{4080F183-4AB4-4E4E-8585-175DA5CCFE61}" dt="2024-07-31T08:37:49.304" v="410"/>
          <ac:spMkLst>
            <pc:docMk/>
            <pc:sldMk cId="0" sldId="272"/>
            <ac:spMk id="8" creationId="{5C80378C-C638-5909-ACF4-3CE6839B2B23}"/>
          </ac:spMkLst>
        </pc:spChg>
        <pc:graphicFrameChg chg="modGraphic">
          <ac:chgData name="Myroslava Makhynia" userId="7bb0f5b9-dfee-454e-9f70-e4fa02f019ef" providerId="ADAL" clId="{4080F183-4AB4-4E4E-8585-175DA5CCFE61}" dt="2024-07-31T08:53:08.645" v="533" actId="207"/>
          <ac:graphicFrameMkLst>
            <pc:docMk/>
            <pc:sldMk cId="0" sldId="272"/>
            <ac:graphicFrameMk id="2" creationId="{00000000-0000-0000-0000-000000000000}"/>
          </ac:graphicFrameMkLst>
        </pc:graphicFrameChg>
        <pc:graphicFrameChg chg="modGraphic">
          <ac:chgData name="Myroslava Makhynia" userId="7bb0f5b9-dfee-454e-9f70-e4fa02f019ef" providerId="ADAL" clId="{4080F183-4AB4-4E4E-8585-175DA5CCFE61}" dt="2024-07-31T08:53:14.295" v="534" actId="207"/>
          <ac:graphicFrameMkLst>
            <pc:docMk/>
            <pc:sldMk cId="0" sldId="272"/>
            <ac:graphicFrameMk id="6" creationId="{00000000-0000-0000-0000-000000000000}"/>
          </ac:graphicFrameMkLst>
        </pc:graphicFrameChg>
      </pc:sldChg>
      <pc:sldChg chg="addSp delSp modSp mod">
        <pc:chgData name="Myroslava Makhynia" userId="7bb0f5b9-dfee-454e-9f70-e4fa02f019ef" providerId="ADAL" clId="{4080F183-4AB4-4E4E-8585-175DA5CCFE61}" dt="2024-07-31T08:53:21.253" v="535" actId="207"/>
        <pc:sldMkLst>
          <pc:docMk/>
          <pc:sldMk cId="0" sldId="273"/>
        </pc:sldMkLst>
        <pc:spChg chg="del">
          <ac:chgData name="Myroslava Makhynia" userId="7bb0f5b9-dfee-454e-9f70-e4fa02f019ef" providerId="ADAL" clId="{4080F183-4AB4-4E4E-8585-175DA5CCFE61}" dt="2024-07-31T08:37:54.638" v="411" actId="478"/>
          <ac:spMkLst>
            <pc:docMk/>
            <pc:sldMk cId="0" sldId="273"/>
            <ac:spMk id="3" creationId="{00000000-0000-0000-0000-000000000000}"/>
          </ac:spMkLst>
        </pc:spChg>
        <pc:spChg chg="del mod">
          <ac:chgData name="Myroslava Makhynia" userId="7bb0f5b9-dfee-454e-9f70-e4fa02f019ef" providerId="ADAL" clId="{4080F183-4AB4-4E4E-8585-175DA5CCFE61}" dt="2024-07-31T08:37:55.115" v="413" actId="478"/>
          <ac:spMkLst>
            <pc:docMk/>
            <pc:sldMk cId="0" sldId="273"/>
            <ac:spMk id="4" creationId="{00000000-0000-0000-0000-000000000000}"/>
          </ac:spMkLst>
        </pc:spChg>
        <pc:spChg chg="add mod">
          <ac:chgData name="Myroslava Makhynia" userId="7bb0f5b9-dfee-454e-9f70-e4fa02f019ef" providerId="ADAL" clId="{4080F183-4AB4-4E4E-8585-175DA5CCFE61}" dt="2024-07-31T08:37:56.074" v="414"/>
          <ac:spMkLst>
            <pc:docMk/>
            <pc:sldMk cId="0" sldId="273"/>
            <ac:spMk id="6" creationId="{DCB1960C-3EE5-93C3-D02D-7C2635779FD4}"/>
          </ac:spMkLst>
        </pc:spChg>
        <pc:spChg chg="add mod">
          <ac:chgData name="Myroslava Makhynia" userId="7bb0f5b9-dfee-454e-9f70-e4fa02f019ef" providerId="ADAL" clId="{4080F183-4AB4-4E4E-8585-175DA5CCFE61}" dt="2024-07-31T08:37:56.074" v="414"/>
          <ac:spMkLst>
            <pc:docMk/>
            <pc:sldMk cId="0" sldId="273"/>
            <ac:spMk id="7" creationId="{FCAFD7BD-99CE-C573-08A5-5B27396CF7AD}"/>
          </ac:spMkLst>
        </pc:spChg>
        <pc:graphicFrameChg chg="modGraphic">
          <ac:chgData name="Myroslava Makhynia" userId="7bb0f5b9-dfee-454e-9f70-e4fa02f019ef" providerId="ADAL" clId="{4080F183-4AB4-4E4E-8585-175DA5CCFE61}" dt="2024-07-31T08:53:21.253" v="535" actId="207"/>
          <ac:graphicFrameMkLst>
            <pc:docMk/>
            <pc:sldMk cId="0" sldId="273"/>
            <ac:graphicFrameMk id="2" creationId="{00000000-0000-0000-0000-000000000000}"/>
          </ac:graphicFrameMkLst>
        </pc:graphicFrameChg>
      </pc:sldChg>
      <pc:sldChg chg="addSp delSp modSp mod">
        <pc:chgData name="Myroslava Makhynia" userId="7bb0f5b9-dfee-454e-9f70-e4fa02f019ef" providerId="ADAL" clId="{4080F183-4AB4-4E4E-8585-175DA5CCFE61}" dt="2024-07-31T08:54:12.565" v="546" actId="1076"/>
        <pc:sldMkLst>
          <pc:docMk/>
          <pc:sldMk cId="0" sldId="274"/>
        </pc:sldMkLst>
        <pc:spChg chg="mod">
          <ac:chgData name="Myroslava Makhynia" userId="7bb0f5b9-dfee-454e-9f70-e4fa02f019ef" providerId="ADAL" clId="{4080F183-4AB4-4E4E-8585-175DA5CCFE61}" dt="2024-07-31T08:53:25.915" v="536" actId="207"/>
          <ac:spMkLst>
            <pc:docMk/>
            <pc:sldMk cId="0" sldId="274"/>
            <ac:spMk id="3" creationId="{00000000-0000-0000-0000-000000000000}"/>
          </ac:spMkLst>
        </pc:spChg>
        <pc:spChg chg="mod">
          <ac:chgData name="Myroslava Makhynia" userId="7bb0f5b9-dfee-454e-9f70-e4fa02f019ef" providerId="ADAL" clId="{4080F183-4AB4-4E4E-8585-175DA5CCFE61}" dt="2024-07-31T08:53:25.915" v="536" actId="207"/>
          <ac:spMkLst>
            <pc:docMk/>
            <pc:sldMk cId="0" sldId="274"/>
            <ac:spMk id="4" creationId="{00000000-0000-0000-0000-000000000000}"/>
          </ac:spMkLst>
        </pc:spChg>
        <pc:spChg chg="del">
          <ac:chgData name="Myroslava Makhynia" userId="7bb0f5b9-dfee-454e-9f70-e4fa02f019ef" providerId="ADAL" clId="{4080F183-4AB4-4E4E-8585-175DA5CCFE61}" dt="2024-07-31T08:38:02.017" v="415" actId="478"/>
          <ac:spMkLst>
            <pc:docMk/>
            <pc:sldMk cId="0" sldId="274"/>
            <ac:spMk id="6" creationId="{00000000-0000-0000-0000-000000000000}"/>
          </ac:spMkLst>
        </pc:spChg>
        <pc:spChg chg="del">
          <ac:chgData name="Myroslava Makhynia" userId="7bb0f5b9-dfee-454e-9f70-e4fa02f019ef" providerId="ADAL" clId="{4080F183-4AB4-4E4E-8585-175DA5CCFE61}" dt="2024-07-31T08:38:02.528" v="416" actId="478"/>
          <ac:spMkLst>
            <pc:docMk/>
            <pc:sldMk cId="0" sldId="274"/>
            <ac:spMk id="7" creationId="{00000000-0000-0000-0000-000000000000}"/>
          </ac:spMkLst>
        </pc:spChg>
        <pc:spChg chg="del">
          <ac:chgData name="Myroslava Makhynia" userId="7bb0f5b9-dfee-454e-9f70-e4fa02f019ef" providerId="ADAL" clId="{4080F183-4AB4-4E4E-8585-175DA5CCFE61}" dt="2024-07-31T08:53:46.770" v="542" actId="478"/>
          <ac:spMkLst>
            <pc:docMk/>
            <pc:sldMk cId="0" sldId="274"/>
            <ac:spMk id="8" creationId="{00000000-0000-0000-0000-000000000000}"/>
          </ac:spMkLst>
        </pc:spChg>
        <pc:spChg chg="mod">
          <ac:chgData name="Myroslava Makhynia" userId="7bb0f5b9-dfee-454e-9f70-e4fa02f019ef" providerId="ADAL" clId="{4080F183-4AB4-4E4E-8585-175DA5CCFE61}" dt="2024-07-31T08:53:35.480" v="539" actId="1076"/>
          <ac:spMkLst>
            <pc:docMk/>
            <pc:sldMk cId="0" sldId="274"/>
            <ac:spMk id="9" creationId="{00000000-0000-0000-0000-000000000000}"/>
          </ac:spMkLst>
        </pc:spChg>
        <pc:spChg chg="mod">
          <ac:chgData name="Myroslava Makhynia" userId="7bb0f5b9-dfee-454e-9f70-e4fa02f019ef" providerId="ADAL" clId="{4080F183-4AB4-4E4E-8585-175DA5CCFE61}" dt="2024-07-31T08:53:43.429" v="541" actId="1076"/>
          <ac:spMkLst>
            <pc:docMk/>
            <pc:sldMk cId="0" sldId="274"/>
            <ac:spMk id="10" creationId="{00000000-0000-0000-0000-000000000000}"/>
          </ac:spMkLst>
        </pc:spChg>
        <pc:spChg chg="add mod">
          <ac:chgData name="Myroslava Makhynia" userId="7bb0f5b9-dfee-454e-9f70-e4fa02f019ef" providerId="ADAL" clId="{4080F183-4AB4-4E4E-8585-175DA5CCFE61}" dt="2024-07-31T08:38:03.723" v="417"/>
          <ac:spMkLst>
            <pc:docMk/>
            <pc:sldMk cId="0" sldId="274"/>
            <ac:spMk id="11" creationId="{50D92328-2E02-A267-2191-143AE4F026A4}"/>
          </ac:spMkLst>
        </pc:spChg>
        <pc:spChg chg="add mod">
          <ac:chgData name="Myroslava Makhynia" userId="7bb0f5b9-dfee-454e-9f70-e4fa02f019ef" providerId="ADAL" clId="{4080F183-4AB4-4E4E-8585-175DA5CCFE61}" dt="2024-07-31T08:38:03.723" v="417"/>
          <ac:spMkLst>
            <pc:docMk/>
            <pc:sldMk cId="0" sldId="274"/>
            <ac:spMk id="12" creationId="{5C760BA1-969A-3D69-55A0-E0D755090D14}"/>
          </ac:spMkLst>
        </pc:spChg>
        <pc:grpChg chg="mod">
          <ac:chgData name="Myroslava Makhynia" userId="7bb0f5b9-dfee-454e-9f70-e4fa02f019ef" providerId="ADAL" clId="{4080F183-4AB4-4E4E-8585-175DA5CCFE61}" dt="2024-07-31T08:53:27.659" v="537" actId="14100"/>
          <ac:grpSpMkLst>
            <pc:docMk/>
            <pc:sldMk cId="0" sldId="274"/>
            <ac:grpSpMk id="2" creationId="{00000000-0000-0000-0000-000000000000}"/>
          </ac:grpSpMkLst>
        </pc:grpChg>
        <pc:picChg chg="add mod">
          <ac:chgData name="Myroslava Makhynia" userId="7bb0f5b9-dfee-454e-9f70-e4fa02f019ef" providerId="ADAL" clId="{4080F183-4AB4-4E4E-8585-175DA5CCFE61}" dt="2024-07-31T08:54:12.565" v="546" actId="1076"/>
          <ac:picMkLst>
            <pc:docMk/>
            <pc:sldMk cId="0" sldId="274"/>
            <ac:picMk id="14" creationId="{D2A6A015-8E94-9843-23FC-2AE174088AFE}"/>
          </ac:picMkLst>
        </pc:picChg>
      </pc:sldChg>
      <pc:sldChg chg="addSp delSp modSp mod">
        <pc:chgData name="Myroslava Makhynia" userId="7bb0f5b9-dfee-454e-9f70-e4fa02f019ef" providerId="ADAL" clId="{4080F183-4AB4-4E4E-8585-175DA5CCFE61}" dt="2024-07-31T11:07:12.454" v="1302" actId="1035"/>
        <pc:sldMkLst>
          <pc:docMk/>
          <pc:sldMk cId="0" sldId="275"/>
        </pc:sldMkLst>
        <pc:spChg chg="mod">
          <ac:chgData name="Myroslava Makhynia" userId="7bb0f5b9-dfee-454e-9f70-e4fa02f019ef" providerId="ADAL" clId="{4080F183-4AB4-4E4E-8585-175DA5CCFE61}" dt="2024-07-31T08:54:23.869" v="547" actId="207"/>
          <ac:spMkLst>
            <pc:docMk/>
            <pc:sldMk cId="0" sldId="275"/>
            <ac:spMk id="3" creationId="{00000000-0000-0000-0000-000000000000}"/>
          </ac:spMkLst>
        </pc:spChg>
        <pc:spChg chg="mod">
          <ac:chgData name="Myroslava Makhynia" userId="7bb0f5b9-dfee-454e-9f70-e4fa02f019ef" providerId="ADAL" clId="{4080F183-4AB4-4E4E-8585-175DA5CCFE61}" dt="2024-07-31T08:54:23.869" v="547" actId="207"/>
          <ac:spMkLst>
            <pc:docMk/>
            <pc:sldMk cId="0" sldId="275"/>
            <ac:spMk id="4"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6"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7" creationId="{00000000-0000-0000-0000-000000000000}"/>
          </ac:spMkLst>
        </pc:spChg>
        <pc:spChg chg="mod">
          <ac:chgData name="Myroslava Makhynia" userId="7bb0f5b9-dfee-454e-9f70-e4fa02f019ef" providerId="ADAL" clId="{4080F183-4AB4-4E4E-8585-175DA5CCFE61}" dt="2024-07-31T08:55:05.090" v="558" actId="1076"/>
          <ac:spMkLst>
            <pc:docMk/>
            <pc:sldMk cId="0" sldId="275"/>
            <ac:spMk id="14" creationId="{00000000-0000-0000-0000-000000000000}"/>
          </ac:spMkLst>
        </pc:spChg>
        <pc:spChg chg="del">
          <ac:chgData name="Myroslava Makhynia" userId="7bb0f5b9-dfee-454e-9f70-e4fa02f019ef" providerId="ADAL" clId="{4080F183-4AB4-4E4E-8585-175DA5CCFE61}" dt="2024-07-31T08:38:06.700" v="418" actId="478"/>
          <ac:spMkLst>
            <pc:docMk/>
            <pc:sldMk cId="0" sldId="275"/>
            <ac:spMk id="15" creationId="{00000000-0000-0000-0000-000000000000}"/>
          </ac:spMkLst>
        </pc:spChg>
        <pc:spChg chg="del">
          <ac:chgData name="Myroslava Makhynia" userId="7bb0f5b9-dfee-454e-9f70-e4fa02f019ef" providerId="ADAL" clId="{4080F183-4AB4-4E4E-8585-175DA5CCFE61}" dt="2024-07-31T08:38:07.161" v="419" actId="478"/>
          <ac:spMkLst>
            <pc:docMk/>
            <pc:sldMk cId="0" sldId="275"/>
            <ac:spMk id="16"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8"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9" creationId="{00000000-0000-0000-0000-000000000000}"/>
          </ac:spMkLst>
        </pc:spChg>
        <pc:spChg chg="mod topLvl">
          <ac:chgData name="Myroslava Makhynia" userId="7bb0f5b9-dfee-454e-9f70-e4fa02f019ef" providerId="ADAL" clId="{4080F183-4AB4-4E4E-8585-175DA5CCFE61}" dt="2024-07-31T08:56:30.117" v="581" actId="207"/>
          <ac:spMkLst>
            <pc:docMk/>
            <pc:sldMk cId="0" sldId="275"/>
            <ac:spMk id="21" creationId="{00000000-0000-0000-0000-000000000000}"/>
          </ac:spMkLst>
        </pc:spChg>
        <pc:spChg chg="del mod topLvl">
          <ac:chgData name="Myroslava Makhynia" userId="7bb0f5b9-dfee-454e-9f70-e4fa02f019ef" providerId="ADAL" clId="{4080F183-4AB4-4E4E-8585-175DA5CCFE61}" dt="2024-07-31T08:56:17.294" v="575" actId="478"/>
          <ac:spMkLst>
            <pc:docMk/>
            <pc:sldMk cId="0" sldId="275"/>
            <ac:spMk id="22" creationId="{00000000-0000-0000-0000-000000000000}"/>
          </ac:spMkLst>
        </pc:spChg>
        <pc:spChg chg="mod">
          <ac:chgData name="Myroslava Makhynia" userId="7bb0f5b9-dfee-454e-9f70-e4fa02f019ef" providerId="ADAL" clId="{4080F183-4AB4-4E4E-8585-175DA5CCFE61}" dt="2024-07-31T08:54:26.637" v="548" actId="207"/>
          <ac:spMkLst>
            <pc:docMk/>
            <pc:sldMk cId="0" sldId="275"/>
            <ac:spMk id="23" creationId="{00000000-0000-0000-0000-000000000000}"/>
          </ac:spMkLst>
        </pc:spChg>
        <pc:spChg chg="mod">
          <ac:chgData name="Myroslava Makhynia" userId="7bb0f5b9-dfee-454e-9f70-e4fa02f019ef" providerId="ADAL" clId="{4080F183-4AB4-4E4E-8585-175DA5CCFE61}" dt="2024-07-31T08:55:45.876" v="566" actId="1076"/>
          <ac:spMkLst>
            <pc:docMk/>
            <pc:sldMk cId="0" sldId="275"/>
            <ac:spMk id="24" creationId="{00000000-0000-0000-0000-000000000000}"/>
          </ac:spMkLst>
        </pc:spChg>
        <pc:spChg chg="mod">
          <ac:chgData name="Myroslava Makhynia" userId="7bb0f5b9-dfee-454e-9f70-e4fa02f019ef" providerId="ADAL" clId="{4080F183-4AB4-4E4E-8585-175DA5CCFE61}" dt="2024-07-31T08:55:54.699" v="569" actId="1076"/>
          <ac:spMkLst>
            <pc:docMk/>
            <pc:sldMk cId="0" sldId="275"/>
            <ac:spMk id="25" creationId="{00000000-0000-0000-0000-000000000000}"/>
          </ac:spMkLst>
        </pc:spChg>
        <pc:spChg chg="add del mod">
          <ac:chgData name="Myroslava Makhynia" userId="7bb0f5b9-dfee-454e-9f70-e4fa02f019ef" providerId="ADAL" clId="{4080F183-4AB4-4E4E-8585-175DA5CCFE61}" dt="2024-07-31T08:44:05.393" v="425" actId="478"/>
          <ac:spMkLst>
            <pc:docMk/>
            <pc:sldMk cId="0" sldId="275"/>
            <ac:spMk id="26" creationId="{E54DEA34-595B-56AA-4AB4-965D007D152E}"/>
          </ac:spMkLst>
        </pc:spChg>
        <pc:spChg chg="add del mod">
          <ac:chgData name="Myroslava Makhynia" userId="7bb0f5b9-dfee-454e-9f70-e4fa02f019ef" providerId="ADAL" clId="{4080F183-4AB4-4E4E-8585-175DA5CCFE61}" dt="2024-07-31T08:44:05.975" v="426" actId="478"/>
          <ac:spMkLst>
            <pc:docMk/>
            <pc:sldMk cId="0" sldId="275"/>
            <ac:spMk id="27" creationId="{2495FB38-7E83-6DB6-903D-BDEBA1C818EE}"/>
          </ac:spMkLst>
        </pc:spChg>
        <pc:spChg chg="add mod">
          <ac:chgData name="Myroslava Makhynia" userId="7bb0f5b9-dfee-454e-9f70-e4fa02f019ef" providerId="ADAL" clId="{4080F183-4AB4-4E4E-8585-175DA5CCFE61}" dt="2024-07-31T08:44:07.581" v="427"/>
          <ac:spMkLst>
            <pc:docMk/>
            <pc:sldMk cId="0" sldId="275"/>
            <ac:spMk id="28" creationId="{43F2977C-C5C8-C025-8054-5852F780B619}"/>
          </ac:spMkLst>
        </pc:spChg>
        <pc:spChg chg="add mod">
          <ac:chgData name="Myroslava Makhynia" userId="7bb0f5b9-dfee-454e-9f70-e4fa02f019ef" providerId="ADAL" clId="{4080F183-4AB4-4E4E-8585-175DA5CCFE61}" dt="2024-07-31T08:44:07.581" v="427"/>
          <ac:spMkLst>
            <pc:docMk/>
            <pc:sldMk cId="0" sldId="275"/>
            <ac:spMk id="29" creationId="{3C58E191-4171-5A5E-D42A-3EB994E9280A}"/>
          </ac:spMkLst>
        </pc:spChg>
        <pc:grpChg chg="mod">
          <ac:chgData name="Myroslava Makhynia" userId="7bb0f5b9-dfee-454e-9f70-e4fa02f019ef" providerId="ADAL" clId="{4080F183-4AB4-4E4E-8585-175DA5CCFE61}" dt="2024-07-31T11:07:12.454" v="1302" actId="1035"/>
          <ac:grpSpMkLst>
            <pc:docMk/>
            <pc:sldMk cId="0" sldId="275"/>
            <ac:grpSpMk id="2" creationId="{00000000-0000-0000-0000-000000000000}"/>
          </ac:grpSpMkLst>
        </pc:grpChg>
        <pc:grpChg chg="add del mod">
          <ac:chgData name="Myroslava Makhynia" userId="7bb0f5b9-dfee-454e-9f70-e4fa02f019ef" providerId="ADAL" clId="{4080F183-4AB4-4E4E-8585-175DA5CCFE61}" dt="2024-07-31T08:55:57.258" v="570" actId="14100"/>
          <ac:grpSpMkLst>
            <pc:docMk/>
            <pc:sldMk cId="0" sldId="275"/>
            <ac:grpSpMk id="5" creationId="{00000000-0000-0000-0000-000000000000}"/>
          </ac:grpSpMkLst>
        </pc:grpChg>
        <pc:grpChg chg="del">
          <ac:chgData name="Myroslava Makhynia" userId="7bb0f5b9-dfee-454e-9f70-e4fa02f019ef" providerId="ADAL" clId="{4080F183-4AB4-4E4E-8585-175DA5CCFE61}" dt="2024-07-31T08:54:53.286" v="556" actId="478"/>
          <ac:grpSpMkLst>
            <pc:docMk/>
            <pc:sldMk cId="0" sldId="275"/>
            <ac:grpSpMk id="8" creationId="{00000000-0000-0000-0000-000000000000}"/>
          </ac:grpSpMkLst>
        </pc:grpChg>
        <pc:grpChg chg="del">
          <ac:chgData name="Myroslava Makhynia" userId="7bb0f5b9-dfee-454e-9f70-e4fa02f019ef" providerId="ADAL" clId="{4080F183-4AB4-4E4E-8585-175DA5CCFE61}" dt="2024-07-31T08:54:55.114" v="557" actId="478"/>
          <ac:grpSpMkLst>
            <pc:docMk/>
            <pc:sldMk cId="0" sldId="275"/>
            <ac:grpSpMk id="11" creationId="{00000000-0000-0000-0000-000000000000}"/>
          </ac:grpSpMkLst>
        </pc:grpChg>
        <pc:grpChg chg="mod">
          <ac:chgData name="Myroslava Makhynia" userId="7bb0f5b9-dfee-454e-9f70-e4fa02f019ef" providerId="ADAL" clId="{4080F183-4AB4-4E4E-8585-175DA5CCFE61}" dt="2024-07-31T08:56:00.124" v="571" actId="14100"/>
          <ac:grpSpMkLst>
            <pc:docMk/>
            <pc:sldMk cId="0" sldId="275"/>
            <ac:grpSpMk id="17" creationId="{00000000-0000-0000-0000-000000000000}"/>
          </ac:grpSpMkLst>
        </pc:grpChg>
        <pc:grpChg chg="del mod">
          <ac:chgData name="Myroslava Makhynia" userId="7bb0f5b9-dfee-454e-9f70-e4fa02f019ef" providerId="ADAL" clId="{4080F183-4AB4-4E4E-8585-175DA5CCFE61}" dt="2024-07-31T08:56:17.294" v="575" actId="478"/>
          <ac:grpSpMkLst>
            <pc:docMk/>
            <pc:sldMk cId="0" sldId="275"/>
            <ac:grpSpMk id="20" creationId="{00000000-0000-0000-0000-000000000000}"/>
          </ac:grpSpMkLst>
        </pc:grpChg>
      </pc:sldChg>
      <pc:sldChg chg="addSp delSp modSp mod">
        <pc:chgData name="Myroslava Makhynia" userId="7bb0f5b9-dfee-454e-9f70-e4fa02f019ef" providerId="ADAL" clId="{4080F183-4AB4-4E4E-8585-175DA5CCFE61}" dt="2024-07-31T08:58:37.762" v="603" actId="14100"/>
        <pc:sldMkLst>
          <pc:docMk/>
          <pc:sldMk cId="0" sldId="276"/>
        </pc:sldMkLst>
        <pc:spChg chg="mod">
          <ac:chgData name="Myroslava Makhynia" userId="7bb0f5b9-dfee-454e-9f70-e4fa02f019ef" providerId="ADAL" clId="{4080F183-4AB4-4E4E-8585-175DA5CCFE61}" dt="2024-07-31T08:58:14.012" v="597" actId="207"/>
          <ac:spMkLst>
            <pc:docMk/>
            <pc:sldMk cId="0" sldId="276"/>
            <ac:spMk id="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7" creationId="{00000000-0000-0000-0000-000000000000}"/>
          </ac:spMkLst>
        </pc:spChg>
        <pc:spChg chg="mod">
          <ac:chgData name="Myroslava Makhynia" userId="7bb0f5b9-dfee-454e-9f70-e4fa02f019ef" providerId="ADAL" clId="{4080F183-4AB4-4E4E-8585-175DA5CCFE61}" dt="2024-07-31T08:56:53.837" v="588" actId="1076"/>
          <ac:spMkLst>
            <pc:docMk/>
            <pc:sldMk cId="0" sldId="276"/>
            <ac:spMk id="14" creationId="{00000000-0000-0000-0000-000000000000}"/>
          </ac:spMkLst>
        </pc:spChg>
        <pc:spChg chg="del">
          <ac:chgData name="Myroslava Makhynia" userId="7bb0f5b9-dfee-454e-9f70-e4fa02f019ef" providerId="ADAL" clId="{4080F183-4AB4-4E4E-8585-175DA5CCFE61}" dt="2024-07-31T08:43:46.305" v="422" actId="478"/>
          <ac:spMkLst>
            <pc:docMk/>
            <pc:sldMk cId="0" sldId="276"/>
            <ac:spMk id="15" creationId="{00000000-0000-0000-0000-000000000000}"/>
          </ac:spMkLst>
        </pc:spChg>
        <pc:spChg chg="del">
          <ac:chgData name="Myroslava Makhynia" userId="7bb0f5b9-dfee-454e-9f70-e4fa02f019ef" providerId="ADAL" clId="{4080F183-4AB4-4E4E-8585-175DA5CCFE61}" dt="2024-07-31T08:43:46.907" v="423" actId="478"/>
          <ac:spMkLst>
            <pc:docMk/>
            <pc:sldMk cId="0" sldId="276"/>
            <ac:spMk id="1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8"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9" creationId="{00000000-0000-0000-0000-000000000000}"/>
          </ac:spMkLst>
        </pc:spChg>
        <pc:spChg chg="mod topLvl">
          <ac:chgData name="Myroslava Makhynia" userId="7bb0f5b9-dfee-454e-9f70-e4fa02f019ef" providerId="ADAL" clId="{4080F183-4AB4-4E4E-8585-175DA5CCFE61}" dt="2024-07-31T08:57:42.187" v="592" actId="478"/>
          <ac:spMkLst>
            <pc:docMk/>
            <pc:sldMk cId="0" sldId="276"/>
            <ac:spMk id="21" creationId="{00000000-0000-0000-0000-000000000000}"/>
          </ac:spMkLst>
        </pc:spChg>
        <pc:spChg chg="del mod topLvl">
          <ac:chgData name="Myroslava Makhynia" userId="7bb0f5b9-dfee-454e-9f70-e4fa02f019ef" providerId="ADAL" clId="{4080F183-4AB4-4E4E-8585-175DA5CCFE61}" dt="2024-07-31T08:57:42.187" v="592" actId="478"/>
          <ac:spMkLst>
            <pc:docMk/>
            <pc:sldMk cId="0" sldId="276"/>
            <ac:spMk id="22" creationId="{00000000-0000-0000-0000-000000000000}"/>
          </ac:spMkLst>
        </pc:spChg>
        <pc:spChg chg="mod">
          <ac:chgData name="Myroslava Makhynia" userId="7bb0f5b9-dfee-454e-9f70-e4fa02f019ef" providerId="ADAL" clId="{4080F183-4AB4-4E4E-8585-175DA5CCFE61}" dt="2024-07-31T08:56:48.547" v="586" actId="207"/>
          <ac:spMkLst>
            <pc:docMk/>
            <pc:sldMk cId="0" sldId="276"/>
            <ac:spMk id="23" creationId="{00000000-0000-0000-0000-000000000000}"/>
          </ac:spMkLst>
        </pc:spChg>
        <pc:spChg chg="mod">
          <ac:chgData name="Myroslava Makhynia" userId="7bb0f5b9-dfee-454e-9f70-e4fa02f019ef" providerId="ADAL" clId="{4080F183-4AB4-4E4E-8585-175DA5CCFE61}" dt="2024-07-31T08:58:25.664" v="600" actId="1076"/>
          <ac:spMkLst>
            <pc:docMk/>
            <pc:sldMk cId="0" sldId="276"/>
            <ac:spMk id="24" creationId="{00000000-0000-0000-0000-000000000000}"/>
          </ac:spMkLst>
        </pc:spChg>
        <pc:spChg chg="mod">
          <ac:chgData name="Myroslava Makhynia" userId="7bb0f5b9-dfee-454e-9f70-e4fa02f019ef" providerId="ADAL" clId="{4080F183-4AB4-4E4E-8585-175DA5CCFE61}" dt="2024-07-31T08:58:32.173" v="601" actId="1076"/>
          <ac:spMkLst>
            <pc:docMk/>
            <pc:sldMk cId="0" sldId="276"/>
            <ac:spMk id="25" creationId="{00000000-0000-0000-0000-000000000000}"/>
          </ac:spMkLst>
        </pc:spChg>
        <pc:spChg chg="add del mod">
          <ac:chgData name="Myroslava Makhynia" userId="7bb0f5b9-dfee-454e-9f70-e4fa02f019ef" providerId="ADAL" clId="{4080F183-4AB4-4E4E-8585-175DA5CCFE61}" dt="2024-07-31T08:44:14.249" v="429" actId="478"/>
          <ac:spMkLst>
            <pc:docMk/>
            <pc:sldMk cId="0" sldId="276"/>
            <ac:spMk id="26" creationId="{A57877BA-47CA-B398-813E-F9FCA6E802C9}"/>
          </ac:spMkLst>
        </pc:spChg>
        <pc:spChg chg="add del mod">
          <ac:chgData name="Myroslava Makhynia" userId="7bb0f5b9-dfee-454e-9f70-e4fa02f019ef" providerId="ADAL" clId="{4080F183-4AB4-4E4E-8585-175DA5CCFE61}" dt="2024-07-31T08:44:13.521" v="428" actId="478"/>
          <ac:spMkLst>
            <pc:docMk/>
            <pc:sldMk cId="0" sldId="276"/>
            <ac:spMk id="27" creationId="{B77C382C-83B3-08B4-4ADB-458ACAC7636F}"/>
          </ac:spMkLst>
        </pc:spChg>
        <pc:spChg chg="add mod">
          <ac:chgData name="Myroslava Makhynia" userId="7bb0f5b9-dfee-454e-9f70-e4fa02f019ef" providerId="ADAL" clId="{4080F183-4AB4-4E4E-8585-175DA5CCFE61}" dt="2024-07-31T08:44:27.106" v="432" actId="1076"/>
          <ac:spMkLst>
            <pc:docMk/>
            <pc:sldMk cId="0" sldId="276"/>
            <ac:spMk id="28" creationId="{D4C3A8F0-BD43-1751-55EE-A6C4606582E4}"/>
          </ac:spMkLst>
        </pc:spChg>
        <pc:spChg chg="add mod">
          <ac:chgData name="Myroslava Makhynia" userId="7bb0f5b9-dfee-454e-9f70-e4fa02f019ef" providerId="ADAL" clId="{4080F183-4AB4-4E4E-8585-175DA5CCFE61}" dt="2024-07-31T08:44:15.498" v="430"/>
          <ac:spMkLst>
            <pc:docMk/>
            <pc:sldMk cId="0" sldId="276"/>
            <ac:spMk id="29" creationId="{73D7EE15-66D9-6255-E795-29C7E44B6DBC}"/>
          </ac:spMkLst>
        </pc:spChg>
        <pc:spChg chg="mod">
          <ac:chgData name="Myroslava Makhynia" userId="7bb0f5b9-dfee-454e-9f70-e4fa02f019ef" providerId="ADAL" clId="{4080F183-4AB4-4E4E-8585-175DA5CCFE61}" dt="2024-07-31T08:56:39.291" v="583"/>
          <ac:spMkLst>
            <pc:docMk/>
            <pc:sldMk cId="0" sldId="276"/>
            <ac:spMk id="31" creationId="{5A430F11-194A-ED76-3695-DB178E8B081D}"/>
          </ac:spMkLst>
        </pc:spChg>
        <pc:spChg chg="mod">
          <ac:chgData name="Myroslava Makhynia" userId="7bb0f5b9-dfee-454e-9f70-e4fa02f019ef" providerId="ADAL" clId="{4080F183-4AB4-4E4E-8585-175DA5CCFE61}" dt="2024-07-31T08:56:39.291" v="583"/>
          <ac:spMkLst>
            <pc:docMk/>
            <pc:sldMk cId="0" sldId="276"/>
            <ac:spMk id="32" creationId="{B304A86E-54F9-A951-C84B-09EE0E67A3E7}"/>
          </ac:spMkLst>
        </pc:spChg>
        <pc:grpChg chg="del mod">
          <ac:chgData name="Myroslava Makhynia" userId="7bb0f5b9-dfee-454e-9f70-e4fa02f019ef" providerId="ADAL" clId="{4080F183-4AB4-4E4E-8585-175DA5CCFE61}" dt="2024-07-31T08:56:38.109" v="582" actId="478"/>
          <ac:grpSpMkLst>
            <pc:docMk/>
            <pc:sldMk cId="0" sldId="276"/>
            <ac:grpSpMk id="2" creationId="{00000000-0000-0000-0000-000000000000}"/>
          </ac:grpSpMkLst>
        </pc:grpChg>
        <pc:grpChg chg="mod">
          <ac:chgData name="Myroslava Makhynia" userId="7bb0f5b9-dfee-454e-9f70-e4fa02f019ef" providerId="ADAL" clId="{4080F183-4AB4-4E4E-8585-175DA5CCFE61}" dt="2024-07-31T08:58:35.103" v="602" actId="14100"/>
          <ac:grpSpMkLst>
            <pc:docMk/>
            <pc:sldMk cId="0" sldId="276"/>
            <ac:grpSpMk id="5" creationId="{00000000-0000-0000-0000-000000000000}"/>
          </ac:grpSpMkLst>
        </pc:grpChg>
        <pc:grpChg chg="del">
          <ac:chgData name="Myroslava Makhynia" userId="7bb0f5b9-dfee-454e-9f70-e4fa02f019ef" providerId="ADAL" clId="{4080F183-4AB4-4E4E-8585-175DA5CCFE61}" dt="2024-07-31T08:57:44.183" v="593" actId="478"/>
          <ac:grpSpMkLst>
            <pc:docMk/>
            <pc:sldMk cId="0" sldId="276"/>
            <ac:grpSpMk id="8" creationId="{00000000-0000-0000-0000-000000000000}"/>
          </ac:grpSpMkLst>
        </pc:grpChg>
        <pc:grpChg chg="del">
          <ac:chgData name="Myroslava Makhynia" userId="7bb0f5b9-dfee-454e-9f70-e4fa02f019ef" providerId="ADAL" clId="{4080F183-4AB4-4E4E-8585-175DA5CCFE61}" dt="2024-07-31T08:57:45.070" v="594" actId="478"/>
          <ac:grpSpMkLst>
            <pc:docMk/>
            <pc:sldMk cId="0" sldId="276"/>
            <ac:grpSpMk id="11" creationId="{00000000-0000-0000-0000-000000000000}"/>
          </ac:grpSpMkLst>
        </pc:grpChg>
        <pc:grpChg chg="mod">
          <ac:chgData name="Myroslava Makhynia" userId="7bb0f5b9-dfee-454e-9f70-e4fa02f019ef" providerId="ADAL" clId="{4080F183-4AB4-4E4E-8585-175DA5CCFE61}" dt="2024-07-31T08:58:37.762" v="603" actId="14100"/>
          <ac:grpSpMkLst>
            <pc:docMk/>
            <pc:sldMk cId="0" sldId="276"/>
            <ac:grpSpMk id="17" creationId="{00000000-0000-0000-0000-000000000000}"/>
          </ac:grpSpMkLst>
        </pc:grpChg>
        <pc:grpChg chg="del mod">
          <ac:chgData name="Myroslava Makhynia" userId="7bb0f5b9-dfee-454e-9f70-e4fa02f019ef" providerId="ADAL" clId="{4080F183-4AB4-4E4E-8585-175DA5CCFE61}" dt="2024-07-31T08:57:42.187" v="592" actId="478"/>
          <ac:grpSpMkLst>
            <pc:docMk/>
            <pc:sldMk cId="0" sldId="276"/>
            <ac:grpSpMk id="20" creationId="{00000000-0000-0000-0000-000000000000}"/>
          </ac:grpSpMkLst>
        </pc:grpChg>
        <pc:grpChg chg="add mod ord">
          <ac:chgData name="Myroslava Makhynia" userId="7bb0f5b9-dfee-454e-9f70-e4fa02f019ef" providerId="ADAL" clId="{4080F183-4AB4-4E4E-8585-175DA5CCFE61}" dt="2024-07-31T08:57:35.089" v="590" actId="1035"/>
          <ac:grpSpMkLst>
            <pc:docMk/>
            <pc:sldMk cId="0" sldId="276"/>
            <ac:grpSpMk id="30" creationId="{713C788F-19FF-EC1B-D936-D1C59E9D933E}"/>
          </ac:grpSpMkLst>
        </pc:grpChg>
      </pc:sldChg>
      <pc:sldChg chg="addSp delSp modSp mod">
        <pc:chgData name="Myroslava Makhynia" userId="7bb0f5b9-dfee-454e-9f70-e4fa02f019ef" providerId="ADAL" clId="{4080F183-4AB4-4E4E-8585-175DA5CCFE61}" dt="2024-07-31T09:01:27.121" v="614" actId="1076"/>
        <pc:sldMkLst>
          <pc:docMk/>
          <pc:sldMk cId="0" sldId="277"/>
        </pc:sldMkLst>
        <pc:spChg chg="mod">
          <ac:chgData name="Myroslava Makhynia" userId="7bb0f5b9-dfee-454e-9f70-e4fa02f019ef" providerId="ADAL" clId="{4080F183-4AB4-4E4E-8585-175DA5CCFE61}" dt="2024-07-31T09:00:34.020" v="604" actId="207"/>
          <ac:spMkLst>
            <pc:docMk/>
            <pc:sldMk cId="0" sldId="277"/>
            <ac:spMk id="3" creationId="{00000000-0000-0000-0000-000000000000}"/>
          </ac:spMkLst>
        </pc:spChg>
        <pc:spChg chg="mod">
          <ac:chgData name="Myroslava Makhynia" userId="7bb0f5b9-dfee-454e-9f70-e4fa02f019ef" providerId="ADAL" clId="{4080F183-4AB4-4E4E-8585-175DA5CCFE61}" dt="2024-07-31T09:00:34.020" v="604" actId="207"/>
          <ac:spMkLst>
            <pc:docMk/>
            <pc:sldMk cId="0" sldId="277"/>
            <ac:spMk id="4" creationId="{00000000-0000-0000-0000-000000000000}"/>
          </ac:spMkLst>
        </pc:spChg>
        <pc:spChg chg="del">
          <ac:chgData name="Myroslava Makhynia" userId="7bb0f5b9-dfee-454e-9f70-e4fa02f019ef" providerId="ADAL" clId="{4080F183-4AB4-4E4E-8585-175DA5CCFE61}" dt="2024-07-31T08:44:35.583" v="434" actId="478"/>
          <ac:spMkLst>
            <pc:docMk/>
            <pc:sldMk cId="0" sldId="277"/>
            <ac:spMk id="6" creationId="{00000000-0000-0000-0000-000000000000}"/>
          </ac:spMkLst>
        </pc:spChg>
        <pc:spChg chg="del">
          <ac:chgData name="Myroslava Makhynia" userId="7bb0f5b9-dfee-454e-9f70-e4fa02f019ef" providerId="ADAL" clId="{4080F183-4AB4-4E4E-8585-175DA5CCFE61}" dt="2024-07-31T08:44:36.103" v="435" actId="478"/>
          <ac:spMkLst>
            <pc:docMk/>
            <pc:sldMk cId="0" sldId="277"/>
            <ac:spMk id="7" creationId="{00000000-0000-0000-0000-000000000000}"/>
          </ac:spMkLst>
        </pc:spChg>
        <pc:spChg chg="del">
          <ac:chgData name="Myroslava Makhynia" userId="7bb0f5b9-dfee-454e-9f70-e4fa02f019ef" providerId="ADAL" clId="{4080F183-4AB4-4E4E-8585-175DA5CCFE61}" dt="2024-07-31T09:00:55.774" v="609" actId="478"/>
          <ac:spMkLst>
            <pc:docMk/>
            <pc:sldMk cId="0" sldId="277"/>
            <ac:spMk id="8" creationId="{00000000-0000-0000-0000-000000000000}"/>
          </ac:spMkLst>
        </pc:spChg>
        <pc:spChg chg="mod">
          <ac:chgData name="Myroslava Makhynia" userId="7bb0f5b9-dfee-454e-9f70-e4fa02f019ef" providerId="ADAL" clId="{4080F183-4AB4-4E4E-8585-175DA5CCFE61}" dt="2024-07-31T09:00:41.600" v="606" actId="1076"/>
          <ac:spMkLst>
            <pc:docMk/>
            <pc:sldMk cId="0" sldId="277"/>
            <ac:spMk id="9" creationId="{00000000-0000-0000-0000-000000000000}"/>
          </ac:spMkLst>
        </pc:spChg>
        <pc:spChg chg="mod">
          <ac:chgData name="Myroslava Makhynia" userId="7bb0f5b9-dfee-454e-9f70-e4fa02f019ef" providerId="ADAL" clId="{4080F183-4AB4-4E4E-8585-175DA5CCFE61}" dt="2024-07-31T09:00:50.677" v="608" actId="1076"/>
          <ac:spMkLst>
            <pc:docMk/>
            <pc:sldMk cId="0" sldId="277"/>
            <ac:spMk id="10" creationId="{00000000-0000-0000-0000-000000000000}"/>
          </ac:spMkLst>
        </pc:spChg>
        <pc:spChg chg="add mod">
          <ac:chgData name="Myroslava Makhynia" userId="7bb0f5b9-dfee-454e-9f70-e4fa02f019ef" providerId="ADAL" clId="{4080F183-4AB4-4E4E-8585-175DA5CCFE61}" dt="2024-07-31T08:44:37.226" v="436"/>
          <ac:spMkLst>
            <pc:docMk/>
            <pc:sldMk cId="0" sldId="277"/>
            <ac:spMk id="11" creationId="{5A2304B6-D36F-5EBC-99F4-B46F7C2CBEFA}"/>
          </ac:spMkLst>
        </pc:spChg>
        <pc:spChg chg="add mod">
          <ac:chgData name="Myroslava Makhynia" userId="7bb0f5b9-dfee-454e-9f70-e4fa02f019ef" providerId="ADAL" clId="{4080F183-4AB4-4E4E-8585-175DA5CCFE61}" dt="2024-07-31T08:44:37.226" v="436"/>
          <ac:spMkLst>
            <pc:docMk/>
            <pc:sldMk cId="0" sldId="277"/>
            <ac:spMk id="12" creationId="{AA8C69C2-4487-079A-3588-23C79E3099BB}"/>
          </ac:spMkLst>
        </pc:spChg>
        <pc:grpChg chg="mod">
          <ac:chgData name="Myroslava Makhynia" userId="7bb0f5b9-dfee-454e-9f70-e4fa02f019ef" providerId="ADAL" clId="{4080F183-4AB4-4E4E-8585-175DA5CCFE61}" dt="2024-07-31T09:00:34.020" v="604" actId="207"/>
          <ac:grpSpMkLst>
            <pc:docMk/>
            <pc:sldMk cId="0" sldId="277"/>
            <ac:grpSpMk id="2" creationId="{00000000-0000-0000-0000-000000000000}"/>
          </ac:grpSpMkLst>
        </pc:grpChg>
        <pc:picChg chg="add mod">
          <ac:chgData name="Myroslava Makhynia" userId="7bb0f5b9-dfee-454e-9f70-e4fa02f019ef" providerId="ADAL" clId="{4080F183-4AB4-4E4E-8585-175DA5CCFE61}" dt="2024-07-31T09:01:27.121" v="614" actId="1076"/>
          <ac:picMkLst>
            <pc:docMk/>
            <pc:sldMk cId="0" sldId="277"/>
            <ac:picMk id="14" creationId="{57C797E7-A9F2-BA0D-6D0A-5954622CDA97}"/>
          </ac:picMkLst>
        </pc:picChg>
      </pc:sldChg>
      <pc:sldChg chg="addSp delSp modSp mod">
        <pc:chgData name="Myroslava Makhynia" userId="7bb0f5b9-dfee-454e-9f70-e4fa02f019ef" providerId="ADAL" clId="{4080F183-4AB4-4E4E-8585-175DA5CCFE61}" dt="2024-07-31T09:03:50.249" v="633" actId="14100"/>
        <pc:sldMkLst>
          <pc:docMk/>
          <pc:sldMk cId="0" sldId="278"/>
        </pc:sldMkLst>
        <pc:spChg chg="mod">
          <ac:chgData name="Myroslava Makhynia" userId="7bb0f5b9-dfee-454e-9f70-e4fa02f019ef" providerId="ADAL" clId="{4080F183-4AB4-4E4E-8585-175DA5CCFE61}" dt="2024-07-31T09:01:38.066" v="615" actId="207"/>
          <ac:spMkLst>
            <pc:docMk/>
            <pc:sldMk cId="0" sldId="278"/>
            <ac:spMk id="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7" creationId="{00000000-0000-0000-0000-000000000000}"/>
          </ac:spMkLst>
        </pc:spChg>
        <pc:spChg chg="del">
          <ac:chgData name="Myroslava Makhynia" userId="7bb0f5b9-dfee-454e-9f70-e4fa02f019ef" providerId="ADAL" clId="{4080F183-4AB4-4E4E-8585-175DA5CCFE61}" dt="2024-07-31T08:44:40.442" v="437" actId="478"/>
          <ac:spMkLst>
            <pc:docMk/>
            <pc:sldMk cId="0" sldId="278"/>
            <ac:spMk id="15" creationId="{00000000-0000-0000-0000-000000000000}"/>
          </ac:spMkLst>
        </pc:spChg>
        <pc:spChg chg="del">
          <ac:chgData name="Myroslava Makhynia" userId="7bb0f5b9-dfee-454e-9f70-e4fa02f019ef" providerId="ADAL" clId="{4080F183-4AB4-4E4E-8585-175DA5CCFE61}" dt="2024-07-31T08:44:40.956" v="438" actId="478"/>
          <ac:spMkLst>
            <pc:docMk/>
            <pc:sldMk cId="0" sldId="278"/>
            <ac:spMk id="1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8"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9" creationId="{00000000-0000-0000-0000-000000000000}"/>
          </ac:spMkLst>
        </pc:spChg>
        <pc:spChg chg="mod topLvl">
          <ac:chgData name="Myroslava Makhynia" userId="7bb0f5b9-dfee-454e-9f70-e4fa02f019ef" providerId="ADAL" clId="{4080F183-4AB4-4E4E-8585-175DA5CCFE61}" dt="2024-07-31T09:01:56.269" v="620" actId="207"/>
          <ac:spMkLst>
            <pc:docMk/>
            <pc:sldMk cId="0" sldId="278"/>
            <ac:spMk id="21" creationId="{00000000-0000-0000-0000-000000000000}"/>
          </ac:spMkLst>
        </pc:spChg>
        <pc:spChg chg="del mod topLvl">
          <ac:chgData name="Myroslava Makhynia" userId="7bb0f5b9-dfee-454e-9f70-e4fa02f019ef" providerId="ADAL" clId="{4080F183-4AB4-4E4E-8585-175DA5CCFE61}" dt="2024-07-31T09:01:49.690" v="619" actId="478"/>
          <ac:spMkLst>
            <pc:docMk/>
            <pc:sldMk cId="0" sldId="278"/>
            <ac:spMk id="22" creationId="{00000000-0000-0000-0000-000000000000}"/>
          </ac:spMkLst>
        </pc:spChg>
        <pc:spChg chg="mod">
          <ac:chgData name="Myroslava Makhynia" userId="7bb0f5b9-dfee-454e-9f70-e4fa02f019ef" providerId="ADAL" clId="{4080F183-4AB4-4E4E-8585-175DA5CCFE61}" dt="2024-07-31T09:03:10.140" v="625" actId="1076"/>
          <ac:spMkLst>
            <pc:docMk/>
            <pc:sldMk cId="0" sldId="278"/>
            <ac:spMk id="23" creationId="{00000000-0000-0000-0000-000000000000}"/>
          </ac:spMkLst>
        </pc:spChg>
        <pc:spChg chg="mod">
          <ac:chgData name="Myroslava Makhynia" userId="7bb0f5b9-dfee-454e-9f70-e4fa02f019ef" providerId="ADAL" clId="{4080F183-4AB4-4E4E-8585-175DA5CCFE61}" dt="2024-07-31T09:03:40.246" v="630" actId="1076"/>
          <ac:spMkLst>
            <pc:docMk/>
            <pc:sldMk cId="0" sldId="278"/>
            <ac:spMk id="24" creationId="{00000000-0000-0000-0000-000000000000}"/>
          </ac:spMkLst>
        </pc:spChg>
        <pc:spChg chg="mod">
          <ac:chgData name="Myroslava Makhynia" userId="7bb0f5b9-dfee-454e-9f70-e4fa02f019ef" providerId="ADAL" clId="{4080F183-4AB4-4E4E-8585-175DA5CCFE61}" dt="2024-07-31T09:03:44.025" v="631" actId="1076"/>
          <ac:spMkLst>
            <pc:docMk/>
            <pc:sldMk cId="0" sldId="278"/>
            <ac:spMk id="25" creationId="{00000000-0000-0000-0000-000000000000}"/>
          </ac:spMkLst>
        </pc:spChg>
        <pc:spChg chg="add mod">
          <ac:chgData name="Myroslava Makhynia" userId="7bb0f5b9-dfee-454e-9f70-e4fa02f019ef" providerId="ADAL" clId="{4080F183-4AB4-4E4E-8585-175DA5CCFE61}" dt="2024-07-31T08:44:42.668" v="439"/>
          <ac:spMkLst>
            <pc:docMk/>
            <pc:sldMk cId="0" sldId="278"/>
            <ac:spMk id="26" creationId="{43643675-CD2D-28EA-9554-5E853A9449C9}"/>
          </ac:spMkLst>
        </pc:spChg>
        <pc:spChg chg="add mod">
          <ac:chgData name="Myroslava Makhynia" userId="7bb0f5b9-dfee-454e-9f70-e4fa02f019ef" providerId="ADAL" clId="{4080F183-4AB4-4E4E-8585-175DA5CCFE61}" dt="2024-07-31T08:44:42.668" v="439"/>
          <ac:spMkLst>
            <pc:docMk/>
            <pc:sldMk cId="0" sldId="278"/>
            <ac:spMk id="27" creationId="{458D6BE1-6805-2A39-CB77-B5137244AFF2}"/>
          </ac:spMkLst>
        </pc:spChg>
        <pc:spChg chg="mod">
          <ac:chgData name="Myroslava Makhynia" userId="7bb0f5b9-dfee-454e-9f70-e4fa02f019ef" providerId="ADAL" clId="{4080F183-4AB4-4E4E-8585-175DA5CCFE61}" dt="2024-07-31T09:03:00.301" v="622"/>
          <ac:spMkLst>
            <pc:docMk/>
            <pc:sldMk cId="0" sldId="278"/>
            <ac:spMk id="29" creationId="{A1B70315-592B-EE80-1169-3E9D7BC55FB4}"/>
          </ac:spMkLst>
        </pc:spChg>
        <pc:spChg chg="mod">
          <ac:chgData name="Myroslava Makhynia" userId="7bb0f5b9-dfee-454e-9f70-e4fa02f019ef" providerId="ADAL" clId="{4080F183-4AB4-4E4E-8585-175DA5CCFE61}" dt="2024-07-31T09:03:00.301" v="622"/>
          <ac:spMkLst>
            <pc:docMk/>
            <pc:sldMk cId="0" sldId="278"/>
            <ac:spMk id="30" creationId="{F1BBB9F3-1BE0-8263-EB94-EC78EBF1108A}"/>
          </ac:spMkLst>
        </pc:spChg>
        <pc:grpChg chg="del mod">
          <ac:chgData name="Myroslava Makhynia" userId="7bb0f5b9-dfee-454e-9f70-e4fa02f019ef" providerId="ADAL" clId="{4080F183-4AB4-4E4E-8585-175DA5CCFE61}" dt="2024-07-31T09:02:59.420" v="621" actId="478"/>
          <ac:grpSpMkLst>
            <pc:docMk/>
            <pc:sldMk cId="0" sldId="278"/>
            <ac:grpSpMk id="2" creationId="{00000000-0000-0000-0000-000000000000}"/>
          </ac:grpSpMkLst>
        </pc:grpChg>
        <pc:grpChg chg="mod">
          <ac:chgData name="Myroslava Makhynia" userId="7bb0f5b9-dfee-454e-9f70-e4fa02f019ef" providerId="ADAL" clId="{4080F183-4AB4-4E4E-8585-175DA5CCFE61}" dt="2024-07-31T09:03:50.249" v="633" actId="14100"/>
          <ac:grpSpMkLst>
            <pc:docMk/>
            <pc:sldMk cId="0" sldId="278"/>
            <ac:grpSpMk id="5" creationId="{00000000-0000-0000-0000-000000000000}"/>
          </ac:grpSpMkLst>
        </pc:grpChg>
        <pc:grpChg chg="del">
          <ac:chgData name="Myroslava Makhynia" userId="7bb0f5b9-dfee-454e-9f70-e4fa02f019ef" providerId="ADAL" clId="{4080F183-4AB4-4E4E-8585-175DA5CCFE61}" dt="2024-07-31T09:01:39.547" v="616" actId="478"/>
          <ac:grpSpMkLst>
            <pc:docMk/>
            <pc:sldMk cId="0" sldId="278"/>
            <ac:grpSpMk id="8" creationId="{00000000-0000-0000-0000-000000000000}"/>
          </ac:grpSpMkLst>
        </pc:grpChg>
        <pc:grpChg chg="del">
          <ac:chgData name="Myroslava Makhynia" userId="7bb0f5b9-dfee-454e-9f70-e4fa02f019ef" providerId="ADAL" clId="{4080F183-4AB4-4E4E-8585-175DA5CCFE61}" dt="2024-07-31T09:01:41.638" v="617" actId="478"/>
          <ac:grpSpMkLst>
            <pc:docMk/>
            <pc:sldMk cId="0" sldId="278"/>
            <ac:grpSpMk id="11" creationId="{00000000-0000-0000-0000-000000000000}"/>
          </ac:grpSpMkLst>
        </pc:grpChg>
        <pc:grpChg chg="mod">
          <ac:chgData name="Myroslava Makhynia" userId="7bb0f5b9-dfee-454e-9f70-e4fa02f019ef" providerId="ADAL" clId="{4080F183-4AB4-4E4E-8585-175DA5CCFE61}" dt="2024-07-31T09:03:46.746" v="632" actId="14100"/>
          <ac:grpSpMkLst>
            <pc:docMk/>
            <pc:sldMk cId="0" sldId="278"/>
            <ac:grpSpMk id="17" creationId="{00000000-0000-0000-0000-000000000000}"/>
          </ac:grpSpMkLst>
        </pc:grpChg>
        <pc:grpChg chg="del mod">
          <ac:chgData name="Myroslava Makhynia" userId="7bb0f5b9-dfee-454e-9f70-e4fa02f019ef" providerId="ADAL" clId="{4080F183-4AB4-4E4E-8585-175DA5CCFE61}" dt="2024-07-31T09:01:49.690" v="619" actId="478"/>
          <ac:grpSpMkLst>
            <pc:docMk/>
            <pc:sldMk cId="0" sldId="278"/>
            <ac:grpSpMk id="20" creationId="{00000000-0000-0000-0000-000000000000}"/>
          </ac:grpSpMkLst>
        </pc:grpChg>
        <pc:grpChg chg="add mod ord">
          <ac:chgData name="Myroslava Makhynia" userId="7bb0f5b9-dfee-454e-9f70-e4fa02f019ef" providerId="ADAL" clId="{4080F183-4AB4-4E4E-8585-175DA5CCFE61}" dt="2024-07-31T09:03:03.854" v="623" actId="167"/>
          <ac:grpSpMkLst>
            <pc:docMk/>
            <pc:sldMk cId="0" sldId="278"/>
            <ac:grpSpMk id="28" creationId="{3C4448AE-6021-7A55-2CE7-B0282BB7119C}"/>
          </ac:grpSpMkLst>
        </pc:grpChg>
      </pc:sldChg>
      <pc:sldChg chg="addSp delSp modSp mod">
        <pc:chgData name="Myroslava Makhynia" userId="7bb0f5b9-dfee-454e-9f70-e4fa02f019ef" providerId="ADAL" clId="{4080F183-4AB4-4E4E-8585-175DA5CCFE61}" dt="2024-07-31T09:05:32.788" v="668" actId="478"/>
        <pc:sldMkLst>
          <pc:docMk/>
          <pc:sldMk cId="0" sldId="279"/>
        </pc:sldMkLst>
        <pc:spChg chg="mod">
          <ac:chgData name="Myroslava Makhynia" userId="7bb0f5b9-dfee-454e-9f70-e4fa02f019ef" providerId="ADAL" clId="{4080F183-4AB4-4E4E-8585-175DA5CCFE61}" dt="2024-07-31T09:04:55.783" v="657" actId="207"/>
          <ac:spMkLst>
            <pc:docMk/>
            <pc:sldMk cId="0" sldId="279"/>
            <ac:spMk id="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7" creationId="{00000000-0000-0000-0000-000000000000}"/>
          </ac:spMkLst>
        </pc:spChg>
        <pc:spChg chg="del">
          <ac:chgData name="Myroslava Makhynia" userId="7bb0f5b9-dfee-454e-9f70-e4fa02f019ef" providerId="ADAL" clId="{4080F183-4AB4-4E4E-8585-175DA5CCFE61}" dt="2024-07-31T08:44:47.575" v="442" actId="478"/>
          <ac:spMkLst>
            <pc:docMk/>
            <pc:sldMk cId="0" sldId="279"/>
            <ac:spMk id="15" creationId="{00000000-0000-0000-0000-000000000000}"/>
          </ac:spMkLst>
        </pc:spChg>
        <pc:spChg chg="del">
          <ac:chgData name="Myroslava Makhynia" userId="7bb0f5b9-dfee-454e-9f70-e4fa02f019ef" providerId="ADAL" clId="{4080F183-4AB4-4E4E-8585-175DA5CCFE61}" dt="2024-07-31T08:44:47.062" v="441" actId="478"/>
          <ac:spMkLst>
            <pc:docMk/>
            <pc:sldMk cId="0" sldId="279"/>
            <ac:spMk id="1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8"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9" creationId="{00000000-0000-0000-0000-000000000000}"/>
          </ac:spMkLst>
        </pc:spChg>
        <pc:spChg chg="mod topLvl">
          <ac:chgData name="Myroslava Makhynia" userId="7bb0f5b9-dfee-454e-9f70-e4fa02f019ef" providerId="ADAL" clId="{4080F183-4AB4-4E4E-8585-175DA5CCFE61}" dt="2024-07-31T09:05:32.788" v="668" actId="478"/>
          <ac:spMkLst>
            <pc:docMk/>
            <pc:sldMk cId="0" sldId="279"/>
            <ac:spMk id="21" creationId="{00000000-0000-0000-0000-000000000000}"/>
          </ac:spMkLst>
        </pc:spChg>
        <pc:spChg chg="del mod topLvl">
          <ac:chgData name="Myroslava Makhynia" userId="7bb0f5b9-dfee-454e-9f70-e4fa02f019ef" providerId="ADAL" clId="{4080F183-4AB4-4E4E-8585-175DA5CCFE61}" dt="2024-07-31T09:05:32.788" v="668" actId="478"/>
          <ac:spMkLst>
            <pc:docMk/>
            <pc:sldMk cId="0" sldId="279"/>
            <ac:spMk id="22" creationId="{00000000-0000-0000-0000-000000000000}"/>
          </ac:spMkLst>
        </pc:spChg>
        <pc:spChg chg="mod">
          <ac:chgData name="Myroslava Makhynia" userId="7bb0f5b9-dfee-454e-9f70-e4fa02f019ef" providerId="ADAL" clId="{4080F183-4AB4-4E4E-8585-175DA5CCFE61}" dt="2024-07-31T09:04:52.798" v="656" actId="1076"/>
          <ac:spMkLst>
            <pc:docMk/>
            <pc:sldMk cId="0" sldId="279"/>
            <ac:spMk id="23" creationId="{00000000-0000-0000-0000-000000000000}"/>
          </ac:spMkLst>
        </pc:spChg>
        <pc:spChg chg="mod">
          <ac:chgData name="Myroslava Makhynia" userId="7bb0f5b9-dfee-454e-9f70-e4fa02f019ef" providerId="ADAL" clId="{4080F183-4AB4-4E4E-8585-175DA5CCFE61}" dt="2024-07-31T09:05:24.033" v="664" actId="1076"/>
          <ac:spMkLst>
            <pc:docMk/>
            <pc:sldMk cId="0" sldId="279"/>
            <ac:spMk id="24" creationId="{00000000-0000-0000-0000-000000000000}"/>
          </ac:spMkLst>
        </pc:spChg>
        <pc:spChg chg="mod">
          <ac:chgData name="Myroslava Makhynia" userId="7bb0f5b9-dfee-454e-9f70-e4fa02f019ef" providerId="ADAL" clId="{4080F183-4AB4-4E4E-8585-175DA5CCFE61}" dt="2024-07-31T09:05:20.766" v="663" actId="1076"/>
          <ac:spMkLst>
            <pc:docMk/>
            <pc:sldMk cId="0" sldId="279"/>
            <ac:spMk id="25" creationId="{00000000-0000-0000-0000-000000000000}"/>
          </ac:spMkLst>
        </pc:spChg>
        <pc:spChg chg="add mod">
          <ac:chgData name="Myroslava Makhynia" userId="7bb0f5b9-dfee-454e-9f70-e4fa02f019ef" providerId="ADAL" clId="{4080F183-4AB4-4E4E-8585-175DA5CCFE61}" dt="2024-07-31T08:44:48.483" v="443"/>
          <ac:spMkLst>
            <pc:docMk/>
            <pc:sldMk cId="0" sldId="279"/>
            <ac:spMk id="26" creationId="{3F4A82E2-666B-3324-74BE-1836D76AC12B}"/>
          </ac:spMkLst>
        </pc:spChg>
        <pc:spChg chg="add mod">
          <ac:chgData name="Myroslava Makhynia" userId="7bb0f5b9-dfee-454e-9f70-e4fa02f019ef" providerId="ADAL" clId="{4080F183-4AB4-4E4E-8585-175DA5CCFE61}" dt="2024-07-31T08:44:48.483" v="443"/>
          <ac:spMkLst>
            <pc:docMk/>
            <pc:sldMk cId="0" sldId="279"/>
            <ac:spMk id="27" creationId="{B5C46BF0-F52F-E256-C46C-AD61044C0A90}"/>
          </ac:spMkLst>
        </pc:spChg>
        <pc:spChg chg="mod">
          <ac:chgData name="Myroslava Makhynia" userId="7bb0f5b9-dfee-454e-9f70-e4fa02f019ef" providerId="ADAL" clId="{4080F183-4AB4-4E4E-8585-175DA5CCFE61}" dt="2024-07-31T09:03:55.248" v="635"/>
          <ac:spMkLst>
            <pc:docMk/>
            <pc:sldMk cId="0" sldId="279"/>
            <ac:spMk id="29" creationId="{3F77BC07-7069-D1E3-8F90-7CC03145D3E5}"/>
          </ac:spMkLst>
        </pc:spChg>
        <pc:spChg chg="mod">
          <ac:chgData name="Myroslava Makhynia" userId="7bb0f5b9-dfee-454e-9f70-e4fa02f019ef" providerId="ADAL" clId="{4080F183-4AB4-4E4E-8585-175DA5CCFE61}" dt="2024-07-31T09:03:55.248" v="635"/>
          <ac:spMkLst>
            <pc:docMk/>
            <pc:sldMk cId="0" sldId="279"/>
            <ac:spMk id="30" creationId="{EC844EE3-74A7-6655-F085-030C68A7C76B}"/>
          </ac:spMkLst>
        </pc:spChg>
        <pc:grpChg chg="del mod">
          <ac:chgData name="Myroslava Makhynia" userId="7bb0f5b9-dfee-454e-9f70-e4fa02f019ef" providerId="ADAL" clId="{4080F183-4AB4-4E4E-8585-175DA5CCFE61}" dt="2024-07-31T09:03:54.578" v="634" actId="478"/>
          <ac:grpSpMkLst>
            <pc:docMk/>
            <pc:sldMk cId="0" sldId="279"/>
            <ac:grpSpMk id="2" creationId="{00000000-0000-0000-0000-000000000000}"/>
          </ac:grpSpMkLst>
        </pc:grpChg>
        <pc:grpChg chg="mod">
          <ac:chgData name="Myroslava Makhynia" userId="7bb0f5b9-dfee-454e-9f70-e4fa02f019ef" providerId="ADAL" clId="{4080F183-4AB4-4E4E-8585-175DA5CCFE61}" dt="2024-07-31T09:05:28.886" v="666" actId="14100"/>
          <ac:grpSpMkLst>
            <pc:docMk/>
            <pc:sldMk cId="0" sldId="279"/>
            <ac:grpSpMk id="5" creationId="{00000000-0000-0000-0000-000000000000}"/>
          </ac:grpSpMkLst>
        </pc:grpChg>
        <pc:grpChg chg="del">
          <ac:chgData name="Myroslava Makhynia" userId="7bb0f5b9-dfee-454e-9f70-e4fa02f019ef" providerId="ADAL" clId="{4080F183-4AB4-4E4E-8585-175DA5CCFE61}" dt="2024-07-31T09:04:43.323" v="652" actId="478"/>
          <ac:grpSpMkLst>
            <pc:docMk/>
            <pc:sldMk cId="0" sldId="279"/>
            <ac:grpSpMk id="8" creationId="{00000000-0000-0000-0000-000000000000}"/>
          </ac:grpSpMkLst>
        </pc:grpChg>
        <pc:grpChg chg="del">
          <ac:chgData name="Myroslava Makhynia" userId="7bb0f5b9-dfee-454e-9f70-e4fa02f019ef" providerId="ADAL" clId="{4080F183-4AB4-4E4E-8585-175DA5CCFE61}" dt="2024-07-31T09:04:43.952" v="653" actId="478"/>
          <ac:grpSpMkLst>
            <pc:docMk/>
            <pc:sldMk cId="0" sldId="279"/>
            <ac:grpSpMk id="11" creationId="{00000000-0000-0000-0000-000000000000}"/>
          </ac:grpSpMkLst>
        </pc:grpChg>
        <pc:grpChg chg="mod">
          <ac:chgData name="Myroslava Makhynia" userId="7bb0f5b9-dfee-454e-9f70-e4fa02f019ef" providerId="ADAL" clId="{4080F183-4AB4-4E4E-8585-175DA5CCFE61}" dt="2024-07-31T09:05:26.474" v="665" actId="14100"/>
          <ac:grpSpMkLst>
            <pc:docMk/>
            <pc:sldMk cId="0" sldId="279"/>
            <ac:grpSpMk id="17" creationId="{00000000-0000-0000-0000-000000000000}"/>
          </ac:grpSpMkLst>
        </pc:grpChg>
        <pc:grpChg chg="del mod">
          <ac:chgData name="Myroslava Makhynia" userId="7bb0f5b9-dfee-454e-9f70-e4fa02f019ef" providerId="ADAL" clId="{4080F183-4AB4-4E4E-8585-175DA5CCFE61}" dt="2024-07-31T09:05:32.788" v="668" actId="478"/>
          <ac:grpSpMkLst>
            <pc:docMk/>
            <pc:sldMk cId="0" sldId="279"/>
            <ac:grpSpMk id="20" creationId="{00000000-0000-0000-0000-000000000000}"/>
          </ac:grpSpMkLst>
        </pc:grpChg>
        <pc:grpChg chg="add mod ord">
          <ac:chgData name="Myroslava Makhynia" userId="7bb0f5b9-dfee-454e-9f70-e4fa02f019ef" providerId="ADAL" clId="{4080F183-4AB4-4E4E-8585-175DA5CCFE61}" dt="2024-07-31T09:04:47.187" v="654" actId="167"/>
          <ac:grpSpMkLst>
            <pc:docMk/>
            <pc:sldMk cId="0" sldId="279"/>
            <ac:grpSpMk id="28" creationId="{555D1FF1-A09F-2D35-ECC3-2648FAD986B1}"/>
          </ac:grpSpMkLst>
        </pc:grpChg>
      </pc:sldChg>
      <pc:sldChg chg="addSp delSp modSp mod">
        <pc:chgData name="Myroslava Makhynia" userId="7bb0f5b9-dfee-454e-9f70-e4fa02f019ef" providerId="ADAL" clId="{4080F183-4AB4-4E4E-8585-175DA5CCFE61}" dt="2024-07-31T09:06:43.739" v="699" actId="790"/>
        <pc:sldMkLst>
          <pc:docMk/>
          <pc:sldMk cId="0" sldId="280"/>
        </pc:sldMkLst>
        <pc:spChg chg="del">
          <ac:chgData name="Myroslava Makhynia" userId="7bb0f5b9-dfee-454e-9f70-e4fa02f019ef" providerId="ADAL" clId="{4080F183-4AB4-4E4E-8585-175DA5CCFE61}" dt="2024-07-31T08:44:54.633" v="446" actId="478"/>
          <ac:spMkLst>
            <pc:docMk/>
            <pc:sldMk cId="0" sldId="280"/>
            <ac:spMk id="2" creationId="{00000000-0000-0000-0000-000000000000}"/>
          </ac:spMkLst>
        </pc:spChg>
        <pc:spChg chg="del">
          <ac:chgData name="Myroslava Makhynia" userId="7bb0f5b9-dfee-454e-9f70-e4fa02f019ef" providerId="ADAL" clId="{4080F183-4AB4-4E4E-8585-175DA5CCFE61}" dt="2024-07-31T08:44:54.143" v="445" actId="478"/>
          <ac:spMkLst>
            <pc:docMk/>
            <pc:sldMk cId="0" sldId="280"/>
            <ac:spMk id="3" creationId="{00000000-0000-0000-0000-000000000000}"/>
          </ac:spMkLst>
        </pc:spChg>
        <pc:spChg chg="mod">
          <ac:chgData name="Myroslava Makhynia" userId="7bb0f5b9-dfee-454e-9f70-e4fa02f019ef" providerId="ADAL" clId="{4080F183-4AB4-4E4E-8585-175DA5CCFE61}" dt="2024-07-31T09:05:58.560" v="672" actId="1076"/>
          <ac:spMkLst>
            <pc:docMk/>
            <pc:sldMk cId="0" sldId="280"/>
            <ac:spMk id="7"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9"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10" creationId="{00000000-0000-0000-0000-000000000000}"/>
          </ac:spMkLst>
        </pc:spChg>
        <pc:spChg chg="mod">
          <ac:chgData name="Myroslava Makhynia" userId="7bb0f5b9-dfee-454e-9f70-e4fa02f019ef" providerId="ADAL" clId="{4080F183-4AB4-4E4E-8585-175DA5CCFE61}" dt="2024-07-31T09:06:43.739" v="699" actId="790"/>
          <ac:spMkLst>
            <pc:docMk/>
            <pc:sldMk cId="0" sldId="280"/>
            <ac:spMk id="11" creationId="{00000000-0000-0000-0000-000000000000}"/>
          </ac:spMkLst>
        </pc:spChg>
        <pc:spChg chg="mod">
          <ac:chgData name="Myroslava Makhynia" userId="7bb0f5b9-dfee-454e-9f70-e4fa02f019ef" providerId="ADAL" clId="{4080F183-4AB4-4E4E-8585-175DA5CCFE61}" dt="2024-07-31T09:06:02.179" v="673" actId="1076"/>
          <ac:spMkLst>
            <pc:docMk/>
            <pc:sldMk cId="0" sldId="280"/>
            <ac:spMk id="12" creationId="{00000000-0000-0000-0000-000000000000}"/>
          </ac:spMkLst>
        </pc:spChg>
        <pc:spChg chg="add mod">
          <ac:chgData name="Myroslava Makhynia" userId="7bb0f5b9-dfee-454e-9f70-e4fa02f019ef" providerId="ADAL" clId="{4080F183-4AB4-4E4E-8585-175DA5CCFE61}" dt="2024-07-31T08:44:55.589" v="447"/>
          <ac:spMkLst>
            <pc:docMk/>
            <pc:sldMk cId="0" sldId="280"/>
            <ac:spMk id="13" creationId="{6935B1A0-A1CD-344E-7BE1-1E788343533E}"/>
          </ac:spMkLst>
        </pc:spChg>
        <pc:spChg chg="add mod">
          <ac:chgData name="Myroslava Makhynia" userId="7bb0f5b9-dfee-454e-9f70-e4fa02f019ef" providerId="ADAL" clId="{4080F183-4AB4-4E4E-8585-175DA5CCFE61}" dt="2024-07-31T08:44:55.589" v="447"/>
          <ac:spMkLst>
            <pc:docMk/>
            <pc:sldMk cId="0" sldId="280"/>
            <ac:spMk id="14" creationId="{A83CEE4A-0F94-A15D-8323-C1CC9D9710E4}"/>
          </ac:spMkLst>
        </pc:spChg>
        <pc:spChg chg="mod">
          <ac:chgData name="Myroslava Makhynia" userId="7bb0f5b9-dfee-454e-9f70-e4fa02f019ef" providerId="ADAL" clId="{4080F183-4AB4-4E4E-8585-175DA5CCFE61}" dt="2024-07-31T09:04:03.450" v="639"/>
          <ac:spMkLst>
            <pc:docMk/>
            <pc:sldMk cId="0" sldId="280"/>
            <ac:spMk id="16" creationId="{E70B5E85-0DE7-521D-9370-7BE449311CB8}"/>
          </ac:spMkLst>
        </pc:spChg>
        <pc:spChg chg="mod">
          <ac:chgData name="Myroslava Makhynia" userId="7bb0f5b9-dfee-454e-9f70-e4fa02f019ef" providerId="ADAL" clId="{4080F183-4AB4-4E4E-8585-175DA5CCFE61}" dt="2024-07-31T09:04:03.450" v="639"/>
          <ac:spMkLst>
            <pc:docMk/>
            <pc:sldMk cId="0" sldId="280"/>
            <ac:spMk id="17" creationId="{8ED4FADB-C7A4-AB24-724C-0497163D14C7}"/>
          </ac:spMkLst>
        </pc:spChg>
        <pc:grpChg chg="del mod">
          <ac:chgData name="Myroslava Makhynia" userId="7bb0f5b9-dfee-454e-9f70-e4fa02f019ef" providerId="ADAL" clId="{4080F183-4AB4-4E4E-8585-175DA5CCFE61}" dt="2024-07-31T09:04:02.798" v="638" actId="478"/>
          <ac:grpSpMkLst>
            <pc:docMk/>
            <pc:sldMk cId="0" sldId="280"/>
            <ac:grpSpMk id="4" creationId="{00000000-0000-0000-0000-000000000000}"/>
          </ac:grpSpMkLst>
        </pc:grpChg>
        <pc:grpChg chg="mod">
          <ac:chgData name="Myroslava Makhynia" userId="7bb0f5b9-dfee-454e-9f70-e4fa02f019ef" providerId="ADAL" clId="{4080F183-4AB4-4E4E-8585-175DA5CCFE61}" dt="2024-07-31T09:06:09.922" v="676" actId="1076"/>
          <ac:grpSpMkLst>
            <pc:docMk/>
            <pc:sldMk cId="0" sldId="280"/>
            <ac:grpSpMk id="8" creationId="{00000000-0000-0000-0000-000000000000}"/>
          </ac:grpSpMkLst>
        </pc:grpChg>
        <pc:grpChg chg="add mod ord">
          <ac:chgData name="Myroslava Makhynia" userId="7bb0f5b9-dfee-454e-9f70-e4fa02f019ef" providerId="ADAL" clId="{4080F183-4AB4-4E4E-8585-175DA5CCFE61}" dt="2024-07-31T09:05:51.280" v="670" actId="167"/>
          <ac:grpSpMkLst>
            <pc:docMk/>
            <pc:sldMk cId="0" sldId="280"/>
            <ac:grpSpMk id="15" creationId="{64185947-3B16-096C-8C6F-9E7607D14121}"/>
          </ac:grpSpMkLst>
        </pc:grpChg>
      </pc:sldChg>
      <pc:sldChg chg="addSp delSp modSp mod">
        <pc:chgData name="Myroslava Makhynia" userId="7bb0f5b9-dfee-454e-9f70-e4fa02f019ef" providerId="ADAL" clId="{4080F183-4AB4-4E4E-8585-175DA5CCFE61}" dt="2024-07-31T09:16:51.540" v="715" actId="1076"/>
        <pc:sldMkLst>
          <pc:docMk/>
          <pc:sldMk cId="0" sldId="281"/>
        </pc:sldMkLst>
        <pc:spChg chg="del">
          <ac:chgData name="Myroslava Makhynia" userId="7bb0f5b9-dfee-454e-9f70-e4fa02f019ef" providerId="ADAL" clId="{4080F183-4AB4-4E4E-8585-175DA5CCFE61}" dt="2024-07-31T08:45:01.256" v="449" actId="478"/>
          <ac:spMkLst>
            <pc:docMk/>
            <pc:sldMk cId="0" sldId="281"/>
            <ac:spMk id="2" creationId="{00000000-0000-0000-0000-000000000000}"/>
          </ac:spMkLst>
        </pc:spChg>
        <pc:spChg chg="del">
          <ac:chgData name="Myroslava Makhynia" userId="7bb0f5b9-dfee-454e-9f70-e4fa02f019ef" providerId="ADAL" clId="{4080F183-4AB4-4E4E-8585-175DA5CCFE61}" dt="2024-07-31T08:45:01.701" v="450" actId="478"/>
          <ac:spMkLst>
            <pc:docMk/>
            <pc:sldMk cId="0" sldId="281"/>
            <ac:spMk id="3" creationId="{00000000-0000-0000-0000-000000000000}"/>
          </ac:spMkLst>
        </pc:spChg>
        <pc:spChg chg="mod">
          <ac:chgData name="Myroslava Makhynia" userId="7bb0f5b9-dfee-454e-9f70-e4fa02f019ef" providerId="ADAL" clId="{4080F183-4AB4-4E4E-8585-175DA5CCFE61}" dt="2024-07-31T09:16:09.024" v="704" actId="1076"/>
          <ac:spMkLst>
            <pc:docMk/>
            <pc:sldMk cId="0" sldId="281"/>
            <ac:spMk id="7"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9"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10" creationId="{00000000-0000-0000-0000-000000000000}"/>
          </ac:spMkLst>
        </pc:spChg>
        <pc:spChg chg="mod">
          <ac:chgData name="Myroslava Makhynia" userId="7bb0f5b9-dfee-454e-9f70-e4fa02f019ef" providerId="ADAL" clId="{4080F183-4AB4-4E4E-8585-175DA5CCFE61}" dt="2024-07-31T09:16:51.540" v="715" actId="1076"/>
          <ac:spMkLst>
            <pc:docMk/>
            <pc:sldMk cId="0" sldId="281"/>
            <ac:spMk id="11" creationId="{00000000-0000-0000-0000-000000000000}"/>
          </ac:spMkLst>
        </pc:spChg>
        <pc:spChg chg="mod">
          <ac:chgData name="Myroslava Makhynia" userId="7bb0f5b9-dfee-454e-9f70-e4fa02f019ef" providerId="ADAL" clId="{4080F183-4AB4-4E4E-8585-175DA5CCFE61}" dt="2024-07-31T09:16:17.214" v="708" actId="1035"/>
          <ac:spMkLst>
            <pc:docMk/>
            <pc:sldMk cId="0" sldId="281"/>
            <ac:spMk id="12" creationId="{00000000-0000-0000-0000-000000000000}"/>
          </ac:spMkLst>
        </pc:spChg>
        <pc:spChg chg="add mod">
          <ac:chgData name="Myroslava Makhynia" userId="7bb0f5b9-dfee-454e-9f70-e4fa02f019ef" providerId="ADAL" clId="{4080F183-4AB4-4E4E-8585-175DA5CCFE61}" dt="2024-07-31T08:45:03.469" v="451"/>
          <ac:spMkLst>
            <pc:docMk/>
            <pc:sldMk cId="0" sldId="281"/>
            <ac:spMk id="13" creationId="{B6C02C99-E139-9DF0-CA3E-7F52FE5D3CF2}"/>
          </ac:spMkLst>
        </pc:spChg>
        <pc:spChg chg="add mod">
          <ac:chgData name="Myroslava Makhynia" userId="7bb0f5b9-dfee-454e-9f70-e4fa02f019ef" providerId="ADAL" clId="{4080F183-4AB4-4E4E-8585-175DA5CCFE61}" dt="2024-07-31T08:45:03.469" v="451"/>
          <ac:spMkLst>
            <pc:docMk/>
            <pc:sldMk cId="0" sldId="281"/>
            <ac:spMk id="14" creationId="{00DB8F7F-7206-65D5-9730-1AB2EE1F639B}"/>
          </ac:spMkLst>
        </pc:spChg>
        <pc:spChg chg="mod">
          <ac:chgData name="Myroslava Makhynia" userId="7bb0f5b9-dfee-454e-9f70-e4fa02f019ef" providerId="ADAL" clId="{4080F183-4AB4-4E4E-8585-175DA5CCFE61}" dt="2024-07-31T09:04:07.925" v="641"/>
          <ac:spMkLst>
            <pc:docMk/>
            <pc:sldMk cId="0" sldId="281"/>
            <ac:spMk id="16" creationId="{A23D5D7D-7EFD-20D9-DCBF-466EE2AF7D66}"/>
          </ac:spMkLst>
        </pc:spChg>
        <pc:spChg chg="mod">
          <ac:chgData name="Myroslava Makhynia" userId="7bb0f5b9-dfee-454e-9f70-e4fa02f019ef" providerId="ADAL" clId="{4080F183-4AB4-4E4E-8585-175DA5CCFE61}" dt="2024-07-31T09:04:07.925" v="641"/>
          <ac:spMkLst>
            <pc:docMk/>
            <pc:sldMk cId="0" sldId="281"/>
            <ac:spMk id="17" creationId="{EE6227F7-1CDE-F7E7-AF5F-D24F96F79500}"/>
          </ac:spMkLst>
        </pc:spChg>
        <pc:grpChg chg="del mod">
          <ac:chgData name="Myroslava Makhynia" userId="7bb0f5b9-dfee-454e-9f70-e4fa02f019ef" providerId="ADAL" clId="{4080F183-4AB4-4E4E-8585-175DA5CCFE61}" dt="2024-07-31T09:04:07.269" v="640" actId="478"/>
          <ac:grpSpMkLst>
            <pc:docMk/>
            <pc:sldMk cId="0" sldId="281"/>
            <ac:grpSpMk id="4" creationId="{00000000-0000-0000-0000-000000000000}"/>
          </ac:grpSpMkLst>
        </pc:grpChg>
        <pc:grpChg chg="mod">
          <ac:chgData name="Myroslava Makhynia" userId="7bb0f5b9-dfee-454e-9f70-e4fa02f019ef" providerId="ADAL" clId="{4080F183-4AB4-4E4E-8585-175DA5CCFE61}" dt="2024-07-31T09:16:33.508" v="712" actId="14100"/>
          <ac:grpSpMkLst>
            <pc:docMk/>
            <pc:sldMk cId="0" sldId="281"/>
            <ac:grpSpMk id="8" creationId="{00000000-0000-0000-0000-000000000000}"/>
          </ac:grpSpMkLst>
        </pc:grpChg>
        <pc:grpChg chg="add mod ord">
          <ac:chgData name="Myroslava Makhynia" userId="7bb0f5b9-dfee-454e-9f70-e4fa02f019ef" providerId="ADAL" clId="{4080F183-4AB4-4E4E-8585-175DA5CCFE61}" dt="2024-07-31T09:15:54.329" v="700" actId="167"/>
          <ac:grpSpMkLst>
            <pc:docMk/>
            <pc:sldMk cId="0" sldId="281"/>
            <ac:grpSpMk id="15" creationId="{5BD2025C-94C6-94BC-6B66-FFCD0996EB72}"/>
          </ac:grpSpMkLst>
        </pc:grpChg>
      </pc:sldChg>
      <pc:sldChg chg="addSp delSp modSp mod">
        <pc:chgData name="Myroslava Makhynia" userId="7bb0f5b9-dfee-454e-9f70-e4fa02f019ef" providerId="ADAL" clId="{4080F183-4AB4-4E4E-8585-175DA5CCFE61}" dt="2024-07-31T09:18:59.634" v="725" actId="1076"/>
        <pc:sldMkLst>
          <pc:docMk/>
          <pc:sldMk cId="0" sldId="282"/>
        </pc:sldMkLst>
        <pc:spChg chg="del">
          <ac:chgData name="Myroslava Makhynia" userId="7bb0f5b9-dfee-454e-9f70-e4fa02f019ef" providerId="ADAL" clId="{4080F183-4AB4-4E4E-8585-175DA5CCFE61}" dt="2024-07-31T08:45:10.082" v="454" actId="478"/>
          <ac:spMkLst>
            <pc:docMk/>
            <pc:sldMk cId="0" sldId="282"/>
            <ac:spMk id="2" creationId="{00000000-0000-0000-0000-000000000000}"/>
          </ac:spMkLst>
        </pc:spChg>
        <pc:spChg chg="del">
          <ac:chgData name="Myroslava Makhynia" userId="7bb0f5b9-dfee-454e-9f70-e4fa02f019ef" providerId="ADAL" clId="{4080F183-4AB4-4E4E-8585-175DA5CCFE61}" dt="2024-07-31T08:45:09.641" v="453" actId="478"/>
          <ac:spMkLst>
            <pc:docMk/>
            <pc:sldMk cId="0" sldId="282"/>
            <ac:spMk id="3" creationId="{00000000-0000-0000-0000-000000000000}"/>
          </ac:spMkLst>
        </pc:spChg>
        <pc:spChg chg="mod">
          <ac:chgData name="Myroslava Makhynia" userId="7bb0f5b9-dfee-454e-9f70-e4fa02f019ef" providerId="ADAL" clId="{4080F183-4AB4-4E4E-8585-175DA5CCFE61}" dt="2024-07-31T09:17:08.624" v="718" actId="1076"/>
          <ac:spMkLst>
            <pc:docMk/>
            <pc:sldMk cId="0" sldId="282"/>
            <ac:spMk id="7"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9"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10" creationId="{00000000-0000-0000-0000-000000000000}"/>
          </ac:spMkLst>
        </pc:spChg>
        <pc:spChg chg="mod">
          <ac:chgData name="Myroslava Makhynia" userId="7bb0f5b9-dfee-454e-9f70-e4fa02f019ef" providerId="ADAL" clId="{4080F183-4AB4-4E4E-8585-175DA5CCFE61}" dt="2024-07-31T09:18:59.634" v="725" actId="1076"/>
          <ac:spMkLst>
            <pc:docMk/>
            <pc:sldMk cId="0" sldId="282"/>
            <ac:spMk id="11" creationId="{00000000-0000-0000-0000-000000000000}"/>
          </ac:spMkLst>
        </pc:spChg>
        <pc:spChg chg="mod">
          <ac:chgData name="Myroslava Makhynia" userId="7bb0f5b9-dfee-454e-9f70-e4fa02f019ef" providerId="ADAL" clId="{4080F183-4AB4-4E4E-8585-175DA5CCFE61}" dt="2024-07-31T09:17:11.914" v="720" actId="1076"/>
          <ac:spMkLst>
            <pc:docMk/>
            <pc:sldMk cId="0" sldId="282"/>
            <ac:spMk id="12" creationId="{00000000-0000-0000-0000-000000000000}"/>
          </ac:spMkLst>
        </pc:spChg>
        <pc:spChg chg="add mod">
          <ac:chgData name="Myroslava Makhynia" userId="7bb0f5b9-dfee-454e-9f70-e4fa02f019ef" providerId="ADAL" clId="{4080F183-4AB4-4E4E-8585-175DA5CCFE61}" dt="2024-07-31T08:45:11.078" v="455"/>
          <ac:spMkLst>
            <pc:docMk/>
            <pc:sldMk cId="0" sldId="282"/>
            <ac:spMk id="13" creationId="{3083874E-BFF6-7C42-DE97-D963927DD7DB}"/>
          </ac:spMkLst>
        </pc:spChg>
        <pc:spChg chg="add mod">
          <ac:chgData name="Myroslava Makhynia" userId="7bb0f5b9-dfee-454e-9f70-e4fa02f019ef" providerId="ADAL" clId="{4080F183-4AB4-4E4E-8585-175DA5CCFE61}" dt="2024-07-31T08:45:11.078" v="455"/>
          <ac:spMkLst>
            <pc:docMk/>
            <pc:sldMk cId="0" sldId="282"/>
            <ac:spMk id="14" creationId="{A4A05C68-4259-7DB2-F205-3374F7869B4F}"/>
          </ac:spMkLst>
        </pc:spChg>
        <pc:spChg chg="mod">
          <ac:chgData name="Myroslava Makhynia" userId="7bb0f5b9-dfee-454e-9f70-e4fa02f019ef" providerId="ADAL" clId="{4080F183-4AB4-4E4E-8585-175DA5CCFE61}" dt="2024-07-31T09:04:12.119" v="643"/>
          <ac:spMkLst>
            <pc:docMk/>
            <pc:sldMk cId="0" sldId="282"/>
            <ac:spMk id="16" creationId="{840F8D92-9C6F-8CAD-010C-858C713FEE24}"/>
          </ac:spMkLst>
        </pc:spChg>
        <pc:spChg chg="mod">
          <ac:chgData name="Myroslava Makhynia" userId="7bb0f5b9-dfee-454e-9f70-e4fa02f019ef" providerId="ADAL" clId="{4080F183-4AB4-4E4E-8585-175DA5CCFE61}" dt="2024-07-31T09:04:12.119" v="643"/>
          <ac:spMkLst>
            <pc:docMk/>
            <pc:sldMk cId="0" sldId="282"/>
            <ac:spMk id="17" creationId="{A7C3FE7D-20E2-4C41-849C-B18B9220AC1D}"/>
          </ac:spMkLst>
        </pc:spChg>
        <pc:grpChg chg="del mod">
          <ac:chgData name="Myroslava Makhynia" userId="7bb0f5b9-dfee-454e-9f70-e4fa02f019ef" providerId="ADAL" clId="{4080F183-4AB4-4E4E-8585-175DA5CCFE61}" dt="2024-07-31T09:04:11.339" v="642" actId="478"/>
          <ac:grpSpMkLst>
            <pc:docMk/>
            <pc:sldMk cId="0" sldId="282"/>
            <ac:grpSpMk id="4" creationId="{00000000-0000-0000-0000-000000000000}"/>
          </ac:grpSpMkLst>
        </pc:grpChg>
        <pc:grpChg chg="mod">
          <ac:chgData name="Myroslava Makhynia" userId="7bb0f5b9-dfee-454e-9f70-e4fa02f019ef" providerId="ADAL" clId="{4080F183-4AB4-4E4E-8585-175DA5CCFE61}" dt="2024-07-31T09:17:21.970" v="723" actId="14100"/>
          <ac:grpSpMkLst>
            <pc:docMk/>
            <pc:sldMk cId="0" sldId="282"/>
            <ac:grpSpMk id="8" creationId="{00000000-0000-0000-0000-000000000000}"/>
          </ac:grpSpMkLst>
        </pc:grpChg>
        <pc:grpChg chg="add mod ord">
          <ac:chgData name="Myroslava Makhynia" userId="7bb0f5b9-dfee-454e-9f70-e4fa02f019ef" providerId="ADAL" clId="{4080F183-4AB4-4E4E-8585-175DA5CCFE61}" dt="2024-07-31T09:17:02.400" v="716" actId="167"/>
          <ac:grpSpMkLst>
            <pc:docMk/>
            <pc:sldMk cId="0" sldId="282"/>
            <ac:grpSpMk id="15" creationId="{41B0B23E-97EB-B66F-3F1A-5A224E0EC5A6}"/>
          </ac:grpSpMkLst>
        </pc:grpChg>
      </pc:sldChg>
      <pc:sldChg chg="addSp delSp modSp mod">
        <pc:chgData name="Myroslava Makhynia" userId="7bb0f5b9-dfee-454e-9f70-e4fa02f019ef" providerId="ADAL" clId="{4080F183-4AB4-4E4E-8585-175DA5CCFE61}" dt="2024-07-31T09:19:25.817" v="733" actId="14100"/>
        <pc:sldMkLst>
          <pc:docMk/>
          <pc:sldMk cId="0" sldId="283"/>
        </pc:sldMkLst>
        <pc:spChg chg="del">
          <ac:chgData name="Myroslava Makhynia" userId="7bb0f5b9-dfee-454e-9f70-e4fa02f019ef" providerId="ADAL" clId="{4080F183-4AB4-4E4E-8585-175DA5CCFE61}" dt="2024-07-31T08:45:15.958" v="458" actId="478"/>
          <ac:spMkLst>
            <pc:docMk/>
            <pc:sldMk cId="0" sldId="283"/>
            <ac:spMk id="2" creationId="{00000000-0000-0000-0000-000000000000}"/>
          </ac:spMkLst>
        </pc:spChg>
        <pc:spChg chg="del">
          <ac:chgData name="Myroslava Makhynia" userId="7bb0f5b9-dfee-454e-9f70-e4fa02f019ef" providerId="ADAL" clId="{4080F183-4AB4-4E4E-8585-175DA5CCFE61}" dt="2024-07-31T08:45:15.485" v="457" actId="478"/>
          <ac:spMkLst>
            <pc:docMk/>
            <pc:sldMk cId="0" sldId="283"/>
            <ac:spMk id="3" creationId="{00000000-0000-0000-0000-000000000000}"/>
          </ac:spMkLst>
        </pc:spChg>
        <pc:spChg chg="mod">
          <ac:chgData name="Myroslava Makhynia" userId="7bb0f5b9-dfee-454e-9f70-e4fa02f019ef" providerId="ADAL" clId="{4080F183-4AB4-4E4E-8585-175DA5CCFE61}" dt="2024-07-31T09:19:14.332" v="728" actId="1076"/>
          <ac:spMkLst>
            <pc:docMk/>
            <pc:sldMk cId="0" sldId="283"/>
            <ac:spMk id="7"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9"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10" creationId="{00000000-0000-0000-0000-000000000000}"/>
          </ac:spMkLst>
        </pc:spChg>
        <pc:spChg chg="mod">
          <ac:chgData name="Myroslava Makhynia" userId="7bb0f5b9-dfee-454e-9f70-e4fa02f019ef" providerId="ADAL" clId="{4080F183-4AB4-4E4E-8585-175DA5CCFE61}" dt="2024-07-31T09:19:25.817" v="733" actId="14100"/>
          <ac:spMkLst>
            <pc:docMk/>
            <pc:sldMk cId="0" sldId="283"/>
            <ac:spMk id="11" creationId="{00000000-0000-0000-0000-000000000000}"/>
          </ac:spMkLst>
        </pc:spChg>
        <pc:spChg chg="mod">
          <ac:chgData name="Myroslava Makhynia" userId="7bb0f5b9-dfee-454e-9f70-e4fa02f019ef" providerId="ADAL" clId="{4080F183-4AB4-4E4E-8585-175DA5CCFE61}" dt="2024-07-31T09:19:16.737" v="729" actId="1076"/>
          <ac:spMkLst>
            <pc:docMk/>
            <pc:sldMk cId="0" sldId="283"/>
            <ac:spMk id="12" creationId="{00000000-0000-0000-0000-000000000000}"/>
          </ac:spMkLst>
        </pc:spChg>
        <pc:spChg chg="add mod">
          <ac:chgData name="Myroslava Makhynia" userId="7bb0f5b9-dfee-454e-9f70-e4fa02f019ef" providerId="ADAL" clId="{4080F183-4AB4-4E4E-8585-175DA5CCFE61}" dt="2024-07-31T08:45:17.441" v="459"/>
          <ac:spMkLst>
            <pc:docMk/>
            <pc:sldMk cId="0" sldId="283"/>
            <ac:spMk id="13" creationId="{666A806A-49CD-781B-D45B-BC5CCC23F96B}"/>
          </ac:spMkLst>
        </pc:spChg>
        <pc:spChg chg="add mod">
          <ac:chgData name="Myroslava Makhynia" userId="7bb0f5b9-dfee-454e-9f70-e4fa02f019ef" providerId="ADAL" clId="{4080F183-4AB4-4E4E-8585-175DA5CCFE61}" dt="2024-07-31T08:45:17.441" v="459"/>
          <ac:spMkLst>
            <pc:docMk/>
            <pc:sldMk cId="0" sldId="283"/>
            <ac:spMk id="14" creationId="{7C1E1765-E149-8A8A-0C92-8CBB6EF9077A}"/>
          </ac:spMkLst>
        </pc:spChg>
        <pc:spChg chg="mod">
          <ac:chgData name="Myroslava Makhynia" userId="7bb0f5b9-dfee-454e-9f70-e4fa02f019ef" providerId="ADAL" clId="{4080F183-4AB4-4E4E-8585-175DA5CCFE61}" dt="2024-07-31T09:04:16.331" v="645"/>
          <ac:spMkLst>
            <pc:docMk/>
            <pc:sldMk cId="0" sldId="283"/>
            <ac:spMk id="16" creationId="{451E0908-E56B-9A3E-A3D5-FC770B86AE12}"/>
          </ac:spMkLst>
        </pc:spChg>
        <pc:spChg chg="mod">
          <ac:chgData name="Myroslava Makhynia" userId="7bb0f5b9-dfee-454e-9f70-e4fa02f019ef" providerId="ADAL" clId="{4080F183-4AB4-4E4E-8585-175DA5CCFE61}" dt="2024-07-31T09:04:16.331" v="645"/>
          <ac:spMkLst>
            <pc:docMk/>
            <pc:sldMk cId="0" sldId="283"/>
            <ac:spMk id="17" creationId="{849B425C-F9F8-AF58-21C7-3C52B362A264}"/>
          </ac:spMkLst>
        </pc:spChg>
        <pc:grpChg chg="del mod">
          <ac:chgData name="Myroslava Makhynia" userId="7bb0f5b9-dfee-454e-9f70-e4fa02f019ef" providerId="ADAL" clId="{4080F183-4AB4-4E4E-8585-175DA5CCFE61}" dt="2024-07-31T09:04:15.713" v="644" actId="478"/>
          <ac:grpSpMkLst>
            <pc:docMk/>
            <pc:sldMk cId="0" sldId="283"/>
            <ac:grpSpMk id="4" creationId="{00000000-0000-0000-0000-000000000000}"/>
          </ac:grpSpMkLst>
        </pc:grpChg>
        <pc:grpChg chg="mod">
          <ac:chgData name="Myroslava Makhynia" userId="7bb0f5b9-dfee-454e-9f70-e4fa02f019ef" providerId="ADAL" clId="{4080F183-4AB4-4E4E-8585-175DA5CCFE61}" dt="2024-07-31T09:19:22.583" v="732" actId="14100"/>
          <ac:grpSpMkLst>
            <pc:docMk/>
            <pc:sldMk cId="0" sldId="283"/>
            <ac:grpSpMk id="8" creationId="{00000000-0000-0000-0000-000000000000}"/>
          </ac:grpSpMkLst>
        </pc:grpChg>
        <pc:grpChg chg="add mod ord">
          <ac:chgData name="Myroslava Makhynia" userId="7bb0f5b9-dfee-454e-9f70-e4fa02f019ef" providerId="ADAL" clId="{4080F183-4AB4-4E4E-8585-175DA5CCFE61}" dt="2024-07-31T09:19:06.935" v="726" actId="167"/>
          <ac:grpSpMkLst>
            <pc:docMk/>
            <pc:sldMk cId="0" sldId="283"/>
            <ac:grpSpMk id="15" creationId="{A5E8B7BE-D260-6EA1-1CF3-BE8C75F1AFC5}"/>
          </ac:grpSpMkLst>
        </pc:grpChg>
      </pc:sldChg>
      <pc:sldChg chg="addSp delSp modSp mod">
        <pc:chgData name="Myroslava Makhynia" userId="7bb0f5b9-dfee-454e-9f70-e4fa02f019ef" providerId="ADAL" clId="{4080F183-4AB4-4E4E-8585-175DA5CCFE61}" dt="2024-07-31T09:20:54.156" v="754" actId="207"/>
        <pc:sldMkLst>
          <pc:docMk/>
          <pc:sldMk cId="0" sldId="284"/>
        </pc:sldMkLst>
        <pc:spChg chg="mod">
          <ac:chgData name="Myroslava Makhynia" userId="7bb0f5b9-dfee-454e-9f70-e4fa02f019ef" providerId="ADAL" clId="{4080F183-4AB4-4E4E-8585-175DA5CCFE61}" dt="2024-07-31T09:04:22.642" v="646" actId="207"/>
          <ac:spMkLst>
            <pc:docMk/>
            <pc:sldMk cId="0" sldId="284"/>
            <ac:spMk id="3" creationId="{00000000-0000-0000-0000-000000000000}"/>
          </ac:spMkLst>
        </pc:spChg>
        <pc:spChg chg="mod">
          <ac:chgData name="Myroslava Makhynia" userId="7bb0f5b9-dfee-454e-9f70-e4fa02f019ef" providerId="ADAL" clId="{4080F183-4AB4-4E4E-8585-175DA5CCFE61}" dt="2024-07-31T09:04:22.642" v="646" actId="207"/>
          <ac:spMkLst>
            <pc:docMk/>
            <pc:sldMk cId="0" sldId="284"/>
            <ac:spMk id="4" creationId="{00000000-0000-0000-0000-000000000000}"/>
          </ac:spMkLst>
        </pc:spChg>
        <pc:spChg chg="del">
          <ac:chgData name="Myroslava Makhynia" userId="7bb0f5b9-dfee-454e-9f70-e4fa02f019ef" providerId="ADAL" clId="{4080F183-4AB4-4E4E-8585-175DA5CCFE61}" dt="2024-07-31T08:45:25.279" v="462" actId="478"/>
          <ac:spMkLst>
            <pc:docMk/>
            <pc:sldMk cId="0" sldId="284"/>
            <ac:spMk id="6" creationId="{00000000-0000-0000-0000-000000000000}"/>
          </ac:spMkLst>
        </pc:spChg>
        <pc:spChg chg="del">
          <ac:chgData name="Myroslava Makhynia" userId="7bb0f5b9-dfee-454e-9f70-e4fa02f019ef" providerId="ADAL" clId="{4080F183-4AB4-4E4E-8585-175DA5CCFE61}" dt="2024-07-31T08:45:24.383" v="461" actId="478"/>
          <ac:spMkLst>
            <pc:docMk/>
            <pc:sldMk cId="0" sldId="284"/>
            <ac:spMk id="7" creationId="{00000000-0000-0000-0000-000000000000}"/>
          </ac:spMkLst>
        </pc:spChg>
        <pc:spChg chg="mod">
          <ac:chgData name="Myroslava Makhynia" userId="7bb0f5b9-dfee-454e-9f70-e4fa02f019ef" providerId="ADAL" clId="{4080F183-4AB4-4E4E-8585-175DA5CCFE61}" dt="2024-07-31T09:20:54.156" v="754" actId="207"/>
          <ac:spMkLst>
            <pc:docMk/>
            <pc:sldMk cId="0" sldId="284"/>
            <ac:spMk id="12"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3"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4" creationId="{00000000-0000-0000-0000-000000000000}"/>
          </ac:spMkLst>
        </pc:spChg>
        <pc:spChg chg="add mod">
          <ac:chgData name="Myroslava Makhynia" userId="7bb0f5b9-dfee-454e-9f70-e4fa02f019ef" providerId="ADAL" clId="{4080F183-4AB4-4E4E-8585-175DA5CCFE61}" dt="2024-07-31T08:45:26.692" v="463"/>
          <ac:spMkLst>
            <pc:docMk/>
            <pc:sldMk cId="0" sldId="284"/>
            <ac:spMk id="15" creationId="{E1A5991B-5F34-6109-432A-EDDF1B9F3BFF}"/>
          </ac:spMkLst>
        </pc:spChg>
        <pc:spChg chg="add mod">
          <ac:chgData name="Myroslava Makhynia" userId="7bb0f5b9-dfee-454e-9f70-e4fa02f019ef" providerId="ADAL" clId="{4080F183-4AB4-4E4E-8585-175DA5CCFE61}" dt="2024-07-31T08:45:26.692" v="463"/>
          <ac:spMkLst>
            <pc:docMk/>
            <pc:sldMk cId="0" sldId="284"/>
            <ac:spMk id="16" creationId="{AAE9B756-90EA-5C47-4361-63DCA6112F54}"/>
          </ac:spMkLst>
        </pc:spChg>
        <pc:grpChg chg="mod">
          <ac:chgData name="Myroslava Makhynia" userId="7bb0f5b9-dfee-454e-9f70-e4fa02f019ef" providerId="ADAL" clId="{4080F183-4AB4-4E4E-8585-175DA5CCFE61}" dt="2024-07-31T09:04:28.436" v="648" actId="14100"/>
          <ac:grpSpMkLst>
            <pc:docMk/>
            <pc:sldMk cId="0" sldId="284"/>
            <ac:grpSpMk id="2" creationId="{00000000-0000-0000-0000-000000000000}"/>
          </ac:grpSpMkLst>
        </pc:grpChg>
      </pc:sldChg>
      <pc:sldChg chg="addSp delSp modSp mod">
        <pc:chgData name="Myroslava Makhynia" userId="7bb0f5b9-dfee-454e-9f70-e4fa02f019ef" providerId="ADAL" clId="{4080F183-4AB4-4E4E-8585-175DA5CCFE61}" dt="2024-07-31T10:15:12.509" v="763" actId="1035"/>
        <pc:sldMkLst>
          <pc:docMk/>
          <pc:sldMk cId="0" sldId="285"/>
        </pc:sldMkLst>
        <pc:spChg chg="mod">
          <ac:chgData name="Myroslava Makhynia" userId="7bb0f5b9-dfee-454e-9f70-e4fa02f019ef" providerId="ADAL" clId="{4080F183-4AB4-4E4E-8585-175DA5CCFE61}" dt="2024-07-31T09:04:31.706" v="649" actId="207"/>
          <ac:spMkLst>
            <pc:docMk/>
            <pc:sldMk cId="0" sldId="285"/>
            <ac:spMk id="3" creationId="{00000000-0000-0000-0000-000000000000}"/>
          </ac:spMkLst>
        </pc:spChg>
        <pc:spChg chg="mod">
          <ac:chgData name="Myroslava Makhynia" userId="7bb0f5b9-dfee-454e-9f70-e4fa02f019ef" providerId="ADAL" clId="{4080F183-4AB4-4E4E-8585-175DA5CCFE61}" dt="2024-07-31T09:04:31.706" v="649" actId="207"/>
          <ac:spMkLst>
            <pc:docMk/>
            <pc:sldMk cId="0" sldId="285"/>
            <ac:spMk id="4" creationId="{00000000-0000-0000-0000-000000000000}"/>
          </ac:spMkLst>
        </pc:spChg>
        <pc:spChg chg="del">
          <ac:chgData name="Myroslava Makhynia" userId="7bb0f5b9-dfee-454e-9f70-e4fa02f019ef" providerId="ADAL" clId="{4080F183-4AB4-4E4E-8585-175DA5CCFE61}" dt="2024-07-31T08:45:42.253" v="464" actId="478"/>
          <ac:spMkLst>
            <pc:docMk/>
            <pc:sldMk cId="0" sldId="285"/>
            <ac:spMk id="6" creationId="{00000000-0000-0000-0000-000000000000}"/>
          </ac:spMkLst>
        </pc:spChg>
        <pc:spChg chg="del">
          <ac:chgData name="Myroslava Makhynia" userId="7bb0f5b9-dfee-454e-9f70-e4fa02f019ef" providerId="ADAL" clId="{4080F183-4AB4-4E4E-8585-175DA5CCFE61}" dt="2024-07-31T08:45:43.852" v="465" actId="478"/>
          <ac:spMkLst>
            <pc:docMk/>
            <pc:sldMk cId="0" sldId="285"/>
            <ac:spMk id="7" creationId="{00000000-0000-0000-0000-000000000000}"/>
          </ac:spMkLst>
        </pc:spChg>
        <pc:spChg chg="del">
          <ac:chgData name="Myroslava Makhynia" userId="7bb0f5b9-dfee-454e-9f70-e4fa02f019ef" providerId="ADAL" clId="{4080F183-4AB4-4E4E-8585-175DA5CCFE61}" dt="2024-07-31T10:14:45.361" v="756" actId="478"/>
          <ac:spMkLst>
            <pc:docMk/>
            <pc:sldMk cId="0" sldId="285"/>
            <ac:spMk id="12" creationId="{00000000-0000-0000-0000-000000000000}"/>
          </ac:spMkLst>
        </pc:spChg>
        <pc:spChg chg="mod">
          <ac:chgData name="Myroslava Makhynia" userId="7bb0f5b9-dfee-454e-9f70-e4fa02f019ef" providerId="ADAL" clId="{4080F183-4AB4-4E4E-8585-175DA5CCFE61}" dt="2024-07-31T09:21:00.029" v="755" actId="207"/>
          <ac:spMkLst>
            <pc:docMk/>
            <pc:sldMk cId="0" sldId="285"/>
            <ac:spMk id="13" creationId="{00000000-0000-0000-0000-000000000000}"/>
          </ac:spMkLst>
        </pc:spChg>
        <pc:spChg chg="add mod">
          <ac:chgData name="Myroslava Makhynia" userId="7bb0f5b9-dfee-454e-9f70-e4fa02f019ef" providerId="ADAL" clId="{4080F183-4AB4-4E4E-8585-175DA5CCFE61}" dt="2024-07-31T08:45:44.881" v="466"/>
          <ac:spMkLst>
            <pc:docMk/>
            <pc:sldMk cId="0" sldId="285"/>
            <ac:spMk id="15" creationId="{ABBCB244-FA43-131C-37BB-7A8D232D2D16}"/>
          </ac:spMkLst>
        </pc:spChg>
        <pc:spChg chg="add mod">
          <ac:chgData name="Myroslava Makhynia" userId="7bb0f5b9-dfee-454e-9f70-e4fa02f019ef" providerId="ADAL" clId="{4080F183-4AB4-4E4E-8585-175DA5CCFE61}" dt="2024-07-31T08:45:44.881" v="466"/>
          <ac:spMkLst>
            <pc:docMk/>
            <pc:sldMk cId="0" sldId="285"/>
            <ac:spMk id="16" creationId="{ACAD8159-FA5A-3303-ED35-4AEE7BF4808E}"/>
          </ac:spMkLst>
        </pc:spChg>
        <pc:grpChg chg="mod">
          <ac:chgData name="Myroslava Makhynia" userId="7bb0f5b9-dfee-454e-9f70-e4fa02f019ef" providerId="ADAL" clId="{4080F183-4AB4-4E4E-8585-175DA5CCFE61}" dt="2024-07-31T09:04:36.396" v="651" actId="14100"/>
          <ac:grpSpMkLst>
            <pc:docMk/>
            <pc:sldMk cId="0" sldId="285"/>
            <ac:grpSpMk id="2" creationId="{00000000-0000-0000-0000-000000000000}"/>
          </ac:grpSpMkLst>
        </pc:grpChg>
        <pc:picChg chg="add mod">
          <ac:chgData name="Myroslava Makhynia" userId="7bb0f5b9-dfee-454e-9f70-e4fa02f019ef" providerId="ADAL" clId="{4080F183-4AB4-4E4E-8585-175DA5CCFE61}" dt="2024-07-31T10:15:12.509" v="763" actId="1035"/>
          <ac:picMkLst>
            <pc:docMk/>
            <pc:sldMk cId="0" sldId="285"/>
            <ac:picMk id="18" creationId="{A319612C-8B2A-B614-99C0-561C1C225D6A}"/>
          </ac:picMkLst>
        </pc:picChg>
      </pc:sldChg>
      <pc:sldChg chg="add ord">
        <pc:chgData name="Myroslava Makhynia" userId="7bb0f5b9-dfee-454e-9f70-e4fa02f019ef" providerId="ADAL" clId="{4080F183-4AB4-4E4E-8585-175DA5CCFE61}" dt="2024-07-31T10:25:58.262" v="782"/>
        <pc:sldMkLst>
          <pc:docMk/>
          <pc:sldMk cId="3837631080" sldId="287"/>
        </pc:sldMkLst>
      </pc:sldChg>
      <pc:sldChg chg="add del">
        <pc:chgData name="Myroslava Makhynia" userId="7bb0f5b9-dfee-454e-9f70-e4fa02f019ef" providerId="ADAL" clId="{4080F183-4AB4-4E4E-8585-175DA5CCFE61}" dt="2024-07-31T10:31:55.885" v="784" actId="47"/>
        <pc:sldMkLst>
          <pc:docMk/>
          <pc:sldMk cId="3411930883" sldId="288"/>
        </pc:sldMkLst>
      </pc:sldChg>
      <pc:sldChg chg="delSp add del mod">
        <pc:chgData name="Myroslava Makhynia" userId="7bb0f5b9-dfee-454e-9f70-e4fa02f019ef" providerId="ADAL" clId="{4080F183-4AB4-4E4E-8585-175DA5CCFE61}" dt="2024-07-31T10:33:18.931" v="808" actId="47"/>
        <pc:sldMkLst>
          <pc:docMk/>
          <pc:sldMk cId="3581204322" sldId="288"/>
        </pc:sldMkLst>
        <pc:grpChg chg="del">
          <ac:chgData name="Myroslava Makhynia" userId="7bb0f5b9-dfee-454e-9f70-e4fa02f019ef" providerId="ADAL" clId="{4080F183-4AB4-4E4E-8585-175DA5CCFE61}" dt="2024-07-31T10:33:16.915" v="807" actId="478"/>
          <ac:grpSpMkLst>
            <pc:docMk/>
            <pc:sldMk cId="3581204322" sldId="288"/>
            <ac:grpSpMk id="11" creationId="{00000000-0000-0000-0000-000000000000}"/>
          </ac:grpSpMkLst>
        </pc:grpChg>
      </pc:sldChg>
      <pc:sldChg chg="addSp delSp modSp add mod">
        <pc:chgData name="Myroslava Makhynia" userId="7bb0f5b9-dfee-454e-9f70-e4fa02f019ef" providerId="ADAL" clId="{4080F183-4AB4-4E4E-8585-175DA5CCFE61}" dt="2024-07-31T10:45:31.946" v="1033" actId="20578"/>
        <pc:sldMkLst>
          <pc:docMk/>
          <pc:sldMk cId="1550615587" sldId="289"/>
        </pc:sldMkLst>
        <pc:spChg chg="mod">
          <ac:chgData name="Myroslava Makhynia" userId="7bb0f5b9-dfee-454e-9f70-e4fa02f019ef" providerId="ADAL" clId="{4080F183-4AB4-4E4E-8585-175DA5CCFE61}" dt="2024-07-31T10:33:50.926" v="812" actId="207"/>
          <ac:spMkLst>
            <pc:docMk/>
            <pc:sldMk cId="1550615587" sldId="289"/>
            <ac:spMk id="5" creationId="{00000000-0000-0000-0000-000000000000}"/>
          </ac:spMkLst>
        </pc:spChg>
        <pc:spChg chg="mod">
          <ac:chgData name="Myroslava Makhynia" userId="7bb0f5b9-dfee-454e-9f70-e4fa02f019ef" providerId="ADAL" clId="{4080F183-4AB4-4E4E-8585-175DA5CCFE61}" dt="2024-07-31T10:33:50.926" v="812" actId="207"/>
          <ac:spMkLst>
            <pc:docMk/>
            <pc:sldMk cId="1550615587" sldId="289"/>
            <ac:spMk id="6"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8"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9"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1"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2" creationId="{00000000-0000-0000-0000-000000000000}"/>
          </ac:spMkLst>
        </pc:spChg>
        <pc:spChg chg="mod topLvl">
          <ac:chgData name="Myroslava Makhynia" userId="7bb0f5b9-dfee-454e-9f70-e4fa02f019ef" providerId="ADAL" clId="{4080F183-4AB4-4E4E-8585-175DA5CCFE61}" dt="2024-07-31T10:35:17.924" v="831" actId="478"/>
          <ac:spMkLst>
            <pc:docMk/>
            <pc:sldMk cId="1550615587" sldId="289"/>
            <ac:spMk id="14" creationId="{00000000-0000-0000-0000-000000000000}"/>
          </ac:spMkLst>
        </pc:spChg>
        <pc:spChg chg="add del mod topLvl">
          <ac:chgData name="Myroslava Makhynia" userId="7bb0f5b9-dfee-454e-9f70-e4fa02f019ef" providerId="ADAL" clId="{4080F183-4AB4-4E4E-8585-175DA5CCFE61}" dt="2024-07-31T10:35:17.924" v="831" actId="478"/>
          <ac:spMkLst>
            <pc:docMk/>
            <pc:sldMk cId="1550615587" sldId="289"/>
            <ac:spMk id="15"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8"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0"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3"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6"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30" creationId="{00000000-0000-0000-0000-000000000000}"/>
          </ac:spMkLst>
        </pc:spChg>
        <pc:spChg chg="add del mod topLvl">
          <ac:chgData name="Myroslava Makhynia" userId="7bb0f5b9-dfee-454e-9f70-e4fa02f019ef" providerId="ADAL" clId="{4080F183-4AB4-4E4E-8585-175DA5CCFE61}" dt="2024-07-31T10:38:36.716" v="892" actId="478"/>
          <ac:spMkLst>
            <pc:docMk/>
            <pc:sldMk cId="1550615587" sldId="289"/>
            <ac:spMk id="38" creationId="{00000000-0000-0000-0000-000000000000}"/>
          </ac:spMkLst>
        </pc:spChg>
        <pc:spChg chg="del mod topLvl">
          <ac:chgData name="Myroslava Makhynia" userId="7bb0f5b9-dfee-454e-9f70-e4fa02f019ef" providerId="ADAL" clId="{4080F183-4AB4-4E4E-8585-175DA5CCFE61}" dt="2024-07-31T10:34:48.313" v="827" actId="478"/>
          <ac:spMkLst>
            <pc:docMk/>
            <pc:sldMk cId="1550615587" sldId="289"/>
            <ac:spMk id="3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2"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5" creationId="{00000000-0000-0000-0000-000000000000}"/>
          </ac:spMkLst>
        </pc:spChg>
        <pc:spChg chg="del">
          <ac:chgData name="Myroslava Makhynia" userId="7bb0f5b9-dfee-454e-9f70-e4fa02f019ef" providerId="ADAL" clId="{4080F183-4AB4-4E4E-8585-175DA5CCFE61}" dt="2024-07-31T10:33:35.533" v="810" actId="478"/>
          <ac:spMkLst>
            <pc:docMk/>
            <pc:sldMk cId="1550615587" sldId="289"/>
            <ac:spMk id="46" creationId="{00000000-0000-0000-0000-000000000000}"/>
          </ac:spMkLst>
        </pc:spChg>
        <pc:spChg chg="del">
          <ac:chgData name="Myroslava Makhynia" userId="7bb0f5b9-dfee-454e-9f70-e4fa02f019ef" providerId="ADAL" clId="{4080F183-4AB4-4E4E-8585-175DA5CCFE61}" dt="2024-07-31T10:33:34.867" v="809" actId="478"/>
          <ac:spMkLst>
            <pc:docMk/>
            <pc:sldMk cId="1550615587" sldId="289"/>
            <ac:spMk id="47" creationId="{00000000-0000-0000-0000-000000000000}"/>
          </ac:spMkLst>
        </pc:spChg>
        <pc:spChg chg="mod">
          <ac:chgData name="Myroslava Makhynia" userId="7bb0f5b9-dfee-454e-9f70-e4fa02f019ef" providerId="ADAL" clId="{4080F183-4AB4-4E4E-8585-175DA5CCFE61}" dt="2024-07-31T10:36:21.029" v="842" actId="1076"/>
          <ac:spMkLst>
            <pc:docMk/>
            <pc:sldMk cId="1550615587" sldId="289"/>
            <ac:spMk id="48" creationId="{00000000-0000-0000-0000-000000000000}"/>
          </ac:spMkLst>
        </pc:spChg>
        <pc:spChg chg="mod">
          <ac:chgData name="Myroslava Makhynia" userId="7bb0f5b9-dfee-454e-9f70-e4fa02f019ef" providerId="ADAL" clId="{4080F183-4AB4-4E4E-8585-175DA5CCFE61}" dt="2024-07-31T10:45:31.946" v="1033" actId="20578"/>
          <ac:spMkLst>
            <pc:docMk/>
            <pc:sldMk cId="1550615587" sldId="289"/>
            <ac:spMk id="49" creationId="{00000000-0000-0000-0000-000000000000}"/>
          </ac:spMkLst>
        </pc:spChg>
        <pc:spChg chg="mod">
          <ac:chgData name="Myroslava Makhynia" userId="7bb0f5b9-dfee-454e-9f70-e4fa02f019ef" providerId="ADAL" clId="{4080F183-4AB4-4E4E-8585-175DA5CCFE61}" dt="2024-07-31T10:36:59.859" v="860" actId="1076"/>
          <ac:spMkLst>
            <pc:docMk/>
            <pc:sldMk cId="1550615587" sldId="289"/>
            <ac:spMk id="51" creationId="{00000000-0000-0000-0000-000000000000}"/>
          </ac:spMkLst>
        </pc:spChg>
        <pc:spChg chg="mod">
          <ac:chgData name="Myroslava Makhynia" userId="7bb0f5b9-dfee-454e-9f70-e4fa02f019ef" providerId="ADAL" clId="{4080F183-4AB4-4E4E-8585-175DA5CCFE61}" dt="2024-07-31T10:37:19.146" v="878" actId="1076"/>
          <ac:spMkLst>
            <pc:docMk/>
            <pc:sldMk cId="1550615587" sldId="289"/>
            <ac:spMk id="52" creationId="{00000000-0000-0000-0000-000000000000}"/>
          </ac:spMkLst>
        </pc:spChg>
        <pc:spChg chg="mod">
          <ac:chgData name="Myroslava Makhynia" userId="7bb0f5b9-dfee-454e-9f70-e4fa02f019ef" providerId="ADAL" clId="{4080F183-4AB4-4E4E-8585-175DA5CCFE61}" dt="2024-07-31T10:37:24.441" v="879" actId="1076"/>
          <ac:spMkLst>
            <pc:docMk/>
            <pc:sldMk cId="1550615587" sldId="289"/>
            <ac:spMk id="53" creationId="{00000000-0000-0000-0000-000000000000}"/>
          </ac:spMkLst>
        </pc:spChg>
        <pc:spChg chg="mod">
          <ac:chgData name="Myroslava Makhynia" userId="7bb0f5b9-dfee-454e-9f70-e4fa02f019ef" providerId="ADAL" clId="{4080F183-4AB4-4E4E-8585-175DA5CCFE61}" dt="2024-07-31T10:37:26.689" v="880" actId="1076"/>
          <ac:spMkLst>
            <pc:docMk/>
            <pc:sldMk cId="1550615587" sldId="289"/>
            <ac:spMk id="54" creationId="{00000000-0000-0000-0000-000000000000}"/>
          </ac:spMkLst>
        </pc:spChg>
        <pc:spChg chg="mod">
          <ac:chgData name="Myroslava Makhynia" userId="7bb0f5b9-dfee-454e-9f70-e4fa02f019ef" providerId="ADAL" clId="{4080F183-4AB4-4E4E-8585-175DA5CCFE61}" dt="2024-07-31T10:37:34.503" v="881" actId="1076"/>
          <ac:spMkLst>
            <pc:docMk/>
            <pc:sldMk cId="1550615587" sldId="289"/>
            <ac:spMk id="55" creationId="{00000000-0000-0000-0000-000000000000}"/>
          </ac:spMkLst>
        </pc:spChg>
        <pc:spChg chg="mod">
          <ac:chgData name="Myroslava Makhynia" userId="7bb0f5b9-dfee-454e-9f70-e4fa02f019ef" providerId="ADAL" clId="{4080F183-4AB4-4E4E-8585-175DA5CCFE61}" dt="2024-07-31T10:37:44.657" v="883" actId="1076"/>
          <ac:spMkLst>
            <pc:docMk/>
            <pc:sldMk cId="1550615587" sldId="289"/>
            <ac:spMk id="56" creationId="{00000000-0000-0000-0000-000000000000}"/>
          </ac:spMkLst>
        </pc:spChg>
        <pc:spChg chg="add mod">
          <ac:chgData name="Myroslava Makhynia" userId="7bb0f5b9-dfee-454e-9f70-e4fa02f019ef" providerId="ADAL" clId="{4080F183-4AB4-4E4E-8585-175DA5CCFE61}" dt="2024-07-31T10:33:37.059" v="811"/>
          <ac:spMkLst>
            <pc:docMk/>
            <pc:sldMk cId="1550615587" sldId="289"/>
            <ac:spMk id="57" creationId="{3A324C5E-FAC7-7961-7E15-9E691248927E}"/>
          </ac:spMkLst>
        </pc:spChg>
        <pc:spChg chg="add mod">
          <ac:chgData name="Myroslava Makhynia" userId="7bb0f5b9-dfee-454e-9f70-e4fa02f019ef" providerId="ADAL" clId="{4080F183-4AB4-4E4E-8585-175DA5CCFE61}" dt="2024-07-31T10:33:37.059" v="811"/>
          <ac:spMkLst>
            <pc:docMk/>
            <pc:sldMk cId="1550615587" sldId="289"/>
            <ac:spMk id="58" creationId="{3B17A1EE-1CC8-A5BF-5849-EE79A7A4258B}"/>
          </ac:spMkLst>
        </pc:spChg>
        <pc:spChg chg="add mod">
          <ac:chgData name="Myroslava Makhynia" userId="7bb0f5b9-dfee-454e-9f70-e4fa02f019ef" providerId="ADAL" clId="{4080F183-4AB4-4E4E-8585-175DA5CCFE61}" dt="2024-07-31T10:38:29.717" v="891"/>
          <ac:spMkLst>
            <pc:docMk/>
            <pc:sldMk cId="1550615587" sldId="289"/>
            <ac:spMk id="59" creationId="{7A63D0F5-75AC-8570-2070-0D5450560F53}"/>
          </ac:spMkLst>
        </pc:spChg>
        <pc:spChg chg="add mod">
          <ac:chgData name="Myroslava Makhynia" userId="7bb0f5b9-dfee-454e-9f70-e4fa02f019ef" providerId="ADAL" clId="{4080F183-4AB4-4E4E-8585-175DA5CCFE61}" dt="2024-07-31T10:38:29.717" v="891"/>
          <ac:spMkLst>
            <pc:docMk/>
            <pc:sldMk cId="1550615587" sldId="289"/>
            <ac:spMk id="60" creationId="{427686B2-1CBA-93DC-6274-45CF2C90E835}"/>
          </ac:spMkLst>
        </pc:spChg>
        <pc:grpChg chg="mod">
          <ac:chgData name="Myroslava Makhynia" userId="7bb0f5b9-dfee-454e-9f70-e4fa02f019ef" providerId="ADAL" clId="{4080F183-4AB4-4E4E-8585-175DA5CCFE61}" dt="2024-07-31T10:34:19.864" v="823" actId="14100"/>
          <ac:grpSpMkLst>
            <pc:docMk/>
            <pc:sldMk cId="1550615587" sldId="289"/>
            <ac:grpSpMk id="2" creationId="{00000000-0000-0000-0000-000000000000}"/>
          </ac:grpSpMkLst>
        </pc:grpChg>
        <pc:grpChg chg="mod">
          <ac:chgData name="Myroslava Makhynia" userId="7bb0f5b9-dfee-454e-9f70-e4fa02f019ef" providerId="ADAL" clId="{4080F183-4AB4-4E4E-8585-175DA5CCFE61}" dt="2024-07-31T10:33:53.060" v="813" actId="14100"/>
          <ac:grpSpMkLst>
            <pc:docMk/>
            <pc:sldMk cId="1550615587" sldId="289"/>
            <ac:grpSpMk id="4" creationId="{00000000-0000-0000-0000-000000000000}"/>
          </ac:grpSpMkLst>
        </pc:grpChg>
        <pc:grpChg chg="mod">
          <ac:chgData name="Myroslava Makhynia" userId="7bb0f5b9-dfee-454e-9f70-e4fa02f019ef" providerId="ADAL" clId="{4080F183-4AB4-4E4E-8585-175DA5CCFE61}" dt="2024-07-31T10:34:01.291" v="816" actId="207"/>
          <ac:grpSpMkLst>
            <pc:docMk/>
            <pc:sldMk cId="1550615587" sldId="289"/>
            <ac:grpSpMk id="7" creationId="{00000000-0000-0000-0000-000000000000}"/>
          </ac:grpSpMkLst>
        </pc:grpChg>
        <pc:grpChg chg="mod">
          <ac:chgData name="Myroslava Makhynia" userId="7bb0f5b9-dfee-454e-9f70-e4fa02f019ef" providerId="ADAL" clId="{4080F183-4AB4-4E4E-8585-175DA5CCFE61}" dt="2024-07-31T10:34:04.948" v="818" actId="1035"/>
          <ac:grpSpMkLst>
            <pc:docMk/>
            <pc:sldMk cId="1550615587" sldId="289"/>
            <ac:grpSpMk id="10" creationId="{00000000-0000-0000-0000-000000000000}"/>
          </ac:grpSpMkLst>
        </pc:grpChg>
        <pc:grpChg chg="add del mod">
          <ac:chgData name="Myroslava Makhynia" userId="7bb0f5b9-dfee-454e-9f70-e4fa02f019ef" providerId="ADAL" clId="{4080F183-4AB4-4E4E-8585-175DA5CCFE61}" dt="2024-07-31T10:35:36.428" v="840" actId="1036"/>
          <ac:grpSpMkLst>
            <pc:docMk/>
            <pc:sldMk cId="1550615587" sldId="289"/>
            <ac:grpSpMk id="13" creationId="{00000000-0000-0000-0000-000000000000}"/>
          </ac:grpSpMkLst>
        </pc:grpChg>
        <pc:grpChg chg="mod">
          <ac:chgData name="Myroslava Makhynia" userId="7bb0f5b9-dfee-454e-9f70-e4fa02f019ef" providerId="ADAL" clId="{4080F183-4AB4-4E4E-8585-175DA5CCFE61}" dt="2024-07-31T10:35:33.545" v="836" actId="1036"/>
          <ac:grpSpMkLst>
            <pc:docMk/>
            <pc:sldMk cId="1550615587" sldId="289"/>
            <ac:grpSpMk id="16"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19"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22" creationId="{00000000-0000-0000-0000-000000000000}"/>
          </ac:grpSpMkLst>
        </pc:grpChg>
        <pc:grpChg chg="mod">
          <ac:chgData name="Myroslava Makhynia" userId="7bb0f5b9-dfee-454e-9f70-e4fa02f019ef" providerId="ADAL" clId="{4080F183-4AB4-4E4E-8585-175DA5CCFE61}" dt="2024-07-31T10:35:29.142" v="834" actId="1036"/>
          <ac:grpSpMkLst>
            <pc:docMk/>
            <pc:sldMk cId="1550615587" sldId="289"/>
            <ac:grpSpMk id="25" creationId="{00000000-0000-0000-0000-000000000000}"/>
          </ac:grpSpMkLst>
        </pc:grpChg>
        <pc:grpChg chg="mod">
          <ac:chgData name="Myroslava Makhynia" userId="7bb0f5b9-dfee-454e-9f70-e4fa02f019ef" providerId="ADAL" clId="{4080F183-4AB4-4E4E-8585-175DA5CCFE61}" dt="2024-07-31T10:35:27.052" v="833" actId="1036"/>
          <ac:grpSpMkLst>
            <pc:docMk/>
            <pc:sldMk cId="1550615587" sldId="289"/>
            <ac:grpSpMk id="28" creationId="{00000000-0000-0000-0000-000000000000}"/>
          </ac:grpSpMkLst>
        </pc:grpChg>
        <pc:grpChg chg="del">
          <ac:chgData name="Myroslava Makhynia" userId="7bb0f5b9-dfee-454e-9f70-e4fa02f019ef" providerId="ADAL" clId="{4080F183-4AB4-4E4E-8585-175DA5CCFE61}" dt="2024-07-31T10:34:43.736" v="824" actId="478"/>
          <ac:grpSpMkLst>
            <pc:docMk/>
            <pc:sldMk cId="1550615587" sldId="289"/>
            <ac:grpSpMk id="31" creationId="{00000000-0000-0000-0000-000000000000}"/>
          </ac:grpSpMkLst>
        </pc:grpChg>
        <pc:grpChg chg="del">
          <ac:chgData name="Myroslava Makhynia" userId="7bb0f5b9-dfee-454e-9f70-e4fa02f019ef" providerId="ADAL" clId="{4080F183-4AB4-4E4E-8585-175DA5CCFE61}" dt="2024-07-31T10:34:44.512" v="825" actId="478"/>
          <ac:grpSpMkLst>
            <pc:docMk/>
            <pc:sldMk cId="1550615587" sldId="289"/>
            <ac:grpSpMk id="34" creationId="{00000000-0000-0000-0000-000000000000}"/>
          </ac:grpSpMkLst>
        </pc:grpChg>
        <pc:grpChg chg="del mod">
          <ac:chgData name="Myroslava Makhynia" userId="7bb0f5b9-dfee-454e-9f70-e4fa02f019ef" providerId="ADAL" clId="{4080F183-4AB4-4E4E-8585-175DA5CCFE61}" dt="2024-07-31T10:34:48.313" v="827" actId="478"/>
          <ac:grpSpMkLst>
            <pc:docMk/>
            <pc:sldMk cId="1550615587" sldId="289"/>
            <ac:grpSpMk id="37" creationId="{00000000-0000-0000-0000-000000000000}"/>
          </ac:grpSpMkLst>
        </pc:grpChg>
        <pc:grpChg chg="mod">
          <ac:chgData name="Myroslava Makhynia" userId="7bb0f5b9-dfee-454e-9f70-e4fa02f019ef" providerId="ADAL" clId="{4080F183-4AB4-4E4E-8585-175DA5CCFE61}" dt="2024-07-31T10:35:24.192" v="832" actId="1036"/>
          <ac:grpSpMkLst>
            <pc:docMk/>
            <pc:sldMk cId="1550615587" sldId="289"/>
            <ac:grpSpMk id="40"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43" creationId="{00000000-0000-0000-0000-000000000000}"/>
          </ac:grpSpMkLst>
        </pc:grpChg>
      </pc:sldChg>
      <pc:sldChg chg="addSp delSp modSp add mod">
        <pc:chgData name="Myroslava Makhynia" userId="7bb0f5b9-dfee-454e-9f70-e4fa02f019ef" providerId="ADAL" clId="{4080F183-4AB4-4E4E-8585-175DA5CCFE61}" dt="2024-07-31T10:42:40.850" v="951"/>
        <pc:sldMkLst>
          <pc:docMk/>
          <pc:sldMk cId="2771166674" sldId="290"/>
        </pc:sldMkLst>
        <pc:spChg chg="mod">
          <ac:chgData name="Myroslava Makhynia" userId="7bb0f5b9-dfee-454e-9f70-e4fa02f019ef" providerId="ADAL" clId="{4080F183-4AB4-4E4E-8585-175DA5CCFE61}" dt="2024-07-31T10:37:53.620" v="884" actId="207"/>
          <ac:spMkLst>
            <pc:docMk/>
            <pc:sldMk cId="2771166674" sldId="290"/>
            <ac:spMk id="3" creationId="{00000000-0000-0000-0000-000000000000}"/>
          </ac:spMkLst>
        </pc:spChg>
        <pc:spChg chg="mod">
          <ac:chgData name="Myroslava Makhynia" userId="7bb0f5b9-dfee-454e-9f70-e4fa02f019ef" providerId="ADAL" clId="{4080F183-4AB4-4E4E-8585-175DA5CCFE61}" dt="2024-07-31T10:37:53.620" v="884" actId="207"/>
          <ac:spMkLst>
            <pc:docMk/>
            <pc:sldMk cId="2771166674" sldId="290"/>
            <ac:spMk id="4" creationId="{00000000-0000-0000-0000-000000000000}"/>
          </ac:spMkLst>
        </pc:spChg>
        <pc:spChg chg="mod">
          <ac:chgData name="Myroslava Makhynia" userId="7bb0f5b9-dfee-454e-9f70-e4fa02f019ef" providerId="ADAL" clId="{4080F183-4AB4-4E4E-8585-175DA5CCFE61}" dt="2024-07-31T10:39:40.868" v="901" actId="1076"/>
          <ac:spMkLst>
            <pc:docMk/>
            <pc:sldMk cId="2771166674" sldId="290"/>
            <ac:spMk id="5" creationId="{00000000-0000-0000-0000-000000000000}"/>
          </ac:spMkLst>
        </pc:spChg>
        <pc:spChg chg="del mod topLvl">
          <ac:chgData name="Myroslava Makhynia" userId="7bb0f5b9-dfee-454e-9f70-e4fa02f019ef" providerId="ADAL" clId="{4080F183-4AB4-4E4E-8585-175DA5CCFE61}" dt="2024-07-31T10:38:39.537" v="893" actId="478"/>
          <ac:spMkLst>
            <pc:docMk/>
            <pc:sldMk cId="2771166674" sldId="290"/>
            <ac:spMk id="7" creationId="{00000000-0000-0000-0000-000000000000}"/>
          </ac:spMkLst>
        </pc:spChg>
        <pc:spChg chg="del mod topLvl">
          <ac:chgData name="Myroslava Makhynia" userId="7bb0f5b9-dfee-454e-9f70-e4fa02f019ef" providerId="ADAL" clId="{4080F183-4AB4-4E4E-8585-175DA5CCFE61}" dt="2024-07-31T10:38:05.972" v="887" actId="478"/>
          <ac:spMkLst>
            <pc:docMk/>
            <pc:sldMk cId="2771166674" sldId="290"/>
            <ac:spMk id="8" creationId="{00000000-0000-0000-0000-000000000000}"/>
          </ac:spMkLst>
        </pc:spChg>
        <pc:spChg chg="mod">
          <ac:chgData name="Myroslava Makhynia" userId="7bb0f5b9-dfee-454e-9f70-e4fa02f019ef" providerId="ADAL" clId="{4080F183-4AB4-4E4E-8585-175DA5CCFE61}" dt="2024-07-31T10:37:59.373" v="885" actId="255"/>
          <ac:spMkLst>
            <pc:docMk/>
            <pc:sldMk cId="2771166674" sldId="290"/>
            <ac:spMk id="9" creationId="{00000000-0000-0000-0000-000000000000}"/>
          </ac:spMkLst>
        </pc:spChg>
        <pc:spChg chg="mod">
          <ac:chgData name="Myroslava Makhynia" userId="7bb0f5b9-dfee-454e-9f70-e4fa02f019ef" providerId="ADAL" clId="{4080F183-4AB4-4E4E-8585-175DA5CCFE61}" dt="2024-07-31T10:39:44.388" v="902" actId="1076"/>
          <ac:spMkLst>
            <pc:docMk/>
            <pc:sldMk cId="2771166674" sldId="290"/>
            <ac:spMk id="16" creationId="{00000000-0000-0000-0000-000000000000}"/>
          </ac:spMkLst>
        </pc:spChg>
        <pc:spChg chg="del">
          <ac:chgData name="Myroslava Makhynia" userId="7bb0f5b9-dfee-454e-9f70-e4fa02f019ef" providerId="ADAL" clId="{4080F183-4AB4-4E4E-8585-175DA5CCFE61}" dt="2024-07-31T10:42:39.764" v="950" actId="478"/>
          <ac:spMkLst>
            <pc:docMk/>
            <pc:sldMk cId="2771166674" sldId="290"/>
            <ac:spMk id="17" creationId="{00000000-0000-0000-0000-000000000000}"/>
          </ac:spMkLst>
        </pc:spChg>
        <pc:spChg chg="del">
          <ac:chgData name="Myroslava Makhynia" userId="7bb0f5b9-dfee-454e-9f70-e4fa02f019ef" providerId="ADAL" clId="{4080F183-4AB4-4E4E-8585-175DA5CCFE61}" dt="2024-07-31T10:42:39.211" v="949" actId="478"/>
          <ac:spMkLst>
            <pc:docMk/>
            <pc:sldMk cId="2771166674" sldId="290"/>
            <ac:spMk id="18" creationId="{00000000-0000-0000-0000-000000000000}"/>
          </ac:spMkLst>
        </pc:spChg>
        <pc:spChg chg="mod">
          <ac:chgData name="Myroslava Makhynia" userId="7bb0f5b9-dfee-454e-9f70-e4fa02f019ef" providerId="ADAL" clId="{4080F183-4AB4-4E4E-8585-175DA5CCFE61}" dt="2024-07-31T10:42:15.100" v="946" actId="1037"/>
          <ac:spMkLst>
            <pc:docMk/>
            <pc:sldMk cId="2771166674" sldId="290"/>
            <ac:spMk id="19" creationId="{00000000-0000-0000-0000-000000000000}"/>
          </ac:spMkLst>
        </pc:spChg>
        <pc:spChg chg="mod">
          <ac:chgData name="Myroslava Makhynia" userId="7bb0f5b9-dfee-454e-9f70-e4fa02f019ef" providerId="ADAL" clId="{4080F183-4AB4-4E4E-8585-175DA5CCFE61}" dt="2024-07-31T10:40:54.098" v="940" actId="1035"/>
          <ac:spMkLst>
            <pc:docMk/>
            <pc:sldMk cId="2771166674" sldId="290"/>
            <ac:spMk id="20"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1"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2" creationId="{00000000-0000-0000-0000-000000000000}"/>
          </ac:spMkLst>
        </pc:spChg>
        <pc:spChg chg="mod">
          <ac:chgData name="Myroslava Makhynia" userId="7bb0f5b9-dfee-454e-9f70-e4fa02f019ef" providerId="ADAL" clId="{4080F183-4AB4-4E4E-8585-175DA5CCFE61}" dt="2024-07-31T10:40:44.631" v="939" actId="1036"/>
          <ac:spMkLst>
            <pc:docMk/>
            <pc:sldMk cId="2771166674" sldId="290"/>
            <ac:spMk id="23"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4"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5"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6"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7"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8" creationId="{00000000-0000-0000-0000-000000000000}"/>
          </ac:spMkLst>
        </pc:spChg>
        <pc:spChg chg="mod">
          <ac:chgData name="Myroslava Makhynia" userId="7bb0f5b9-dfee-454e-9f70-e4fa02f019ef" providerId="ADAL" clId="{4080F183-4AB4-4E4E-8585-175DA5CCFE61}" dt="2024-07-31T10:41:12.202" v="945" actId="1035"/>
          <ac:spMkLst>
            <pc:docMk/>
            <pc:sldMk cId="2771166674" sldId="290"/>
            <ac:spMk id="29"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30" creationId="{00000000-0000-0000-0000-000000000000}"/>
          </ac:spMkLst>
        </pc:spChg>
        <pc:spChg chg="add mod">
          <ac:chgData name="Myroslava Makhynia" userId="7bb0f5b9-dfee-454e-9f70-e4fa02f019ef" providerId="ADAL" clId="{4080F183-4AB4-4E4E-8585-175DA5CCFE61}" dt="2024-07-31T10:38:41.139" v="894"/>
          <ac:spMkLst>
            <pc:docMk/>
            <pc:sldMk cId="2771166674" sldId="290"/>
            <ac:spMk id="31" creationId="{1835D910-A7AF-9E8C-21B9-C86D65E09CFC}"/>
          </ac:spMkLst>
        </pc:spChg>
        <pc:spChg chg="add mod">
          <ac:chgData name="Myroslava Makhynia" userId="7bb0f5b9-dfee-454e-9f70-e4fa02f019ef" providerId="ADAL" clId="{4080F183-4AB4-4E4E-8585-175DA5CCFE61}" dt="2024-07-31T10:38:41.139" v="894"/>
          <ac:spMkLst>
            <pc:docMk/>
            <pc:sldMk cId="2771166674" sldId="290"/>
            <ac:spMk id="32" creationId="{86A7101D-8B04-C639-080B-5A2E68681D7C}"/>
          </ac:spMkLst>
        </pc:spChg>
        <pc:spChg chg="add mod">
          <ac:chgData name="Myroslava Makhynia" userId="7bb0f5b9-dfee-454e-9f70-e4fa02f019ef" providerId="ADAL" clId="{4080F183-4AB4-4E4E-8585-175DA5CCFE61}" dt="2024-07-31T10:42:40.850" v="951"/>
          <ac:spMkLst>
            <pc:docMk/>
            <pc:sldMk cId="2771166674" sldId="290"/>
            <ac:spMk id="33" creationId="{6E2D6530-2F50-852A-F1E2-08FDDEFF3A59}"/>
          </ac:spMkLst>
        </pc:spChg>
        <pc:spChg chg="add mod">
          <ac:chgData name="Myroslava Makhynia" userId="7bb0f5b9-dfee-454e-9f70-e4fa02f019ef" providerId="ADAL" clId="{4080F183-4AB4-4E4E-8585-175DA5CCFE61}" dt="2024-07-31T10:42:40.850" v="951"/>
          <ac:spMkLst>
            <pc:docMk/>
            <pc:sldMk cId="2771166674" sldId="290"/>
            <ac:spMk id="34" creationId="{4C8F52F0-AE97-D845-6A1D-28208EFBCAB8}"/>
          </ac:spMkLst>
        </pc:spChg>
        <pc:grpChg chg="mod">
          <ac:chgData name="Myroslava Makhynia" userId="7bb0f5b9-dfee-454e-9f70-e4fa02f019ef" providerId="ADAL" clId="{4080F183-4AB4-4E4E-8585-175DA5CCFE61}" dt="2024-07-31T10:42:29.510" v="948" actId="14100"/>
          <ac:grpSpMkLst>
            <pc:docMk/>
            <pc:sldMk cId="2771166674" sldId="290"/>
            <ac:grpSpMk id="2" creationId="{00000000-0000-0000-0000-000000000000}"/>
          </ac:grpSpMkLst>
        </pc:grpChg>
        <pc:grpChg chg="del mod">
          <ac:chgData name="Myroslava Makhynia" userId="7bb0f5b9-dfee-454e-9f70-e4fa02f019ef" providerId="ADAL" clId="{4080F183-4AB4-4E4E-8585-175DA5CCFE61}" dt="2024-07-31T10:38:05.972" v="887" actId="478"/>
          <ac:grpSpMkLst>
            <pc:docMk/>
            <pc:sldMk cId="2771166674" sldId="290"/>
            <ac:grpSpMk id="6" creationId="{00000000-0000-0000-0000-000000000000}"/>
          </ac:grpSpMkLst>
        </pc:grpChg>
        <pc:grpChg chg="del">
          <ac:chgData name="Myroslava Makhynia" userId="7bb0f5b9-dfee-454e-9f70-e4fa02f019ef" providerId="ADAL" clId="{4080F183-4AB4-4E4E-8585-175DA5CCFE61}" dt="2024-07-31T10:38:07.803" v="888" actId="478"/>
          <ac:grpSpMkLst>
            <pc:docMk/>
            <pc:sldMk cId="2771166674" sldId="290"/>
            <ac:grpSpMk id="10" creationId="{00000000-0000-0000-0000-000000000000}"/>
          </ac:grpSpMkLst>
        </pc:grpChg>
        <pc:grpChg chg="del">
          <ac:chgData name="Myroslava Makhynia" userId="7bb0f5b9-dfee-454e-9f70-e4fa02f019ef" providerId="ADAL" clId="{4080F183-4AB4-4E4E-8585-175DA5CCFE61}" dt="2024-07-31T10:38:09.145" v="889" actId="478"/>
          <ac:grpSpMkLst>
            <pc:docMk/>
            <pc:sldMk cId="2771166674" sldId="290"/>
            <ac:grpSpMk id="13" creationId="{00000000-0000-0000-0000-000000000000}"/>
          </ac:grpSpMkLst>
        </pc:grpChg>
      </pc:sldChg>
      <pc:sldChg chg="addSp delSp modSp add mod">
        <pc:chgData name="Myroslava Makhynia" userId="7bb0f5b9-dfee-454e-9f70-e4fa02f019ef" providerId="ADAL" clId="{4080F183-4AB4-4E4E-8585-175DA5CCFE61}" dt="2024-07-31T10:49:46.043" v="1124" actId="1076"/>
        <pc:sldMkLst>
          <pc:docMk/>
          <pc:sldMk cId="879012457" sldId="291"/>
        </pc:sldMkLst>
        <pc:spChg chg="mod">
          <ac:chgData name="Myroslava Makhynia" userId="7bb0f5b9-dfee-454e-9f70-e4fa02f019ef" providerId="ADAL" clId="{4080F183-4AB4-4E4E-8585-175DA5CCFE61}" dt="2024-07-31T10:46:31.545" v="1064" actId="207"/>
          <ac:spMkLst>
            <pc:docMk/>
            <pc:sldMk cId="879012457" sldId="291"/>
            <ac:spMk id="3"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4"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6"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7"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9"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10" creationId="{00000000-0000-0000-0000-000000000000}"/>
          </ac:spMkLst>
        </pc:spChg>
        <pc:spChg chg="del">
          <ac:chgData name="Myroslava Makhynia" userId="7bb0f5b9-dfee-454e-9f70-e4fa02f019ef" providerId="ADAL" clId="{4080F183-4AB4-4E4E-8585-175DA5CCFE61}" dt="2024-07-31T10:42:45.008" v="953" actId="478"/>
          <ac:spMkLst>
            <pc:docMk/>
            <pc:sldMk cId="879012457" sldId="291"/>
            <ac:spMk id="14" creationId="{00000000-0000-0000-0000-000000000000}"/>
          </ac:spMkLst>
        </pc:spChg>
        <pc:spChg chg="del">
          <ac:chgData name="Myroslava Makhynia" userId="7bb0f5b9-dfee-454e-9f70-e4fa02f019ef" providerId="ADAL" clId="{4080F183-4AB4-4E4E-8585-175DA5CCFE61}" dt="2024-07-31T10:42:44.090" v="952" actId="478"/>
          <ac:spMkLst>
            <pc:docMk/>
            <pc:sldMk cId="879012457" sldId="291"/>
            <ac:spMk id="15" creationId="{00000000-0000-0000-0000-000000000000}"/>
          </ac:spMkLst>
        </pc:spChg>
        <pc:spChg chg="mod">
          <ac:chgData name="Myroslava Makhynia" userId="7bb0f5b9-dfee-454e-9f70-e4fa02f019ef" providerId="ADAL" clId="{4080F183-4AB4-4E4E-8585-175DA5CCFE61}" dt="2024-07-31T10:46:06.745" v="1062" actId="20577"/>
          <ac:spMkLst>
            <pc:docMk/>
            <pc:sldMk cId="879012457" sldId="291"/>
            <ac:spMk id="16" creationId="{00000000-0000-0000-0000-000000000000}"/>
          </ac:spMkLst>
        </pc:spChg>
        <pc:spChg chg="mod">
          <ac:chgData name="Myroslava Makhynia" userId="7bb0f5b9-dfee-454e-9f70-e4fa02f019ef" providerId="ADAL" clId="{4080F183-4AB4-4E4E-8585-175DA5CCFE61}" dt="2024-07-31T10:49:27.278" v="1122" actId="14100"/>
          <ac:spMkLst>
            <pc:docMk/>
            <pc:sldMk cId="879012457" sldId="291"/>
            <ac:spMk id="17" creationId="{00000000-0000-0000-0000-000000000000}"/>
          </ac:spMkLst>
        </pc:spChg>
        <pc:spChg chg="mod">
          <ac:chgData name="Myroslava Makhynia" userId="7bb0f5b9-dfee-454e-9f70-e4fa02f019ef" providerId="ADAL" clId="{4080F183-4AB4-4E4E-8585-175DA5CCFE61}" dt="2024-07-31T10:49:39.139" v="1123" actId="1076"/>
          <ac:spMkLst>
            <pc:docMk/>
            <pc:sldMk cId="879012457" sldId="291"/>
            <ac:spMk id="18" creationId="{00000000-0000-0000-0000-000000000000}"/>
          </ac:spMkLst>
        </pc:spChg>
        <pc:spChg chg="mod">
          <ac:chgData name="Myroslava Makhynia" userId="7bb0f5b9-dfee-454e-9f70-e4fa02f019ef" providerId="ADAL" clId="{4080F183-4AB4-4E4E-8585-175DA5CCFE61}" dt="2024-07-31T10:49:46.043" v="1124" actId="1076"/>
          <ac:spMkLst>
            <pc:docMk/>
            <pc:sldMk cId="879012457" sldId="291"/>
            <ac:spMk id="19" creationId="{00000000-0000-0000-0000-000000000000}"/>
          </ac:spMkLst>
        </pc:spChg>
        <pc:spChg chg="add del mod">
          <ac:chgData name="Myroslava Makhynia" userId="7bb0f5b9-dfee-454e-9f70-e4fa02f019ef" providerId="ADAL" clId="{4080F183-4AB4-4E4E-8585-175DA5CCFE61}" dt="2024-07-31T10:46:55.656" v="1066" actId="478"/>
          <ac:spMkLst>
            <pc:docMk/>
            <pc:sldMk cId="879012457" sldId="291"/>
            <ac:spMk id="20" creationId="{7132EB63-5F61-C974-BD65-63E510018940}"/>
          </ac:spMkLst>
        </pc:spChg>
        <pc:spChg chg="add del mod">
          <ac:chgData name="Myroslava Makhynia" userId="7bb0f5b9-dfee-454e-9f70-e4fa02f019ef" providerId="ADAL" clId="{4080F183-4AB4-4E4E-8585-175DA5CCFE61}" dt="2024-07-31T10:46:54.194" v="1065" actId="478"/>
          <ac:spMkLst>
            <pc:docMk/>
            <pc:sldMk cId="879012457" sldId="291"/>
            <ac:spMk id="21" creationId="{8823F599-00E4-A8A1-8E38-6A6EBC0178AC}"/>
          </ac:spMkLst>
        </pc:spChg>
        <pc:spChg chg="mod">
          <ac:chgData name="Myroslava Makhynia" userId="7bb0f5b9-dfee-454e-9f70-e4fa02f019ef" providerId="ADAL" clId="{4080F183-4AB4-4E4E-8585-175DA5CCFE61}" dt="2024-07-31T10:45:04.594" v="1011"/>
          <ac:spMkLst>
            <pc:docMk/>
            <pc:sldMk cId="879012457" sldId="291"/>
            <ac:spMk id="23" creationId="{98CEBEFF-E0A0-B6B2-2E44-80929E58201E}"/>
          </ac:spMkLst>
        </pc:spChg>
        <pc:spChg chg="mod">
          <ac:chgData name="Myroslava Makhynia" userId="7bb0f5b9-dfee-454e-9f70-e4fa02f019ef" providerId="ADAL" clId="{4080F183-4AB4-4E4E-8585-175DA5CCFE61}" dt="2024-07-31T10:45:04.594" v="1011"/>
          <ac:spMkLst>
            <pc:docMk/>
            <pc:sldMk cId="879012457" sldId="291"/>
            <ac:spMk id="24" creationId="{333F7147-DA54-79CF-0C9B-0BDB621607EE}"/>
          </ac:spMkLst>
        </pc:spChg>
        <pc:spChg chg="add mod">
          <ac:chgData name="Myroslava Makhynia" userId="7bb0f5b9-dfee-454e-9f70-e4fa02f019ef" providerId="ADAL" clId="{4080F183-4AB4-4E4E-8585-175DA5CCFE61}" dt="2024-07-31T10:46:56.326" v="1067"/>
          <ac:spMkLst>
            <pc:docMk/>
            <pc:sldMk cId="879012457" sldId="291"/>
            <ac:spMk id="25" creationId="{47C1D663-4ED0-137C-DEDA-DE4A5623D56D}"/>
          </ac:spMkLst>
        </pc:spChg>
        <pc:spChg chg="add mod">
          <ac:chgData name="Myroslava Makhynia" userId="7bb0f5b9-dfee-454e-9f70-e4fa02f019ef" providerId="ADAL" clId="{4080F183-4AB4-4E4E-8585-175DA5CCFE61}" dt="2024-07-31T10:46:56.326" v="1067"/>
          <ac:spMkLst>
            <pc:docMk/>
            <pc:sldMk cId="879012457" sldId="291"/>
            <ac:spMk id="26" creationId="{D66651E5-94B4-34B9-E912-CD03C6BA4E1F}"/>
          </ac:spMkLst>
        </pc:spChg>
        <pc:grpChg chg="mod">
          <ac:chgData name="Myroslava Makhynia" userId="7bb0f5b9-dfee-454e-9f70-e4fa02f019ef" providerId="ADAL" clId="{4080F183-4AB4-4E4E-8585-175DA5CCFE61}" dt="2024-07-31T10:46:31.545" v="1064" actId="207"/>
          <ac:grpSpMkLst>
            <pc:docMk/>
            <pc:sldMk cId="879012457" sldId="291"/>
            <ac:grpSpMk id="2"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5"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8" creationId="{00000000-0000-0000-0000-000000000000}"/>
          </ac:grpSpMkLst>
        </pc:grpChg>
        <pc:grpChg chg="del">
          <ac:chgData name="Myroslava Makhynia" userId="7bb0f5b9-dfee-454e-9f70-e4fa02f019ef" providerId="ADAL" clId="{4080F183-4AB4-4E4E-8585-175DA5CCFE61}" dt="2024-07-31T10:45:03.569" v="1010" actId="478"/>
          <ac:grpSpMkLst>
            <pc:docMk/>
            <pc:sldMk cId="879012457" sldId="291"/>
            <ac:grpSpMk id="11" creationId="{00000000-0000-0000-0000-000000000000}"/>
          </ac:grpSpMkLst>
        </pc:grpChg>
        <pc:grpChg chg="add mod ord">
          <ac:chgData name="Myroslava Makhynia" userId="7bb0f5b9-dfee-454e-9f70-e4fa02f019ef" providerId="ADAL" clId="{4080F183-4AB4-4E4E-8585-175DA5CCFE61}" dt="2024-07-31T10:45:07.545" v="1012" actId="167"/>
          <ac:grpSpMkLst>
            <pc:docMk/>
            <pc:sldMk cId="879012457" sldId="291"/>
            <ac:grpSpMk id="22" creationId="{1E8F3679-0876-193B-1DED-A1FE2065D320}"/>
          </ac:grpSpMkLst>
        </pc:grpChg>
      </pc:sldChg>
      <pc:sldChg chg="addSp delSp modSp add mod">
        <pc:chgData name="Myroslava Makhynia" userId="7bb0f5b9-dfee-454e-9f70-e4fa02f019ef" providerId="ADAL" clId="{4080F183-4AB4-4E4E-8585-175DA5CCFE61}" dt="2024-07-31T10:50:37.306" v="1141" actId="255"/>
        <pc:sldMkLst>
          <pc:docMk/>
          <pc:sldMk cId="3074357152" sldId="292"/>
        </pc:sldMkLst>
        <pc:spChg chg="mod">
          <ac:chgData name="Myroslava Makhynia" userId="7bb0f5b9-dfee-454e-9f70-e4fa02f019ef" providerId="ADAL" clId="{4080F183-4AB4-4E4E-8585-175DA5CCFE61}" dt="2024-07-31T10:49:51.720" v="1125" actId="207"/>
          <ac:spMkLst>
            <pc:docMk/>
            <pc:sldMk cId="3074357152" sldId="292"/>
            <ac:spMk id="3" creationId="{00000000-0000-0000-0000-000000000000}"/>
          </ac:spMkLst>
        </pc:spChg>
        <pc:spChg chg="mod">
          <ac:chgData name="Myroslava Makhynia" userId="7bb0f5b9-dfee-454e-9f70-e4fa02f019ef" providerId="ADAL" clId="{4080F183-4AB4-4E4E-8585-175DA5CCFE61}" dt="2024-07-31T10:49:51.720" v="1125" actId="207"/>
          <ac:spMkLst>
            <pc:docMk/>
            <pc:sldMk cId="3074357152" sldId="292"/>
            <ac:spMk id="4" creationId="{00000000-0000-0000-0000-000000000000}"/>
          </ac:spMkLst>
        </pc:spChg>
        <pc:spChg chg="del">
          <ac:chgData name="Myroslava Makhynia" userId="7bb0f5b9-dfee-454e-9f70-e4fa02f019ef" providerId="ADAL" clId="{4080F183-4AB4-4E4E-8585-175DA5CCFE61}" dt="2024-07-31T10:42:49.108" v="955" actId="478"/>
          <ac:spMkLst>
            <pc:docMk/>
            <pc:sldMk cId="3074357152" sldId="292"/>
            <ac:spMk id="6" creationId="{00000000-0000-0000-0000-000000000000}"/>
          </ac:spMkLst>
        </pc:spChg>
        <pc:spChg chg="del">
          <ac:chgData name="Myroslava Makhynia" userId="7bb0f5b9-dfee-454e-9f70-e4fa02f019ef" providerId="ADAL" clId="{4080F183-4AB4-4E4E-8585-175DA5CCFE61}" dt="2024-07-31T10:42:49.621" v="956" actId="478"/>
          <ac:spMkLst>
            <pc:docMk/>
            <pc:sldMk cId="3074357152" sldId="292"/>
            <ac:spMk id="7" creationId="{00000000-0000-0000-0000-000000000000}"/>
          </ac:spMkLst>
        </pc:spChg>
        <pc:spChg chg="mod topLvl">
          <ac:chgData name="Myroslava Makhynia" userId="7bb0f5b9-dfee-454e-9f70-e4fa02f019ef" providerId="ADAL" clId="{4080F183-4AB4-4E4E-8585-175DA5CCFE61}" dt="2024-07-31T10:49:58.206" v="1127" actId="478"/>
          <ac:spMkLst>
            <pc:docMk/>
            <pc:sldMk cId="3074357152" sldId="292"/>
            <ac:spMk id="9" creationId="{00000000-0000-0000-0000-000000000000}"/>
          </ac:spMkLst>
        </pc:spChg>
        <pc:spChg chg="del mod topLvl">
          <ac:chgData name="Myroslava Makhynia" userId="7bb0f5b9-dfee-454e-9f70-e4fa02f019ef" providerId="ADAL" clId="{4080F183-4AB4-4E4E-8585-175DA5CCFE61}" dt="2024-07-31T10:49:58.206" v="1127" actId="478"/>
          <ac:spMkLst>
            <pc:docMk/>
            <pc:sldMk cId="3074357152" sldId="292"/>
            <ac:spMk id="10" creationId="{00000000-0000-0000-0000-000000000000}"/>
          </ac:spMkLst>
        </pc:spChg>
        <pc:spChg chg="mod">
          <ac:chgData name="Myroslava Makhynia" userId="7bb0f5b9-dfee-454e-9f70-e4fa02f019ef" providerId="ADAL" clId="{4080F183-4AB4-4E4E-8585-175DA5CCFE61}" dt="2024-07-31T10:50:28.088" v="1140" actId="207"/>
          <ac:spMkLst>
            <pc:docMk/>
            <pc:sldMk cId="3074357152" sldId="292"/>
            <ac:spMk id="11"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2" creationId="{00000000-0000-0000-0000-000000000000}"/>
          </ac:spMkLst>
        </pc:spChg>
        <pc:spChg chg="mod topLvl">
          <ac:chgData name="Myroslava Makhynia" userId="7bb0f5b9-dfee-454e-9f70-e4fa02f019ef" providerId="ADAL" clId="{4080F183-4AB4-4E4E-8585-175DA5CCFE61}" dt="2024-07-31T10:50:10.859" v="1132" actId="478"/>
          <ac:spMkLst>
            <pc:docMk/>
            <pc:sldMk cId="3074357152" sldId="292"/>
            <ac:spMk id="14" creationId="{00000000-0000-0000-0000-000000000000}"/>
          </ac:spMkLst>
        </pc:spChg>
        <pc:spChg chg="del mod topLvl">
          <ac:chgData name="Myroslava Makhynia" userId="7bb0f5b9-dfee-454e-9f70-e4fa02f019ef" providerId="ADAL" clId="{4080F183-4AB4-4E4E-8585-175DA5CCFE61}" dt="2024-07-31T10:50:10.859" v="1132" actId="478"/>
          <ac:spMkLst>
            <pc:docMk/>
            <pc:sldMk cId="3074357152" sldId="292"/>
            <ac:spMk id="15"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6" creationId="{00000000-0000-0000-0000-000000000000}"/>
          </ac:spMkLst>
        </pc:spChg>
        <pc:spChg chg="mod topLvl">
          <ac:chgData name="Myroslava Makhynia" userId="7bb0f5b9-dfee-454e-9f70-e4fa02f019ef" providerId="ADAL" clId="{4080F183-4AB4-4E4E-8585-175DA5CCFE61}" dt="2024-07-31T10:50:18.386" v="1137" actId="478"/>
          <ac:spMkLst>
            <pc:docMk/>
            <pc:sldMk cId="3074357152" sldId="292"/>
            <ac:spMk id="18" creationId="{00000000-0000-0000-0000-000000000000}"/>
          </ac:spMkLst>
        </pc:spChg>
        <pc:spChg chg="del mod topLvl">
          <ac:chgData name="Myroslava Makhynia" userId="7bb0f5b9-dfee-454e-9f70-e4fa02f019ef" providerId="ADAL" clId="{4080F183-4AB4-4E4E-8585-175DA5CCFE61}" dt="2024-07-31T10:50:18.386" v="1137" actId="478"/>
          <ac:spMkLst>
            <pc:docMk/>
            <pc:sldMk cId="3074357152" sldId="292"/>
            <ac:spMk id="19"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0" creationId="{00000000-0000-0000-0000-000000000000}"/>
          </ac:spMkLst>
        </pc:spChg>
        <pc:spChg chg="mod topLvl">
          <ac:chgData name="Myroslava Makhynia" userId="7bb0f5b9-dfee-454e-9f70-e4fa02f019ef" providerId="ADAL" clId="{4080F183-4AB4-4E4E-8585-175DA5CCFE61}" dt="2024-07-31T10:50:20.155" v="1138" actId="478"/>
          <ac:spMkLst>
            <pc:docMk/>
            <pc:sldMk cId="3074357152" sldId="292"/>
            <ac:spMk id="22" creationId="{00000000-0000-0000-0000-000000000000}"/>
          </ac:spMkLst>
        </pc:spChg>
        <pc:spChg chg="del mod topLvl">
          <ac:chgData name="Myroslava Makhynia" userId="7bb0f5b9-dfee-454e-9f70-e4fa02f019ef" providerId="ADAL" clId="{4080F183-4AB4-4E4E-8585-175DA5CCFE61}" dt="2024-07-31T10:50:20.155" v="1138" actId="478"/>
          <ac:spMkLst>
            <pc:docMk/>
            <pc:sldMk cId="3074357152" sldId="292"/>
            <ac:spMk id="23"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4" creationId="{00000000-0000-0000-0000-000000000000}"/>
          </ac:spMkLst>
        </pc:spChg>
        <pc:spChg chg="mod topLvl">
          <ac:chgData name="Myroslava Makhynia" userId="7bb0f5b9-dfee-454e-9f70-e4fa02f019ef" providerId="ADAL" clId="{4080F183-4AB4-4E4E-8585-175DA5CCFE61}" dt="2024-07-31T10:50:23.479" v="1139" actId="478"/>
          <ac:spMkLst>
            <pc:docMk/>
            <pc:sldMk cId="3074357152" sldId="292"/>
            <ac:spMk id="26" creationId="{00000000-0000-0000-0000-000000000000}"/>
          </ac:spMkLst>
        </pc:spChg>
        <pc:spChg chg="del mod topLvl">
          <ac:chgData name="Myroslava Makhynia" userId="7bb0f5b9-dfee-454e-9f70-e4fa02f019ef" providerId="ADAL" clId="{4080F183-4AB4-4E4E-8585-175DA5CCFE61}" dt="2024-07-31T10:50:23.479" v="1139" actId="478"/>
          <ac:spMkLst>
            <pc:docMk/>
            <pc:sldMk cId="3074357152" sldId="292"/>
            <ac:spMk id="27"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8" creationId="{00000000-0000-0000-0000-000000000000}"/>
          </ac:spMkLst>
        </pc:spChg>
        <pc:spChg chg="add del mod">
          <ac:chgData name="Myroslava Makhynia" userId="7bb0f5b9-dfee-454e-9f70-e4fa02f019ef" providerId="ADAL" clId="{4080F183-4AB4-4E4E-8585-175DA5CCFE61}" dt="2024-07-31T10:42:55.257" v="958" actId="478"/>
          <ac:spMkLst>
            <pc:docMk/>
            <pc:sldMk cId="3074357152" sldId="292"/>
            <ac:spMk id="29" creationId="{D310B771-D85C-A093-CCEF-1BE82F813BF1}"/>
          </ac:spMkLst>
        </pc:spChg>
        <pc:spChg chg="add del mod">
          <ac:chgData name="Myroslava Makhynia" userId="7bb0f5b9-dfee-454e-9f70-e4fa02f019ef" providerId="ADAL" clId="{4080F183-4AB4-4E4E-8585-175DA5CCFE61}" dt="2024-07-31T10:42:55.773" v="959" actId="478"/>
          <ac:spMkLst>
            <pc:docMk/>
            <pc:sldMk cId="3074357152" sldId="292"/>
            <ac:spMk id="30" creationId="{D528E0F9-D51E-20F4-F20E-5DA0522A0172}"/>
          </ac:spMkLst>
        </pc:spChg>
        <pc:spChg chg="add del mod">
          <ac:chgData name="Myroslava Makhynia" userId="7bb0f5b9-dfee-454e-9f70-e4fa02f019ef" providerId="ADAL" clId="{4080F183-4AB4-4E4E-8585-175DA5CCFE61}" dt="2024-07-31T10:47:05.572" v="1069" actId="478"/>
          <ac:spMkLst>
            <pc:docMk/>
            <pc:sldMk cId="3074357152" sldId="292"/>
            <ac:spMk id="31" creationId="{2C9E5C15-2B9D-CABF-865C-C3D016C21B42}"/>
          </ac:spMkLst>
        </pc:spChg>
        <pc:spChg chg="add del mod">
          <ac:chgData name="Myroslava Makhynia" userId="7bb0f5b9-dfee-454e-9f70-e4fa02f019ef" providerId="ADAL" clId="{4080F183-4AB4-4E4E-8585-175DA5CCFE61}" dt="2024-07-31T10:47:04.952" v="1068" actId="478"/>
          <ac:spMkLst>
            <pc:docMk/>
            <pc:sldMk cId="3074357152" sldId="292"/>
            <ac:spMk id="32" creationId="{CB4C977F-60E7-CFFE-3EAA-CE00256F89E5}"/>
          </ac:spMkLst>
        </pc:spChg>
        <pc:spChg chg="add mod">
          <ac:chgData name="Myroslava Makhynia" userId="7bb0f5b9-dfee-454e-9f70-e4fa02f019ef" providerId="ADAL" clId="{4080F183-4AB4-4E4E-8585-175DA5CCFE61}" dt="2024-07-31T10:47:06.712" v="1070"/>
          <ac:spMkLst>
            <pc:docMk/>
            <pc:sldMk cId="3074357152" sldId="292"/>
            <ac:spMk id="33" creationId="{E8B6D252-91BD-CE97-5F4B-1C3938E71808}"/>
          </ac:spMkLst>
        </pc:spChg>
        <pc:spChg chg="add mod">
          <ac:chgData name="Myroslava Makhynia" userId="7bb0f5b9-dfee-454e-9f70-e4fa02f019ef" providerId="ADAL" clId="{4080F183-4AB4-4E4E-8585-175DA5CCFE61}" dt="2024-07-31T10:47:06.712" v="1070"/>
          <ac:spMkLst>
            <pc:docMk/>
            <pc:sldMk cId="3074357152" sldId="292"/>
            <ac:spMk id="34" creationId="{4966E53D-58AC-803A-B54A-D50249471E76}"/>
          </ac:spMkLst>
        </pc:spChg>
        <pc:grpChg chg="mod">
          <ac:chgData name="Myroslava Makhynia" userId="7bb0f5b9-dfee-454e-9f70-e4fa02f019ef" providerId="ADAL" clId="{4080F183-4AB4-4E4E-8585-175DA5CCFE61}" dt="2024-07-31T10:49:51.720" v="1125" actId="207"/>
          <ac:grpSpMkLst>
            <pc:docMk/>
            <pc:sldMk cId="3074357152" sldId="292"/>
            <ac:grpSpMk id="2" creationId="{00000000-0000-0000-0000-000000000000}"/>
          </ac:grpSpMkLst>
        </pc:grpChg>
        <pc:grpChg chg="del mod">
          <ac:chgData name="Myroslava Makhynia" userId="7bb0f5b9-dfee-454e-9f70-e4fa02f019ef" providerId="ADAL" clId="{4080F183-4AB4-4E4E-8585-175DA5CCFE61}" dt="2024-07-31T10:49:58.206" v="1127" actId="478"/>
          <ac:grpSpMkLst>
            <pc:docMk/>
            <pc:sldMk cId="3074357152" sldId="292"/>
            <ac:grpSpMk id="8" creationId="{00000000-0000-0000-0000-000000000000}"/>
          </ac:grpSpMkLst>
        </pc:grpChg>
        <pc:grpChg chg="del mod">
          <ac:chgData name="Myroslava Makhynia" userId="7bb0f5b9-dfee-454e-9f70-e4fa02f019ef" providerId="ADAL" clId="{4080F183-4AB4-4E4E-8585-175DA5CCFE61}" dt="2024-07-31T10:50:10.859" v="1132" actId="478"/>
          <ac:grpSpMkLst>
            <pc:docMk/>
            <pc:sldMk cId="3074357152" sldId="292"/>
            <ac:grpSpMk id="13" creationId="{00000000-0000-0000-0000-000000000000}"/>
          </ac:grpSpMkLst>
        </pc:grpChg>
        <pc:grpChg chg="add del mod">
          <ac:chgData name="Myroslava Makhynia" userId="7bb0f5b9-dfee-454e-9f70-e4fa02f019ef" providerId="ADAL" clId="{4080F183-4AB4-4E4E-8585-175DA5CCFE61}" dt="2024-07-31T10:50:18.386" v="1137" actId="478"/>
          <ac:grpSpMkLst>
            <pc:docMk/>
            <pc:sldMk cId="3074357152" sldId="292"/>
            <ac:grpSpMk id="17" creationId="{00000000-0000-0000-0000-000000000000}"/>
          </ac:grpSpMkLst>
        </pc:grpChg>
        <pc:grpChg chg="del mod">
          <ac:chgData name="Myroslava Makhynia" userId="7bb0f5b9-dfee-454e-9f70-e4fa02f019ef" providerId="ADAL" clId="{4080F183-4AB4-4E4E-8585-175DA5CCFE61}" dt="2024-07-31T10:50:20.155" v="1138" actId="478"/>
          <ac:grpSpMkLst>
            <pc:docMk/>
            <pc:sldMk cId="3074357152" sldId="292"/>
            <ac:grpSpMk id="21" creationId="{00000000-0000-0000-0000-000000000000}"/>
          </ac:grpSpMkLst>
        </pc:grpChg>
        <pc:grpChg chg="del mod">
          <ac:chgData name="Myroslava Makhynia" userId="7bb0f5b9-dfee-454e-9f70-e4fa02f019ef" providerId="ADAL" clId="{4080F183-4AB4-4E4E-8585-175DA5CCFE61}" dt="2024-07-31T10:50:23.479" v="1139" actId="478"/>
          <ac:grpSpMkLst>
            <pc:docMk/>
            <pc:sldMk cId="3074357152" sldId="292"/>
            <ac:grpSpMk id="25" creationId="{00000000-0000-0000-0000-000000000000}"/>
          </ac:grpSpMkLst>
        </pc:grpChg>
      </pc:sldChg>
      <pc:sldChg chg="addSp delSp modSp add mod">
        <pc:chgData name="Myroslava Makhynia" userId="7bb0f5b9-dfee-454e-9f70-e4fa02f019ef" providerId="ADAL" clId="{4080F183-4AB4-4E4E-8585-175DA5CCFE61}" dt="2024-07-31T10:53:34.213" v="1192" actId="14100"/>
        <pc:sldMkLst>
          <pc:docMk/>
          <pc:sldMk cId="1484916627" sldId="293"/>
        </pc:sldMkLst>
        <pc:spChg chg="mod">
          <ac:chgData name="Myroslava Makhynia" userId="7bb0f5b9-dfee-454e-9f70-e4fa02f019ef" providerId="ADAL" clId="{4080F183-4AB4-4E4E-8585-175DA5CCFE61}" dt="2024-07-31T10:52:20.914" v="1175" actId="207"/>
          <ac:spMkLst>
            <pc:docMk/>
            <pc:sldMk cId="1484916627" sldId="293"/>
            <ac:spMk id="3"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4"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6"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7"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9"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10" creationId="{00000000-0000-0000-0000-000000000000}"/>
          </ac:spMkLst>
        </pc:spChg>
        <pc:spChg chg="del">
          <ac:chgData name="Myroslava Makhynia" userId="7bb0f5b9-dfee-454e-9f70-e4fa02f019ef" providerId="ADAL" clId="{4080F183-4AB4-4E4E-8585-175DA5CCFE61}" dt="2024-07-31T10:43:00.367" v="962" actId="478"/>
          <ac:spMkLst>
            <pc:docMk/>
            <pc:sldMk cId="1484916627" sldId="293"/>
            <ac:spMk id="14" creationId="{00000000-0000-0000-0000-000000000000}"/>
          </ac:spMkLst>
        </pc:spChg>
        <pc:spChg chg="del">
          <ac:chgData name="Myroslava Makhynia" userId="7bb0f5b9-dfee-454e-9f70-e4fa02f019ef" providerId="ADAL" clId="{4080F183-4AB4-4E4E-8585-175DA5CCFE61}" dt="2024-07-31T10:42:59.759" v="961" actId="478"/>
          <ac:spMkLst>
            <pc:docMk/>
            <pc:sldMk cId="1484916627" sldId="293"/>
            <ac:spMk id="15" creationId="{00000000-0000-0000-0000-000000000000}"/>
          </ac:spMkLst>
        </pc:spChg>
        <pc:spChg chg="mod">
          <ac:chgData name="Myroslava Makhynia" userId="7bb0f5b9-dfee-454e-9f70-e4fa02f019ef" providerId="ADAL" clId="{4080F183-4AB4-4E4E-8585-175DA5CCFE61}" dt="2024-07-31T10:51:14.521" v="1164" actId="20577"/>
          <ac:spMkLst>
            <pc:docMk/>
            <pc:sldMk cId="1484916627" sldId="293"/>
            <ac:spMk id="16" creationId="{00000000-0000-0000-0000-000000000000}"/>
          </ac:spMkLst>
        </pc:spChg>
        <pc:spChg chg="mod">
          <ac:chgData name="Myroslava Makhynia" userId="7bb0f5b9-dfee-454e-9f70-e4fa02f019ef" providerId="ADAL" clId="{4080F183-4AB4-4E4E-8585-175DA5CCFE61}" dt="2024-07-31T10:52:50.920" v="1182" actId="1035"/>
          <ac:spMkLst>
            <pc:docMk/>
            <pc:sldMk cId="1484916627" sldId="293"/>
            <ac:spMk id="17" creationId="{00000000-0000-0000-0000-000000000000}"/>
          </ac:spMkLst>
        </pc:spChg>
        <pc:spChg chg="mod">
          <ac:chgData name="Myroslava Makhynia" userId="7bb0f5b9-dfee-454e-9f70-e4fa02f019ef" providerId="ADAL" clId="{4080F183-4AB4-4E4E-8585-175DA5CCFE61}" dt="2024-07-31T10:52:42.022" v="1178" actId="1076"/>
          <ac:spMkLst>
            <pc:docMk/>
            <pc:sldMk cId="1484916627" sldId="293"/>
            <ac:spMk id="18" creationId="{00000000-0000-0000-0000-000000000000}"/>
          </ac:spMkLst>
        </pc:spChg>
        <pc:spChg chg="mod">
          <ac:chgData name="Myroslava Makhynia" userId="7bb0f5b9-dfee-454e-9f70-e4fa02f019ef" providerId="ADAL" clId="{4080F183-4AB4-4E4E-8585-175DA5CCFE61}" dt="2024-07-31T10:53:25.054" v="1189" actId="1036"/>
          <ac:spMkLst>
            <pc:docMk/>
            <pc:sldMk cId="1484916627" sldId="293"/>
            <ac:spMk id="19" creationId="{00000000-0000-0000-0000-000000000000}"/>
          </ac:spMkLst>
        </pc:spChg>
        <pc:spChg chg="add del mod">
          <ac:chgData name="Myroslava Makhynia" userId="7bb0f5b9-dfee-454e-9f70-e4fa02f019ef" providerId="ADAL" clId="{4080F183-4AB4-4E4E-8585-175DA5CCFE61}" dt="2024-07-31T10:47:11.276" v="1072" actId="478"/>
          <ac:spMkLst>
            <pc:docMk/>
            <pc:sldMk cId="1484916627" sldId="293"/>
            <ac:spMk id="20" creationId="{50B6162C-1E30-2794-FDD9-6A7BD19F244F}"/>
          </ac:spMkLst>
        </pc:spChg>
        <pc:spChg chg="add del mod">
          <ac:chgData name="Myroslava Makhynia" userId="7bb0f5b9-dfee-454e-9f70-e4fa02f019ef" providerId="ADAL" clId="{4080F183-4AB4-4E4E-8585-175DA5CCFE61}" dt="2024-07-31T10:47:09.615" v="1071" actId="478"/>
          <ac:spMkLst>
            <pc:docMk/>
            <pc:sldMk cId="1484916627" sldId="293"/>
            <ac:spMk id="21" creationId="{67DDBA98-5D9C-0AA7-E576-A52935E28041}"/>
          </ac:spMkLst>
        </pc:spChg>
        <pc:spChg chg="add mod">
          <ac:chgData name="Myroslava Makhynia" userId="7bb0f5b9-dfee-454e-9f70-e4fa02f019ef" providerId="ADAL" clId="{4080F183-4AB4-4E4E-8585-175DA5CCFE61}" dt="2024-07-31T10:47:11.811" v="1073"/>
          <ac:spMkLst>
            <pc:docMk/>
            <pc:sldMk cId="1484916627" sldId="293"/>
            <ac:spMk id="22" creationId="{F869D9CA-9B3D-AA9F-A2DA-F51DCA3B71A4}"/>
          </ac:spMkLst>
        </pc:spChg>
        <pc:spChg chg="add mod">
          <ac:chgData name="Myroslava Makhynia" userId="7bb0f5b9-dfee-454e-9f70-e4fa02f019ef" providerId="ADAL" clId="{4080F183-4AB4-4E4E-8585-175DA5CCFE61}" dt="2024-07-31T10:47:11.811" v="1073"/>
          <ac:spMkLst>
            <pc:docMk/>
            <pc:sldMk cId="1484916627" sldId="293"/>
            <ac:spMk id="23" creationId="{98DAA58F-EA0D-8076-608F-55E4B8BD222E}"/>
          </ac:spMkLst>
        </pc:spChg>
        <pc:spChg chg="mod">
          <ac:chgData name="Myroslava Makhynia" userId="7bb0f5b9-dfee-454e-9f70-e4fa02f019ef" providerId="ADAL" clId="{4080F183-4AB4-4E4E-8585-175DA5CCFE61}" dt="2024-07-31T10:52:01.308" v="1173"/>
          <ac:spMkLst>
            <pc:docMk/>
            <pc:sldMk cId="1484916627" sldId="293"/>
            <ac:spMk id="25" creationId="{ED69B0AE-6ADD-4B60-14DA-8E94258CB654}"/>
          </ac:spMkLst>
        </pc:spChg>
        <pc:spChg chg="mod">
          <ac:chgData name="Myroslava Makhynia" userId="7bb0f5b9-dfee-454e-9f70-e4fa02f019ef" providerId="ADAL" clId="{4080F183-4AB4-4E4E-8585-175DA5CCFE61}" dt="2024-07-31T10:52:01.308" v="1173"/>
          <ac:spMkLst>
            <pc:docMk/>
            <pc:sldMk cId="1484916627" sldId="293"/>
            <ac:spMk id="26" creationId="{8CD88F76-AD9E-D4E8-7BE8-A6234627DCA6}"/>
          </ac:spMkLst>
        </pc:spChg>
        <pc:grpChg chg="mod">
          <ac:chgData name="Myroslava Makhynia" userId="7bb0f5b9-dfee-454e-9f70-e4fa02f019ef" providerId="ADAL" clId="{4080F183-4AB4-4E4E-8585-175DA5CCFE61}" dt="2024-07-31T10:53:28.214" v="1190" actId="14100"/>
          <ac:grpSpMkLst>
            <pc:docMk/>
            <pc:sldMk cId="1484916627" sldId="293"/>
            <ac:grpSpMk id="2" creationId="{00000000-0000-0000-0000-000000000000}"/>
          </ac:grpSpMkLst>
        </pc:grpChg>
        <pc:grpChg chg="mod">
          <ac:chgData name="Myroslava Makhynia" userId="7bb0f5b9-dfee-454e-9f70-e4fa02f019ef" providerId="ADAL" clId="{4080F183-4AB4-4E4E-8585-175DA5CCFE61}" dt="2024-07-31T10:53:31.278" v="1191" actId="14100"/>
          <ac:grpSpMkLst>
            <pc:docMk/>
            <pc:sldMk cId="1484916627" sldId="293"/>
            <ac:grpSpMk id="5" creationId="{00000000-0000-0000-0000-000000000000}"/>
          </ac:grpSpMkLst>
        </pc:grpChg>
        <pc:grpChg chg="mod">
          <ac:chgData name="Myroslava Makhynia" userId="7bb0f5b9-dfee-454e-9f70-e4fa02f019ef" providerId="ADAL" clId="{4080F183-4AB4-4E4E-8585-175DA5CCFE61}" dt="2024-07-31T10:53:34.213" v="1192" actId="14100"/>
          <ac:grpSpMkLst>
            <pc:docMk/>
            <pc:sldMk cId="1484916627" sldId="293"/>
            <ac:grpSpMk id="8" creationId="{00000000-0000-0000-0000-000000000000}"/>
          </ac:grpSpMkLst>
        </pc:grpChg>
        <pc:grpChg chg="del">
          <ac:chgData name="Myroslava Makhynia" userId="7bb0f5b9-dfee-454e-9f70-e4fa02f019ef" providerId="ADAL" clId="{4080F183-4AB4-4E4E-8585-175DA5CCFE61}" dt="2024-07-31T10:52:00.143" v="1172" actId="478"/>
          <ac:grpSpMkLst>
            <pc:docMk/>
            <pc:sldMk cId="1484916627" sldId="293"/>
            <ac:grpSpMk id="11" creationId="{00000000-0000-0000-0000-000000000000}"/>
          </ac:grpSpMkLst>
        </pc:grpChg>
        <pc:grpChg chg="add mod ord">
          <ac:chgData name="Myroslava Makhynia" userId="7bb0f5b9-dfee-454e-9f70-e4fa02f019ef" providerId="ADAL" clId="{4080F183-4AB4-4E4E-8585-175DA5CCFE61}" dt="2024-07-31T10:52:05.889" v="1174" actId="167"/>
          <ac:grpSpMkLst>
            <pc:docMk/>
            <pc:sldMk cId="1484916627" sldId="293"/>
            <ac:grpSpMk id="24" creationId="{48E2068D-24EC-3871-A7E8-DB3E2DF5C27A}"/>
          </ac:grpSpMkLst>
        </pc:grpChg>
      </pc:sldChg>
      <pc:sldChg chg="addSp delSp modSp add mod">
        <pc:chgData name="Myroslava Makhynia" userId="7bb0f5b9-dfee-454e-9f70-e4fa02f019ef" providerId="ADAL" clId="{4080F183-4AB4-4E4E-8585-175DA5CCFE61}" dt="2024-07-31T10:55:54.371" v="1207" actId="1076"/>
        <pc:sldMkLst>
          <pc:docMk/>
          <pc:sldMk cId="2730043827" sldId="294"/>
        </pc:sldMkLst>
        <pc:spChg chg="del">
          <ac:chgData name="Myroslava Makhynia" userId="7bb0f5b9-dfee-454e-9f70-e4fa02f019ef" providerId="ADAL" clId="{4080F183-4AB4-4E4E-8585-175DA5CCFE61}" dt="2024-07-31T10:43:06.881" v="965" actId="478"/>
          <ac:spMkLst>
            <pc:docMk/>
            <pc:sldMk cId="2730043827" sldId="294"/>
            <ac:spMk id="6" creationId="{00000000-0000-0000-0000-000000000000}"/>
          </ac:spMkLst>
        </pc:spChg>
        <pc:spChg chg="del">
          <ac:chgData name="Myroslava Makhynia" userId="7bb0f5b9-dfee-454e-9f70-e4fa02f019ef" providerId="ADAL" clId="{4080F183-4AB4-4E4E-8585-175DA5CCFE61}" dt="2024-07-31T10:43:06.371" v="964" actId="478"/>
          <ac:spMkLst>
            <pc:docMk/>
            <pc:sldMk cId="2730043827" sldId="294"/>
            <ac:spMk id="7" creationId="{00000000-0000-0000-0000-000000000000}"/>
          </ac:spMkLst>
        </pc:spChg>
        <pc:spChg chg="del">
          <ac:chgData name="Myroslava Makhynia" userId="7bb0f5b9-dfee-454e-9f70-e4fa02f019ef" providerId="ADAL" clId="{4080F183-4AB4-4E4E-8585-175DA5CCFE61}" dt="2024-07-31T10:54:12.234" v="1197" actId="478"/>
          <ac:spMkLst>
            <pc:docMk/>
            <pc:sldMk cId="2730043827" sldId="294"/>
            <ac:spMk id="8" creationId="{00000000-0000-0000-0000-000000000000}"/>
          </ac:spMkLst>
        </pc:spChg>
        <pc:spChg chg="mod">
          <ac:chgData name="Myroslava Makhynia" userId="7bb0f5b9-dfee-454e-9f70-e4fa02f019ef" providerId="ADAL" clId="{4080F183-4AB4-4E4E-8585-175DA5CCFE61}" dt="2024-07-31T10:54:04.878" v="1196" actId="207"/>
          <ac:spMkLst>
            <pc:docMk/>
            <pc:sldMk cId="2730043827" sldId="294"/>
            <ac:spMk id="9" creationId="{00000000-0000-0000-0000-000000000000}"/>
          </ac:spMkLst>
        </pc:spChg>
        <pc:spChg chg="mod">
          <ac:chgData name="Myroslava Makhynia" userId="7bb0f5b9-dfee-454e-9f70-e4fa02f019ef" providerId="ADAL" clId="{4080F183-4AB4-4E4E-8585-175DA5CCFE61}" dt="2024-07-31T10:55:54.371" v="1207" actId="1076"/>
          <ac:spMkLst>
            <pc:docMk/>
            <pc:sldMk cId="2730043827" sldId="294"/>
            <ac:spMk id="10" creationId="{00000000-0000-0000-0000-000000000000}"/>
          </ac:spMkLst>
        </pc:spChg>
        <pc:spChg chg="add del mod">
          <ac:chgData name="Myroslava Makhynia" userId="7bb0f5b9-dfee-454e-9f70-e4fa02f019ef" providerId="ADAL" clId="{4080F183-4AB4-4E4E-8585-175DA5CCFE61}" dt="2024-07-31T10:47:16.122" v="1075" actId="478"/>
          <ac:spMkLst>
            <pc:docMk/>
            <pc:sldMk cId="2730043827" sldId="294"/>
            <ac:spMk id="11" creationId="{CC641ABD-AA86-52E3-1927-512BB0BA5DB3}"/>
          </ac:spMkLst>
        </pc:spChg>
        <pc:spChg chg="add del mod">
          <ac:chgData name="Myroslava Makhynia" userId="7bb0f5b9-dfee-454e-9f70-e4fa02f019ef" providerId="ADAL" clId="{4080F183-4AB4-4E4E-8585-175DA5CCFE61}" dt="2024-07-31T10:47:14.844" v="1074" actId="478"/>
          <ac:spMkLst>
            <pc:docMk/>
            <pc:sldMk cId="2730043827" sldId="294"/>
            <ac:spMk id="12" creationId="{09A90B14-D62B-EF11-0411-157DF7951934}"/>
          </ac:spMkLst>
        </pc:spChg>
        <pc:spChg chg="add mod">
          <ac:chgData name="Myroslava Makhynia" userId="7bb0f5b9-dfee-454e-9f70-e4fa02f019ef" providerId="ADAL" clId="{4080F183-4AB4-4E4E-8585-175DA5CCFE61}" dt="2024-07-31T10:47:16.710" v="1076"/>
          <ac:spMkLst>
            <pc:docMk/>
            <pc:sldMk cId="2730043827" sldId="294"/>
            <ac:spMk id="13" creationId="{8D71AAAD-DB42-A9C6-E188-0D1A91159F0B}"/>
          </ac:spMkLst>
        </pc:spChg>
        <pc:spChg chg="add mod">
          <ac:chgData name="Myroslava Makhynia" userId="7bb0f5b9-dfee-454e-9f70-e4fa02f019ef" providerId="ADAL" clId="{4080F183-4AB4-4E4E-8585-175DA5CCFE61}" dt="2024-07-31T10:47:16.710" v="1076"/>
          <ac:spMkLst>
            <pc:docMk/>
            <pc:sldMk cId="2730043827" sldId="294"/>
            <ac:spMk id="14" creationId="{7CF24D5E-FD7B-D0B3-6878-A259B479D76C}"/>
          </ac:spMkLst>
        </pc:spChg>
        <pc:spChg chg="mod">
          <ac:chgData name="Myroslava Makhynia" userId="7bb0f5b9-dfee-454e-9f70-e4fa02f019ef" providerId="ADAL" clId="{4080F183-4AB4-4E4E-8585-175DA5CCFE61}" dt="2024-07-31T10:53:58.533" v="1194"/>
          <ac:spMkLst>
            <pc:docMk/>
            <pc:sldMk cId="2730043827" sldId="294"/>
            <ac:spMk id="16" creationId="{05DBFC26-2528-282D-3F97-F3C1443B48BF}"/>
          </ac:spMkLst>
        </pc:spChg>
        <pc:spChg chg="mod">
          <ac:chgData name="Myroslava Makhynia" userId="7bb0f5b9-dfee-454e-9f70-e4fa02f019ef" providerId="ADAL" clId="{4080F183-4AB4-4E4E-8585-175DA5CCFE61}" dt="2024-07-31T10:53:58.533" v="1194"/>
          <ac:spMkLst>
            <pc:docMk/>
            <pc:sldMk cId="2730043827" sldId="294"/>
            <ac:spMk id="17" creationId="{6F062555-1E9E-F42F-5BDD-0E97BE03AAA1}"/>
          </ac:spMkLst>
        </pc:spChg>
        <pc:grpChg chg="del">
          <ac:chgData name="Myroslava Makhynia" userId="7bb0f5b9-dfee-454e-9f70-e4fa02f019ef" providerId="ADAL" clId="{4080F183-4AB4-4E4E-8585-175DA5CCFE61}" dt="2024-07-31T10:53:57.659" v="1193" actId="478"/>
          <ac:grpSpMkLst>
            <pc:docMk/>
            <pc:sldMk cId="2730043827" sldId="294"/>
            <ac:grpSpMk id="2" creationId="{00000000-0000-0000-0000-000000000000}"/>
          </ac:grpSpMkLst>
        </pc:grpChg>
        <pc:grpChg chg="add mod ord">
          <ac:chgData name="Myroslava Makhynia" userId="7bb0f5b9-dfee-454e-9f70-e4fa02f019ef" providerId="ADAL" clId="{4080F183-4AB4-4E4E-8585-175DA5CCFE61}" dt="2024-07-31T10:54:53.987" v="1202" actId="1037"/>
          <ac:grpSpMkLst>
            <pc:docMk/>
            <pc:sldMk cId="2730043827" sldId="294"/>
            <ac:grpSpMk id="15" creationId="{9795C440-44B3-4E26-D9D0-C2684F6F0CD7}"/>
          </ac:grpSpMkLst>
        </pc:grpChg>
        <pc:picChg chg="add mod">
          <ac:chgData name="Myroslava Makhynia" userId="7bb0f5b9-dfee-454e-9f70-e4fa02f019ef" providerId="ADAL" clId="{4080F183-4AB4-4E4E-8585-175DA5CCFE61}" dt="2024-07-31T10:54:51.078" v="1200" actId="1076"/>
          <ac:picMkLst>
            <pc:docMk/>
            <pc:sldMk cId="2730043827" sldId="294"/>
            <ac:picMk id="19" creationId="{BD2042F5-592D-A10E-0B81-AC0C1EDC39BF}"/>
          </ac:picMkLst>
        </pc:picChg>
      </pc:sldChg>
      <pc:sldChg chg="addSp delSp modSp add mod">
        <pc:chgData name="Myroslava Makhynia" userId="7bb0f5b9-dfee-454e-9f70-e4fa02f019ef" providerId="ADAL" clId="{4080F183-4AB4-4E4E-8585-175DA5CCFE61}" dt="2024-07-31T11:05:17.410" v="1293" actId="1076"/>
        <pc:sldMkLst>
          <pc:docMk/>
          <pc:sldMk cId="3824015318" sldId="295"/>
        </pc:sldMkLst>
        <pc:spChg chg="mod">
          <ac:chgData name="Myroslava Makhynia" userId="7bb0f5b9-dfee-454e-9f70-e4fa02f019ef" providerId="ADAL" clId="{4080F183-4AB4-4E4E-8585-175DA5CCFE61}" dt="2024-07-31T10:56:00.406" v="1208" actId="207"/>
          <ac:spMkLst>
            <pc:docMk/>
            <pc:sldMk cId="3824015318" sldId="295"/>
            <ac:spMk id="3" creationId="{00000000-0000-0000-0000-000000000000}"/>
          </ac:spMkLst>
        </pc:spChg>
        <pc:spChg chg="mod">
          <ac:chgData name="Myroslava Makhynia" userId="7bb0f5b9-dfee-454e-9f70-e4fa02f019ef" providerId="ADAL" clId="{4080F183-4AB4-4E4E-8585-175DA5CCFE61}" dt="2024-07-31T10:56:00.406" v="1208" actId="207"/>
          <ac:spMkLst>
            <pc:docMk/>
            <pc:sldMk cId="3824015318" sldId="295"/>
            <ac:spMk id="4" creationId="{00000000-0000-0000-0000-000000000000}"/>
          </ac:spMkLst>
        </pc:spChg>
        <pc:spChg chg="del">
          <ac:chgData name="Myroslava Makhynia" userId="7bb0f5b9-dfee-454e-9f70-e4fa02f019ef" providerId="ADAL" clId="{4080F183-4AB4-4E4E-8585-175DA5CCFE61}" dt="2024-07-31T10:43:10.173" v="967" actId="478"/>
          <ac:spMkLst>
            <pc:docMk/>
            <pc:sldMk cId="3824015318" sldId="295"/>
            <ac:spMk id="6" creationId="{00000000-0000-0000-0000-000000000000}"/>
          </ac:spMkLst>
        </pc:spChg>
        <pc:spChg chg="del">
          <ac:chgData name="Myroslava Makhynia" userId="7bb0f5b9-dfee-454e-9f70-e4fa02f019ef" providerId="ADAL" clId="{4080F183-4AB4-4E4E-8585-175DA5CCFE61}" dt="2024-07-31T10:43:10.553" v="968" actId="478"/>
          <ac:spMkLst>
            <pc:docMk/>
            <pc:sldMk cId="3824015318" sldId="295"/>
            <ac:spMk id="7" creationId="{00000000-0000-0000-0000-000000000000}"/>
          </ac:spMkLst>
        </pc:spChg>
        <pc:spChg chg="del">
          <ac:chgData name="Myroslava Makhynia" userId="7bb0f5b9-dfee-454e-9f70-e4fa02f019ef" providerId="ADAL" clId="{4080F183-4AB4-4E4E-8585-175DA5CCFE61}" dt="2024-07-31T10:56:42.551" v="1216" actId="478"/>
          <ac:spMkLst>
            <pc:docMk/>
            <pc:sldMk cId="3824015318" sldId="295"/>
            <ac:spMk id="8" creationId="{00000000-0000-0000-0000-000000000000}"/>
          </ac:spMkLst>
        </pc:spChg>
        <pc:spChg chg="mod">
          <ac:chgData name="Myroslava Makhynia" userId="7bb0f5b9-dfee-454e-9f70-e4fa02f019ef" providerId="ADAL" clId="{4080F183-4AB4-4E4E-8585-175DA5CCFE61}" dt="2024-07-31T10:56:22.476" v="1214" actId="1076"/>
          <ac:spMkLst>
            <pc:docMk/>
            <pc:sldMk cId="3824015318" sldId="295"/>
            <ac:spMk id="9" creationId="{00000000-0000-0000-0000-000000000000}"/>
          </ac:spMkLst>
        </pc:spChg>
        <pc:spChg chg="mod">
          <ac:chgData name="Myroslava Makhynia" userId="7bb0f5b9-dfee-454e-9f70-e4fa02f019ef" providerId="ADAL" clId="{4080F183-4AB4-4E4E-8585-175DA5CCFE61}" dt="2024-07-31T11:04:56.579" v="1289" actId="207"/>
          <ac:spMkLst>
            <pc:docMk/>
            <pc:sldMk cId="3824015318" sldId="295"/>
            <ac:spMk id="10" creationId="{00000000-0000-0000-0000-000000000000}"/>
          </ac:spMkLst>
        </pc:spChg>
        <pc:spChg chg="add del mod">
          <ac:chgData name="Myroslava Makhynia" userId="7bb0f5b9-dfee-454e-9f70-e4fa02f019ef" providerId="ADAL" clId="{4080F183-4AB4-4E4E-8585-175DA5CCFE61}" dt="2024-07-31T10:47:21.016" v="1078" actId="478"/>
          <ac:spMkLst>
            <pc:docMk/>
            <pc:sldMk cId="3824015318" sldId="295"/>
            <ac:spMk id="11" creationId="{2FF1B203-7B3B-F59A-2042-4808BAC45DA3}"/>
          </ac:spMkLst>
        </pc:spChg>
        <pc:spChg chg="add del mod">
          <ac:chgData name="Myroslava Makhynia" userId="7bb0f5b9-dfee-454e-9f70-e4fa02f019ef" providerId="ADAL" clId="{4080F183-4AB4-4E4E-8585-175DA5CCFE61}" dt="2024-07-31T10:47:19.710" v="1077" actId="478"/>
          <ac:spMkLst>
            <pc:docMk/>
            <pc:sldMk cId="3824015318" sldId="295"/>
            <ac:spMk id="12" creationId="{BD66FFF7-B162-E5D8-DEFD-FDE7D2F4ABB3}"/>
          </ac:spMkLst>
        </pc:spChg>
        <pc:spChg chg="add mod">
          <ac:chgData name="Myroslava Makhynia" userId="7bb0f5b9-dfee-454e-9f70-e4fa02f019ef" providerId="ADAL" clId="{4080F183-4AB4-4E4E-8585-175DA5CCFE61}" dt="2024-07-31T10:47:21.451" v="1079"/>
          <ac:spMkLst>
            <pc:docMk/>
            <pc:sldMk cId="3824015318" sldId="295"/>
            <ac:spMk id="13" creationId="{6593ED83-687F-DA90-1F53-0419D2D470AC}"/>
          </ac:spMkLst>
        </pc:spChg>
        <pc:spChg chg="add mod">
          <ac:chgData name="Myroslava Makhynia" userId="7bb0f5b9-dfee-454e-9f70-e4fa02f019ef" providerId="ADAL" clId="{4080F183-4AB4-4E4E-8585-175DA5CCFE61}" dt="2024-07-31T10:47:21.451" v="1079"/>
          <ac:spMkLst>
            <pc:docMk/>
            <pc:sldMk cId="3824015318" sldId="295"/>
            <ac:spMk id="14" creationId="{49D9660D-D649-0F9A-2A2B-05D786642C01}"/>
          </ac:spMkLst>
        </pc:spChg>
        <pc:grpChg chg="mod">
          <ac:chgData name="Myroslava Makhynia" userId="7bb0f5b9-dfee-454e-9f70-e4fa02f019ef" providerId="ADAL" clId="{4080F183-4AB4-4E4E-8585-175DA5CCFE61}" dt="2024-07-31T10:56:06.377" v="1210" actId="14100"/>
          <ac:grpSpMkLst>
            <pc:docMk/>
            <pc:sldMk cId="3824015318" sldId="295"/>
            <ac:grpSpMk id="2" creationId="{00000000-0000-0000-0000-000000000000}"/>
          </ac:grpSpMkLst>
        </pc:grpChg>
        <pc:picChg chg="add del mod">
          <ac:chgData name="Myroslava Makhynia" userId="7bb0f5b9-dfee-454e-9f70-e4fa02f019ef" providerId="ADAL" clId="{4080F183-4AB4-4E4E-8585-175DA5CCFE61}" dt="2024-07-31T11:04:59.017" v="1290" actId="478"/>
          <ac:picMkLst>
            <pc:docMk/>
            <pc:sldMk cId="3824015318" sldId="295"/>
            <ac:picMk id="16" creationId="{5EC74B98-C841-F7B3-686D-507D6909CAF6}"/>
          </ac:picMkLst>
        </pc:picChg>
        <pc:picChg chg="add mod">
          <ac:chgData name="Myroslava Makhynia" userId="7bb0f5b9-dfee-454e-9f70-e4fa02f019ef" providerId="ADAL" clId="{4080F183-4AB4-4E4E-8585-175DA5CCFE61}" dt="2024-07-31T11:05:17.410" v="1293" actId="1076"/>
          <ac:picMkLst>
            <pc:docMk/>
            <pc:sldMk cId="3824015318" sldId="295"/>
            <ac:picMk id="18" creationId="{9F913EBA-4FE9-1CCD-D52E-58BE36354661}"/>
          </ac:picMkLst>
        </pc:picChg>
      </pc:sldChg>
      <pc:sldChg chg="addSp delSp modSp add mod">
        <pc:chgData name="Myroslava Makhynia" userId="7bb0f5b9-dfee-454e-9f70-e4fa02f019ef" providerId="ADAL" clId="{4080F183-4AB4-4E4E-8585-175DA5CCFE61}" dt="2024-07-31T10:58:50.450" v="1240" actId="1076"/>
        <pc:sldMkLst>
          <pc:docMk/>
          <pc:sldMk cId="1931773924" sldId="296"/>
        </pc:sldMkLst>
        <pc:spChg chg="mod">
          <ac:chgData name="Myroslava Makhynia" userId="7bb0f5b9-dfee-454e-9f70-e4fa02f019ef" providerId="ADAL" clId="{4080F183-4AB4-4E4E-8585-175DA5CCFE61}" dt="2024-07-31T10:57:35.131" v="1223" actId="207"/>
          <ac:spMkLst>
            <pc:docMk/>
            <pc:sldMk cId="1931773924" sldId="296"/>
            <ac:spMk id="3" creationId="{00000000-0000-0000-0000-000000000000}"/>
          </ac:spMkLst>
        </pc:spChg>
        <pc:spChg chg="mod">
          <ac:chgData name="Myroslava Makhynia" userId="7bb0f5b9-dfee-454e-9f70-e4fa02f019ef" providerId="ADAL" clId="{4080F183-4AB4-4E4E-8585-175DA5CCFE61}" dt="2024-07-31T10:57:35.131" v="1223" actId="207"/>
          <ac:spMkLst>
            <pc:docMk/>
            <pc:sldMk cId="1931773924" sldId="296"/>
            <ac:spMk id="4" creationId="{00000000-0000-0000-0000-000000000000}"/>
          </ac:spMkLst>
        </pc:spChg>
        <pc:spChg chg="mod">
          <ac:chgData name="Myroslava Makhynia" userId="7bb0f5b9-dfee-454e-9f70-e4fa02f019ef" providerId="ADAL" clId="{4080F183-4AB4-4E4E-8585-175DA5CCFE61}" dt="2024-07-31T10:58:07.097" v="1234" actId="1076"/>
          <ac:spMkLst>
            <pc:docMk/>
            <pc:sldMk cId="1931773924" sldId="296"/>
            <ac:spMk id="5" creationId="{00000000-0000-0000-0000-000000000000}"/>
          </ac:spMkLst>
        </pc:spChg>
        <pc:spChg chg="del">
          <ac:chgData name="Myroslava Makhynia" userId="7bb0f5b9-dfee-454e-9f70-e4fa02f019ef" providerId="ADAL" clId="{4080F183-4AB4-4E4E-8585-175DA5CCFE61}" dt="2024-07-31T10:43:13.948" v="971" actId="478"/>
          <ac:spMkLst>
            <pc:docMk/>
            <pc:sldMk cId="1931773924" sldId="296"/>
            <ac:spMk id="6" creationId="{00000000-0000-0000-0000-000000000000}"/>
          </ac:spMkLst>
        </pc:spChg>
        <pc:spChg chg="del">
          <ac:chgData name="Myroslava Makhynia" userId="7bb0f5b9-dfee-454e-9f70-e4fa02f019ef" providerId="ADAL" clId="{4080F183-4AB4-4E4E-8585-175DA5CCFE61}" dt="2024-07-31T10:43:13.597" v="970" actId="478"/>
          <ac:spMkLst>
            <pc:docMk/>
            <pc:sldMk cId="1931773924" sldId="296"/>
            <ac:spMk id="7" creationId="{00000000-0000-0000-0000-000000000000}"/>
          </ac:spMkLst>
        </pc:spChg>
        <pc:spChg chg="del">
          <ac:chgData name="Myroslava Makhynia" userId="7bb0f5b9-dfee-454e-9f70-e4fa02f019ef" providerId="ADAL" clId="{4080F183-4AB4-4E4E-8585-175DA5CCFE61}" dt="2024-07-31T10:58:12.683" v="1237" actId="478"/>
          <ac:spMkLst>
            <pc:docMk/>
            <pc:sldMk cId="1931773924" sldId="296"/>
            <ac:spMk id="8" creationId="{00000000-0000-0000-0000-000000000000}"/>
          </ac:spMkLst>
        </pc:spChg>
        <pc:spChg chg="mod">
          <ac:chgData name="Myroslava Makhynia" userId="7bb0f5b9-dfee-454e-9f70-e4fa02f019ef" providerId="ADAL" clId="{4080F183-4AB4-4E4E-8585-175DA5CCFE61}" dt="2024-07-31T10:58:00.521" v="1230" actId="1076"/>
          <ac:spMkLst>
            <pc:docMk/>
            <pc:sldMk cId="1931773924" sldId="296"/>
            <ac:spMk id="9" creationId="{00000000-0000-0000-0000-000000000000}"/>
          </ac:spMkLst>
        </pc:spChg>
        <pc:spChg chg="mod">
          <ac:chgData name="Myroslava Makhynia" userId="7bb0f5b9-dfee-454e-9f70-e4fa02f019ef" providerId="ADAL" clId="{4080F183-4AB4-4E4E-8585-175DA5CCFE61}" dt="2024-07-31T10:58:11.186" v="1236" actId="207"/>
          <ac:spMkLst>
            <pc:docMk/>
            <pc:sldMk cId="1931773924" sldId="296"/>
            <ac:spMk id="10" creationId="{00000000-0000-0000-0000-000000000000}"/>
          </ac:spMkLst>
        </pc:spChg>
        <pc:spChg chg="add del mod">
          <ac:chgData name="Myroslava Makhynia" userId="7bb0f5b9-dfee-454e-9f70-e4fa02f019ef" providerId="ADAL" clId="{4080F183-4AB4-4E4E-8585-175DA5CCFE61}" dt="2024-07-31T10:47:24.888" v="1081" actId="478"/>
          <ac:spMkLst>
            <pc:docMk/>
            <pc:sldMk cId="1931773924" sldId="296"/>
            <ac:spMk id="11" creationId="{F729D249-67C1-22D5-4958-C5D7EC24D901}"/>
          </ac:spMkLst>
        </pc:spChg>
        <pc:spChg chg="add del mod">
          <ac:chgData name="Myroslava Makhynia" userId="7bb0f5b9-dfee-454e-9f70-e4fa02f019ef" providerId="ADAL" clId="{4080F183-4AB4-4E4E-8585-175DA5CCFE61}" dt="2024-07-31T10:47:23.728" v="1080" actId="478"/>
          <ac:spMkLst>
            <pc:docMk/>
            <pc:sldMk cId="1931773924" sldId="296"/>
            <ac:spMk id="12" creationId="{95117AD8-C621-CCB2-01C2-8DC2527F8A7B}"/>
          </ac:spMkLst>
        </pc:spChg>
        <pc:spChg chg="add mod">
          <ac:chgData name="Myroslava Makhynia" userId="7bb0f5b9-dfee-454e-9f70-e4fa02f019ef" providerId="ADAL" clId="{4080F183-4AB4-4E4E-8585-175DA5CCFE61}" dt="2024-07-31T10:47:25.414" v="1082"/>
          <ac:spMkLst>
            <pc:docMk/>
            <pc:sldMk cId="1931773924" sldId="296"/>
            <ac:spMk id="13" creationId="{F283B7DD-6A88-E114-D86A-EC58CDDAA633}"/>
          </ac:spMkLst>
        </pc:spChg>
        <pc:spChg chg="add mod">
          <ac:chgData name="Myroslava Makhynia" userId="7bb0f5b9-dfee-454e-9f70-e4fa02f019ef" providerId="ADAL" clId="{4080F183-4AB4-4E4E-8585-175DA5CCFE61}" dt="2024-07-31T10:47:25.414" v="1082"/>
          <ac:spMkLst>
            <pc:docMk/>
            <pc:sldMk cId="1931773924" sldId="296"/>
            <ac:spMk id="14" creationId="{995CA550-399F-0031-ABFA-421625A8842F}"/>
          </ac:spMkLst>
        </pc:spChg>
        <pc:grpChg chg="mod">
          <ac:chgData name="Myroslava Makhynia" userId="7bb0f5b9-dfee-454e-9f70-e4fa02f019ef" providerId="ADAL" clId="{4080F183-4AB4-4E4E-8585-175DA5CCFE61}" dt="2024-07-31T10:58:04.305" v="1233" actId="1076"/>
          <ac:grpSpMkLst>
            <pc:docMk/>
            <pc:sldMk cId="1931773924" sldId="296"/>
            <ac:grpSpMk id="2" creationId="{00000000-0000-0000-0000-000000000000}"/>
          </ac:grpSpMkLst>
        </pc:grpChg>
        <pc:picChg chg="add mod">
          <ac:chgData name="Myroslava Makhynia" userId="7bb0f5b9-dfee-454e-9f70-e4fa02f019ef" providerId="ADAL" clId="{4080F183-4AB4-4E4E-8585-175DA5CCFE61}" dt="2024-07-31T10:58:50.450" v="1240" actId="1076"/>
          <ac:picMkLst>
            <pc:docMk/>
            <pc:sldMk cId="1931773924" sldId="296"/>
            <ac:picMk id="16" creationId="{4A0F81DE-5CC3-B2E9-5B86-7E158691C33C}"/>
          </ac:picMkLst>
        </pc:picChg>
      </pc:sldChg>
      <pc:sldChg chg="addSp delSp modSp add mod">
        <pc:chgData name="Myroslava Makhynia" userId="7bb0f5b9-dfee-454e-9f70-e4fa02f019ef" providerId="ADAL" clId="{4080F183-4AB4-4E4E-8585-175DA5CCFE61}" dt="2024-07-31T11:00:01.747" v="1251" actId="1076"/>
        <pc:sldMkLst>
          <pc:docMk/>
          <pc:sldMk cId="3943570670" sldId="297"/>
        </pc:sldMkLst>
        <pc:spChg chg="mod">
          <ac:chgData name="Myroslava Makhynia" userId="7bb0f5b9-dfee-454e-9f70-e4fa02f019ef" providerId="ADAL" clId="{4080F183-4AB4-4E4E-8585-175DA5CCFE61}" dt="2024-07-31T10:59:27.694" v="1246" actId="207"/>
          <ac:spMkLst>
            <pc:docMk/>
            <pc:sldMk cId="3943570670" sldId="297"/>
            <ac:spMk id="3" creationId="{00000000-0000-0000-0000-000000000000}"/>
          </ac:spMkLst>
        </pc:spChg>
        <pc:spChg chg="mod">
          <ac:chgData name="Myroslava Makhynia" userId="7bb0f5b9-dfee-454e-9f70-e4fa02f019ef" providerId="ADAL" clId="{4080F183-4AB4-4E4E-8585-175DA5CCFE61}" dt="2024-07-31T10:59:27.694" v="1246" actId="207"/>
          <ac:spMkLst>
            <pc:docMk/>
            <pc:sldMk cId="3943570670" sldId="297"/>
            <ac:spMk id="4" creationId="{00000000-0000-0000-0000-000000000000}"/>
          </ac:spMkLst>
        </pc:spChg>
        <pc:spChg chg="mod">
          <ac:chgData name="Myroslava Makhynia" userId="7bb0f5b9-dfee-454e-9f70-e4fa02f019ef" providerId="ADAL" clId="{4080F183-4AB4-4E4E-8585-175DA5CCFE61}" dt="2024-07-31T10:59:18.181" v="1243" actId="1076"/>
          <ac:spMkLst>
            <pc:docMk/>
            <pc:sldMk cId="3943570670" sldId="297"/>
            <ac:spMk id="5" creationId="{00000000-0000-0000-0000-000000000000}"/>
          </ac:spMkLst>
        </pc:spChg>
        <pc:spChg chg="del">
          <ac:chgData name="Myroslava Makhynia" userId="7bb0f5b9-dfee-454e-9f70-e4fa02f019ef" providerId="ADAL" clId="{4080F183-4AB4-4E4E-8585-175DA5CCFE61}" dt="2024-07-31T10:43:18.727" v="973" actId="478"/>
          <ac:spMkLst>
            <pc:docMk/>
            <pc:sldMk cId="3943570670" sldId="297"/>
            <ac:spMk id="6" creationId="{00000000-0000-0000-0000-000000000000}"/>
          </ac:spMkLst>
        </pc:spChg>
        <pc:spChg chg="del">
          <ac:chgData name="Myroslava Makhynia" userId="7bb0f5b9-dfee-454e-9f70-e4fa02f019ef" providerId="ADAL" clId="{4080F183-4AB4-4E4E-8585-175DA5CCFE61}" dt="2024-07-31T10:43:19.100" v="974" actId="478"/>
          <ac:spMkLst>
            <pc:docMk/>
            <pc:sldMk cId="3943570670" sldId="297"/>
            <ac:spMk id="7" creationId="{00000000-0000-0000-0000-000000000000}"/>
          </ac:spMkLst>
        </pc:spChg>
        <pc:spChg chg="del">
          <ac:chgData name="Myroslava Makhynia" userId="7bb0f5b9-dfee-454e-9f70-e4fa02f019ef" providerId="ADAL" clId="{4080F183-4AB4-4E4E-8585-175DA5CCFE61}" dt="2024-07-31T10:59:35.139" v="1248" actId="478"/>
          <ac:spMkLst>
            <pc:docMk/>
            <pc:sldMk cId="3943570670" sldId="297"/>
            <ac:spMk id="8" creationId="{00000000-0000-0000-0000-000000000000}"/>
          </ac:spMkLst>
        </pc:spChg>
        <pc:spChg chg="mod">
          <ac:chgData name="Myroslava Makhynia" userId="7bb0f5b9-dfee-454e-9f70-e4fa02f019ef" providerId="ADAL" clId="{4080F183-4AB4-4E4E-8585-175DA5CCFE61}" dt="2024-07-31T10:59:15.229" v="1242" actId="1076"/>
          <ac:spMkLst>
            <pc:docMk/>
            <pc:sldMk cId="3943570670" sldId="297"/>
            <ac:spMk id="9" creationId="{00000000-0000-0000-0000-000000000000}"/>
          </ac:spMkLst>
        </pc:spChg>
        <pc:spChg chg="mod">
          <ac:chgData name="Myroslava Makhynia" userId="7bb0f5b9-dfee-454e-9f70-e4fa02f019ef" providerId="ADAL" clId="{4080F183-4AB4-4E4E-8585-175DA5CCFE61}" dt="2024-07-31T10:59:25.661" v="1245" actId="1076"/>
          <ac:spMkLst>
            <pc:docMk/>
            <pc:sldMk cId="3943570670" sldId="297"/>
            <ac:spMk id="10" creationId="{00000000-0000-0000-0000-000000000000}"/>
          </ac:spMkLst>
        </pc:spChg>
        <pc:spChg chg="add del mod">
          <ac:chgData name="Myroslava Makhynia" userId="7bb0f5b9-dfee-454e-9f70-e4fa02f019ef" providerId="ADAL" clId="{4080F183-4AB4-4E4E-8585-175DA5CCFE61}" dt="2024-07-31T10:47:27.919" v="1083" actId="478"/>
          <ac:spMkLst>
            <pc:docMk/>
            <pc:sldMk cId="3943570670" sldId="297"/>
            <ac:spMk id="11" creationId="{96B05C33-61A2-4361-D237-1C77CF6D074D}"/>
          </ac:spMkLst>
        </pc:spChg>
        <pc:spChg chg="add del mod">
          <ac:chgData name="Myroslava Makhynia" userId="7bb0f5b9-dfee-454e-9f70-e4fa02f019ef" providerId="ADAL" clId="{4080F183-4AB4-4E4E-8585-175DA5CCFE61}" dt="2024-07-31T10:47:29.236" v="1085" actId="478"/>
          <ac:spMkLst>
            <pc:docMk/>
            <pc:sldMk cId="3943570670" sldId="297"/>
            <ac:spMk id="12" creationId="{C0E96F43-4250-78A9-CA77-EF9412CA8218}"/>
          </ac:spMkLst>
        </pc:spChg>
        <pc:spChg chg="add mod">
          <ac:chgData name="Myroslava Makhynia" userId="7bb0f5b9-dfee-454e-9f70-e4fa02f019ef" providerId="ADAL" clId="{4080F183-4AB4-4E4E-8585-175DA5CCFE61}" dt="2024-07-31T10:47:29.680" v="1086"/>
          <ac:spMkLst>
            <pc:docMk/>
            <pc:sldMk cId="3943570670" sldId="297"/>
            <ac:spMk id="13" creationId="{29757ABC-B61F-3B12-68F7-206CAAE374CE}"/>
          </ac:spMkLst>
        </pc:spChg>
        <pc:spChg chg="add mod">
          <ac:chgData name="Myroslava Makhynia" userId="7bb0f5b9-dfee-454e-9f70-e4fa02f019ef" providerId="ADAL" clId="{4080F183-4AB4-4E4E-8585-175DA5CCFE61}" dt="2024-07-31T10:47:29.680" v="1086"/>
          <ac:spMkLst>
            <pc:docMk/>
            <pc:sldMk cId="3943570670" sldId="297"/>
            <ac:spMk id="14" creationId="{BDAD340B-E953-314B-1578-2DEAEC55BEAA}"/>
          </ac:spMkLst>
        </pc:spChg>
        <pc:grpChg chg="mod">
          <ac:chgData name="Myroslava Makhynia" userId="7bb0f5b9-dfee-454e-9f70-e4fa02f019ef" providerId="ADAL" clId="{4080F183-4AB4-4E4E-8585-175DA5CCFE61}" dt="2024-07-31T10:59:31.221" v="1247" actId="14100"/>
          <ac:grpSpMkLst>
            <pc:docMk/>
            <pc:sldMk cId="3943570670" sldId="297"/>
            <ac:grpSpMk id="2" creationId="{00000000-0000-0000-0000-000000000000}"/>
          </ac:grpSpMkLst>
        </pc:grpChg>
        <pc:picChg chg="add mod">
          <ac:chgData name="Myroslava Makhynia" userId="7bb0f5b9-dfee-454e-9f70-e4fa02f019ef" providerId="ADAL" clId="{4080F183-4AB4-4E4E-8585-175DA5CCFE61}" dt="2024-07-31T11:00:01.747" v="1251" actId="1076"/>
          <ac:picMkLst>
            <pc:docMk/>
            <pc:sldMk cId="3943570670" sldId="297"/>
            <ac:picMk id="16" creationId="{02E9CE42-F2F9-8318-F323-1F9ED41A9BD5}"/>
          </ac:picMkLst>
        </pc:picChg>
      </pc:sldChg>
      <pc:sldChg chg="addSp delSp modSp add mod">
        <pc:chgData name="Myroslava Makhynia" userId="7bb0f5b9-dfee-454e-9f70-e4fa02f019ef" providerId="ADAL" clId="{4080F183-4AB4-4E4E-8585-175DA5CCFE61}" dt="2024-07-31T11:00:48.656" v="1261" actId="1076"/>
        <pc:sldMkLst>
          <pc:docMk/>
          <pc:sldMk cId="2543698705" sldId="298"/>
        </pc:sldMkLst>
        <pc:spChg chg="mod">
          <ac:chgData name="Myroslava Makhynia" userId="7bb0f5b9-dfee-454e-9f70-e4fa02f019ef" providerId="ADAL" clId="{4080F183-4AB4-4E4E-8585-175DA5CCFE61}" dt="2024-07-31T11:00:25.836" v="1256" actId="207"/>
          <ac:spMkLst>
            <pc:docMk/>
            <pc:sldMk cId="2543698705" sldId="298"/>
            <ac:spMk id="3" creationId="{00000000-0000-0000-0000-000000000000}"/>
          </ac:spMkLst>
        </pc:spChg>
        <pc:spChg chg="mod">
          <ac:chgData name="Myroslava Makhynia" userId="7bb0f5b9-dfee-454e-9f70-e4fa02f019ef" providerId="ADAL" clId="{4080F183-4AB4-4E4E-8585-175DA5CCFE61}" dt="2024-07-31T11:00:25.836" v="1256" actId="207"/>
          <ac:spMkLst>
            <pc:docMk/>
            <pc:sldMk cId="2543698705" sldId="298"/>
            <ac:spMk id="4" creationId="{00000000-0000-0000-0000-000000000000}"/>
          </ac:spMkLst>
        </pc:spChg>
        <pc:spChg chg="del">
          <ac:chgData name="Myroslava Makhynia" userId="7bb0f5b9-dfee-454e-9f70-e4fa02f019ef" providerId="ADAL" clId="{4080F183-4AB4-4E4E-8585-175DA5CCFE61}" dt="2024-07-31T10:43:23.579" v="977" actId="478"/>
          <ac:spMkLst>
            <pc:docMk/>
            <pc:sldMk cId="2543698705" sldId="298"/>
            <ac:spMk id="6" creationId="{00000000-0000-0000-0000-000000000000}"/>
          </ac:spMkLst>
        </pc:spChg>
        <pc:spChg chg="del">
          <ac:chgData name="Myroslava Makhynia" userId="7bb0f5b9-dfee-454e-9f70-e4fa02f019ef" providerId="ADAL" clId="{4080F183-4AB4-4E4E-8585-175DA5CCFE61}" dt="2024-07-31T10:43:23.078" v="976" actId="478"/>
          <ac:spMkLst>
            <pc:docMk/>
            <pc:sldMk cId="2543698705" sldId="298"/>
            <ac:spMk id="7" creationId="{00000000-0000-0000-0000-000000000000}"/>
          </ac:spMkLst>
        </pc:spChg>
        <pc:spChg chg="del">
          <ac:chgData name="Myroslava Makhynia" userId="7bb0f5b9-dfee-454e-9f70-e4fa02f019ef" providerId="ADAL" clId="{4080F183-4AB4-4E4E-8585-175DA5CCFE61}" dt="2024-07-31T11:00:28.987" v="1258" actId="478"/>
          <ac:spMkLst>
            <pc:docMk/>
            <pc:sldMk cId="2543698705" sldId="298"/>
            <ac:spMk id="8" creationId="{00000000-0000-0000-0000-000000000000}"/>
          </ac:spMkLst>
        </pc:spChg>
        <pc:spChg chg="mod">
          <ac:chgData name="Myroslava Makhynia" userId="7bb0f5b9-dfee-454e-9f70-e4fa02f019ef" providerId="ADAL" clId="{4080F183-4AB4-4E4E-8585-175DA5CCFE61}" dt="2024-07-31T11:00:12.521" v="1253" actId="1076"/>
          <ac:spMkLst>
            <pc:docMk/>
            <pc:sldMk cId="2543698705" sldId="298"/>
            <ac:spMk id="9" creationId="{00000000-0000-0000-0000-000000000000}"/>
          </ac:spMkLst>
        </pc:spChg>
        <pc:spChg chg="mod">
          <ac:chgData name="Myroslava Makhynia" userId="7bb0f5b9-dfee-454e-9f70-e4fa02f019ef" providerId="ADAL" clId="{4080F183-4AB4-4E4E-8585-175DA5CCFE61}" dt="2024-07-31T11:00:21.029" v="1255" actId="1076"/>
          <ac:spMkLst>
            <pc:docMk/>
            <pc:sldMk cId="2543698705" sldId="298"/>
            <ac:spMk id="10" creationId="{00000000-0000-0000-0000-000000000000}"/>
          </ac:spMkLst>
        </pc:spChg>
        <pc:spChg chg="add del mod">
          <ac:chgData name="Myroslava Makhynia" userId="7bb0f5b9-dfee-454e-9f70-e4fa02f019ef" providerId="ADAL" clId="{4080F183-4AB4-4E4E-8585-175DA5CCFE61}" dt="2024-07-31T10:47:32.434" v="1087" actId="478"/>
          <ac:spMkLst>
            <pc:docMk/>
            <pc:sldMk cId="2543698705" sldId="298"/>
            <ac:spMk id="11" creationId="{F50C9ED5-F1B8-89E6-16D4-0A72C7B43D20}"/>
          </ac:spMkLst>
        </pc:spChg>
        <pc:spChg chg="add del mod">
          <ac:chgData name="Myroslava Makhynia" userId="7bb0f5b9-dfee-454e-9f70-e4fa02f019ef" providerId="ADAL" clId="{4080F183-4AB4-4E4E-8585-175DA5CCFE61}" dt="2024-07-31T10:47:33.491" v="1088" actId="478"/>
          <ac:spMkLst>
            <pc:docMk/>
            <pc:sldMk cId="2543698705" sldId="298"/>
            <ac:spMk id="12" creationId="{82AA316A-2B78-0E58-0BB1-8EEFBC737C16}"/>
          </ac:spMkLst>
        </pc:spChg>
        <pc:spChg chg="add mod">
          <ac:chgData name="Myroslava Makhynia" userId="7bb0f5b9-dfee-454e-9f70-e4fa02f019ef" providerId="ADAL" clId="{4080F183-4AB4-4E4E-8585-175DA5CCFE61}" dt="2024-07-31T10:47:34.086" v="1089"/>
          <ac:spMkLst>
            <pc:docMk/>
            <pc:sldMk cId="2543698705" sldId="298"/>
            <ac:spMk id="13" creationId="{6D7CFED7-A5FA-6C40-3374-AF5037E2A558}"/>
          </ac:spMkLst>
        </pc:spChg>
        <pc:spChg chg="add mod">
          <ac:chgData name="Myroslava Makhynia" userId="7bb0f5b9-dfee-454e-9f70-e4fa02f019ef" providerId="ADAL" clId="{4080F183-4AB4-4E4E-8585-175DA5CCFE61}" dt="2024-07-31T10:47:34.086" v="1089"/>
          <ac:spMkLst>
            <pc:docMk/>
            <pc:sldMk cId="2543698705" sldId="298"/>
            <ac:spMk id="14" creationId="{DE1B51AC-E3E0-51CB-7380-A8F3F6085D4C}"/>
          </ac:spMkLst>
        </pc:spChg>
        <pc:grpChg chg="mod">
          <ac:chgData name="Myroslava Makhynia" userId="7bb0f5b9-dfee-454e-9f70-e4fa02f019ef" providerId="ADAL" clId="{4080F183-4AB4-4E4E-8585-175DA5CCFE61}" dt="2024-07-31T11:00:27.648" v="1257" actId="14100"/>
          <ac:grpSpMkLst>
            <pc:docMk/>
            <pc:sldMk cId="2543698705" sldId="298"/>
            <ac:grpSpMk id="2" creationId="{00000000-0000-0000-0000-000000000000}"/>
          </ac:grpSpMkLst>
        </pc:grpChg>
        <pc:picChg chg="add mod">
          <ac:chgData name="Myroslava Makhynia" userId="7bb0f5b9-dfee-454e-9f70-e4fa02f019ef" providerId="ADAL" clId="{4080F183-4AB4-4E4E-8585-175DA5CCFE61}" dt="2024-07-31T11:00:48.656" v="1261" actId="1076"/>
          <ac:picMkLst>
            <pc:docMk/>
            <pc:sldMk cId="2543698705" sldId="298"/>
            <ac:picMk id="16" creationId="{2E3C8F5D-0E94-F48C-4582-F42124824685}"/>
          </ac:picMkLst>
        </pc:picChg>
      </pc:sldChg>
      <pc:sldChg chg="addSp delSp modSp add mod">
        <pc:chgData name="Myroslava Makhynia" userId="7bb0f5b9-dfee-454e-9f70-e4fa02f019ef" providerId="ADAL" clId="{4080F183-4AB4-4E4E-8585-175DA5CCFE61}" dt="2024-07-31T11:02:54.323" v="1273" actId="1076"/>
        <pc:sldMkLst>
          <pc:docMk/>
          <pc:sldMk cId="484772856" sldId="299"/>
        </pc:sldMkLst>
        <pc:spChg chg="mod">
          <ac:chgData name="Myroslava Makhynia" userId="7bb0f5b9-dfee-454e-9f70-e4fa02f019ef" providerId="ADAL" clId="{4080F183-4AB4-4E4E-8585-175DA5CCFE61}" dt="2024-07-31T11:01:01.943" v="1263" actId="207"/>
          <ac:spMkLst>
            <pc:docMk/>
            <pc:sldMk cId="484772856" sldId="299"/>
            <ac:spMk id="3" creationId="{00000000-0000-0000-0000-000000000000}"/>
          </ac:spMkLst>
        </pc:spChg>
        <pc:spChg chg="mod">
          <ac:chgData name="Myroslava Makhynia" userId="7bb0f5b9-dfee-454e-9f70-e4fa02f019ef" providerId="ADAL" clId="{4080F183-4AB4-4E4E-8585-175DA5CCFE61}" dt="2024-07-31T11:01:01.943" v="1263" actId="207"/>
          <ac:spMkLst>
            <pc:docMk/>
            <pc:sldMk cId="484772856" sldId="299"/>
            <ac:spMk id="4" creationId="{00000000-0000-0000-0000-000000000000}"/>
          </ac:spMkLst>
        </pc:spChg>
        <pc:spChg chg="del">
          <ac:chgData name="Myroslava Makhynia" userId="7bb0f5b9-dfee-454e-9f70-e4fa02f019ef" providerId="ADAL" clId="{4080F183-4AB4-4E4E-8585-175DA5CCFE61}" dt="2024-07-31T10:43:29.121" v="980" actId="478"/>
          <ac:spMkLst>
            <pc:docMk/>
            <pc:sldMk cId="484772856" sldId="299"/>
            <ac:spMk id="6" creationId="{00000000-0000-0000-0000-000000000000}"/>
          </ac:spMkLst>
        </pc:spChg>
        <pc:spChg chg="del">
          <ac:chgData name="Myroslava Makhynia" userId="7bb0f5b9-dfee-454e-9f70-e4fa02f019ef" providerId="ADAL" clId="{4080F183-4AB4-4E4E-8585-175DA5CCFE61}" dt="2024-07-31T10:43:28.487" v="979" actId="478"/>
          <ac:spMkLst>
            <pc:docMk/>
            <pc:sldMk cId="484772856" sldId="299"/>
            <ac:spMk id="7" creationId="{00000000-0000-0000-0000-000000000000}"/>
          </ac:spMkLst>
        </pc:spChg>
        <pc:spChg chg="del">
          <ac:chgData name="Myroslava Makhynia" userId="7bb0f5b9-dfee-454e-9f70-e4fa02f019ef" providerId="ADAL" clId="{4080F183-4AB4-4E4E-8585-175DA5CCFE61}" dt="2024-07-31T11:02:08.944" v="1270" actId="478"/>
          <ac:spMkLst>
            <pc:docMk/>
            <pc:sldMk cId="484772856" sldId="299"/>
            <ac:spMk id="8" creationId="{00000000-0000-0000-0000-000000000000}"/>
          </ac:spMkLst>
        </pc:spChg>
        <pc:spChg chg="mod">
          <ac:chgData name="Myroslava Makhynia" userId="7bb0f5b9-dfee-454e-9f70-e4fa02f019ef" providerId="ADAL" clId="{4080F183-4AB4-4E4E-8585-175DA5CCFE61}" dt="2024-07-31T11:01:46.879" v="1267" actId="1076"/>
          <ac:spMkLst>
            <pc:docMk/>
            <pc:sldMk cId="484772856" sldId="299"/>
            <ac:spMk id="9" creationId="{00000000-0000-0000-0000-000000000000}"/>
          </ac:spMkLst>
        </pc:spChg>
        <pc:spChg chg="mod">
          <ac:chgData name="Myroslava Makhynia" userId="7bb0f5b9-dfee-454e-9f70-e4fa02f019ef" providerId="ADAL" clId="{4080F183-4AB4-4E4E-8585-175DA5CCFE61}" dt="2024-07-31T11:01:58.829" v="1269" actId="1076"/>
          <ac:spMkLst>
            <pc:docMk/>
            <pc:sldMk cId="484772856" sldId="299"/>
            <ac:spMk id="10" creationId="{00000000-0000-0000-0000-000000000000}"/>
          </ac:spMkLst>
        </pc:spChg>
        <pc:spChg chg="add del mod">
          <ac:chgData name="Myroslava Makhynia" userId="7bb0f5b9-dfee-454e-9f70-e4fa02f019ef" providerId="ADAL" clId="{4080F183-4AB4-4E4E-8585-175DA5CCFE61}" dt="2024-07-31T10:47:38.103" v="1091" actId="478"/>
          <ac:spMkLst>
            <pc:docMk/>
            <pc:sldMk cId="484772856" sldId="299"/>
            <ac:spMk id="11" creationId="{EB1810F9-71DF-FBBF-D65B-C1F17AA007B8}"/>
          </ac:spMkLst>
        </pc:spChg>
        <pc:spChg chg="add del mod">
          <ac:chgData name="Myroslava Makhynia" userId="7bb0f5b9-dfee-454e-9f70-e4fa02f019ef" providerId="ADAL" clId="{4080F183-4AB4-4E4E-8585-175DA5CCFE61}" dt="2024-07-31T10:47:37.034" v="1090" actId="478"/>
          <ac:spMkLst>
            <pc:docMk/>
            <pc:sldMk cId="484772856" sldId="299"/>
            <ac:spMk id="12" creationId="{81E14990-0382-150A-4A2C-0765AAD163BB}"/>
          </ac:spMkLst>
        </pc:spChg>
        <pc:spChg chg="add mod">
          <ac:chgData name="Myroslava Makhynia" userId="7bb0f5b9-dfee-454e-9f70-e4fa02f019ef" providerId="ADAL" clId="{4080F183-4AB4-4E4E-8585-175DA5CCFE61}" dt="2024-07-31T10:47:38.637" v="1092"/>
          <ac:spMkLst>
            <pc:docMk/>
            <pc:sldMk cId="484772856" sldId="299"/>
            <ac:spMk id="13" creationId="{6B26D350-3496-A1C7-C0E0-EC6FB787DA58}"/>
          </ac:spMkLst>
        </pc:spChg>
        <pc:spChg chg="add mod">
          <ac:chgData name="Myroslava Makhynia" userId="7bb0f5b9-dfee-454e-9f70-e4fa02f019ef" providerId="ADAL" clId="{4080F183-4AB4-4E4E-8585-175DA5CCFE61}" dt="2024-07-31T10:47:38.637" v="1092"/>
          <ac:spMkLst>
            <pc:docMk/>
            <pc:sldMk cId="484772856" sldId="299"/>
            <ac:spMk id="14" creationId="{2FD9BA1C-8F8C-22F3-AE84-692C59950E20}"/>
          </ac:spMkLst>
        </pc:spChg>
        <pc:grpChg chg="mod">
          <ac:chgData name="Myroslava Makhynia" userId="7bb0f5b9-dfee-454e-9f70-e4fa02f019ef" providerId="ADAL" clId="{4080F183-4AB4-4E4E-8585-175DA5CCFE61}" dt="2024-07-31T11:01:06.248" v="1265" actId="14100"/>
          <ac:grpSpMkLst>
            <pc:docMk/>
            <pc:sldMk cId="484772856" sldId="299"/>
            <ac:grpSpMk id="2" creationId="{00000000-0000-0000-0000-000000000000}"/>
          </ac:grpSpMkLst>
        </pc:grpChg>
        <pc:picChg chg="add mod">
          <ac:chgData name="Myroslava Makhynia" userId="7bb0f5b9-dfee-454e-9f70-e4fa02f019ef" providerId="ADAL" clId="{4080F183-4AB4-4E4E-8585-175DA5CCFE61}" dt="2024-07-31T11:02:54.323" v="1273" actId="1076"/>
          <ac:picMkLst>
            <pc:docMk/>
            <pc:sldMk cId="484772856" sldId="299"/>
            <ac:picMk id="16" creationId="{41DC9E25-8634-6AC2-089E-F0E4262B7542}"/>
          </ac:picMkLst>
        </pc:picChg>
      </pc:sldChg>
      <pc:sldChg chg="addSp delSp modSp add mod">
        <pc:chgData name="Myroslava Makhynia" userId="7bb0f5b9-dfee-454e-9f70-e4fa02f019ef" providerId="ADAL" clId="{4080F183-4AB4-4E4E-8585-175DA5CCFE61}" dt="2024-07-31T11:03:41.418" v="1283" actId="1076"/>
        <pc:sldMkLst>
          <pc:docMk/>
          <pc:sldMk cId="1616647753" sldId="300"/>
        </pc:sldMkLst>
        <pc:spChg chg="mod">
          <ac:chgData name="Myroslava Makhynia" userId="7bb0f5b9-dfee-454e-9f70-e4fa02f019ef" providerId="ADAL" clId="{4080F183-4AB4-4E4E-8585-175DA5CCFE61}" dt="2024-07-31T11:02:58.672" v="1274" actId="207"/>
          <ac:spMkLst>
            <pc:docMk/>
            <pc:sldMk cId="1616647753" sldId="300"/>
            <ac:spMk id="3" creationId="{00000000-0000-0000-0000-000000000000}"/>
          </ac:spMkLst>
        </pc:spChg>
        <pc:spChg chg="mod">
          <ac:chgData name="Myroslava Makhynia" userId="7bb0f5b9-dfee-454e-9f70-e4fa02f019ef" providerId="ADAL" clId="{4080F183-4AB4-4E4E-8585-175DA5CCFE61}" dt="2024-07-31T11:02:58.672" v="1274" actId="207"/>
          <ac:spMkLst>
            <pc:docMk/>
            <pc:sldMk cId="1616647753" sldId="300"/>
            <ac:spMk id="4" creationId="{00000000-0000-0000-0000-000000000000}"/>
          </ac:spMkLst>
        </pc:spChg>
        <pc:spChg chg="del">
          <ac:chgData name="Myroslava Makhynia" userId="7bb0f5b9-dfee-454e-9f70-e4fa02f019ef" providerId="ADAL" clId="{4080F183-4AB4-4E4E-8585-175DA5CCFE61}" dt="2024-07-31T10:43:32.609" v="982" actId="478"/>
          <ac:spMkLst>
            <pc:docMk/>
            <pc:sldMk cId="1616647753" sldId="300"/>
            <ac:spMk id="6" creationId="{00000000-0000-0000-0000-000000000000}"/>
          </ac:spMkLst>
        </pc:spChg>
        <pc:spChg chg="del">
          <ac:chgData name="Myroslava Makhynia" userId="7bb0f5b9-dfee-454e-9f70-e4fa02f019ef" providerId="ADAL" clId="{4080F183-4AB4-4E4E-8585-175DA5CCFE61}" dt="2024-07-31T10:43:32.909" v="983" actId="478"/>
          <ac:spMkLst>
            <pc:docMk/>
            <pc:sldMk cId="1616647753" sldId="300"/>
            <ac:spMk id="7" creationId="{00000000-0000-0000-0000-000000000000}"/>
          </ac:spMkLst>
        </pc:spChg>
        <pc:spChg chg="del">
          <ac:chgData name="Myroslava Makhynia" userId="7bb0f5b9-dfee-454e-9f70-e4fa02f019ef" providerId="ADAL" clId="{4080F183-4AB4-4E4E-8585-175DA5CCFE61}" dt="2024-07-31T11:03:30.538" v="1281" actId="478"/>
          <ac:spMkLst>
            <pc:docMk/>
            <pc:sldMk cId="1616647753" sldId="300"/>
            <ac:spMk id="8" creationId="{00000000-0000-0000-0000-000000000000}"/>
          </ac:spMkLst>
        </pc:spChg>
        <pc:spChg chg="mod">
          <ac:chgData name="Myroslava Makhynia" userId="7bb0f5b9-dfee-454e-9f70-e4fa02f019ef" providerId="ADAL" clId="{4080F183-4AB4-4E4E-8585-175DA5CCFE61}" dt="2024-07-31T11:03:08.682" v="1277" actId="1076"/>
          <ac:spMkLst>
            <pc:docMk/>
            <pc:sldMk cId="1616647753" sldId="300"/>
            <ac:spMk id="9" creationId="{00000000-0000-0000-0000-000000000000}"/>
          </ac:spMkLst>
        </pc:spChg>
        <pc:spChg chg="mod">
          <ac:chgData name="Myroslava Makhynia" userId="7bb0f5b9-dfee-454e-9f70-e4fa02f019ef" providerId="ADAL" clId="{4080F183-4AB4-4E4E-8585-175DA5CCFE61}" dt="2024-07-31T11:03:20.572" v="1279" actId="1076"/>
          <ac:spMkLst>
            <pc:docMk/>
            <pc:sldMk cId="1616647753" sldId="300"/>
            <ac:spMk id="10" creationId="{00000000-0000-0000-0000-000000000000}"/>
          </ac:spMkLst>
        </pc:spChg>
        <pc:spChg chg="add del mod">
          <ac:chgData name="Myroslava Makhynia" userId="7bb0f5b9-dfee-454e-9f70-e4fa02f019ef" providerId="ADAL" clId="{4080F183-4AB4-4E4E-8585-175DA5CCFE61}" dt="2024-07-31T10:47:42.496" v="1094" actId="478"/>
          <ac:spMkLst>
            <pc:docMk/>
            <pc:sldMk cId="1616647753" sldId="300"/>
            <ac:spMk id="11" creationId="{5C7E174F-BCA7-5410-1148-485B10E661DA}"/>
          </ac:spMkLst>
        </pc:spChg>
        <pc:spChg chg="add del mod">
          <ac:chgData name="Myroslava Makhynia" userId="7bb0f5b9-dfee-454e-9f70-e4fa02f019ef" providerId="ADAL" clId="{4080F183-4AB4-4E4E-8585-175DA5CCFE61}" dt="2024-07-31T10:47:41.203" v="1093" actId="478"/>
          <ac:spMkLst>
            <pc:docMk/>
            <pc:sldMk cId="1616647753" sldId="300"/>
            <ac:spMk id="12" creationId="{D7AC641F-BDE8-F63F-A0D9-18D48B01FA2D}"/>
          </ac:spMkLst>
        </pc:spChg>
        <pc:spChg chg="add mod">
          <ac:chgData name="Myroslava Makhynia" userId="7bb0f5b9-dfee-454e-9f70-e4fa02f019ef" providerId="ADAL" clId="{4080F183-4AB4-4E4E-8585-175DA5CCFE61}" dt="2024-07-31T10:47:43.011" v="1095"/>
          <ac:spMkLst>
            <pc:docMk/>
            <pc:sldMk cId="1616647753" sldId="300"/>
            <ac:spMk id="13" creationId="{1F051CE8-F715-9EF9-0E1C-701953B00878}"/>
          </ac:spMkLst>
        </pc:spChg>
        <pc:spChg chg="add mod">
          <ac:chgData name="Myroslava Makhynia" userId="7bb0f5b9-dfee-454e-9f70-e4fa02f019ef" providerId="ADAL" clId="{4080F183-4AB4-4E4E-8585-175DA5CCFE61}" dt="2024-07-31T10:47:43.011" v="1095"/>
          <ac:spMkLst>
            <pc:docMk/>
            <pc:sldMk cId="1616647753" sldId="300"/>
            <ac:spMk id="14" creationId="{AB76DD14-F239-E252-0CAC-1BC29D1ED880}"/>
          </ac:spMkLst>
        </pc:spChg>
        <pc:grpChg chg="mod">
          <ac:chgData name="Myroslava Makhynia" userId="7bb0f5b9-dfee-454e-9f70-e4fa02f019ef" providerId="ADAL" clId="{4080F183-4AB4-4E4E-8585-175DA5CCFE61}" dt="2024-07-31T11:03:00.408" v="1275" actId="14100"/>
          <ac:grpSpMkLst>
            <pc:docMk/>
            <pc:sldMk cId="1616647753" sldId="300"/>
            <ac:grpSpMk id="2" creationId="{00000000-0000-0000-0000-000000000000}"/>
          </ac:grpSpMkLst>
        </pc:grpChg>
        <pc:picChg chg="add mod">
          <ac:chgData name="Myroslava Makhynia" userId="7bb0f5b9-dfee-454e-9f70-e4fa02f019ef" providerId="ADAL" clId="{4080F183-4AB4-4E4E-8585-175DA5CCFE61}" dt="2024-07-31T11:03:41.418" v="1283" actId="1076"/>
          <ac:picMkLst>
            <pc:docMk/>
            <pc:sldMk cId="1616647753" sldId="300"/>
            <ac:picMk id="16" creationId="{40FC820C-7F9C-09D2-0106-2C527F85DB5D}"/>
          </ac:picMkLst>
        </pc:picChg>
      </pc:sldChg>
      <pc:sldChg chg="addSp delSp modSp add mod">
        <pc:chgData name="Myroslava Makhynia" userId="7bb0f5b9-dfee-454e-9f70-e4fa02f019ef" providerId="ADAL" clId="{4080F183-4AB4-4E4E-8585-175DA5CCFE61}" dt="2024-07-31T11:08:25.575" v="1324" actId="1076"/>
        <pc:sldMkLst>
          <pc:docMk/>
          <pc:sldMk cId="3787292222" sldId="301"/>
        </pc:sldMkLst>
        <pc:spChg chg="mod">
          <ac:chgData name="Myroslava Makhynia" userId="7bb0f5b9-dfee-454e-9f70-e4fa02f019ef" providerId="ADAL" clId="{4080F183-4AB4-4E4E-8585-175DA5CCFE61}" dt="2024-07-31T11:07:45.123" v="1310" actId="207"/>
          <ac:spMkLst>
            <pc:docMk/>
            <pc:sldMk cId="3787292222" sldId="301"/>
            <ac:spMk id="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7"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14" creationId="{00000000-0000-0000-0000-000000000000}"/>
          </ac:spMkLst>
        </pc:spChg>
        <pc:spChg chg="del">
          <ac:chgData name="Myroslava Makhynia" userId="7bb0f5b9-dfee-454e-9f70-e4fa02f019ef" providerId="ADAL" clId="{4080F183-4AB4-4E4E-8585-175DA5CCFE61}" dt="2024-07-31T10:43:37.046" v="986" actId="478"/>
          <ac:spMkLst>
            <pc:docMk/>
            <pc:sldMk cId="3787292222" sldId="301"/>
            <ac:spMk id="15" creationId="{00000000-0000-0000-0000-000000000000}"/>
          </ac:spMkLst>
        </pc:spChg>
        <pc:spChg chg="del">
          <ac:chgData name="Myroslava Makhynia" userId="7bb0f5b9-dfee-454e-9f70-e4fa02f019ef" providerId="ADAL" clId="{4080F183-4AB4-4E4E-8585-175DA5CCFE61}" dt="2024-07-31T10:43:36.476" v="985" actId="478"/>
          <ac:spMkLst>
            <pc:docMk/>
            <pc:sldMk cId="3787292222" sldId="301"/>
            <ac:spMk id="1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8"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9" creationId="{00000000-0000-0000-0000-000000000000}"/>
          </ac:spMkLst>
        </pc:spChg>
        <pc:spChg chg="mod topLvl">
          <ac:chgData name="Myroslava Makhynia" userId="7bb0f5b9-dfee-454e-9f70-e4fa02f019ef" providerId="ADAL" clId="{4080F183-4AB4-4E4E-8585-175DA5CCFE61}" dt="2024-07-31T11:08:09.564" v="1319" actId="478"/>
          <ac:spMkLst>
            <pc:docMk/>
            <pc:sldMk cId="3787292222" sldId="301"/>
            <ac:spMk id="21" creationId="{00000000-0000-0000-0000-000000000000}"/>
          </ac:spMkLst>
        </pc:spChg>
        <pc:spChg chg="del mod topLvl">
          <ac:chgData name="Myroslava Makhynia" userId="7bb0f5b9-dfee-454e-9f70-e4fa02f019ef" providerId="ADAL" clId="{4080F183-4AB4-4E4E-8585-175DA5CCFE61}" dt="2024-07-31T11:08:09.564" v="1319" actId="478"/>
          <ac:spMkLst>
            <pc:docMk/>
            <pc:sldMk cId="3787292222" sldId="301"/>
            <ac:spMk id="22"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23"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4"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5" creationId="{00000000-0000-0000-0000-000000000000}"/>
          </ac:spMkLst>
        </pc:spChg>
        <pc:spChg chg="add del mod">
          <ac:chgData name="Myroslava Makhynia" userId="7bb0f5b9-dfee-454e-9f70-e4fa02f019ef" providerId="ADAL" clId="{4080F183-4AB4-4E4E-8585-175DA5CCFE61}" dt="2024-07-31T10:47:47.120" v="1097" actId="478"/>
          <ac:spMkLst>
            <pc:docMk/>
            <pc:sldMk cId="3787292222" sldId="301"/>
            <ac:spMk id="26" creationId="{D6D5D153-7F38-B4CF-5661-96992793203B}"/>
          </ac:spMkLst>
        </pc:spChg>
        <pc:spChg chg="add del mod">
          <ac:chgData name="Myroslava Makhynia" userId="7bb0f5b9-dfee-454e-9f70-e4fa02f019ef" providerId="ADAL" clId="{4080F183-4AB4-4E4E-8585-175DA5CCFE61}" dt="2024-07-31T10:47:45.684" v="1096" actId="478"/>
          <ac:spMkLst>
            <pc:docMk/>
            <pc:sldMk cId="3787292222" sldId="301"/>
            <ac:spMk id="27" creationId="{5A60C8FC-6152-D254-5A44-957DD886BC2D}"/>
          </ac:spMkLst>
        </pc:spChg>
        <pc:spChg chg="add mod">
          <ac:chgData name="Myroslava Makhynia" userId="7bb0f5b9-dfee-454e-9f70-e4fa02f019ef" providerId="ADAL" clId="{4080F183-4AB4-4E4E-8585-175DA5CCFE61}" dt="2024-07-31T10:47:47.613" v="1098"/>
          <ac:spMkLst>
            <pc:docMk/>
            <pc:sldMk cId="3787292222" sldId="301"/>
            <ac:spMk id="28" creationId="{1D4162A2-AA69-6A9C-8E6C-51B49C4F70EF}"/>
          </ac:spMkLst>
        </pc:spChg>
        <pc:spChg chg="add mod">
          <ac:chgData name="Myroslava Makhynia" userId="7bb0f5b9-dfee-454e-9f70-e4fa02f019ef" providerId="ADAL" clId="{4080F183-4AB4-4E4E-8585-175DA5CCFE61}" dt="2024-07-31T10:47:47.613" v="1098"/>
          <ac:spMkLst>
            <pc:docMk/>
            <pc:sldMk cId="3787292222" sldId="301"/>
            <ac:spMk id="29" creationId="{28682E70-A544-99E4-5C53-F5379EC21FA1}"/>
          </ac:spMkLst>
        </pc:spChg>
        <pc:spChg chg="mod">
          <ac:chgData name="Myroslava Makhynia" userId="7bb0f5b9-dfee-454e-9f70-e4fa02f019ef" providerId="ADAL" clId="{4080F183-4AB4-4E4E-8585-175DA5CCFE61}" dt="2024-07-31T11:07:28.122" v="1304"/>
          <ac:spMkLst>
            <pc:docMk/>
            <pc:sldMk cId="3787292222" sldId="301"/>
            <ac:spMk id="31" creationId="{4621648B-7450-F1E9-0EB9-7DA7E7DEF188}"/>
          </ac:spMkLst>
        </pc:spChg>
        <pc:spChg chg="mod">
          <ac:chgData name="Myroslava Makhynia" userId="7bb0f5b9-dfee-454e-9f70-e4fa02f019ef" providerId="ADAL" clId="{4080F183-4AB4-4E4E-8585-175DA5CCFE61}" dt="2024-07-31T11:07:28.122" v="1304"/>
          <ac:spMkLst>
            <pc:docMk/>
            <pc:sldMk cId="3787292222" sldId="301"/>
            <ac:spMk id="32" creationId="{51B2AE0A-1786-DBB7-93D6-F7F632C6465B}"/>
          </ac:spMkLst>
        </pc:spChg>
        <pc:grpChg chg="del">
          <ac:chgData name="Myroslava Makhynia" userId="7bb0f5b9-dfee-454e-9f70-e4fa02f019ef" providerId="ADAL" clId="{4080F183-4AB4-4E4E-8585-175DA5CCFE61}" dt="2024-07-31T11:07:27.325" v="1303" actId="478"/>
          <ac:grpSpMkLst>
            <pc:docMk/>
            <pc:sldMk cId="3787292222" sldId="301"/>
            <ac:grpSpMk id="2" creationId="{00000000-0000-0000-0000-000000000000}"/>
          </ac:grpSpMkLst>
        </pc:grpChg>
        <pc:grpChg chg="mod">
          <ac:chgData name="Myroslava Makhynia" userId="7bb0f5b9-dfee-454e-9f70-e4fa02f019ef" providerId="ADAL" clId="{4080F183-4AB4-4E4E-8585-175DA5CCFE61}" dt="2024-07-31T11:08:15.482" v="1321" actId="14100"/>
          <ac:grpSpMkLst>
            <pc:docMk/>
            <pc:sldMk cId="3787292222" sldId="301"/>
            <ac:grpSpMk id="5" creationId="{00000000-0000-0000-0000-000000000000}"/>
          </ac:grpSpMkLst>
        </pc:grpChg>
        <pc:grpChg chg="del">
          <ac:chgData name="Myroslava Makhynia" userId="7bb0f5b9-dfee-454e-9f70-e4fa02f019ef" providerId="ADAL" clId="{4080F183-4AB4-4E4E-8585-175DA5CCFE61}" dt="2024-07-31T11:07:36.356" v="1308" actId="478"/>
          <ac:grpSpMkLst>
            <pc:docMk/>
            <pc:sldMk cId="3787292222" sldId="301"/>
            <ac:grpSpMk id="8" creationId="{00000000-0000-0000-0000-000000000000}"/>
          </ac:grpSpMkLst>
        </pc:grpChg>
        <pc:grpChg chg="del">
          <ac:chgData name="Myroslava Makhynia" userId="7bb0f5b9-dfee-454e-9f70-e4fa02f019ef" providerId="ADAL" clId="{4080F183-4AB4-4E4E-8585-175DA5CCFE61}" dt="2024-07-31T11:07:38.620" v="1309" actId="478"/>
          <ac:grpSpMkLst>
            <pc:docMk/>
            <pc:sldMk cId="3787292222" sldId="301"/>
            <ac:grpSpMk id="11" creationId="{00000000-0000-0000-0000-000000000000}"/>
          </ac:grpSpMkLst>
        </pc:grpChg>
        <pc:grpChg chg="mod">
          <ac:chgData name="Myroslava Makhynia" userId="7bb0f5b9-dfee-454e-9f70-e4fa02f019ef" providerId="ADAL" clId="{4080F183-4AB4-4E4E-8585-175DA5CCFE61}" dt="2024-07-31T11:08:17.844" v="1322" actId="14100"/>
          <ac:grpSpMkLst>
            <pc:docMk/>
            <pc:sldMk cId="3787292222" sldId="301"/>
            <ac:grpSpMk id="17" creationId="{00000000-0000-0000-0000-000000000000}"/>
          </ac:grpSpMkLst>
        </pc:grpChg>
        <pc:grpChg chg="del mod">
          <ac:chgData name="Myroslava Makhynia" userId="7bb0f5b9-dfee-454e-9f70-e4fa02f019ef" providerId="ADAL" clId="{4080F183-4AB4-4E4E-8585-175DA5CCFE61}" dt="2024-07-31T11:08:09.564" v="1319" actId="478"/>
          <ac:grpSpMkLst>
            <pc:docMk/>
            <pc:sldMk cId="3787292222" sldId="301"/>
            <ac:grpSpMk id="20" creationId="{00000000-0000-0000-0000-000000000000}"/>
          </ac:grpSpMkLst>
        </pc:grpChg>
        <pc:grpChg chg="add mod ord">
          <ac:chgData name="Myroslava Makhynia" userId="7bb0f5b9-dfee-454e-9f70-e4fa02f019ef" providerId="ADAL" clId="{4080F183-4AB4-4E4E-8585-175DA5CCFE61}" dt="2024-07-31T11:08:25.575" v="1324" actId="1076"/>
          <ac:grpSpMkLst>
            <pc:docMk/>
            <pc:sldMk cId="3787292222" sldId="301"/>
            <ac:grpSpMk id="30" creationId="{B56FE4D2-B010-B3E0-08ED-44D91C3FCCA1}"/>
          </ac:grpSpMkLst>
        </pc:grpChg>
      </pc:sldChg>
      <pc:sldChg chg="addSp delSp modSp add mod">
        <pc:chgData name="Myroslava Makhynia" userId="7bb0f5b9-dfee-454e-9f70-e4fa02f019ef" providerId="ADAL" clId="{4080F183-4AB4-4E4E-8585-175DA5CCFE61}" dt="2024-07-31T11:09:22.658" v="1340" actId="14100"/>
        <pc:sldMkLst>
          <pc:docMk/>
          <pc:sldMk cId="1809336320" sldId="302"/>
        </pc:sldMkLst>
        <pc:spChg chg="mod">
          <ac:chgData name="Myroslava Makhynia" userId="7bb0f5b9-dfee-454e-9f70-e4fa02f019ef" providerId="ADAL" clId="{4080F183-4AB4-4E4E-8585-175DA5CCFE61}" dt="2024-07-31T11:08:58.394" v="1335" actId="207"/>
          <ac:spMkLst>
            <pc:docMk/>
            <pc:sldMk cId="1809336320" sldId="302"/>
            <ac:spMk id="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7" creationId="{00000000-0000-0000-0000-000000000000}"/>
          </ac:spMkLst>
        </pc:spChg>
        <pc:spChg chg="mod">
          <ac:chgData name="Myroslava Makhynia" userId="7bb0f5b9-dfee-454e-9f70-e4fa02f019ef" providerId="ADAL" clId="{4080F183-4AB4-4E4E-8585-175DA5CCFE61}" dt="2024-07-31T11:08:43.763" v="1329" actId="1076"/>
          <ac:spMkLst>
            <pc:docMk/>
            <pc:sldMk cId="1809336320" sldId="302"/>
            <ac:spMk id="14" creationId="{00000000-0000-0000-0000-000000000000}"/>
          </ac:spMkLst>
        </pc:spChg>
        <pc:spChg chg="del">
          <ac:chgData name="Myroslava Makhynia" userId="7bb0f5b9-dfee-454e-9f70-e4fa02f019ef" providerId="ADAL" clId="{4080F183-4AB4-4E4E-8585-175DA5CCFE61}" dt="2024-07-31T10:43:40.829" v="988" actId="478"/>
          <ac:spMkLst>
            <pc:docMk/>
            <pc:sldMk cId="1809336320" sldId="302"/>
            <ac:spMk id="15" creationId="{00000000-0000-0000-0000-000000000000}"/>
          </ac:spMkLst>
        </pc:spChg>
        <pc:spChg chg="del">
          <ac:chgData name="Myroslava Makhynia" userId="7bb0f5b9-dfee-454e-9f70-e4fa02f019ef" providerId="ADAL" clId="{4080F183-4AB4-4E4E-8585-175DA5CCFE61}" dt="2024-07-31T10:43:41.319" v="989" actId="478"/>
          <ac:spMkLst>
            <pc:docMk/>
            <pc:sldMk cId="1809336320" sldId="302"/>
            <ac:spMk id="1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8"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9" creationId="{00000000-0000-0000-0000-000000000000}"/>
          </ac:spMkLst>
        </pc:spChg>
        <pc:spChg chg="mod topLvl">
          <ac:chgData name="Myroslava Makhynia" userId="7bb0f5b9-dfee-454e-9f70-e4fa02f019ef" providerId="ADAL" clId="{4080F183-4AB4-4E4E-8585-175DA5CCFE61}" dt="2024-07-31T11:08:49.532" v="1333" actId="478"/>
          <ac:spMkLst>
            <pc:docMk/>
            <pc:sldMk cId="1809336320" sldId="302"/>
            <ac:spMk id="21" creationId="{00000000-0000-0000-0000-000000000000}"/>
          </ac:spMkLst>
        </pc:spChg>
        <pc:spChg chg="del mod topLvl">
          <ac:chgData name="Myroslava Makhynia" userId="7bb0f5b9-dfee-454e-9f70-e4fa02f019ef" providerId="ADAL" clId="{4080F183-4AB4-4E4E-8585-175DA5CCFE61}" dt="2024-07-31T11:08:49.532" v="1333" actId="478"/>
          <ac:spMkLst>
            <pc:docMk/>
            <pc:sldMk cId="1809336320" sldId="302"/>
            <ac:spMk id="22" creationId="{00000000-0000-0000-0000-000000000000}"/>
          </ac:spMkLst>
        </pc:spChg>
        <pc:spChg chg="mod">
          <ac:chgData name="Myroslava Makhynia" userId="7bb0f5b9-dfee-454e-9f70-e4fa02f019ef" providerId="ADAL" clId="{4080F183-4AB4-4E4E-8585-175DA5CCFE61}" dt="2024-07-31T11:08:41.128" v="1328" actId="207"/>
          <ac:spMkLst>
            <pc:docMk/>
            <pc:sldMk cId="1809336320" sldId="302"/>
            <ac:spMk id="23" creationId="{00000000-0000-0000-0000-000000000000}"/>
          </ac:spMkLst>
        </pc:spChg>
        <pc:spChg chg="mod">
          <ac:chgData name="Myroslava Makhynia" userId="7bb0f5b9-dfee-454e-9f70-e4fa02f019ef" providerId="ADAL" clId="{4080F183-4AB4-4E4E-8585-175DA5CCFE61}" dt="2024-07-31T11:09:11.140" v="1337" actId="1076"/>
          <ac:spMkLst>
            <pc:docMk/>
            <pc:sldMk cId="1809336320" sldId="302"/>
            <ac:spMk id="24" creationId="{00000000-0000-0000-0000-000000000000}"/>
          </ac:spMkLst>
        </pc:spChg>
        <pc:spChg chg="mod">
          <ac:chgData name="Myroslava Makhynia" userId="7bb0f5b9-dfee-454e-9f70-e4fa02f019ef" providerId="ADAL" clId="{4080F183-4AB4-4E4E-8585-175DA5CCFE61}" dt="2024-07-31T11:09:16.821" v="1338" actId="1076"/>
          <ac:spMkLst>
            <pc:docMk/>
            <pc:sldMk cId="1809336320" sldId="302"/>
            <ac:spMk id="25" creationId="{00000000-0000-0000-0000-000000000000}"/>
          </ac:spMkLst>
        </pc:spChg>
        <pc:spChg chg="add del mod">
          <ac:chgData name="Myroslava Makhynia" userId="7bb0f5b9-dfee-454e-9f70-e4fa02f019ef" providerId="ADAL" clId="{4080F183-4AB4-4E4E-8585-175DA5CCFE61}" dt="2024-07-31T10:47:53.320" v="1100" actId="478"/>
          <ac:spMkLst>
            <pc:docMk/>
            <pc:sldMk cId="1809336320" sldId="302"/>
            <ac:spMk id="26" creationId="{CBF8107A-BC57-459C-0DC7-5F874C7922D1}"/>
          </ac:spMkLst>
        </pc:spChg>
        <pc:spChg chg="add del mod">
          <ac:chgData name="Myroslava Makhynia" userId="7bb0f5b9-dfee-454e-9f70-e4fa02f019ef" providerId="ADAL" clId="{4080F183-4AB4-4E4E-8585-175DA5CCFE61}" dt="2024-07-31T10:47:51.628" v="1099" actId="478"/>
          <ac:spMkLst>
            <pc:docMk/>
            <pc:sldMk cId="1809336320" sldId="302"/>
            <ac:spMk id="27" creationId="{7028E3D3-E813-73B8-E114-7BBA0931EAB3}"/>
          </ac:spMkLst>
        </pc:spChg>
        <pc:spChg chg="add mod">
          <ac:chgData name="Myroslava Makhynia" userId="7bb0f5b9-dfee-454e-9f70-e4fa02f019ef" providerId="ADAL" clId="{4080F183-4AB4-4E4E-8585-175DA5CCFE61}" dt="2024-07-31T10:47:53.809" v="1101"/>
          <ac:spMkLst>
            <pc:docMk/>
            <pc:sldMk cId="1809336320" sldId="302"/>
            <ac:spMk id="28" creationId="{C59901BC-560B-1CBB-B8BC-ACE37035C91C}"/>
          </ac:spMkLst>
        </pc:spChg>
        <pc:spChg chg="add mod">
          <ac:chgData name="Myroslava Makhynia" userId="7bb0f5b9-dfee-454e-9f70-e4fa02f019ef" providerId="ADAL" clId="{4080F183-4AB4-4E4E-8585-175DA5CCFE61}" dt="2024-07-31T10:47:53.809" v="1101"/>
          <ac:spMkLst>
            <pc:docMk/>
            <pc:sldMk cId="1809336320" sldId="302"/>
            <ac:spMk id="29" creationId="{1EE3690F-49B7-9347-C16C-9DE5E89781BB}"/>
          </ac:spMkLst>
        </pc:spChg>
        <pc:spChg chg="mod">
          <ac:chgData name="Myroslava Makhynia" userId="7bb0f5b9-dfee-454e-9f70-e4fa02f019ef" providerId="ADAL" clId="{4080F183-4AB4-4E4E-8585-175DA5CCFE61}" dt="2024-07-31T11:08:36.351" v="1326"/>
          <ac:spMkLst>
            <pc:docMk/>
            <pc:sldMk cId="1809336320" sldId="302"/>
            <ac:spMk id="31" creationId="{798F799C-4793-1B38-D32C-842D218A520C}"/>
          </ac:spMkLst>
        </pc:spChg>
        <pc:spChg chg="mod">
          <ac:chgData name="Myroslava Makhynia" userId="7bb0f5b9-dfee-454e-9f70-e4fa02f019ef" providerId="ADAL" clId="{4080F183-4AB4-4E4E-8585-175DA5CCFE61}" dt="2024-07-31T11:08:36.351" v="1326"/>
          <ac:spMkLst>
            <pc:docMk/>
            <pc:sldMk cId="1809336320" sldId="302"/>
            <ac:spMk id="32" creationId="{68D90AF2-56EF-6379-4358-FCB19C1DE4E1}"/>
          </ac:spMkLst>
        </pc:spChg>
        <pc:grpChg chg="del">
          <ac:chgData name="Myroslava Makhynia" userId="7bb0f5b9-dfee-454e-9f70-e4fa02f019ef" providerId="ADAL" clId="{4080F183-4AB4-4E4E-8585-175DA5CCFE61}" dt="2024-07-31T11:08:35.463" v="1325" actId="478"/>
          <ac:grpSpMkLst>
            <pc:docMk/>
            <pc:sldMk cId="1809336320" sldId="302"/>
            <ac:grpSpMk id="2" creationId="{00000000-0000-0000-0000-000000000000}"/>
          </ac:grpSpMkLst>
        </pc:grpChg>
        <pc:grpChg chg="mod">
          <ac:chgData name="Myroslava Makhynia" userId="7bb0f5b9-dfee-454e-9f70-e4fa02f019ef" providerId="ADAL" clId="{4080F183-4AB4-4E4E-8585-175DA5CCFE61}" dt="2024-07-31T11:09:20.797" v="1339" actId="14100"/>
          <ac:grpSpMkLst>
            <pc:docMk/>
            <pc:sldMk cId="1809336320" sldId="302"/>
            <ac:grpSpMk id="5" creationId="{00000000-0000-0000-0000-000000000000}"/>
          </ac:grpSpMkLst>
        </pc:grpChg>
        <pc:grpChg chg="del">
          <ac:chgData name="Myroslava Makhynia" userId="7bb0f5b9-dfee-454e-9f70-e4fa02f019ef" providerId="ADAL" clId="{4080F183-4AB4-4E4E-8585-175DA5CCFE61}" dt="2024-07-31T11:08:45.017" v="1330" actId="478"/>
          <ac:grpSpMkLst>
            <pc:docMk/>
            <pc:sldMk cId="1809336320" sldId="302"/>
            <ac:grpSpMk id="8" creationId="{00000000-0000-0000-0000-000000000000}"/>
          </ac:grpSpMkLst>
        </pc:grpChg>
        <pc:grpChg chg="del">
          <ac:chgData name="Myroslava Makhynia" userId="7bb0f5b9-dfee-454e-9f70-e4fa02f019ef" providerId="ADAL" clId="{4080F183-4AB4-4E4E-8585-175DA5CCFE61}" dt="2024-07-31T11:08:46.063" v="1331" actId="478"/>
          <ac:grpSpMkLst>
            <pc:docMk/>
            <pc:sldMk cId="1809336320" sldId="302"/>
            <ac:grpSpMk id="11" creationId="{00000000-0000-0000-0000-000000000000}"/>
          </ac:grpSpMkLst>
        </pc:grpChg>
        <pc:grpChg chg="mod">
          <ac:chgData name="Myroslava Makhynia" userId="7bb0f5b9-dfee-454e-9f70-e4fa02f019ef" providerId="ADAL" clId="{4080F183-4AB4-4E4E-8585-175DA5CCFE61}" dt="2024-07-31T11:09:22.658" v="1340" actId="14100"/>
          <ac:grpSpMkLst>
            <pc:docMk/>
            <pc:sldMk cId="1809336320" sldId="302"/>
            <ac:grpSpMk id="17" creationId="{00000000-0000-0000-0000-000000000000}"/>
          </ac:grpSpMkLst>
        </pc:grpChg>
        <pc:grpChg chg="del mod">
          <ac:chgData name="Myroslava Makhynia" userId="7bb0f5b9-dfee-454e-9f70-e4fa02f019ef" providerId="ADAL" clId="{4080F183-4AB4-4E4E-8585-175DA5CCFE61}" dt="2024-07-31T11:08:49.532" v="1333" actId="478"/>
          <ac:grpSpMkLst>
            <pc:docMk/>
            <pc:sldMk cId="1809336320" sldId="302"/>
            <ac:grpSpMk id="20" creationId="{00000000-0000-0000-0000-000000000000}"/>
          </ac:grpSpMkLst>
        </pc:grpChg>
        <pc:grpChg chg="add mod ord">
          <ac:chgData name="Myroslava Makhynia" userId="7bb0f5b9-dfee-454e-9f70-e4fa02f019ef" providerId="ADAL" clId="{4080F183-4AB4-4E4E-8585-175DA5CCFE61}" dt="2024-07-31T11:08:38.664" v="1327" actId="167"/>
          <ac:grpSpMkLst>
            <pc:docMk/>
            <pc:sldMk cId="1809336320" sldId="302"/>
            <ac:grpSpMk id="30" creationId="{A955992B-EFC5-E7C1-C778-A70FD98959DD}"/>
          </ac:grpSpMkLst>
        </pc:grpChg>
      </pc:sldChg>
      <pc:sldChg chg="addSp delSp modSp add mod">
        <pc:chgData name="Myroslava Makhynia" userId="7bb0f5b9-dfee-454e-9f70-e4fa02f019ef" providerId="ADAL" clId="{4080F183-4AB4-4E4E-8585-175DA5CCFE61}" dt="2024-07-31T11:11:28.531" v="1350" actId="1076"/>
        <pc:sldMkLst>
          <pc:docMk/>
          <pc:sldMk cId="3807762509" sldId="303"/>
        </pc:sldMkLst>
        <pc:spChg chg="mod">
          <ac:chgData name="Myroslava Makhynia" userId="7bb0f5b9-dfee-454e-9f70-e4fa02f019ef" providerId="ADAL" clId="{4080F183-4AB4-4E4E-8585-175DA5CCFE61}" dt="2024-07-31T11:09:33.306" v="1341" actId="207"/>
          <ac:spMkLst>
            <pc:docMk/>
            <pc:sldMk cId="3807762509" sldId="303"/>
            <ac:spMk id="3" creationId="{00000000-0000-0000-0000-000000000000}"/>
          </ac:spMkLst>
        </pc:spChg>
        <pc:spChg chg="mod">
          <ac:chgData name="Myroslava Makhynia" userId="7bb0f5b9-dfee-454e-9f70-e4fa02f019ef" providerId="ADAL" clId="{4080F183-4AB4-4E4E-8585-175DA5CCFE61}" dt="2024-07-31T11:09:33.306" v="1341" actId="207"/>
          <ac:spMkLst>
            <pc:docMk/>
            <pc:sldMk cId="3807762509" sldId="303"/>
            <ac:spMk id="4" creationId="{00000000-0000-0000-0000-000000000000}"/>
          </ac:spMkLst>
        </pc:spChg>
        <pc:spChg chg="mod">
          <ac:chgData name="Myroslava Makhynia" userId="7bb0f5b9-dfee-454e-9f70-e4fa02f019ef" providerId="ADAL" clId="{4080F183-4AB4-4E4E-8585-175DA5CCFE61}" dt="2024-07-31T11:09:40.586" v="1344" actId="1076"/>
          <ac:spMkLst>
            <pc:docMk/>
            <pc:sldMk cId="3807762509" sldId="303"/>
            <ac:spMk id="5" creationId="{00000000-0000-0000-0000-000000000000}"/>
          </ac:spMkLst>
        </pc:spChg>
        <pc:spChg chg="del">
          <ac:chgData name="Myroslava Makhynia" userId="7bb0f5b9-dfee-454e-9f70-e4fa02f019ef" providerId="ADAL" clId="{4080F183-4AB4-4E4E-8585-175DA5CCFE61}" dt="2024-07-31T10:43:44.839" v="991" actId="478"/>
          <ac:spMkLst>
            <pc:docMk/>
            <pc:sldMk cId="3807762509" sldId="303"/>
            <ac:spMk id="6" creationId="{00000000-0000-0000-0000-000000000000}"/>
          </ac:spMkLst>
        </pc:spChg>
        <pc:spChg chg="del">
          <ac:chgData name="Myroslava Makhynia" userId="7bb0f5b9-dfee-454e-9f70-e4fa02f019ef" providerId="ADAL" clId="{4080F183-4AB4-4E4E-8585-175DA5CCFE61}" dt="2024-07-31T10:43:45.247" v="992" actId="478"/>
          <ac:spMkLst>
            <pc:docMk/>
            <pc:sldMk cId="3807762509" sldId="303"/>
            <ac:spMk id="7" creationId="{00000000-0000-0000-0000-000000000000}"/>
          </ac:spMkLst>
        </pc:spChg>
        <pc:spChg chg="del">
          <ac:chgData name="Myroslava Makhynia" userId="7bb0f5b9-dfee-454e-9f70-e4fa02f019ef" providerId="ADAL" clId="{4080F183-4AB4-4E4E-8585-175DA5CCFE61}" dt="2024-07-31T11:09:53.446" v="1347" actId="478"/>
          <ac:spMkLst>
            <pc:docMk/>
            <pc:sldMk cId="3807762509" sldId="303"/>
            <ac:spMk id="8" creationId="{00000000-0000-0000-0000-000000000000}"/>
          </ac:spMkLst>
        </pc:spChg>
        <pc:spChg chg="mod">
          <ac:chgData name="Myroslava Makhynia" userId="7bb0f5b9-dfee-454e-9f70-e4fa02f019ef" providerId="ADAL" clId="{4080F183-4AB4-4E4E-8585-175DA5CCFE61}" dt="2024-07-31T11:09:37.648" v="1343" actId="207"/>
          <ac:spMkLst>
            <pc:docMk/>
            <pc:sldMk cId="3807762509" sldId="303"/>
            <ac:spMk id="9" creationId="{00000000-0000-0000-0000-000000000000}"/>
          </ac:spMkLst>
        </pc:spChg>
        <pc:spChg chg="mod">
          <ac:chgData name="Myroslava Makhynia" userId="7bb0f5b9-dfee-454e-9f70-e4fa02f019ef" providerId="ADAL" clId="{4080F183-4AB4-4E4E-8585-175DA5CCFE61}" dt="2024-07-31T11:09:48.698" v="1346" actId="255"/>
          <ac:spMkLst>
            <pc:docMk/>
            <pc:sldMk cId="3807762509" sldId="303"/>
            <ac:spMk id="10" creationId="{00000000-0000-0000-0000-000000000000}"/>
          </ac:spMkLst>
        </pc:spChg>
        <pc:spChg chg="add del mod">
          <ac:chgData name="Myroslava Makhynia" userId="7bb0f5b9-dfee-454e-9f70-e4fa02f019ef" providerId="ADAL" clId="{4080F183-4AB4-4E4E-8585-175DA5CCFE61}" dt="2024-07-31T10:47:57.717" v="1103" actId="478"/>
          <ac:spMkLst>
            <pc:docMk/>
            <pc:sldMk cId="3807762509" sldId="303"/>
            <ac:spMk id="11" creationId="{DBFFDA58-196E-8D20-38E2-4882FE8A0DC2}"/>
          </ac:spMkLst>
        </pc:spChg>
        <pc:spChg chg="add del mod">
          <ac:chgData name="Myroslava Makhynia" userId="7bb0f5b9-dfee-454e-9f70-e4fa02f019ef" providerId="ADAL" clId="{4080F183-4AB4-4E4E-8585-175DA5CCFE61}" dt="2024-07-31T10:47:56.466" v="1102" actId="478"/>
          <ac:spMkLst>
            <pc:docMk/>
            <pc:sldMk cId="3807762509" sldId="303"/>
            <ac:spMk id="12" creationId="{36D0BEE7-7733-9E4A-D8B3-5BDCFF51B804}"/>
          </ac:spMkLst>
        </pc:spChg>
        <pc:spChg chg="add mod">
          <ac:chgData name="Myroslava Makhynia" userId="7bb0f5b9-dfee-454e-9f70-e4fa02f019ef" providerId="ADAL" clId="{4080F183-4AB4-4E4E-8585-175DA5CCFE61}" dt="2024-07-31T10:47:58.705" v="1104"/>
          <ac:spMkLst>
            <pc:docMk/>
            <pc:sldMk cId="3807762509" sldId="303"/>
            <ac:spMk id="13" creationId="{EF2BA4BC-0FD1-843C-E95A-98F4653CF603}"/>
          </ac:spMkLst>
        </pc:spChg>
        <pc:spChg chg="add mod">
          <ac:chgData name="Myroslava Makhynia" userId="7bb0f5b9-dfee-454e-9f70-e4fa02f019ef" providerId="ADAL" clId="{4080F183-4AB4-4E4E-8585-175DA5CCFE61}" dt="2024-07-31T10:47:58.705" v="1104"/>
          <ac:spMkLst>
            <pc:docMk/>
            <pc:sldMk cId="3807762509" sldId="303"/>
            <ac:spMk id="14" creationId="{B0FF884A-3BFE-9A96-E35A-90AE17A96B6A}"/>
          </ac:spMkLst>
        </pc:spChg>
        <pc:grpChg chg="mod">
          <ac:chgData name="Myroslava Makhynia" userId="7bb0f5b9-dfee-454e-9f70-e4fa02f019ef" providerId="ADAL" clId="{4080F183-4AB4-4E4E-8585-175DA5CCFE61}" dt="2024-07-31T11:09:35.239" v="1342" actId="14100"/>
          <ac:grpSpMkLst>
            <pc:docMk/>
            <pc:sldMk cId="3807762509" sldId="303"/>
            <ac:grpSpMk id="2" creationId="{00000000-0000-0000-0000-000000000000}"/>
          </ac:grpSpMkLst>
        </pc:grpChg>
        <pc:picChg chg="add mod">
          <ac:chgData name="Myroslava Makhynia" userId="7bb0f5b9-dfee-454e-9f70-e4fa02f019ef" providerId="ADAL" clId="{4080F183-4AB4-4E4E-8585-175DA5CCFE61}" dt="2024-07-31T11:11:28.531" v="1350" actId="1076"/>
          <ac:picMkLst>
            <pc:docMk/>
            <pc:sldMk cId="3807762509" sldId="303"/>
            <ac:picMk id="16" creationId="{07BCAC7A-611E-2464-028C-19DA717DD952}"/>
          </ac:picMkLst>
        </pc:picChg>
      </pc:sldChg>
      <pc:sldChg chg="addSp delSp modSp add mod">
        <pc:chgData name="Myroslava Makhynia" userId="7bb0f5b9-dfee-454e-9f70-e4fa02f019ef" providerId="ADAL" clId="{4080F183-4AB4-4E4E-8585-175DA5CCFE61}" dt="2024-07-31T11:12:24.911" v="1368" actId="14100"/>
        <pc:sldMkLst>
          <pc:docMk/>
          <pc:sldMk cId="2321393791" sldId="304"/>
        </pc:sldMkLst>
        <pc:spChg chg="mod">
          <ac:chgData name="Myroslava Makhynia" userId="7bb0f5b9-dfee-454e-9f70-e4fa02f019ef" providerId="ADAL" clId="{4080F183-4AB4-4E4E-8585-175DA5CCFE61}" dt="2024-07-31T11:12:11.579" v="1364" actId="207"/>
          <ac:spMkLst>
            <pc:docMk/>
            <pc:sldMk cId="2321393791" sldId="304"/>
            <ac:spMk id="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7" creationId="{00000000-0000-0000-0000-000000000000}"/>
          </ac:spMkLst>
        </pc:spChg>
        <pc:spChg chg="mod">
          <ac:chgData name="Myroslava Makhynia" userId="7bb0f5b9-dfee-454e-9f70-e4fa02f019ef" providerId="ADAL" clId="{4080F183-4AB4-4E4E-8585-175DA5CCFE61}" dt="2024-07-31T11:11:54.801" v="1357" actId="1076"/>
          <ac:spMkLst>
            <pc:docMk/>
            <pc:sldMk cId="2321393791" sldId="304"/>
            <ac:spMk id="14" creationId="{00000000-0000-0000-0000-000000000000}"/>
          </ac:spMkLst>
        </pc:spChg>
        <pc:spChg chg="del">
          <ac:chgData name="Myroslava Makhynia" userId="7bb0f5b9-dfee-454e-9f70-e4fa02f019ef" providerId="ADAL" clId="{4080F183-4AB4-4E4E-8585-175DA5CCFE61}" dt="2024-07-31T10:43:49.274" v="995" actId="478"/>
          <ac:spMkLst>
            <pc:docMk/>
            <pc:sldMk cId="2321393791" sldId="304"/>
            <ac:spMk id="15" creationId="{00000000-0000-0000-0000-000000000000}"/>
          </ac:spMkLst>
        </pc:spChg>
        <pc:spChg chg="del">
          <ac:chgData name="Myroslava Makhynia" userId="7bb0f5b9-dfee-454e-9f70-e4fa02f019ef" providerId="ADAL" clId="{4080F183-4AB4-4E4E-8585-175DA5CCFE61}" dt="2024-07-31T10:43:48.754" v="994" actId="478"/>
          <ac:spMkLst>
            <pc:docMk/>
            <pc:sldMk cId="2321393791" sldId="304"/>
            <ac:spMk id="1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8"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9" creationId="{00000000-0000-0000-0000-000000000000}"/>
          </ac:spMkLst>
        </pc:spChg>
        <pc:spChg chg="mod topLvl">
          <ac:chgData name="Myroslava Makhynia" userId="7bb0f5b9-dfee-454e-9f70-e4fa02f019ef" providerId="ADAL" clId="{4080F183-4AB4-4E4E-8585-175DA5CCFE61}" dt="2024-07-31T11:12:05.113" v="1362" actId="207"/>
          <ac:spMkLst>
            <pc:docMk/>
            <pc:sldMk cId="2321393791" sldId="304"/>
            <ac:spMk id="21" creationId="{00000000-0000-0000-0000-000000000000}"/>
          </ac:spMkLst>
        </pc:spChg>
        <pc:spChg chg="del mod topLvl">
          <ac:chgData name="Myroslava Makhynia" userId="7bb0f5b9-dfee-454e-9f70-e4fa02f019ef" providerId="ADAL" clId="{4080F183-4AB4-4E4E-8585-175DA5CCFE61}" dt="2024-07-31T11:12:01.103" v="1361" actId="478"/>
          <ac:spMkLst>
            <pc:docMk/>
            <pc:sldMk cId="2321393791" sldId="304"/>
            <ac:spMk id="22" creationId="{00000000-0000-0000-0000-000000000000}"/>
          </ac:spMkLst>
        </pc:spChg>
        <pc:spChg chg="mod">
          <ac:chgData name="Myroslava Makhynia" userId="7bb0f5b9-dfee-454e-9f70-e4fa02f019ef" providerId="ADAL" clId="{4080F183-4AB4-4E4E-8585-175DA5CCFE61}" dt="2024-07-31T11:11:51.291" v="1355" actId="207"/>
          <ac:spMkLst>
            <pc:docMk/>
            <pc:sldMk cId="2321393791" sldId="304"/>
            <ac:spMk id="23"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4"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5" creationId="{00000000-0000-0000-0000-000000000000}"/>
          </ac:spMkLst>
        </pc:spChg>
        <pc:spChg chg="add del mod">
          <ac:chgData name="Myroslava Makhynia" userId="7bb0f5b9-dfee-454e-9f70-e4fa02f019ef" providerId="ADAL" clId="{4080F183-4AB4-4E4E-8585-175DA5CCFE61}" dt="2024-07-31T10:48:02.560" v="1106" actId="478"/>
          <ac:spMkLst>
            <pc:docMk/>
            <pc:sldMk cId="2321393791" sldId="304"/>
            <ac:spMk id="26" creationId="{78D6DB57-46CC-05A1-3350-ECA5E9CD0B69}"/>
          </ac:spMkLst>
        </pc:spChg>
        <pc:spChg chg="add del mod">
          <ac:chgData name="Myroslava Makhynia" userId="7bb0f5b9-dfee-454e-9f70-e4fa02f019ef" providerId="ADAL" clId="{4080F183-4AB4-4E4E-8585-175DA5CCFE61}" dt="2024-07-31T10:48:01.223" v="1105" actId="478"/>
          <ac:spMkLst>
            <pc:docMk/>
            <pc:sldMk cId="2321393791" sldId="304"/>
            <ac:spMk id="27" creationId="{702FAF24-8EFD-A1B3-0498-7C4B7A530BBF}"/>
          </ac:spMkLst>
        </pc:spChg>
        <pc:spChg chg="add mod">
          <ac:chgData name="Myroslava Makhynia" userId="7bb0f5b9-dfee-454e-9f70-e4fa02f019ef" providerId="ADAL" clId="{4080F183-4AB4-4E4E-8585-175DA5CCFE61}" dt="2024-07-31T10:48:03.144" v="1107"/>
          <ac:spMkLst>
            <pc:docMk/>
            <pc:sldMk cId="2321393791" sldId="304"/>
            <ac:spMk id="28" creationId="{7E632B03-3930-1E83-8D44-B2F9AA9100A9}"/>
          </ac:spMkLst>
        </pc:spChg>
        <pc:spChg chg="add mod">
          <ac:chgData name="Myroslava Makhynia" userId="7bb0f5b9-dfee-454e-9f70-e4fa02f019ef" providerId="ADAL" clId="{4080F183-4AB4-4E4E-8585-175DA5CCFE61}" dt="2024-07-31T10:48:03.144" v="1107"/>
          <ac:spMkLst>
            <pc:docMk/>
            <pc:sldMk cId="2321393791" sldId="304"/>
            <ac:spMk id="29" creationId="{B0BA8FC9-11E6-50D2-F343-BCDC1B0DD8E9}"/>
          </ac:spMkLst>
        </pc:spChg>
        <pc:spChg chg="mod">
          <ac:chgData name="Myroslava Makhynia" userId="7bb0f5b9-dfee-454e-9f70-e4fa02f019ef" providerId="ADAL" clId="{4080F183-4AB4-4E4E-8585-175DA5CCFE61}" dt="2024-07-31T11:11:42.379" v="1352"/>
          <ac:spMkLst>
            <pc:docMk/>
            <pc:sldMk cId="2321393791" sldId="304"/>
            <ac:spMk id="31" creationId="{538E2377-3999-4B7C-911B-D695A6048CB3}"/>
          </ac:spMkLst>
        </pc:spChg>
        <pc:spChg chg="mod">
          <ac:chgData name="Myroslava Makhynia" userId="7bb0f5b9-dfee-454e-9f70-e4fa02f019ef" providerId="ADAL" clId="{4080F183-4AB4-4E4E-8585-175DA5CCFE61}" dt="2024-07-31T11:11:48.528" v="1354" actId="207"/>
          <ac:spMkLst>
            <pc:docMk/>
            <pc:sldMk cId="2321393791" sldId="304"/>
            <ac:spMk id="32" creationId="{B457F5C3-30A1-F860-4F17-88E6BC4FCF85}"/>
          </ac:spMkLst>
        </pc:spChg>
        <pc:grpChg chg="del">
          <ac:chgData name="Myroslava Makhynia" userId="7bb0f5b9-dfee-454e-9f70-e4fa02f019ef" providerId="ADAL" clId="{4080F183-4AB4-4E4E-8585-175DA5CCFE61}" dt="2024-07-31T11:11:40.148" v="1351" actId="478"/>
          <ac:grpSpMkLst>
            <pc:docMk/>
            <pc:sldMk cId="2321393791" sldId="304"/>
            <ac:grpSpMk id="2" creationId="{00000000-0000-0000-0000-000000000000}"/>
          </ac:grpSpMkLst>
        </pc:grpChg>
        <pc:grpChg chg="mod">
          <ac:chgData name="Myroslava Makhynia" userId="7bb0f5b9-dfee-454e-9f70-e4fa02f019ef" providerId="ADAL" clId="{4080F183-4AB4-4E4E-8585-175DA5CCFE61}" dt="2024-07-31T11:12:24.911" v="1368" actId="14100"/>
          <ac:grpSpMkLst>
            <pc:docMk/>
            <pc:sldMk cId="2321393791" sldId="304"/>
            <ac:grpSpMk id="5" creationId="{00000000-0000-0000-0000-000000000000}"/>
          </ac:grpSpMkLst>
        </pc:grpChg>
        <pc:grpChg chg="del">
          <ac:chgData name="Myroslava Makhynia" userId="7bb0f5b9-dfee-454e-9f70-e4fa02f019ef" providerId="ADAL" clId="{4080F183-4AB4-4E4E-8585-175DA5CCFE61}" dt="2024-07-31T11:11:55.933" v="1358" actId="478"/>
          <ac:grpSpMkLst>
            <pc:docMk/>
            <pc:sldMk cId="2321393791" sldId="304"/>
            <ac:grpSpMk id="8" creationId="{00000000-0000-0000-0000-000000000000}"/>
          </ac:grpSpMkLst>
        </pc:grpChg>
        <pc:grpChg chg="del">
          <ac:chgData name="Myroslava Makhynia" userId="7bb0f5b9-dfee-454e-9f70-e4fa02f019ef" providerId="ADAL" clId="{4080F183-4AB4-4E4E-8585-175DA5CCFE61}" dt="2024-07-31T11:11:57.407" v="1359" actId="478"/>
          <ac:grpSpMkLst>
            <pc:docMk/>
            <pc:sldMk cId="2321393791" sldId="304"/>
            <ac:grpSpMk id="11" creationId="{00000000-0000-0000-0000-000000000000}"/>
          </ac:grpSpMkLst>
        </pc:grpChg>
        <pc:grpChg chg="mod">
          <ac:chgData name="Myroslava Makhynia" userId="7bb0f5b9-dfee-454e-9f70-e4fa02f019ef" providerId="ADAL" clId="{4080F183-4AB4-4E4E-8585-175DA5CCFE61}" dt="2024-07-31T11:12:22.296" v="1367" actId="14100"/>
          <ac:grpSpMkLst>
            <pc:docMk/>
            <pc:sldMk cId="2321393791" sldId="304"/>
            <ac:grpSpMk id="17" creationId="{00000000-0000-0000-0000-000000000000}"/>
          </ac:grpSpMkLst>
        </pc:grpChg>
        <pc:grpChg chg="del mod">
          <ac:chgData name="Myroslava Makhynia" userId="7bb0f5b9-dfee-454e-9f70-e4fa02f019ef" providerId="ADAL" clId="{4080F183-4AB4-4E4E-8585-175DA5CCFE61}" dt="2024-07-31T11:12:01.103" v="1361" actId="478"/>
          <ac:grpSpMkLst>
            <pc:docMk/>
            <pc:sldMk cId="2321393791" sldId="304"/>
            <ac:grpSpMk id="20" creationId="{00000000-0000-0000-0000-000000000000}"/>
          </ac:grpSpMkLst>
        </pc:grpChg>
        <pc:grpChg chg="add mod ord">
          <ac:chgData name="Myroslava Makhynia" userId="7bb0f5b9-dfee-454e-9f70-e4fa02f019ef" providerId="ADAL" clId="{4080F183-4AB4-4E4E-8585-175DA5CCFE61}" dt="2024-07-31T11:11:44.747" v="1353" actId="167"/>
          <ac:grpSpMkLst>
            <pc:docMk/>
            <pc:sldMk cId="2321393791" sldId="304"/>
            <ac:grpSpMk id="30" creationId="{D7E0714C-D1A5-DA04-0B54-9CCA78A5DAD8}"/>
          </ac:grpSpMkLst>
        </pc:grpChg>
      </pc:sldChg>
      <pc:sldChg chg="addSp delSp modSp add mod">
        <pc:chgData name="Myroslava Makhynia" userId="7bb0f5b9-dfee-454e-9f70-e4fa02f019ef" providerId="ADAL" clId="{4080F183-4AB4-4E4E-8585-175DA5CCFE61}" dt="2024-07-31T11:13:00.148" v="1381" actId="207"/>
        <pc:sldMkLst>
          <pc:docMk/>
          <pc:sldMk cId="2650549853" sldId="305"/>
        </pc:sldMkLst>
        <pc:spChg chg="mod">
          <ac:chgData name="Myroslava Makhynia" userId="7bb0f5b9-dfee-454e-9f70-e4fa02f019ef" providerId="ADAL" clId="{4080F183-4AB4-4E4E-8585-175DA5CCFE61}" dt="2024-07-31T11:13:00.148" v="1381" actId="207"/>
          <ac:spMkLst>
            <pc:docMk/>
            <pc:sldMk cId="2650549853" sldId="305"/>
            <ac:spMk id="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7" creationId="{00000000-0000-0000-0000-000000000000}"/>
          </ac:spMkLst>
        </pc:spChg>
        <pc:spChg chg="mod">
          <ac:chgData name="Myroslava Makhynia" userId="7bb0f5b9-dfee-454e-9f70-e4fa02f019ef" providerId="ADAL" clId="{4080F183-4AB4-4E4E-8585-175DA5CCFE61}" dt="2024-07-31T11:12:36.880" v="1373" actId="1076"/>
          <ac:spMkLst>
            <pc:docMk/>
            <pc:sldMk cId="2650549853" sldId="305"/>
            <ac:spMk id="14" creationId="{00000000-0000-0000-0000-000000000000}"/>
          </ac:spMkLst>
        </pc:spChg>
        <pc:spChg chg="del">
          <ac:chgData name="Myroslava Makhynia" userId="7bb0f5b9-dfee-454e-9f70-e4fa02f019ef" providerId="ADAL" clId="{4080F183-4AB4-4E4E-8585-175DA5CCFE61}" dt="2024-07-31T10:43:53.584" v="998" actId="478"/>
          <ac:spMkLst>
            <pc:docMk/>
            <pc:sldMk cId="2650549853" sldId="305"/>
            <ac:spMk id="15" creationId="{00000000-0000-0000-0000-000000000000}"/>
          </ac:spMkLst>
        </pc:spChg>
        <pc:spChg chg="del">
          <ac:chgData name="Myroslava Makhynia" userId="7bb0f5b9-dfee-454e-9f70-e4fa02f019ef" providerId="ADAL" clId="{4080F183-4AB4-4E4E-8585-175DA5CCFE61}" dt="2024-07-31T10:43:53.115" v="997" actId="478"/>
          <ac:spMkLst>
            <pc:docMk/>
            <pc:sldMk cId="2650549853" sldId="305"/>
            <ac:spMk id="1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8"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9" creationId="{00000000-0000-0000-0000-000000000000}"/>
          </ac:spMkLst>
        </pc:spChg>
        <pc:spChg chg="mod topLvl">
          <ac:chgData name="Myroslava Makhynia" userId="7bb0f5b9-dfee-454e-9f70-e4fa02f019ef" providerId="ADAL" clId="{4080F183-4AB4-4E4E-8585-175DA5CCFE61}" dt="2024-07-31T11:12:43.041" v="1377" actId="478"/>
          <ac:spMkLst>
            <pc:docMk/>
            <pc:sldMk cId="2650549853" sldId="305"/>
            <ac:spMk id="21" creationId="{00000000-0000-0000-0000-000000000000}"/>
          </ac:spMkLst>
        </pc:spChg>
        <pc:spChg chg="del mod topLvl">
          <ac:chgData name="Myroslava Makhynia" userId="7bb0f5b9-dfee-454e-9f70-e4fa02f019ef" providerId="ADAL" clId="{4080F183-4AB4-4E4E-8585-175DA5CCFE61}" dt="2024-07-31T11:12:43.041" v="1377" actId="478"/>
          <ac:spMkLst>
            <pc:docMk/>
            <pc:sldMk cId="2650549853" sldId="305"/>
            <ac:spMk id="22" creationId="{00000000-0000-0000-0000-000000000000}"/>
          </ac:spMkLst>
        </pc:spChg>
        <pc:spChg chg="mod">
          <ac:chgData name="Myroslava Makhynia" userId="7bb0f5b9-dfee-454e-9f70-e4fa02f019ef" providerId="ADAL" clId="{4080F183-4AB4-4E4E-8585-175DA5CCFE61}" dt="2024-07-31T11:12:34.925" v="1372" actId="207"/>
          <ac:spMkLst>
            <pc:docMk/>
            <pc:sldMk cId="2650549853" sldId="305"/>
            <ac:spMk id="23" creationId="{00000000-0000-0000-0000-000000000000}"/>
          </ac:spMkLst>
        </pc:spChg>
        <pc:spChg chg="mod">
          <ac:chgData name="Myroslava Makhynia" userId="7bb0f5b9-dfee-454e-9f70-e4fa02f019ef" providerId="ADAL" clId="{4080F183-4AB4-4E4E-8585-175DA5CCFE61}" dt="2024-07-31T11:12:52.032" v="1379" actId="1076"/>
          <ac:spMkLst>
            <pc:docMk/>
            <pc:sldMk cId="2650549853" sldId="305"/>
            <ac:spMk id="24" creationId="{00000000-0000-0000-0000-000000000000}"/>
          </ac:spMkLst>
        </pc:spChg>
        <pc:spChg chg="mod">
          <ac:chgData name="Myroslava Makhynia" userId="7bb0f5b9-dfee-454e-9f70-e4fa02f019ef" providerId="ADAL" clId="{4080F183-4AB4-4E4E-8585-175DA5CCFE61}" dt="2024-07-31T11:12:54.104" v="1380" actId="1076"/>
          <ac:spMkLst>
            <pc:docMk/>
            <pc:sldMk cId="2650549853" sldId="305"/>
            <ac:spMk id="25" creationId="{00000000-0000-0000-0000-000000000000}"/>
          </ac:spMkLst>
        </pc:spChg>
        <pc:spChg chg="add del mod">
          <ac:chgData name="Myroslava Makhynia" userId="7bb0f5b9-dfee-454e-9f70-e4fa02f019ef" providerId="ADAL" clId="{4080F183-4AB4-4E4E-8585-175DA5CCFE61}" dt="2024-07-31T10:48:08.705" v="1109" actId="478"/>
          <ac:spMkLst>
            <pc:docMk/>
            <pc:sldMk cId="2650549853" sldId="305"/>
            <ac:spMk id="26" creationId="{A05A8B91-0E4A-C47B-4710-4EA00AA6882D}"/>
          </ac:spMkLst>
        </pc:spChg>
        <pc:spChg chg="add del mod">
          <ac:chgData name="Myroslava Makhynia" userId="7bb0f5b9-dfee-454e-9f70-e4fa02f019ef" providerId="ADAL" clId="{4080F183-4AB4-4E4E-8585-175DA5CCFE61}" dt="2024-07-31T10:48:07.422" v="1108" actId="478"/>
          <ac:spMkLst>
            <pc:docMk/>
            <pc:sldMk cId="2650549853" sldId="305"/>
            <ac:spMk id="27" creationId="{610CA2D1-6898-DEF5-7C45-9FB42720E359}"/>
          </ac:spMkLst>
        </pc:spChg>
        <pc:spChg chg="add mod">
          <ac:chgData name="Myroslava Makhynia" userId="7bb0f5b9-dfee-454e-9f70-e4fa02f019ef" providerId="ADAL" clId="{4080F183-4AB4-4E4E-8585-175DA5CCFE61}" dt="2024-07-31T10:48:11.143" v="1110"/>
          <ac:spMkLst>
            <pc:docMk/>
            <pc:sldMk cId="2650549853" sldId="305"/>
            <ac:spMk id="28" creationId="{DC8718C0-9C05-AE47-91F6-11C9E0B953A3}"/>
          </ac:spMkLst>
        </pc:spChg>
        <pc:spChg chg="add mod">
          <ac:chgData name="Myroslava Makhynia" userId="7bb0f5b9-dfee-454e-9f70-e4fa02f019ef" providerId="ADAL" clId="{4080F183-4AB4-4E4E-8585-175DA5CCFE61}" dt="2024-07-31T10:48:11.143" v="1110"/>
          <ac:spMkLst>
            <pc:docMk/>
            <pc:sldMk cId="2650549853" sldId="305"/>
            <ac:spMk id="29" creationId="{AF81B71D-1950-6035-374C-3D16D73D64BA}"/>
          </ac:spMkLst>
        </pc:spChg>
        <pc:spChg chg="mod">
          <ac:chgData name="Myroslava Makhynia" userId="7bb0f5b9-dfee-454e-9f70-e4fa02f019ef" providerId="ADAL" clId="{4080F183-4AB4-4E4E-8585-175DA5CCFE61}" dt="2024-07-31T11:12:30.863" v="1370"/>
          <ac:spMkLst>
            <pc:docMk/>
            <pc:sldMk cId="2650549853" sldId="305"/>
            <ac:spMk id="31" creationId="{6D4ED9A7-B5C4-4BA4-7750-9D8D94E484EF}"/>
          </ac:spMkLst>
        </pc:spChg>
        <pc:spChg chg="mod">
          <ac:chgData name="Myroslava Makhynia" userId="7bb0f5b9-dfee-454e-9f70-e4fa02f019ef" providerId="ADAL" clId="{4080F183-4AB4-4E4E-8585-175DA5CCFE61}" dt="2024-07-31T11:12:30.863" v="1370"/>
          <ac:spMkLst>
            <pc:docMk/>
            <pc:sldMk cId="2650549853" sldId="305"/>
            <ac:spMk id="32" creationId="{969B648E-54C5-5D2A-BC70-13337C3804C2}"/>
          </ac:spMkLst>
        </pc:spChg>
        <pc:grpChg chg="del">
          <ac:chgData name="Myroslava Makhynia" userId="7bb0f5b9-dfee-454e-9f70-e4fa02f019ef" providerId="ADAL" clId="{4080F183-4AB4-4E4E-8585-175DA5CCFE61}" dt="2024-07-31T11:12:30.415" v="1369" actId="478"/>
          <ac:grpSpMkLst>
            <pc:docMk/>
            <pc:sldMk cId="2650549853" sldId="305"/>
            <ac:grpSpMk id="2"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5" creationId="{00000000-0000-0000-0000-000000000000}"/>
          </ac:grpSpMkLst>
        </pc:grpChg>
        <pc:grpChg chg="del">
          <ac:chgData name="Myroslava Makhynia" userId="7bb0f5b9-dfee-454e-9f70-e4fa02f019ef" providerId="ADAL" clId="{4080F183-4AB4-4E4E-8585-175DA5CCFE61}" dt="2024-07-31T11:12:37.678" v="1374" actId="478"/>
          <ac:grpSpMkLst>
            <pc:docMk/>
            <pc:sldMk cId="2650549853" sldId="305"/>
            <ac:grpSpMk id="8" creationId="{00000000-0000-0000-0000-000000000000}"/>
          </ac:grpSpMkLst>
        </pc:grpChg>
        <pc:grpChg chg="del">
          <ac:chgData name="Myroslava Makhynia" userId="7bb0f5b9-dfee-454e-9f70-e4fa02f019ef" providerId="ADAL" clId="{4080F183-4AB4-4E4E-8585-175DA5CCFE61}" dt="2024-07-31T11:12:38.912" v="1375" actId="478"/>
          <ac:grpSpMkLst>
            <pc:docMk/>
            <pc:sldMk cId="2650549853" sldId="305"/>
            <ac:grpSpMk id="11"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17" creationId="{00000000-0000-0000-0000-000000000000}"/>
          </ac:grpSpMkLst>
        </pc:grpChg>
        <pc:grpChg chg="del mod">
          <ac:chgData name="Myroslava Makhynia" userId="7bb0f5b9-dfee-454e-9f70-e4fa02f019ef" providerId="ADAL" clId="{4080F183-4AB4-4E4E-8585-175DA5CCFE61}" dt="2024-07-31T11:12:43.041" v="1377" actId="478"/>
          <ac:grpSpMkLst>
            <pc:docMk/>
            <pc:sldMk cId="2650549853" sldId="305"/>
            <ac:grpSpMk id="20" creationId="{00000000-0000-0000-0000-000000000000}"/>
          </ac:grpSpMkLst>
        </pc:grpChg>
        <pc:grpChg chg="add mod ord">
          <ac:chgData name="Myroslava Makhynia" userId="7bb0f5b9-dfee-454e-9f70-e4fa02f019ef" providerId="ADAL" clId="{4080F183-4AB4-4E4E-8585-175DA5CCFE61}" dt="2024-07-31T11:12:32.909" v="1371" actId="167"/>
          <ac:grpSpMkLst>
            <pc:docMk/>
            <pc:sldMk cId="2650549853" sldId="305"/>
            <ac:grpSpMk id="30" creationId="{A53C1E31-885D-A66E-D418-CD04B9627474}"/>
          </ac:grpSpMkLst>
        </pc:grpChg>
      </pc:sldChg>
      <pc:sldChg chg="addSp delSp modSp add mod">
        <pc:chgData name="Myroslava Makhynia" userId="7bb0f5b9-dfee-454e-9f70-e4fa02f019ef" providerId="ADAL" clId="{4080F183-4AB4-4E4E-8585-175DA5CCFE61}" dt="2024-07-31T11:24:22.937" v="1547" actId="1076"/>
        <pc:sldMkLst>
          <pc:docMk/>
          <pc:sldMk cId="1912108383" sldId="306"/>
        </pc:sldMkLst>
        <pc:spChg chg="del">
          <ac:chgData name="Myroslava Makhynia" userId="7bb0f5b9-dfee-454e-9f70-e4fa02f019ef" providerId="ADAL" clId="{4080F183-4AB4-4E4E-8585-175DA5CCFE61}" dt="2024-07-31T10:44:12.273" v="1001" actId="478"/>
          <ac:spMkLst>
            <pc:docMk/>
            <pc:sldMk cId="1912108383" sldId="306"/>
            <ac:spMk id="2" creationId="{00000000-0000-0000-0000-000000000000}"/>
          </ac:spMkLst>
        </pc:spChg>
        <pc:spChg chg="del">
          <ac:chgData name="Myroslava Makhynia" userId="7bb0f5b9-dfee-454e-9f70-e4fa02f019ef" providerId="ADAL" clId="{4080F183-4AB4-4E4E-8585-175DA5CCFE61}" dt="2024-07-31T10:44:11.848" v="1000" actId="478"/>
          <ac:spMkLst>
            <pc:docMk/>
            <pc:sldMk cId="1912108383" sldId="306"/>
            <ac:spMk id="3" creationId="{00000000-0000-0000-0000-000000000000}"/>
          </ac:spMkLst>
        </pc:spChg>
        <pc:spChg chg="mod">
          <ac:chgData name="Myroslava Makhynia" userId="7bb0f5b9-dfee-454e-9f70-e4fa02f019ef" providerId="ADAL" clId="{4080F183-4AB4-4E4E-8585-175DA5CCFE61}" dt="2024-07-31T11:14:04.133" v="1400" actId="207"/>
          <ac:spMkLst>
            <pc:docMk/>
            <pc:sldMk cId="1912108383" sldId="306"/>
            <ac:spMk id="7"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9"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10" creationId="{00000000-0000-0000-0000-000000000000}"/>
          </ac:spMkLst>
        </pc:spChg>
        <pc:spChg chg="mod">
          <ac:chgData name="Myroslava Makhynia" userId="7bb0f5b9-dfee-454e-9f70-e4fa02f019ef" providerId="ADAL" clId="{4080F183-4AB4-4E4E-8585-175DA5CCFE61}" dt="2024-07-31T11:24:22.937" v="1547" actId="1076"/>
          <ac:spMkLst>
            <pc:docMk/>
            <pc:sldMk cId="1912108383" sldId="306"/>
            <ac:spMk id="11" creationId="{00000000-0000-0000-0000-000000000000}"/>
          </ac:spMkLst>
        </pc:spChg>
        <pc:spChg chg="mod">
          <ac:chgData name="Myroslava Makhynia" userId="7bb0f5b9-dfee-454e-9f70-e4fa02f019ef" providerId="ADAL" clId="{4080F183-4AB4-4E4E-8585-175DA5CCFE61}" dt="2024-07-31T11:14:06.686" v="1401" actId="1076"/>
          <ac:spMkLst>
            <pc:docMk/>
            <pc:sldMk cId="1912108383" sldId="306"/>
            <ac:spMk id="12" creationId="{00000000-0000-0000-0000-000000000000}"/>
          </ac:spMkLst>
        </pc:spChg>
        <pc:spChg chg="add del mod">
          <ac:chgData name="Myroslava Makhynia" userId="7bb0f5b9-dfee-454e-9f70-e4fa02f019ef" providerId="ADAL" clId="{4080F183-4AB4-4E4E-8585-175DA5CCFE61}" dt="2024-07-31T10:48:15.884" v="1112" actId="478"/>
          <ac:spMkLst>
            <pc:docMk/>
            <pc:sldMk cId="1912108383" sldId="306"/>
            <ac:spMk id="13" creationId="{65033615-A7A1-2FF0-6A73-4E6B3E2AD42A}"/>
          </ac:spMkLst>
        </pc:spChg>
        <pc:spChg chg="add del mod">
          <ac:chgData name="Myroslava Makhynia" userId="7bb0f5b9-dfee-454e-9f70-e4fa02f019ef" providerId="ADAL" clId="{4080F183-4AB4-4E4E-8585-175DA5CCFE61}" dt="2024-07-31T10:48:14.433" v="1111" actId="478"/>
          <ac:spMkLst>
            <pc:docMk/>
            <pc:sldMk cId="1912108383" sldId="306"/>
            <ac:spMk id="14" creationId="{E09FB9EB-0C96-4C24-7C21-4D548F701A28}"/>
          </ac:spMkLst>
        </pc:spChg>
        <pc:spChg chg="add mod">
          <ac:chgData name="Myroslava Makhynia" userId="7bb0f5b9-dfee-454e-9f70-e4fa02f019ef" providerId="ADAL" clId="{4080F183-4AB4-4E4E-8585-175DA5CCFE61}" dt="2024-07-31T10:48:16.692" v="1113"/>
          <ac:spMkLst>
            <pc:docMk/>
            <pc:sldMk cId="1912108383" sldId="306"/>
            <ac:spMk id="15" creationId="{B10F8D9F-8A1F-B2DD-4F16-C6562A07CAFC}"/>
          </ac:spMkLst>
        </pc:spChg>
        <pc:spChg chg="add mod">
          <ac:chgData name="Myroslava Makhynia" userId="7bb0f5b9-dfee-454e-9f70-e4fa02f019ef" providerId="ADAL" clId="{4080F183-4AB4-4E4E-8585-175DA5CCFE61}" dt="2024-07-31T10:48:16.692" v="1113"/>
          <ac:spMkLst>
            <pc:docMk/>
            <pc:sldMk cId="1912108383" sldId="306"/>
            <ac:spMk id="16" creationId="{8C222C43-74C5-96A7-1F98-272835D90D00}"/>
          </ac:spMkLst>
        </pc:spChg>
        <pc:spChg chg="mod">
          <ac:chgData name="Myroslava Makhynia" userId="7bb0f5b9-dfee-454e-9f70-e4fa02f019ef" providerId="ADAL" clId="{4080F183-4AB4-4E4E-8585-175DA5CCFE61}" dt="2024-07-31T11:13:11.368" v="1383"/>
          <ac:spMkLst>
            <pc:docMk/>
            <pc:sldMk cId="1912108383" sldId="306"/>
            <ac:spMk id="18" creationId="{78E96FB3-1565-1F44-8B5C-6B7FBB1DACA2}"/>
          </ac:spMkLst>
        </pc:spChg>
        <pc:spChg chg="mod">
          <ac:chgData name="Myroslava Makhynia" userId="7bb0f5b9-dfee-454e-9f70-e4fa02f019ef" providerId="ADAL" clId="{4080F183-4AB4-4E4E-8585-175DA5CCFE61}" dt="2024-07-31T11:13:11.368" v="1383"/>
          <ac:spMkLst>
            <pc:docMk/>
            <pc:sldMk cId="1912108383" sldId="306"/>
            <ac:spMk id="19" creationId="{8E7EF1C5-BDD4-58F1-29FE-999E37F549E9}"/>
          </ac:spMkLst>
        </pc:spChg>
        <pc:grpChg chg="del">
          <ac:chgData name="Myroslava Makhynia" userId="7bb0f5b9-dfee-454e-9f70-e4fa02f019ef" providerId="ADAL" clId="{4080F183-4AB4-4E4E-8585-175DA5CCFE61}" dt="2024-07-31T11:13:10.526" v="1382" actId="478"/>
          <ac:grpSpMkLst>
            <pc:docMk/>
            <pc:sldMk cId="1912108383" sldId="306"/>
            <ac:grpSpMk id="4" creationId="{00000000-0000-0000-0000-000000000000}"/>
          </ac:grpSpMkLst>
        </pc:grpChg>
        <pc:grpChg chg="mod">
          <ac:chgData name="Myroslava Makhynia" userId="7bb0f5b9-dfee-454e-9f70-e4fa02f019ef" providerId="ADAL" clId="{4080F183-4AB4-4E4E-8585-175DA5CCFE61}" dt="2024-07-31T11:24:19.583" v="1546" actId="1076"/>
          <ac:grpSpMkLst>
            <pc:docMk/>
            <pc:sldMk cId="1912108383" sldId="306"/>
            <ac:grpSpMk id="8" creationId="{00000000-0000-0000-0000-000000000000}"/>
          </ac:grpSpMkLst>
        </pc:grpChg>
        <pc:grpChg chg="add mod ord">
          <ac:chgData name="Myroslava Makhynia" userId="7bb0f5b9-dfee-454e-9f70-e4fa02f019ef" providerId="ADAL" clId="{4080F183-4AB4-4E4E-8585-175DA5CCFE61}" dt="2024-07-31T11:13:26.120" v="1388" actId="167"/>
          <ac:grpSpMkLst>
            <pc:docMk/>
            <pc:sldMk cId="1912108383" sldId="306"/>
            <ac:grpSpMk id="17" creationId="{680095F8-38A0-24F8-3FFD-A57E5FD3D8BE}"/>
          </ac:grpSpMkLst>
        </pc:grpChg>
      </pc:sldChg>
      <pc:sldChg chg="addSp delSp modSp add mod">
        <pc:chgData name="Myroslava Makhynia" userId="7bb0f5b9-dfee-454e-9f70-e4fa02f019ef" providerId="ADAL" clId="{4080F183-4AB4-4E4E-8585-175DA5CCFE61}" dt="2024-07-31T11:25:28.719" v="1569" actId="14100"/>
        <pc:sldMkLst>
          <pc:docMk/>
          <pc:sldMk cId="2876262418" sldId="307"/>
        </pc:sldMkLst>
        <pc:spChg chg="mod">
          <ac:chgData name="Myroslava Makhynia" userId="7bb0f5b9-dfee-454e-9f70-e4fa02f019ef" providerId="ADAL" clId="{4080F183-4AB4-4E4E-8585-175DA5CCFE61}" dt="2024-07-31T11:24:30.210" v="1548" actId="207"/>
          <ac:spMkLst>
            <pc:docMk/>
            <pc:sldMk cId="2876262418" sldId="307"/>
            <ac:spMk id="3" creationId="{00000000-0000-0000-0000-000000000000}"/>
          </ac:spMkLst>
        </pc:spChg>
        <pc:spChg chg="mod">
          <ac:chgData name="Myroslava Makhynia" userId="7bb0f5b9-dfee-454e-9f70-e4fa02f019ef" providerId="ADAL" clId="{4080F183-4AB4-4E4E-8585-175DA5CCFE61}" dt="2024-07-31T11:24:30.210" v="1548" actId="207"/>
          <ac:spMkLst>
            <pc:docMk/>
            <pc:sldMk cId="2876262418" sldId="307"/>
            <ac:spMk id="4" creationId="{00000000-0000-0000-0000-000000000000}"/>
          </ac:spMkLst>
        </pc:spChg>
        <pc:spChg chg="del">
          <ac:chgData name="Myroslava Makhynia" userId="7bb0f5b9-dfee-454e-9f70-e4fa02f019ef" providerId="ADAL" clId="{4080F183-4AB4-4E4E-8585-175DA5CCFE61}" dt="2024-07-31T10:44:18.263" v="1003" actId="478"/>
          <ac:spMkLst>
            <pc:docMk/>
            <pc:sldMk cId="2876262418" sldId="307"/>
            <ac:spMk id="6" creationId="{00000000-0000-0000-0000-000000000000}"/>
          </ac:spMkLst>
        </pc:spChg>
        <pc:spChg chg="del">
          <ac:chgData name="Myroslava Makhynia" userId="7bb0f5b9-dfee-454e-9f70-e4fa02f019ef" providerId="ADAL" clId="{4080F183-4AB4-4E4E-8585-175DA5CCFE61}" dt="2024-07-31T10:44:18.669" v="1004" actId="478"/>
          <ac:spMkLst>
            <pc:docMk/>
            <pc:sldMk cId="2876262418" sldId="307"/>
            <ac:spMk id="7" creationId="{00000000-0000-0000-0000-000000000000}"/>
          </ac:spMkLst>
        </pc:spChg>
        <pc:spChg chg="mod">
          <ac:chgData name="Myroslava Makhynia" userId="7bb0f5b9-dfee-454e-9f70-e4fa02f019ef" providerId="ADAL" clId="{4080F183-4AB4-4E4E-8585-175DA5CCFE61}" dt="2024-07-31T11:25:14.519" v="1565" actId="207"/>
          <ac:spMkLst>
            <pc:docMk/>
            <pc:sldMk cId="2876262418" sldId="307"/>
            <ac:spMk id="12" creationId="{00000000-0000-0000-0000-000000000000}"/>
          </ac:spMkLst>
        </pc:spChg>
        <pc:spChg chg="mod">
          <ac:chgData name="Myroslava Makhynia" userId="7bb0f5b9-dfee-454e-9f70-e4fa02f019ef" providerId="ADAL" clId="{4080F183-4AB4-4E4E-8585-175DA5CCFE61}" dt="2024-07-31T11:24:47.153" v="1554" actId="113"/>
          <ac:spMkLst>
            <pc:docMk/>
            <pc:sldMk cId="2876262418" sldId="307"/>
            <ac:spMk id="13" creationId="{00000000-0000-0000-0000-000000000000}"/>
          </ac:spMkLst>
        </pc:spChg>
        <pc:spChg chg="mod">
          <ac:chgData name="Myroslava Makhynia" userId="7bb0f5b9-dfee-454e-9f70-e4fa02f019ef" providerId="ADAL" clId="{4080F183-4AB4-4E4E-8585-175DA5CCFE61}" dt="2024-07-31T11:25:08.333" v="1564" actId="1076"/>
          <ac:spMkLst>
            <pc:docMk/>
            <pc:sldMk cId="2876262418" sldId="307"/>
            <ac:spMk id="14" creationId="{00000000-0000-0000-0000-000000000000}"/>
          </ac:spMkLst>
        </pc:spChg>
        <pc:spChg chg="add del mod">
          <ac:chgData name="Myroslava Makhynia" userId="7bb0f5b9-dfee-454e-9f70-e4fa02f019ef" providerId="ADAL" clId="{4080F183-4AB4-4E4E-8585-175DA5CCFE61}" dt="2024-07-31T10:48:19.585" v="1114" actId="478"/>
          <ac:spMkLst>
            <pc:docMk/>
            <pc:sldMk cId="2876262418" sldId="307"/>
            <ac:spMk id="15" creationId="{F938D673-8917-346B-28F2-2A79193A335A}"/>
          </ac:spMkLst>
        </pc:spChg>
        <pc:spChg chg="add del mod">
          <ac:chgData name="Myroslava Makhynia" userId="7bb0f5b9-dfee-454e-9f70-e4fa02f019ef" providerId="ADAL" clId="{4080F183-4AB4-4E4E-8585-175DA5CCFE61}" dt="2024-07-31T10:48:20.797" v="1115" actId="478"/>
          <ac:spMkLst>
            <pc:docMk/>
            <pc:sldMk cId="2876262418" sldId="307"/>
            <ac:spMk id="16" creationId="{5A20D3A4-C185-3C82-AF73-65FAF26499D7}"/>
          </ac:spMkLst>
        </pc:spChg>
        <pc:spChg chg="add mod">
          <ac:chgData name="Myroslava Makhynia" userId="7bb0f5b9-dfee-454e-9f70-e4fa02f019ef" providerId="ADAL" clId="{4080F183-4AB4-4E4E-8585-175DA5CCFE61}" dt="2024-07-31T10:48:21.424" v="1116"/>
          <ac:spMkLst>
            <pc:docMk/>
            <pc:sldMk cId="2876262418" sldId="307"/>
            <ac:spMk id="17" creationId="{E9EFAC0D-6C25-4FD1-D4F5-A7803D79A481}"/>
          </ac:spMkLst>
        </pc:spChg>
        <pc:spChg chg="add mod">
          <ac:chgData name="Myroslava Makhynia" userId="7bb0f5b9-dfee-454e-9f70-e4fa02f019ef" providerId="ADAL" clId="{4080F183-4AB4-4E4E-8585-175DA5CCFE61}" dt="2024-07-31T10:48:21.424" v="1116"/>
          <ac:spMkLst>
            <pc:docMk/>
            <pc:sldMk cId="2876262418" sldId="307"/>
            <ac:spMk id="18" creationId="{71234C4A-ECA6-13A3-CD23-AF03A6EC5E51}"/>
          </ac:spMkLst>
        </pc:spChg>
        <pc:grpChg chg="mod">
          <ac:chgData name="Myroslava Makhynia" userId="7bb0f5b9-dfee-454e-9f70-e4fa02f019ef" providerId="ADAL" clId="{4080F183-4AB4-4E4E-8585-175DA5CCFE61}" dt="2024-07-31T11:25:28.719" v="1569" actId="14100"/>
          <ac:grpSpMkLst>
            <pc:docMk/>
            <pc:sldMk cId="2876262418" sldId="307"/>
            <ac:grpSpMk id="2" creationId="{00000000-0000-0000-0000-000000000000}"/>
          </ac:grpSpMkLst>
        </pc:grpChg>
      </pc:sldChg>
      <pc:sldChg chg="addSp delSp modSp add mod">
        <pc:chgData name="Myroslava Makhynia" userId="7bb0f5b9-dfee-454e-9f70-e4fa02f019ef" providerId="ADAL" clId="{4080F183-4AB4-4E4E-8585-175DA5CCFE61}" dt="2024-07-31T11:42:47.678" v="1608" actId="1076"/>
        <pc:sldMkLst>
          <pc:docMk/>
          <pc:sldMk cId="4142416279" sldId="308"/>
        </pc:sldMkLst>
        <pc:spChg chg="mod">
          <ac:chgData name="Myroslava Makhynia" userId="7bb0f5b9-dfee-454e-9f70-e4fa02f019ef" providerId="ADAL" clId="{4080F183-4AB4-4E4E-8585-175DA5CCFE61}" dt="2024-07-31T11:25:20.432" v="1566" actId="207"/>
          <ac:spMkLst>
            <pc:docMk/>
            <pc:sldMk cId="4142416279" sldId="308"/>
            <ac:spMk id="3" creationId="{00000000-0000-0000-0000-000000000000}"/>
          </ac:spMkLst>
        </pc:spChg>
        <pc:spChg chg="mod">
          <ac:chgData name="Myroslava Makhynia" userId="7bb0f5b9-dfee-454e-9f70-e4fa02f019ef" providerId="ADAL" clId="{4080F183-4AB4-4E4E-8585-175DA5CCFE61}" dt="2024-07-31T11:25:20.432" v="1566" actId="207"/>
          <ac:spMkLst>
            <pc:docMk/>
            <pc:sldMk cId="4142416279" sldId="308"/>
            <ac:spMk id="4" creationId="{00000000-0000-0000-0000-000000000000}"/>
          </ac:spMkLst>
        </pc:spChg>
        <pc:spChg chg="del">
          <ac:chgData name="Myroslava Makhynia" userId="7bb0f5b9-dfee-454e-9f70-e4fa02f019ef" providerId="ADAL" clId="{4080F183-4AB4-4E4E-8585-175DA5CCFE61}" dt="2024-07-31T10:44:21.797" v="1006" actId="478"/>
          <ac:spMkLst>
            <pc:docMk/>
            <pc:sldMk cId="4142416279" sldId="308"/>
            <ac:spMk id="6" creationId="{00000000-0000-0000-0000-000000000000}"/>
          </ac:spMkLst>
        </pc:spChg>
        <pc:spChg chg="del">
          <ac:chgData name="Myroslava Makhynia" userId="7bb0f5b9-dfee-454e-9f70-e4fa02f019ef" providerId="ADAL" clId="{4080F183-4AB4-4E4E-8585-175DA5CCFE61}" dt="2024-07-31T10:44:22.108" v="1007" actId="478"/>
          <ac:spMkLst>
            <pc:docMk/>
            <pc:sldMk cId="4142416279" sldId="308"/>
            <ac:spMk id="7" creationId="{00000000-0000-0000-0000-000000000000}"/>
          </ac:spMkLst>
        </pc:spChg>
        <pc:spChg chg="del">
          <ac:chgData name="Myroslava Makhynia" userId="7bb0f5b9-dfee-454e-9f70-e4fa02f019ef" providerId="ADAL" clId="{4080F183-4AB4-4E4E-8585-175DA5CCFE61}" dt="2024-07-31T11:27:49.098" v="1599" actId="478"/>
          <ac:spMkLst>
            <pc:docMk/>
            <pc:sldMk cId="4142416279" sldId="308"/>
            <ac:spMk id="12" creationId="{00000000-0000-0000-0000-000000000000}"/>
          </ac:spMkLst>
        </pc:spChg>
        <pc:spChg chg="mod">
          <ac:chgData name="Myroslava Makhynia" userId="7bb0f5b9-dfee-454e-9f70-e4fa02f019ef" providerId="ADAL" clId="{4080F183-4AB4-4E4E-8585-175DA5CCFE61}" dt="2024-07-31T11:27:42.583" v="1598" actId="20577"/>
          <ac:spMkLst>
            <pc:docMk/>
            <pc:sldMk cId="4142416279" sldId="308"/>
            <ac:spMk id="13" creationId="{00000000-0000-0000-0000-000000000000}"/>
          </ac:spMkLst>
        </pc:spChg>
        <pc:spChg chg="add del mod">
          <ac:chgData name="Myroslava Makhynia" userId="7bb0f5b9-dfee-454e-9f70-e4fa02f019ef" providerId="ADAL" clId="{4080F183-4AB4-4E4E-8585-175DA5CCFE61}" dt="2024-07-31T10:48:24.352" v="1117" actId="478"/>
          <ac:spMkLst>
            <pc:docMk/>
            <pc:sldMk cId="4142416279" sldId="308"/>
            <ac:spMk id="15" creationId="{CF2DC50A-336A-76BC-9B25-9426B7127B47}"/>
          </ac:spMkLst>
        </pc:spChg>
        <pc:spChg chg="add del mod">
          <ac:chgData name="Myroslava Makhynia" userId="7bb0f5b9-dfee-454e-9f70-e4fa02f019ef" providerId="ADAL" clId="{4080F183-4AB4-4E4E-8585-175DA5CCFE61}" dt="2024-07-31T10:48:25.484" v="1118" actId="478"/>
          <ac:spMkLst>
            <pc:docMk/>
            <pc:sldMk cId="4142416279" sldId="308"/>
            <ac:spMk id="16" creationId="{31C177C6-0319-BC00-E72A-2E650E7E69DC}"/>
          </ac:spMkLst>
        </pc:spChg>
        <pc:spChg chg="add mod">
          <ac:chgData name="Myroslava Makhynia" userId="7bb0f5b9-dfee-454e-9f70-e4fa02f019ef" providerId="ADAL" clId="{4080F183-4AB4-4E4E-8585-175DA5CCFE61}" dt="2024-07-31T10:48:26.096" v="1119"/>
          <ac:spMkLst>
            <pc:docMk/>
            <pc:sldMk cId="4142416279" sldId="308"/>
            <ac:spMk id="17" creationId="{C08F12D1-66BD-B16F-4A29-0F663EFD1434}"/>
          </ac:spMkLst>
        </pc:spChg>
        <pc:spChg chg="add mod">
          <ac:chgData name="Myroslava Makhynia" userId="7bb0f5b9-dfee-454e-9f70-e4fa02f019ef" providerId="ADAL" clId="{4080F183-4AB4-4E4E-8585-175DA5CCFE61}" dt="2024-07-31T10:48:26.096" v="1119"/>
          <ac:spMkLst>
            <pc:docMk/>
            <pc:sldMk cId="4142416279" sldId="308"/>
            <ac:spMk id="18" creationId="{A599E31A-C990-EF48-928B-1B57A8C8D3D4}"/>
          </ac:spMkLst>
        </pc:spChg>
        <pc:grpChg chg="mod">
          <ac:chgData name="Myroslava Makhynia" userId="7bb0f5b9-dfee-454e-9f70-e4fa02f019ef" providerId="ADAL" clId="{4080F183-4AB4-4E4E-8585-175DA5CCFE61}" dt="2024-07-31T11:25:25.293" v="1568" actId="14100"/>
          <ac:grpSpMkLst>
            <pc:docMk/>
            <pc:sldMk cId="4142416279" sldId="308"/>
            <ac:grpSpMk id="2" creationId="{00000000-0000-0000-0000-000000000000}"/>
          </ac:grpSpMkLst>
        </pc:grpChg>
        <pc:picChg chg="add mod">
          <ac:chgData name="Myroslava Makhynia" userId="7bb0f5b9-dfee-454e-9f70-e4fa02f019ef" providerId="ADAL" clId="{4080F183-4AB4-4E4E-8585-175DA5CCFE61}" dt="2024-07-31T11:42:47.678" v="1608" actId="1076"/>
          <ac:picMkLst>
            <pc:docMk/>
            <pc:sldMk cId="4142416279" sldId="308"/>
            <ac:picMk id="20" creationId="{A7616031-A818-57E8-DE7E-8BDA17AB0752}"/>
          </ac:picMkLst>
        </pc:picChg>
      </pc:sldChg>
      <pc:sldChg chg="add">
        <pc:chgData name="Myroslava Makhynia" userId="7bb0f5b9-dfee-454e-9f70-e4fa02f019ef" providerId="ADAL" clId="{4080F183-4AB4-4E4E-8585-175DA5CCFE61}" dt="2024-07-31T10:33:03.935" v="806"/>
        <pc:sldMkLst>
          <pc:docMk/>
          <pc:sldMk cId="2415461348" sldId="309"/>
        </pc:sldMkLst>
      </pc:sldChg>
      <pc:sldChg chg="addSp delSp modSp add mod">
        <pc:chgData name="Myroslava Makhynia" userId="7bb0f5b9-dfee-454e-9f70-e4fa02f019ef" providerId="ADAL" clId="{4080F183-4AB4-4E4E-8585-175DA5CCFE61}" dt="2024-07-31T11:06:01.760" v="1301" actId="1076"/>
        <pc:sldMkLst>
          <pc:docMk/>
          <pc:sldMk cId="2377416404" sldId="310"/>
        </pc:sldMkLst>
        <pc:spChg chg="mod">
          <ac:chgData name="Myroslava Makhynia" userId="7bb0f5b9-dfee-454e-9f70-e4fa02f019ef" providerId="ADAL" clId="{4080F183-4AB4-4E4E-8585-175DA5CCFE61}" dt="2024-07-31T11:05:38.746" v="1297" actId="207"/>
          <ac:spMkLst>
            <pc:docMk/>
            <pc:sldMk cId="2377416404" sldId="310"/>
            <ac:spMk id="10" creationId="{00000000-0000-0000-0000-000000000000}"/>
          </ac:spMkLst>
        </pc:spChg>
        <pc:picChg chg="add mod">
          <ac:chgData name="Myroslava Makhynia" userId="7bb0f5b9-dfee-454e-9f70-e4fa02f019ef" providerId="ADAL" clId="{4080F183-4AB4-4E4E-8585-175DA5CCFE61}" dt="2024-07-31T11:06:01.760" v="1301" actId="1076"/>
          <ac:picMkLst>
            <pc:docMk/>
            <pc:sldMk cId="2377416404" sldId="310"/>
            <ac:picMk id="7" creationId="{3500E61A-763E-ABE9-7385-42745AC6A09C}"/>
          </ac:picMkLst>
        </pc:picChg>
        <pc:picChg chg="del">
          <ac:chgData name="Myroslava Makhynia" userId="7bb0f5b9-dfee-454e-9f70-e4fa02f019ef" providerId="ADAL" clId="{4080F183-4AB4-4E4E-8585-175DA5CCFE61}" dt="2024-07-31T11:05:40.347" v="1298" actId="478"/>
          <ac:picMkLst>
            <pc:docMk/>
            <pc:sldMk cId="2377416404" sldId="310"/>
            <ac:picMk id="16" creationId="{5EC74B98-C841-F7B3-686D-507D6909CAF6}"/>
          </ac:picMkLst>
        </pc:picChg>
      </pc:sldChg>
      <pc:sldChg chg="add">
        <pc:chgData name="Myroslava Makhynia" userId="7bb0f5b9-dfee-454e-9f70-e4fa02f019ef" providerId="ADAL" clId="{4080F183-4AB4-4E4E-8585-175DA5CCFE61}" dt="2024-07-31T11:04:22.585" v="1285" actId="2890"/>
        <pc:sldMkLst>
          <pc:docMk/>
          <pc:sldMk cId="4008498075" sldId="311"/>
        </pc:sldMkLst>
      </pc:sldChg>
      <pc:sldChg chg="modSp add mod">
        <pc:chgData name="Myroslava Makhynia" userId="7bb0f5b9-dfee-454e-9f70-e4fa02f019ef" providerId="ADAL" clId="{4080F183-4AB4-4E4E-8585-175DA5CCFE61}" dt="2024-07-31T11:17:23.478" v="1445" actId="404"/>
        <pc:sldMkLst>
          <pc:docMk/>
          <pc:sldMk cId="3761403566" sldId="312"/>
        </pc:sldMkLst>
        <pc:graphicFrameChg chg="mod modGraphic">
          <ac:chgData name="Myroslava Makhynia" userId="7bb0f5b9-dfee-454e-9f70-e4fa02f019ef" providerId="ADAL" clId="{4080F183-4AB4-4E4E-8585-175DA5CCFE61}" dt="2024-07-31T11:17:05.488" v="1439" actId="123"/>
          <ac:graphicFrameMkLst>
            <pc:docMk/>
            <pc:sldMk cId="3761403566" sldId="312"/>
            <ac:graphicFrameMk id="2" creationId="{00000000-0000-0000-0000-000000000000}"/>
          </ac:graphicFrameMkLst>
        </pc:graphicFrameChg>
        <pc:graphicFrameChg chg="modGraphic">
          <ac:chgData name="Myroslava Makhynia" userId="7bb0f5b9-dfee-454e-9f70-e4fa02f019ef" providerId="ADAL" clId="{4080F183-4AB4-4E4E-8585-175DA5CCFE61}" dt="2024-07-31T11:17:23.478" v="1445" actId="404"/>
          <ac:graphicFrameMkLst>
            <pc:docMk/>
            <pc:sldMk cId="3761403566" sldId="312"/>
            <ac:graphicFrameMk id="6" creationId="{00000000-0000-0000-0000-000000000000}"/>
          </ac:graphicFrameMkLst>
        </pc:graphicFrameChg>
      </pc:sldChg>
      <pc:sldChg chg="modSp add mod">
        <pc:chgData name="Myroslava Makhynia" userId="7bb0f5b9-dfee-454e-9f70-e4fa02f019ef" providerId="ADAL" clId="{4080F183-4AB4-4E4E-8585-175DA5CCFE61}" dt="2024-07-31T11:17:33.084" v="1446" actId="207"/>
        <pc:sldMkLst>
          <pc:docMk/>
          <pc:sldMk cId="2304333649" sldId="313"/>
        </pc:sldMkLst>
        <pc:graphicFrameChg chg="modGraphic">
          <ac:chgData name="Myroslava Makhynia" userId="7bb0f5b9-dfee-454e-9f70-e4fa02f019ef" providerId="ADAL" clId="{4080F183-4AB4-4E4E-8585-175DA5CCFE61}" dt="2024-07-31T11:17:33.084" v="1446" actId="207"/>
          <ac:graphicFrameMkLst>
            <pc:docMk/>
            <pc:sldMk cId="2304333649" sldId="313"/>
            <ac:graphicFrameMk id="2" creationId="{00000000-0000-0000-0000-000000000000}"/>
          </ac:graphicFrameMkLst>
        </pc:graphicFrameChg>
      </pc:sldChg>
      <pc:sldChg chg="addSp delSp modSp add mod">
        <pc:chgData name="Myroslava Makhynia" userId="7bb0f5b9-dfee-454e-9f70-e4fa02f019ef" providerId="ADAL" clId="{4080F183-4AB4-4E4E-8585-175DA5CCFE61}" dt="2024-07-31T11:18:33.030" v="1457" actId="1076"/>
        <pc:sldMkLst>
          <pc:docMk/>
          <pc:sldMk cId="2398594030" sldId="314"/>
        </pc:sldMkLst>
        <pc:spChg chg="mod">
          <ac:chgData name="Myroslava Makhynia" userId="7bb0f5b9-dfee-454e-9f70-e4fa02f019ef" providerId="ADAL" clId="{4080F183-4AB4-4E4E-8585-175DA5CCFE61}" dt="2024-07-31T11:17:59.457" v="1452" actId="207"/>
          <ac:spMkLst>
            <pc:docMk/>
            <pc:sldMk cId="2398594030" sldId="314"/>
            <ac:spMk id="3" creationId="{00000000-0000-0000-0000-000000000000}"/>
          </ac:spMkLst>
        </pc:spChg>
        <pc:spChg chg="mod">
          <ac:chgData name="Myroslava Makhynia" userId="7bb0f5b9-dfee-454e-9f70-e4fa02f019ef" providerId="ADAL" clId="{4080F183-4AB4-4E4E-8585-175DA5CCFE61}" dt="2024-07-31T11:17:59.457" v="1452" actId="207"/>
          <ac:spMkLst>
            <pc:docMk/>
            <pc:sldMk cId="2398594030" sldId="314"/>
            <ac:spMk id="4" creationId="{00000000-0000-0000-0000-000000000000}"/>
          </ac:spMkLst>
        </pc:spChg>
        <pc:spChg chg="mod">
          <ac:chgData name="Myroslava Makhynia" userId="7bb0f5b9-dfee-454e-9f70-e4fa02f019ef" providerId="ADAL" clId="{4080F183-4AB4-4E4E-8585-175DA5CCFE61}" dt="2024-07-31T11:17:49.242" v="1449" actId="1036"/>
          <ac:spMkLst>
            <pc:docMk/>
            <pc:sldMk cId="2398594030" sldId="314"/>
            <ac:spMk id="5" creationId="{00000000-0000-0000-0000-000000000000}"/>
          </ac:spMkLst>
        </pc:spChg>
        <pc:spChg chg="del">
          <ac:chgData name="Myroslava Makhynia" userId="7bb0f5b9-dfee-454e-9f70-e4fa02f019ef" providerId="ADAL" clId="{4080F183-4AB4-4E4E-8585-175DA5CCFE61}" dt="2024-07-31T11:18:07.374" v="1454" actId="478"/>
          <ac:spMkLst>
            <pc:docMk/>
            <pc:sldMk cId="2398594030" sldId="314"/>
            <ac:spMk id="8" creationId="{00000000-0000-0000-0000-000000000000}"/>
          </ac:spMkLst>
        </pc:spChg>
        <pc:spChg chg="mod">
          <ac:chgData name="Myroslava Makhynia" userId="7bb0f5b9-dfee-454e-9f70-e4fa02f019ef" providerId="ADAL" clId="{4080F183-4AB4-4E4E-8585-175DA5CCFE61}" dt="2024-07-31T11:17:43.658" v="1447" actId="207"/>
          <ac:spMkLst>
            <pc:docMk/>
            <pc:sldMk cId="2398594030" sldId="314"/>
            <ac:spMk id="9" creationId="{00000000-0000-0000-0000-000000000000}"/>
          </ac:spMkLst>
        </pc:spChg>
        <pc:spChg chg="mod">
          <ac:chgData name="Myroslava Makhynia" userId="7bb0f5b9-dfee-454e-9f70-e4fa02f019ef" providerId="ADAL" clId="{4080F183-4AB4-4E4E-8585-175DA5CCFE61}" dt="2024-07-31T11:17:57.670" v="1451" actId="1076"/>
          <ac:spMkLst>
            <pc:docMk/>
            <pc:sldMk cId="2398594030" sldId="314"/>
            <ac:spMk id="10" creationId="{00000000-0000-0000-0000-000000000000}"/>
          </ac:spMkLst>
        </pc:spChg>
        <pc:grpChg chg="mod">
          <ac:chgData name="Myroslava Makhynia" userId="7bb0f5b9-dfee-454e-9f70-e4fa02f019ef" providerId="ADAL" clId="{4080F183-4AB4-4E4E-8585-175DA5CCFE61}" dt="2024-07-31T11:18:06.069" v="1453" actId="14100"/>
          <ac:grpSpMkLst>
            <pc:docMk/>
            <pc:sldMk cId="2398594030" sldId="314"/>
            <ac:grpSpMk id="2" creationId="{00000000-0000-0000-0000-000000000000}"/>
          </ac:grpSpMkLst>
        </pc:grpChg>
        <pc:picChg chg="add mod">
          <ac:chgData name="Myroslava Makhynia" userId="7bb0f5b9-dfee-454e-9f70-e4fa02f019ef" providerId="ADAL" clId="{4080F183-4AB4-4E4E-8585-175DA5CCFE61}" dt="2024-07-31T11:18:33.030" v="1457" actId="1076"/>
          <ac:picMkLst>
            <pc:docMk/>
            <pc:sldMk cId="2398594030" sldId="314"/>
            <ac:picMk id="12" creationId="{7B5DC8E5-1EF4-420E-DDE9-74E77877D1CE}"/>
          </ac:picMkLst>
        </pc:picChg>
      </pc:sldChg>
      <pc:sldChg chg="addSp delSp modSp add mod">
        <pc:chgData name="Myroslava Makhynia" userId="7bb0f5b9-dfee-454e-9f70-e4fa02f019ef" providerId="ADAL" clId="{4080F183-4AB4-4E4E-8585-175DA5CCFE61}" dt="2024-07-31T11:20:40.708" v="1511" actId="255"/>
        <pc:sldMkLst>
          <pc:docMk/>
          <pc:sldMk cId="2829947829" sldId="315"/>
        </pc:sldMkLst>
        <pc:spChg chg="mod">
          <ac:chgData name="Myroslava Makhynia" userId="7bb0f5b9-dfee-454e-9f70-e4fa02f019ef" providerId="ADAL" clId="{4080F183-4AB4-4E4E-8585-175DA5CCFE61}" dt="2024-07-31T11:19:36.115" v="1469" actId="1076"/>
          <ac:spMkLst>
            <pc:docMk/>
            <pc:sldMk cId="2829947829" sldId="315"/>
            <ac:spMk id="7"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9"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10" creationId="{00000000-0000-0000-0000-000000000000}"/>
          </ac:spMkLst>
        </pc:spChg>
        <pc:spChg chg="mod">
          <ac:chgData name="Myroslava Makhynia" userId="7bb0f5b9-dfee-454e-9f70-e4fa02f019ef" providerId="ADAL" clId="{4080F183-4AB4-4E4E-8585-175DA5CCFE61}" dt="2024-07-31T11:20:40.708" v="1511" actId="255"/>
          <ac:spMkLst>
            <pc:docMk/>
            <pc:sldMk cId="2829947829" sldId="315"/>
            <ac:spMk id="11" creationId="{00000000-0000-0000-0000-000000000000}"/>
          </ac:spMkLst>
        </pc:spChg>
        <pc:spChg chg="mod">
          <ac:chgData name="Myroslava Makhynia" userId="7bb0f5b9-dfee-454e-9f70-e4fa02f019ef" providerId="ADAL" clId="{4080F183-4AB4-4E4E-8585-175DA5CCFE61}" dt="2024-07-31T11:19:31.637" v="1467" actId="1076"/>
          <ac:spMkLst>
            <pc:docMk/>
            <pc:sldMk cId="2829947829" sldId="315"/>
            <ac:spMk id="12" creationId="{00000000-0000-0000-0000-000000000000}"/>
          </ac:spMkLst>
        </pc:spChg>
        <pc:spChg chg="mod">
          <ac:chgData name="Myroslava Makhynia" userId="7bb0f5b9-dfee-454e-9f70-e4fa02f019ef" providerId="ADAL" clId="{4080F183-4AB4-4E4E-8585-175DA5CCFE61}" dt="2024-07-31T11:19:13.526" v="1461"/>
          <ac:spMkLst>
            <pc:docMk/>
            <pc:sldMk cId="2829947829" sldId="315"/>
            <ac:spMk id="14" creationId="{9902C4DB-7CDF-AD2F-766B-C4CBB6D527CE}"/>
          </ac:spMkLst>
        </pc:spChg>
        <pc:spChg chg="mod">
          <ac:chgData name="Myroslava Makhynia" userId="7bb0f5b9-dfee-454e-9f70-e4fa02f019ef" providerId="ADAL" clId="{4080F183-4AB4-4E4E-8585-175DA5CCFE61}" dt="2024-07-31T11:19:13.526" v="1461"/>
          <ac:spMkLst>
            <pc:docMk/>
            <pc:sldMk cId="2829947829" sldId="315"/>
            <ac:spMk id="15" creationId="{5007FDAF-7F87-94D2-C9EE-CEE84BE3A743}"/>
          </ac:spMkLst>
        </pc:spChg>
        <pc:grpChg chg="del">
          <ac:chgData name="Myroslava Makhynia" userId="7bb0f5b9-dfee-454e-9f70-e4fa02f019ef" providerId="ADAL" clId="{4080F183-4AB4-4E4E-8585-175DA5CCFE61}" dt="2024-07-31T11:19:04.682" v="1458" actId="478"/>
          <ac:grpSpMkLst>
            <pc:docMk/>
            <pc:sldMk cId="2829947829" sldId="315"/>
            <ac:grpSpMk id="4" creationId="{00000000-0000-0000-0000-000000000000}"/>
          </ac:grpSpMkLst>
        </pc:grpChg>
        <pc:grpChg chg="mod">
          <ac:chgData name="Myroslava Makhynia" userId="7bb0f5b9-dfee-454e-9f70-e4fa02f019ef" providerId="ADAL" clId="{4080F183-4AB4-4E4E-8585-175DA5CCFE61}" dt="2024-07-31T11:19:39.707" v="1470" actId="14100"/>
          <ac:grpSpMkLst>
            <pc:docMk/>
            <pc:sldMk cId="2829947829" sldId="315"/>
            <ac:grpSpMk id="8" creationId="{00000000-0000-0000-0000-000000000000}"/>
          </ac:grpSpMkLst>
        </pc:grpChg>
        <pc:grpChg chg="add mod ord">
          <ac:chgData name="Myroslava Makhynia" userId="7bb0f5b9-dfee-454e-9f70-e4fa02f019ef" providerId="ADAL" clId="{4080F183-4AB4-4E4E-8585-175DA5CCFE61}" dt="2024-07-31T11:19:16.368" v="1462" actId="167"/>
          <ac:grpSpMkLst>
            <pc:docMk/>
            <pc:sldMk cId="2829947829" sldId="315"/>
            <ac:grpSpMk id="13" creationId="{E14C2175-A67D-5FA0-7651-24762D3836B5}"/>
          </ac:grpSpMkLst>
        </pc:grpChg>
      </pc:sldChg>
      <pc:sldChg chg="addSp delSp modSp add mod">
        <pc:chgData name="Myroslava Makhynia" userId="7bb0f5b9-dfee-454e-9f70-e4fa02f019ef" providerId="ADAL" clId="{4080F183-4AB4-4E4E-8585-175DA5CCFE61}" dt="2024-07-31T11:21:19.324" v="1521" actId="1035"/>
        <pc:sldMkLst>
          <pc:docMk/>
          <pc:sldMk cId="2867954984" sldId="316"/>
        </pc:sldMkLst>
        <pc:spChg chg="mod">
          <ac:chgData name="Myroslava Makhynia" userId="7bb0f5b9-dfee-454e-9f70-e4fa02f019ef" providerId="ADAL" clId="{4080F183-4AB4-4E4E-8585-175DA5CCFE61}" dt="2024-07-31T11:20:25.507" v="1506" actId="207"/>
          <ac:spMkLst>
            <pc:docMk/>
            <pc:sldMk cId="2867954984" sldId="316"/>
            <ac:spMk id="7"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9"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10" creationId="{00000000-0000-0000-0000-000000000000}"/>
          </ac:spMkLst>
        </pc:spChg>
        <pc:spChg chg="mod">
          <ac:chgData name="Myroslava Makhynia" userId="7bb0f5b9-dfee-454e-9f70-e4fa02f019ef" providerId="ADAL" clId="{4080F183-4AB4-4E4E-8585-175DA5CCFE61}" dt="2024-07-31T11:21:19.324" v="1521" actId="1035"/>
          <ac:spMkLst>
            <pc:docMk/>
            <pc:sldMk cId="2867954984" sldId="316"/>
            <ac:spMk id="11" creationId="{00000000-0000-0000-0000-000000000000}"/>
          </ac:spMkLst>
        </pc:spChg>
        <pc:spChg chg="mod">
          <ac:chgData name="Myroslava Makhynia" userId="7bb0f5b9-dfee-454e-9f70-e4fa02f019ef" providerId="ADAL" clId="{4080F183-4AB4-4E4E-8585-175DA5CCFE61}" dt="2024-07-31T11:20:22.235" v="1505" actId="1076"/>
          <ac:spMkLst>
            <pc:docMk/>
            <pc:sldMk cId="2867954984" sldId="316"/>
            <ac:spMk id="12" creationId="{00000000-0000-0000-0000-000000000000}"/>
          </ac:spMkLst>
        </pc:spChg>
        <pc:spChg chg="mod">
          <ac:chgData name="Myroslava Makhynia" userId="7bb0f5b9-dfee-454e-9f70-e4fa02f019ef" providerId="ADAL" clId="{4080F183-4AB4-4E4E-8585-175DA5CCFE61}" dt="2024-07-31T11:20:05.733" v="1499"/>
          <ac:spMkLst>
            <pc:docMk/>
            <pc:sldMk cId="2867954984" sldId="316"/>
            <ac:spMk id="14" creationId="{D9CCF133-8D45-0887-FF32-6D836A323DBB}"/>
          </ac:spMkLst>
        </pc:spChg>
        <pc:spChg chg="mod">
          <ac:chgData name="Myroslava Makhynia" userId="7bb0f5b9-dfee-454e-9f70-e4fa02f019ef" providerId="ADAL" clId="{4080F183-4AB4-4E4E-8585-175DA5CCFE61}" dt="2024-07-31T11:20:05.733" v="1499"/>
          <ac:spMkLst>
            <pc:docMk/>
            <pc:sldMk cId="2867954984" sldId="316"/>
            <ac:spMk id="15" creationId="{A0D0BA47-999C-E033-DFBE-162CE147A8A8}"/>
          </ac:spMkLst>
        </pc:spChg>
        <pc:grpChg chg="del">
          <ac:chgData name="Myroslava Makhynia" userId="7bb0f5b9-dfee-454e-9f70-e4fa02f019ef" providerId="ADAL" clId="{4080F183-4AB4-4E4E-8585-175DA5CCFE61}" dt="2024-07-31T11:20:05.308" v="1498" actId="478"/>
          <ac:grpSpMkLst>
            <pc:docMk/>
            <pc:sldMk cId="2867954984" sldId="316"/>
            <ac:grpSpMk id="4" creationId="{00000000-0000-0000-0000-000000000000}"/>
          </ac:grpSpMkLst>
        </pc:grpChg>
        <pc:grpChg chg="mod">
          <ac:chgData name="Myroslava Makhynia" userId="7bb0f5b9-dfee-454e-9f70-e4fa02f019ef" providerId="ADAL" clId="{4080F183-4AB4-4E4E-8585-175DA5CCFE61}" dt="2024-07-31T11:21:14.736" v="1517" actId="14100"/>
          <ac:grpSpMkLst>
            <pc:docMk/>
            <pc:sldMk cId="2867954984" sldId="316"/>
            <ac:grpSpMk id="8" creationId="{00000000-0000-0000-0000-000000000000}"/>
          </ac:grpSpMkLst>
        </pc:grpChg>
        <pc:grpChg chg="add mod ord">
          <ac:chgData name="Myroslava Makhynia" userId="7bb0f5b9-dfee-454e-9f70-e4fa02f019ef" providerId="ADAL" clId="{4080F183-4AB4-4E4E-8585-175DA5CCFE61}" dt="2024-07-31T11:20:10.186" v="1500" actId="167"/>
          <ac:grpSpMkLst>
            <pc:docMk/>
            <pc:sldMk cId="2867954984" sldId="316"/>
            <ac:grpSpMk id="13" creationId="{AE81D81F-EA94-C513-26AB-6E3CFC96F90A}"/>
          </ac:grpSpMkLst>
        </pc:grpChg>
      </pc:sldChg>
      <pc:sldChg chg="addSp delSp modSp add mod">
        <pc:chgData name="Myroslava Makhynia" userId="7bb0f5b9-dfee-454e-9f70-e4fa02f019ef" providerId="ADAL" clId="{4080F183-4AB4-4E4E-8585-175DA5CCFE61}" dt="2024-07-31T11:24:10.874" v="1545" actId="14100"/>
        <pc:sldMkLst>
          <pc:docMk/>
          <pc:sldMk cId="850810965" sldId="317"/>
        </pc:sldMkLst>
        <pc:spChg chg="mod">
          <ac:chgData name="Myroslava Makhynia" userId="7bb0f5b9-dfee-454e-9f70-e4fa02f019ef" providerId="ADAL" clId="{4080F183-4AB4-4E4E-8585-175DA5CCFE61}" dt="2024-07-31T11:22:57.603" v="1527" actId="1076"/>
          <ac:spMkLst>
            <pc:docMk/>
            <pc:sldMk cId="850810965" sldId="317"/>
            <ac:spMk id="7"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9"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10" creationId="{00000000-0000-0000-0000-000000000000}"/>
          </ac:spMkLst>
        </pc:spChg>
        <pc:spChg chg="mod">
          <ac:chgData name="Myroslava Makhynia" userId="7bb0f5b9-dfee-454e-9f70-e4fa02f019ef" providerId="ADAL" clId="{4080F183-4AB4-4E4E-8585-175DA5CCFE61}" dt="2024-07-31T11:24:02.749" v="1541" actId="1076"/>
          <ac:spMkLst>
            <pc:docMk/>
            <pc:sldMk cId="850810965" sldId="317"/>
            <ac:spMk id="11" creationId="{00000000-0000-0000-0000-000000000000}"/>
          </ac:spMkLst>
        </pc:spChg>
        <pc:spChg chg="mod">
          <ac:chgData name="Myroslava Makhynia" userId="7bb0f5b9-dfee-454e-9f70-e4fa02f019ef" providerId="ADAL" clId="{4080F183-4AB4-4E4E-8585-175DA5CCFE61}" dt="2024-07-31T11:23:00.873" v="1529" actId="1076"/>
          <ac:spMkLst>
            <pc:docMk/>
            <pc:sldMk cId="850810965" sldId="317"/>
            <ac:spMk id="12" creationId="{00000000-0000-0000-0000-000000000000}"/>
          </ac:spMkLst>
        </pc:spChg>
        <pc:spChg chg="mod">
          <ac:chgData name="Myroslava Makhynia" userId="7bb0f5b9-dfee-454e-9f70-e4fa02f019ef" providerId="ADAL" clId="{4080F183-4AB4-4E4E-8585-175DA5CCFE61}" dt="2024-07-31T11:21:26.573" v="1523"/>
          <ac:spMkLst>
            <pc:docMk/>
            <pc:sldMk cId="850810965" sldId="317"/>
            <ac:spMk id="14" creationId="{D959D47A-73BC-6869-D231-6DD18F35661D}"/>
          </ac:spMkLst>
        </pc:spChg>
        <pc:spChg chg="mod">
          <ac:chgData name="Myroslava Makhynia" userId="7bb0f5b9-dfee-454e-9f70-e4fa02f019ef" providerId="ADAL" clId="{4080F183-4AB4-4E4E-8585-175DA5CCFE61}" dt="2024-07-31T11:21:26.573" v="1523"/>
          <ac:spMkLst>
            <pc:docMk/>
            <pc:sldMk cId="850810965" sldId="317"/>
            <ac:spMk id="15" creationId="{9C51FED9-17EC-E30A-D871-E168F028A43F}"/>
          </ac:spMkLst>
        </pc:spChg>
        <pc:grpChg chg="del">
          <ac:chgData name="Myroslava Makhynia" userId="7bb0f5b9-dfee-454e-9f70-e4fa02f019ef" providerId="ADAL" clId="{4080F183-4AB4-4E4E-8585-175DA5CCFE61}" dt="2024-07-31T11:21:25.817" v="1522" actId="478"/>
          <ac:grpSpMkLst>
            <pc:docMk/>
            <pc:sldMk cId="850810965" sldId="317"/>
            <ac:grpSpMk id="4" creationId="{00000000-0000-0000-0000-000000000000}"/>
          </ac:grpSpMkLst>
        </pc:grpChg>
        <pc:grpChg chg="mod">
          <ac:chgData name="Myroslava Makhynia" userId="7bb0f5b9-dfee-454e-9f70-e4fa02f019ef" providerId="ADAL" clId="{4080F183-4AB4-4E4E-8585-175DA5CCFE61}" dt="2024-07-31T11:24:10.874" v="1545" actId="14100"/>
          <ac:grpSpMkLst>
            <pc:docMk/>
            <pc:sldMk cId="850810965" sldId="317"/>
            <ac:grpSpMk id="8" creationId="{00000000-0000-0000-0000-000000000000}"/>
          </ac:grpSpMkLst>
        </pc:grpChg>
        <pc:grpChg chg="add mod ord">
          <ac:chgData name="Myroslava Makhynia" userId="7bb0f5b9-dfee-454e-9f70-e4fa02f019ef" providerId="ADAL" clId="{4080F183-4AB4-4E4E-8585-175DA5CCFE61}" dt="2024-07-31T11:21:31.662" v="1524" actId="167"/>
          <ac:grpSpMkLst>
            <pc:docMk/>
            <pc:sldMk cId="850810965" sldId="317"/>
            <ac:grpSpMk id="13" creationId="{E486B8BF-DA26-7244-0CC4-62B8F338E7F5}"/>
          </ac:grpSpMkLst>
        </pc:grpChg>
      </pc:sldChg>
      <pc:sldChg chg="add del">
        <pc:chgData name="Myroslava Makhynia" userId="7bb0f5b9-dfee-454e-9f70-e4fa02f019ef" providerId="ADAL" clId="{4080F183-4AB4-4E4E-8585-175DA5CCFE61}" dt="2024-07-31T11:19:07.504" v="1460"/>
        <pc:sldMkLst>
          <pc:docMk/>
          <pc:sldMk cId="149301081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8CC-DCBF-4718-8238-EA278A795B18}" type="datetimeFigureOut">
              <a:rPr lang="sk-SK" smtClean="0"/>
              <a:t>23. 9. 2024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B3F-4D19-4CFE-92BA-69B443F03B0E}" type="slidenum">
              <a:rPr lang="sk-SK" smtClean="0"/>
              <a:t>‹#›</a:t>
            </a:fld>
            <a:endParaRPr lang="sk-SK"/>
          </a:p>
        </p:txBody>
      </p:sp>
    </p:spTree>
    <p:extLst>
      <p:ext uri="{BB962C8B-B14F-4D97-AF65-F5344CB8AC3E}">
        <p14:creationId xmlns:p14="http://schemas.microsoft.com/office/powerpoint/2010/main" val="30278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youtube.com/watch?v=ya1BSeBBD4U" TargetMode="External"/><Relationship Id="rId7"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www.youtube.com/watch?v=ScVBPAitib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49D9660D-D649-0F9A-2A2B-05D786642C0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3500E61A-763E-ABE9-7385-42745AC6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sp>
        <p:nvSpPr>
          <p:cNvPr id="6" name="AutoShape 5">
            <a:extLst>
              <a:ext uri="{FF2B5EF4-FFF2-40B4-BE49-F238E27FC236}">
                <a16:creationId xmlns:a16="http://schemas.microsoft.com/office/drawing/2014/main" id="{BC845C06-FE9E-77E4-C97F-E0EE2A09B8AB}"/>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8" name="Google Shape;303;p9">
            <a:extLst>
              <a:ext uri="{FF2B5EF4-FFF2-40B4-BE49-F238E27FC236}">
                <a16:creationId xmlns:a16="http://schemas.microsoft.com/office/drawing/2014/main" id="{61AE5B7E-1182-8682-2BC6-20FEE38471E7}"/>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11" name="Google Shape;317;p10">
            <a:extLst>
              <a:ext uri="{FF2B5EF4-FFF2-40B4-BE49-F238E27FC236}">
                <a16:creationId xmlns:a16="http://schemas.microsoft.com/office/drawing/2014/main" id="{3CF5231E-51AA-8139-E1E7-489871661748}"/>
              </a:ext>
            </a:extLst>
          </p:cNvPr>
          <p:cNvSpPr txBox="1"/>
          <p:nvPr/>
        </p:nvSpPr>
        <p:spPr>
          <a:xfrm>
            <a:off x="631432" y="2847796"/>
            <a:ext cx="5736000" cy="387798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Φίλτρα (Β)</a:t>
            </a:r>
            <a:endParaRPr lang="sk-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00"/>
              </a:lnSpc>
              <a:spcBef>
                <a:spcPts val="0"/>
              </a:spcBef>
              <a:spcAft>
                <a:spcPts val="0"/>
              </a:spcAft>
              <a:buNone/>
            </a:pP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Σχεδιασμένο για να παγιδεύει ρύπους, βρωμιά, σκόνη, μούχλα, βακτήρια κ.λπ., και να εμποδίζει αυτά τα υλικά να εισέλθουν στο σύστημα και να μολύνουν το περιβάλλον. Τα φίλτρα μπορούν να κατασκευαστούν από τσόχα, ύφασμα, κυτταρίνη, υαλοβάμβακα, αφρό, χαρτί, μετάξι κ.λπ. και μπορούν να φιλτράρουν διάφορα επίπεδα ρύπων με βάση την κατασκευή τους</a:t>
            </a: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t>
            </a:r>
            <a:endParaRPr sz="2000" dirty="0">
              <a:solidFill>
                <a:schemeClr val="bg1"/>
              </a:solidFill>
              <a:latin typeface="Poppins" panose="00000500000000000000" pitchFamily="2" charset="-18"/>
              <a:cs typeface="Poppins" panose="00000500000000000000" pitchFamily="2" charset="-18"/>
            </a:endParaRPr>
          </a:p>
        </p:txBody>
      </p:sp>
      <p:sp>
        <p:nvSpPr>
          <p:cNvPr id="12" name="Freeform 21">
            <a:extLst>
              <a:ext uri="{FF2B5EF4-FFF2-40B4-BE49-F238E27FC236}">
                <a16:creationId xmlns:a16="http://schemas.microsoft.com/office/drawing/2014/main" id="{24FC7B07-8067-8872-D0F4-D347CDC38B8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5" name="Obrázok 14">
            <a:extLst>
              <a:ext uri="{FF2B5EF4-FFF2-40B4-BE49-F238E27FC236}">
                <a16:creationId xmlns:a16="http://schemas.microsoft.com/office/drawing/2014/main" id="{108168FE-66E9-44B7-52AD-2E9B3708A8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CDABF0A1-6ADB-2137-CF5C-96FA9F4DE2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27065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49D9660D-D649-0F9A-2A2B-05D786642C0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5EC74B98-C841-F7B3-686D-507D6909CA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964415"/>
            <a:ext cx="6498000" cy="6498000"/>
          </a:xfrm>
          <a:prstGeom prst="rect">
            <a:avLst/>
          </a:prstGeom>
        </p:spPr>
      </p:pic>
      <p:sp>
        <p:nvSpPr>
          <p:cNvPr id="6" name="AutoShape 5">
            <a:extLst>
              <a:ext uri="{FF2B5EF4-FFF2-40B4-BE49-F238E27FC236}">
                <a16:creationId xmlns:a16="http://schemas.microsoft.com/office/drawing/2014/main" id="{BA67C961-0614-8805-7438-02F1E4739A91}"/>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7" name="Google Shape;303;p9">
            <a:extLst>
              <a:ext uri="{FF2B5EF4-FFF2-40B4-BE49-F238E27FC236}">
                <a16:creationId xmlns:a16="http://schemas.microsoft.com/office/drawing/2014/main" id="{C0F8B099-1DD3-2359-0EBF-F4013B331EFF}"/>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8" name="Google Shape;330;p11">
            <a:extLst>
              <a:ext uri="{FF2B5EF4-FFF2-40B4-BE49-F238E27FC236}">
                <a16:creationId xmlns:a16="http://schemas.microsoft.com/office/drawing/2014/main" id="{09CB84C4-8304-60ED-B974-71239DD811FB}"/>
              </a:ext>
            </a:extLst>
          </p:cNvPr>
          <p:cNvSpPr txBox="1"/>
          <p:nvPr/>
        </p:nvSpPr>
        <p:spPr>
          <a:xfrm>
            <a:off x="631432" y="2847796"/>
            <a:ext cx="5736000" cy="4308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Πηνία ψύξης (C)</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Γνωστό και ως πηνίο εξατμιστή που συνδέεται με μια πηγή ψυχρού ψυκτικού μέσου, δηλαδή ψύκτη, πύργο ψύξης κ.λπ., αυτά τα πηνία χρησιμοποιούνται για την απορρόφηση θερμότητας από τον αέρα που περνά από πάνω τους. Ανάλογα με τη θερμοκρασία του νερού στο πηνίο, μπορούν να προκαλέσουν συμπύκνωση όταν περνάει από πάνω αέρας με υψηλότερο σημείο δρόσου.</a:t>
            </a:r>
            <a:endParaRPr sz="2000" dirty="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230D56E0-BEB1-56CE-13B3-ED052BD8B07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15C80BCF-710B-5855-44EB-8FB557D29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FE4E2ACF-2B08-8AC7-7AA7-EA809F8DE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91507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88749" cy="102870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F283B7DD-6A88-E114-D86A-EC58CDDAA63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995CA550-399F-0031-ABFA-421625A8842F}"/>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4A0F81DE-5CC3-B2E9-5B86-7E158691C3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894500"/>
            <a:ext cx="6498000" cy="6498000"/>
          </a:xfrm>
          <a:prstGeom prst="rect">
            <a:avLst/>
          </a:prstGeom>
        </p:spPr>
      </p:pic>
      <p:sp>
        <p:nvSpPr>
          <p:cNvPr id="6" name="AutoShape 5">
            <a:extLst>
              <a:ext uri="{FF2B5EF4-FFF2-40B4-BE49-F238E27FC236}">
                <a16:creationId xmlns:a16="http://schemas.microsoft.com/office/drawing/2014/main" id="{53A118DF-C678-A90D-AB17-B659232BBB7E}"/>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7" name="Google Shape;303;p9">
            <a:extLst>
              <a:ext uri="{FF2B5EF4-FFF2-40B4-BE49-F238E27FC236}">
                <a16:creationId xmlns:a16="http://schemas.microsoft.com/office/drawing/2014/main" id="{6CE2A4FA-4393-0279-C0BA-7B83C058B761}"/>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8" name="Google Shape;343;p12">
            <a:extLst>
              <a:ext uri="{FF2B5EF4-FFF2-40B4-BE49-F238E27FC236}">
                <a16:creationId xmlns:a16="http://schemas.microsoft.com/office/drawing/2014/main" id="{B39DCB99-A12C-1C94-7E1F-2027769D60E8}"/>
              </a:ext>
            </a:extLst>
          </p:cNvPr>
          <p:cNvSpPr txBox="1"/>
          <p:nvPr/>
        </p:nvSpPr>
        <p:spPr>
          <a:xfrm>
            <a:off x="631432" y="2849762"/>
            <a:ext cx="6547800" cy="560153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Πηνία ψύξης (C)</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Γνωστό και ως πηνίο εξατμιστή που συνδέεται με μια πηγή ψυχρού ψυκτικού μέσου, δηλαδή ψύκτη, πύργο ψύξης κ.λπ., αυτά τα πηνία χρησιμοποιούνται για την απορρόφηση θερμότητας από τον αέρα που περνά από πάνω τους. Ανάλογα με τη θερμοκρασία του νερού στο πηνίο, μπορούν να προκαλέσουν συμπύκνωση όταν περνάει από πάνω αέρας με υψηλότερο σημείο δρόσου. Τα πηνία ψύξης μπορούν να χωριστούν σε δύο κύριους τύπους: τυπικά πηνία ρευστού και πηνία ψυκτικού. Και οι δύο επιτυγχάνουν το ίδιο αποτέλεσμα ψύξης του εισερχόμενου αέρα, αλλά έχουν σχεδιαστεί διαφορετικά για να χωρούν το διαφορετικό ψυκτικό μέσο.</a:t>
            </a:r>
            <a:endParaRPr sz="2000" dirty="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D62CFB34-9152-DB59-BA61-18EE78B7004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4880623D-3689-5AF3-45C7-2694C80DC7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D620DD12-EF87-A83A-8EDA-E275FDC107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93180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29757ABC-B61F-3B12-68F7-206CAAE374C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BDAD340B-E953-314B-1578-2DEAEC55BEAA}"/>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02E9CE42-F2F9-8318-F323-1F9ED41A9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525073"/>
            <a:ext cx="6498000" cy="6498000"/>
          </a:xfrm>
          <a:prstGeom prst="rect">
            <a:avLst/>
          </a:prstGeom>
        </p:spPr>
      </p:pic>
      <p:sp>
        <p:nvSpPr>
          <p:cNvPr id="6" name="AutoShape 5">
            <a:extLst>
              <a:ext uri="{FF2B5EF4-FFF2-40B4-BE49-F238E27FC236}">
                <a16:creationId xmlns:a16="http://schemas.microsoft.com/office/drawing/2014/main" id="{AC179A7E-433E-8F1C-B798-2A4CBB753B40}"/>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7" name="Google Shape;303;p9">
            <a:extLst>
              <a:ext uri="{FF2B5EF4-FFF2-40B4-BE49-F238E27FC236}">
                <a16:creationId xmlns:a16="http://schemas.microsoft.com/office/drawing/2014/main" id="{AFBB889C-3994-BADA-012B-EE42E81255A7}"/>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8" name="Google Shape;356;p13">
            <a:extLst>
              <a:ext uri="{FF2B5EF4-FFF2-40B4-BE49-F238E27FC236}">
                <a16:creationId xmlns:a16="http://schemas.microsoft.com/office/drawing/2014/main" id="{14080E1C-727F-84D7-BDE9-E349F47564BA}"/>
              </a:ext>
            </a:extLst>
          </p:cNvPr>
          <p:cNvSpPr txBox="1"/>
          <p:nvPr/>
        </p:nvSpPr>
        <p:spPr>
          <a:xfrm>
            <a:off x="631432" y="2847796"/>
            <a:ext cx="57360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a:rPr>
              <a:t>Πηνία θέρμανσης/Αναθέρμανσης (D)</a:t>
            </a:r>
            <a:endParaRPr lang="sk-SK" sz="2000" b="1" dirty="0">
              <a:solidFill>
                <a:schemeClr val="bg1"/>
              </a:solidFill>
              <a:latin typeface="Poppins"/>
              <a:cs typeface="Poppins"/>
            </a:endParaRP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Συνδεδεμένα σε μια πηγή θερμότητας, δηλαδή σε λέβητα ή ηλεκτρικούς θερμαντήρες, αυτά τα πηνία χρησιμοποιούνται για την απόρριψη θερμότητας στον αέρα που περνά από πάνω τους.</a:t>
            </a:r>
            <a:endParaRPr sz="2000" dirty="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755C99D9-EF1E-B340-52D2-9A2A58B55300}"/>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BCBD1411-FBD5-C302-7B28-4CBD275C6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CA4E37AF-626A-5C2B-151B-16100B3970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27492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6D7CFED7-A5FA-6C40-3374-AF5037E2A55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DE1B51AC-E3E0-51CB-7380-A8F3F6085D4C}"/>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2E3C8F5D-0E94-F48C-4582-F42124824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792691"/>
            <a:ext cx="6498000" cy="6498000"/>
          </a:xfrm>
          <a:prstGeom prst="rect">
            <a:avLst/>
          </a:prstGeom>
        </p:spPr>
      </p:pic>
      <p:sp>
        <p:nvSpPr>
          <p:cNvPr id="6" name="AutoShape 5">
            <a:extLst>
              <a:ext uri="{FF2B5EF4-FFF2-40B4-BE49-F238E27FC236}">
                <a16:creationId xmlns:a16="http://schemas.microsoft.com/office/drawing/2014/main" id="{71B60EB0-4F9B-D597-76F2-691E85FAA369}"/>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7" name="Google Shape;303;p9">
            <a:extLst>
              <a:ext uri="{FF2B5EF4-FFF2-40B4-BE49-F238E27FC236}">
                <a16:creationId xmlns:a16="http://schemas.microsoft.com/office/drawing/2014/main" id="{4B36DC36-D612-87FE-56F8-F834F5F6847D}"/>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8" name="Google Shape;369;p14">
            <a:extLst>
              <a:ext uri="{FF2B5EF4-FFF2-40B4-BE49-F238E27FC236}">
                <a16:creationId xmlns:a16="http://schemas.microsoft.com/office/drawing/2014/main" id="{B0DE2375-72A3-D520-0AEC-5CDFE35BFE99}"/>
              </a:ext>
            </a:extLst>
          </p:cNvPr>
          <p:cNvSpPr txBox="1"/>
          <p:nvPr/>
        </p:nvSpPr>
        <p:spPr>
          <a:xfrm>
            <a:off x="631432" y="2861833"/>
            <a:ext cx="57360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Υγραντήρες (Ε)</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Ένας μηχανισμός που χρησιμοποιείται για να προσθέσει υγρασία στον αέρα. Στις ρυθμίσεις HVAC υπάρχουν τέσσερις κυρίαρχες μέθοδοι για την αύξηση της περιεκτικότητας σε υγρασία του αέρα.</a:t>
            </a:r>
            <a:endParaRPr sz="2000" dirty="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735B080C-3AC1-5F74-EE05-F4CC4992A70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871E2741-5D55-40E4-A6BD-9CF61805B7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2D38531E-60DF-9D75-A3E1-B284B9722F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6457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6B26D350-3496-A1C7-C0E0-EC6FB787DA5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2FD9BA1C-8F8C-22F3-AE84-692C59950E2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41DC9E25-8634-6AC2-089E-F0E4262B75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765155"/>
            <a:ext cx="6498000" cy="6498000"/>
          </a:xfrm>
          <a:prstGeom prst="rect">
            <a:avLst/>
          </a:prstGeom>
        </p:spPr>
      </p:pic>
      <p:sp>
        <p:nvSpPr>
          <p:cNvPr id="6" name="AutoShape 5">
            <a:extLst>
              <a:ext uri="{FF2B5EF4-FFF2-40B4-BE49-F238E27FC236}">
                <a16:creationId xmlns:a16="http://schemas.microsoft.com/office/drawing/2014/main" id="{00E3B0A5-9773-B609-379C-9DB8842B4834}"/>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7" name="Google Shape;303;p9">
            <a:extLst>
              <a:ext uri="{FF2B5EF4-FFF2-40B4-BE49-F238E27FC236}">
                <a16:creationId xmlns:a16="http://schemas.microsoft.com/office/drawing/2014/main" id="{39A0B37F-7779-1349-83E4-135A9F733EC2}"/>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8" name="Google Shape;382;p15">
            <a:extLst>
              <a:ext uri="{FF2B5EF4-FFF2-40B4-BE49-F238E27FC236}">
                <a16:creationId xmlns:a16="http://schemas.microsoft.com/office/drawing/2014/main" id="{03A995E1-6959-6B3E-3BDA-D2DB888AE398}"/>
              </a:ext>
            </a:extLst>
          </p:cNvPr>
          <p:cNvSpPr txBox="1"/>
          <p:nvPr/>
        </p:nvSpPr>
        <p:spPr>
          <a:xfrm>
            <a:off x="623411" y="2859719"/>
            <a:ext cx="57360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Θαυμαστές (F)</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Οι ανεμιστήρες είναι συγκροτήματα που κινούνται με κινητήρα που βρίσκονται μέσα στα συστήματα διαχείρισης αέρα και βοηθούν στην κίνηση του αέρα μέσω του συστήματος.</a:t>
            </a:r>
            <a:endParaRPr sz="2000" dirty="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5F078EF5-17B0-4F12-A83A-C8DC1D5C38D5}"/>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972CC70E-40EB-557A-3515-61172D2FB3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E68C693F-0CAB-68D3-8BC0-6CE9C6FD0A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48024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13" name="Freeform 21">
            <a:extLst>
              <a:ext uri="{FF2B5EF4-FFF2-40B4-BE49-F238E27FC236}">
                <a16:creationId xmlns:a16="http://schemas.microsoft.com/office/drawing/2014/main" id="{1F051CE8-F715-9EF9-0E1C-701953B0087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AB76DD14-F239-E252-0CAC-1BC29D1ED88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40FC820C-7F9C-09D2-0106-2C527F85DB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296383"/>
            <a:ext cx="6498000" cy="6498000"/>
          </a:xfrm>
          <a:prstGeom prst="rect">
            <a:avLst/>
          </a:prstGeom>
        </p:spPr>
      </p:pic>
      <p:sp>
        <p:nvSpPr>
          <p:cNvPr id="6" name="AutoShape 5">
            <a:extLst>
              <a:ext uri="{FF2B5EF4-FFF2-40B4-BE49-F238E27FC236}">
                <a16:creationId xmlns:a16="http://schemas.microsoft.com/office/drawing/2014/main" id="{73D1A67E-2004-2B05-0F28-79EF31F16330}"/>
              </a:ext>
            </a:extLst>
          </p:cNvPr>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7" name="Google Shape;303;p9">
            <a:extLst>
              <a:ext uri="{FF2B5EF4-FFF2-40B4-BE49-F238E27FC236}">
                <a16:creationId xmlns:a16="http://schemas.microsoft.com/office/drawing/2014/main" id="{CDEFF287-293B-4E3C-CBBC-0B5E12812E61}"/>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8" name="Google Shape;395;p16">
            <a:extLst>
              <a:ext uri="{FF2B5EF4-FFF2-40B4-BE49-F238E27FC236}">
                <a16:creationId xmlns:a16="http://schemas.microsoft.com/office/drawing/2014/main" id="{E32EBA50-CAC5-98C8-3084-6CF2C9CFBA5B}"/>
              </a:ext>
            </a:extLst>
          </p:cNvPr>
          <p:cNvSpPr txBox="1"/>
          <p:nvPr/>
        </p:nvSpPr>
        <p:spPr>
          <a:xfrm>
            <a:off x="615390" y="3009900"/>
            <a:ext cx="57360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Διαχύτης (G)</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Στα συστήματα HVAC, ο διαχύτης παροχής αέρα είναι μια συσκευή που παρέχει και αερίζει κλιματιζόμενο αέρα σε μια περιοχή, αναμιγνύει τον εσωτερικό αέρα και διαχειρίζεται την έξοδο αέρα. Λειτουργεί μειώνοντας την ταχύτητα του αεραγωγού αυξάνοντας τη στατική πίεση.</a:t>
            </a:r>
            <a:endParaRPr sz="2000" dirty="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E51D141A-5337-FCA2-217E-2F3BE2D79E47}"/>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0AF21E42-0227-2DD5-218F-CA7D97C0E8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5" name="Obrázok 4">
            <a:extLst>
              <a:ext uri="{FF2B5EF4-FFF2-40B4-BE49-F238E27FC236}">
                <a16:creationId xmlns:a16="http://schemas.microsoft.com/office/drawing/2014/main" id="{E7024A79-15D2-7C07-14FA-26B0DDCBB2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75345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oogle Shape;400;p17">
            <a:extLst>
              <a:ext uri="{FF2B5EF4-FFF2-40B4-BE49-F238E27FC236}">
                <a16:creationId xmlns:a16="http://schemas.microsoft.com/office/drawing/2014/main" id="{08C1F791-1B47-9FD4-8F29-81D258705D98}"/>
              </a:ext>
            </a:extLst>
          </p:cNvPr>
          <p:cNvGraphicFramePr/>
          <p:nvPr>
            <p:extLst>
              <p:ext uri="{D42A27DB-BD31-4B8C-83A1-F6EECF244321}">
                <p14:modId xmlns:p14="http://schemas.microsoft.com/office/powerpoint/2010/main" val="3201362000"/>
              </p:ext>
            </p:extLst>
          </p:nvPr>
        </p:nvGraphicFramePr>
        <p:xfrm>
          <a:off x="919853" y="1718136"/>
          <a:ext cx="16448275" cy="3245232"/>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62896">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Πτερύγια περιστροφής</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Μίκτης αέρα</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Συστήματα διαχείρισης κτιρίων</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2279191">
                <a:tc>
                  <a:txBody>
                    <a:bodyPr/>
                    <a:lstStyle/>
                    <a:p>
                      <a:pPr marL="0" marR="0" lvl="0" indent="0" algn="l" rtl="0">
                        <a:lnSpc>
                          <a:spcPct val="140016"/>
                        </a:lnSpc>
                        <a:spcBef>
                          <a:spcPts val="0"/>
                        </a:spcBef>
                        <a:spcAft>
                          <a:spcPts val="0"/>
                        </a:spcAft>
                        <a:buNone/>
                      </a:pPr>
                      <a:r>
                        <a:rPr lang="el-GR" sz="2000" u="none" strike="noStrike" cap="none" dirty="0">
                          <a:solidFill>
                            <a:schemeClr val="bg1"/>
                          </a:solidFill>
                          <a:latin typeface="Poppins" panose="00000500000000000000" pitchFamily="2" charset="-18"/>
                          <a:cs typeface="Poppins" panose="00000500000000000000" pitchFamily="2" charset="-18"/>
                        </a:rPr>
                        <a:t>Σταθερές μεταλλικές συσκευές στο εσωτερικό του αγωγού λειτουργούν που χρησιμοποιούνται για να κατευθύνουν τη ροή του αέρα και να μειώνουν τους στροβιλισμούς στον αγωγό.</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l-GR" sz="1800" u="none" strike="noStrike" cap="none" dirty="0">
                          <a:solidFill>
                            <a:schemeClr val="bg1"/>
                          </a:solidFill>
                          <a:latin typeface="Poppins" panose="00000500000000000000" pitchFamily="2" charset="-18"/>
                          <a:cs typeface="Poppins"/>
                        </a:rPr>
                        <a:t>Μεταλλικές συσκευές σε μονάδα χειρισμού αέρα που χρησιμοποιούνται για την ανάμειξη του διερχόμενου αέρα. Συνήθως βρίσκεται μετά την είσοδο αέρα από το εξωτερικό ή μετά από παράκαμψη στο σύστημα.</a:t>
                      </a:r>
                      <a:endParaRPr sz="1800" u="none" strike="noStrike" cap="none" dirty="0">
                        <a:solidFill>
                          <a:schemeClr val="bg1"/>
                        </a:solidFill>
                        <a:latin typeface="Poppins"/>
                        <a:cs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l-GR" sz="2000" u="none" strike="noStrike" cap="none" dirty="0">
                          <a:solidFill>
                            <a:schemeClr val="bg1"/>
                          </a:solidFill>
                          <a:latin typeface="Poppins" panose="00000500000000000000" pitchFamily="2" charset="-18"/>
                          <a:cs typeface="Poppins" panose="00000500000000000000" pitchFamily="2" charset="-18"/>
                        </a:rPr>
                        <a:t>Το σύστημα ελέγχου που βασίζεται σε υπολογιστή που μπορεί να αυτοματοποιήσει τα συστήματα HVAC, φωτισμού, ασφάλειας και ασφάλειας ζωής μιας εγκατάστασης.</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
        <p:nvSpPr>
          <p:cNvPr id="8" name="Google Shape;403;p17">
            <a:extLst>
              <a:ext uri="{FF2B5EF4-FFF2-40B4-BE49-F238E27FC236}">
                <a16:creationId xmlns:a16="http://schemas.microsoft.com/office/drawing/2014/main" id="{E6FE4BE3-E836-4FF7-F54D-DEF3C5D7BA1B}"/>
              </a:ext>
            </a:extLst>
          </p:cNvPr>
          <p:cNvSpPr txBox="1"/>
          <p:nvPr/>
        </p:nvSpPr>
        <p:spPr>
          <a:xfrm>
            <a:off x="924518" y="561975"/>
            <a:ext cx="1241048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i="0" u="none" strike="noStrike" cap="none" dirty="0">
                <a:solidFill>
                  <a:srgbClr val="000000"/>
                </a:solidFill>
                <a:latin typeface="Poppins"/>
                <a:ea typeface="Poppins"/>
                <a:cs typeface="Poppins"/>
                <a:sym typeface="Poppins"/>
              </a:rPr>
              <a:t>Πρόσθετα εξαρτήματα</a:t>
            </a:r>
            <a:endParaRPr dirty="0"/>
          </a:p>
        </p:txBody>
      </p:sp>
      <p:graphicFrame>
        <p:nvGraphicFramePr>
          <p:cNvPr id="9" name="Google Shape;404;p17">
            <a:extLst>
              <a:ext uri="{FF2B5EF4-FFF2-40B4-BE49-F238E27FC236}">
                <a16:creationId xmlns:a16="http://schemas.microsoft.com/office/drawing/2014/main" id="{1A432EAF-56A0-5865-253E-1E22339F1C0E}"/>
              </a:ext>
            </a:extLst>
          </p:cNvPr>
          <p:cNvGraphicFramePr/>
          <p:nvPr>
            <p:extLst>
              <p:ext uri="{D42A27DB-BD31-4B8C-83A1-F6EECF244321}">
                <p14:modId xmlns:p14="http://schemas.microsoft.com/office/powerpoint/2010/main" val="3392445482"/>
              </p:ext>
            </p:extLst>
          </p:nvPr>
        </p:nvGraphicFramePr>
        <p:xfrm>
          <a:off x="919853" y="4969336"/>
          <a:ext cx="16448275" cy="4101656"/>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35420">
                <a:tc>
                  <a:txBody>
                    <a:bodyPr/>
                    <a:lstStyle/>
                    <a:p>
                      <a:pPr marL="0" marR="0" lvl="0" indent="0" algn="ctr" rtl="0">
                        <a:lnSpc>
                          <a:spcPct val="140016"/>
                        </a:lnSpc>
                        <a:spcBef>
                          <a:spcPts val="0"/>
                        </a:spcBef>
                        <a:spcAft>
                          <a:spcPts val="0"/>
                        </a:spcAft>
                        <a:buNone/>
                      </a:pPr>
                      <a:r>
                        <a:rPr lang="en-U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VFD </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Αφυγραντικό στεγνωτήριο αέρα</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Σχεδιασμός ανοιχτής ολομέλειας</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2767503">
                <a:tc>
                  <a:txBody>
                    <a:bodyPr/>
                    <a:lstStyle/>
                    <a:p>
                      <a:pPr marL="0" marR="0" lvl="0" indent="0" algn="l" rtl="0">
                        <a:lnSpc>
                          <a:spcPct val="140016"/>
                        </a:lnSpc>
                        <a:spcBef>
                          <a:spcPts val="0"/>
                        </a:spcBef>
                        <a:spcAft>
                          <a:spcPts val="0"/>
                        </a:spcAft>
                        <a:buNone/>
                      </a:pPr>
                      <a:r>
                        <a:rPr lang="el-GR" sz="2000" u="none" strike="noStrike" cap="none" dirty="0">
                          <a:solidFill>
                            <a:schemeClr val="bg1"/>
                          </a:solidFill>
                          <a:latin typeface="Poppins" panose="00000500000000000000" pitchFamily="2" charset="-18"/>
                          <a:cs typeface="Poppins" panose="00000500000000000000" pitchFamily="2" charset="-18"/>
                        </a:rPr>
                        <a:t>Μεταβλητή συχνότητα κίνησης (VFD) ή μεταβλητή ταχύτητα κίνησης (VSD) - μια ψηφιακή συσκευή ελέγχου που χρησιμοποιείται στις μονάδες διαχείρισης αέρα για τον έλεγχο της ταχύτητας και της ροπής των ανεμιστήρων τροφοδοσίας, επιστροφής ή ανακούφισης στη μονάδα.</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l-GR" sz="2000" u="none" strike="noStrike" cap="none" dirty="0">
                          <a:solidFill>
                            <a:schemeClr val="bg1"/>
                          </a:solidFill>
                          <a:latin typeface="Poppins" panose="00000500000000000000" pitchFamily="2" charset="-18"/>
                          <a:cs typeface="Poppins" panose="00000500000000000000" pitchFamily="2" charset="-18"/>
                        </a:rPr>
                        <a:t>Μια συσκευή που χρησιμοποιεί υγροσκοπικό υλικό για την αφαίρεση της υγρασίας από τον αέρα που τραβιέται σε αυτό.</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l-GR" sz="2000" u="none" strike="noStrike" cap="none" dirty="0">
                          <a:solidFill>
                            <a:schemeClr val="bg1"/>
                          </a:solidFill>
                          <a:latin typeface="Poppins" panose="00000500000000000000" pitchFamily="2" charset="-18"/>
                          <a:cs typeface="Poppins" panose="00000500000000000000" pitchFamily="2" charset="-18"/>
                        </a:rPr>
                        <a:t>Ο αέρας επιστρέφει στο σύστημα HVAC μέσω της οροφής του χώρου χωρίς τη χρήση αγωγών. Η επιστροφή του αέρα οροφής μπορεί να αναμιχθεί με τον μη κλιματιζόμενο αέρα, ανακατεύοντας τη θερμοκρασία και την υγρασία για τα τιμαλφή σας.</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
        <p:nvSpPr>
          <p:cNvPr id="10" name="Freeform 21">
            <a:extLst>
              <a:ext uri="{FF2B5EF4-FFF2-40B4-BE49-F238E27FC236}">
                <a16:creationId xmlns:a16="http://schemas.microsoft.com/office/drawing/2014/main" id="{ED9089E6-DF9A-CD9D-4AF5-351F1C39BC57}"/>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1" name="Obrázok 10">
            <a:extLst>
              <a:ext uri="{FF2B5EF4-FFF2-40B4-BE49-F238E27FC236}">
                <a16:creationId xmlns:a16="http://schemas.microsoft.com/office/drawing/2014/main" id="{92703713-F050-8DD7-6FCD-702EE98D2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2" name="Obrázok 1">
            <a:extLst>
              <a:ext uri="{FF2B5EF4-FFF2-40B4-BE49-F238E27FC236}">
                <a16:creationId xmlns:a16="http://schemas.microsoft.com/office/drawing/2014/main" id="{6ACEF39A-E0FF-F151-C1A8-9A561835E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65376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409;p18">
            <a:extLst>
              <a:ext uri="{FF2B5EF4-FFF2-40B4-BE49-F238E27FC236}">
                <a16:creationId xmlns:a16="http://schemas.microsoft.com/office/drawing/2014/main" id="{C9449858-FD09-7617-C330-04342D092008}"/>
              </a:ext>
            </a:extLst>
          </p:cNvPr>
          <p:cNvGraphicFramePr/>
          <p:nvPr>
            <p:extLst>
              <p:ext uri="{D42A27DB-BD31-4B8C-83A1-F6EECF244321}">
                <p14:modId xmlns:p14="http://schemas.microsoft.com/office/powerpoint/2010/main" val="1580835259"/>
              </p:ext>
            </p:extLst>
          </p:nvPr>
        </p:nvGraphicFramePr>
        <p:xfrm>
          <a:off x="919853" y="2433867"/>
          <a:ext cx="16448275" cy="5361394"/>
        </p:xfrm>
        <a:graphic>
          <a:graphicData uri="http://schemas.openxmlformats.org/drawingml/2006/table">
            <a:tbl>
              <a:tblPr>
                <a:noFill/>
              </a:tblPr>
              <a:tblGrid>
                <a:gridCol w="11101325">
                  <a:extLst>
                    <a:ext uri="{9D8B030D-6E8A-4147-A177-3AD203B41FA5}">
                      <a16:colId xmlns:a16="http://schemas.microsoft.com/office/drawing/2014/main" val="20000"/>
                    </a:ext>
                  </a:extLst>
                </a:gridCol>
                <a:gridCol w="5346950">
                  <a:extLst>
                    <a:ext uri="{9D8B030D-6E8A-4147-A177-3AD203B41FA5}">
                      <a16:colId xmlns:a16="http://schemas.microsoft.com/office/drawing/2014/main" val="20002"/>
                    </a:ext>
                  </a:extLst>
                </a:gridCol>
              </a:tblGrid>
              <a:tr h="1038658">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Έλεγχοι/Στατιστικά στοιχεία</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l-GR" sz="2000" b="1" u="none" strike="noStrike" cap="none" dirty="0">
                          <a:latin typeface="Poppins" panose="00000500000000000000" pitchFamily="2" charset="-18"/>
                          <a:cs typeface="Poppins" panose="00000500000000000000" pitchFamily="2" charset="-18"/>
                        </a:rPr>
                        <a:t>Εξοικονόμηση</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4322736">
                <a:tc>
                  <a:txBody>
                    <a:bodyPr/>
                    <a:lstStyle/>
                    <a:p>
                      <a:pPr marL="518157" marR="0" lvl="1" indent="-259077" algn="l" rtl="0">
                        <a:lnSpc>
                          <a:spcPct val="140016"/>
                        </a:lnSpc>
                        <a:spcBef>
                          <a:spcPts val="0"/>
                        </a:spcBef>
                        <a:spcAft>
                          <a:spcPts val="0"/>
                        </a:spcAft>
                        <a:buClr>
                          <a:srgbClr val="FFFFFF"/>
                        </a:buClr>
                        <a:buSzPts val="2399"/>
                        <a:buFont typeface="Arial"/>
                        <a:buChar char="•"/>
                      </a:pPr>
                      <a:r>
                        <a:rPr lang="el-GR" sz="2000" dirty="0">
                          <a:solidFill>
                            <a:schemeClr val="bg1"/>
                          </a:solidFill>
                          <a:latin typeface="Poppins" panose="00000500000000000000" pitchFamily="2" charset="-18"/>
                          <a:cs typeface="Poppins" panose="00000500000000000000" pitchFamily="2" charset="-18"/>
                        </a:rPr>
                        <a:t>Θερμοστάτης – ένα όργανο που χρησιμοποιείται για τη ρύθμιση της θερμοκρασίας σε ένα χώρο. Η συσκευή μπορεί να ενεργοποιήσει το σύστημα HVAC για να λειτουργήσει.</a:t>
                      </a:r>
                      <a:endParaRPr lang="sk-SK" sz="2000" dirty="0">
                        <a:solidFill>
                          <a:schemeClr val="bg1"/>
                        </a:solidFill>
                        <a:latin typeface="Poppins" panose="00000500000000000000" pitchFamily="2" charset="-18"/>
                        <a:cs typeface="Poppins" panose="00000500000000000000" pitchFamily="2" charset="-18"/>
                      </a:endParaRPr>
                    </a:p>
                    <a:p>
                      <a:pPr marL="517525" marR="0" lvl="1" indent="-258445" algn="l" rtl="0">
                        <a:lnSpc>
                          <a:spcPct val="140016"/>
                        </a:lnSpc>
                        <a:spcBef>
                          <a:spcPts val="0"/>
                        </a:spcBef>
                        <a:spcAft>
                          <a:spcPts val="0"/>
                        </a:spcAft>
                        <a:buClr>
                          <a:srgbClr val="FFFFFF"/>
                        </a:buClr>
                        <a:buSzPts val="2399"/>
                        <a:buFont typeface="Arial"/>
                        <a:buChar char="•"/>
                      </a:pPr>
                      <a:r>
                        <a:rPr lang="el-GR" sz="2000" dirty="0">
                          <a:solidFill>
                            <a:schemeClr val="bg1"/>
                          </a:solidFill>
                          <a:latin typeface="Poppins" panose="00000500000000000000" pitchFamily="2" charset="-18"/>
                          <a:cs typeface="Poppins"/>
                        </a:rPr>
                        <a:t>Humidistat - ένα όργανο που χρησιμοποιείται για τη ρύθμιση της σχετικής υγρασίας σε ένα χώρο. Η συσκευή μπορεί να ενεργοποιήσει το σύστημα HVAC για να λειτουργήσει κυρίως το πηνίο ψύξης και ο υγραντήρας ή </a:t>
                      </a:r>
                      <a:r>
                        <a:rPr lang="el-GR" sz="2000" dirty="0" err="1">
                          <a:solidFill>
                            <a:schemeClr val="bg1"/>
                          </a:solidFill>
                          <a:latin typeface="Poppins" panose="00000500000000000000" pitchFamily="2" charset="-18"/>
                          <a:cs typeface="Poppins"/>
                        </a:rPr>
                        <a:t>αφυγραντήρας</a:t>
                      </a:r>
                      <a:r>
                        <a:rPr lang="el-GR" sz="2000" dirty="0">
                          <a:solidFill>
                            <a:schemeClr val="bg1"/>
                          </a:solidFill>
                          <a:latin typeface="Poppins" panose="00000500000000000000" pitchFamily="2" charset="-18"/>
                          <a:cs typeface="Poppins"/>
                        </a:rPr>
                        <a:t>.</a:t>
                      </a:r>
                      <a:endParaRPr lang="sk-SK" sz="2000" dirty="0">
                        <a:solidFill>
                          <a:schemeClr val="bg1"/>
                        </a:solidFill>
                        <a:latin typeface="Poppins"/>
                        <a:cs typeface="Poppins"/>
                      </a:endParaRPr>
                    </a:p>
                    <a:p>
                      <a:pPr marL="518157" marR="0" lvl="1" indent="-259077" algn="l" rtl="0">
                        <a:lnSpc>
                          <a:spcPct val="140016"/>
                        </a:lnSpc>
                        <a:spcBef>
                          <a:spcPts val="0"/>
                        </a:spcBef>
                        <a:spcAft>
                          <a:spcPts val="0"/>
                        </a:spcAft>
                        <a:buClr>
                          <a:srgbClr val="FFFFFF"/>
                        </a:buClr>
                        <a:buSzPts val="2399"/>
                        <a:buFont typeface="Arial"/>
                        <a:buChar char="•"/>
                      </a:pPr>
                      <a:r>
                        <a:rPr lang="el-GR" sz="2000" dirty="0">
                          <a:solidFill>
                            <a:schemeClr val="bg1"/>
                          </a:solidFill>
                          <a:latin typeface="Poppins" panose="00000500000000000000" pitchFamily="2" charset="-18"/>
                          <a:cs typeface="Poppins" panose="00000500000000000000" pitchFamily="2" charset="-18"/>
                        </a:rPr>
                        <a:t>Thermidistat – ένα όργανο που χρησιμοποιείται για τη μέτρηση της θερμοκρασίας και της υγρασίας σε ένα χώρο. Η συσκευή μπορεί να ενεργοποιήσει το σύστημα HVAC για να λειτουργήσει.</a:t>
                      </a:r>
                      <a:endParaRPr sz="2000"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l-GR"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Ένας εξοικονομητής είναι ένα μέρος του συστήματος ψύξης ενός κτιρίου που χρησιμοποιεί δροσερό εξωτερικό αέρα για την ψύξη του κτιρίου αντί να λειτουργεί τα εξαρτήματα του κλιματισμού. Αυτό χρησιμοποιείται συνήθως όταν ο εξωτερικός αέρας είναι ψυχρότερος από τη θερμοκρασία του σημείου ρύθμισης ψύξης.</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
        <p:nvSpPr>
          <p:cNvPr id="7" name="Google Shape;412;p18">
            <a:extLst>
              <a:ext uri="{FF2B5EF4-FFF2-40B4-BE49-F238E27FC236}">
                <a16:creationId xmlns:a16="http://schemas.microsoft.com/office/drawing/2014/main" id="{2AF657C0-E3CD-9D31-9D5D-F369F1D4FD31}"/>
              </a:ext>
            </a:extLst>
          </p:cNvPr>
          <p:cNvSpPr txBox="1"/>
          <p:nvPr/>
        </p:nvSpPr>
        <p:spPr>
          <a:xfrm>
            <a:off x="848318" y="561975"/>
            <a:ext cx="1241048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i="0" u="none" strike="noStrike" cap="none" dirty="0">
                <a:solidFill>
                  <a:srgbClr val="000000"/>
                </a:solidFill>
                <a:latin typeface="Poppins"/>
                <a:ea typeface="Poppins"/>
                <a:cs typeface="Poppins"/>
                <a:sym typeface="Poppins"/>
              </a:rPr>
              <a:t>Πρόσθετα εξαρτήματα</a:t>
            </a:r>
            <a:endParaRPr lang="en-US" dirty="0"/>
          </a:p>
        </p:txBody>
      </p:sp>
      <p:sp>
        <p:nvSpPr>
          <p:cNvPr id="12" name="Freeform 21">
            <a:extLst>
              <a:ext uri="{FF2B5EF4-FFF2-40B4-BE49-F238E27FC236}">
                <a16:creationId xmlns:a16="http://schemas.microsoft.com/office/drawing/2014/main" id="{3F342B97-ECEB-B11D-5F9A-72E6BE48EF8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3" name="Obrázok 12">
            <a:extLst>
              <a:ext uri="{FF2B5EF4-FFF2-40B4-BE49-F238E27FC236}">
                <a16:creationId xmlns:a16="http://schemas.microsoft.com/office/drawing/2014/main" id="{D592F8D2-346D-E9A6-5DAA-801D15BF7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2" name="Obrázok 1">
            <a:extLst>
              <a:ext uri="{FF2B5EF4-FFF2-40B4-BE49-F238E27FC236}">
                <a16:creationId xmlns:a16="http://schemas.microsoft.com/office/drawing/2014/main" id="{954DC4C0-2801-95E9-F864-1FAF58C605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38888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63940" y="2781300"/>
            <a:ext cx="1310100" cy="0"/>
          </a:xfrm>
          <a:prstGeom prst="line">
            <a:avLst/>
          </a:prstGeom>
          <a:ln w="95250" cap="flat">
            <a:solidFill>
              <a:srgbClr val="FFFFFF"/>
            </a:solidFill>
            <a:prstDash val="solid"/>
            <a:headEnd type="none" w="sm" len="sm"/>
            <a:tailEnd type="none" w="sm" len="sm"/>
          </a:ln>
        </p:spPr>
      </p:sp>
      <p:pic>
        <p:nvPicPr>
          <p:cNvPr id="12" name="Obrázok 11">
            <a:extLst>
              <a:ext uri="{FF2B5EF4-FFF2-40B4-BE49-F238E27FC236}">
                <a16:creationId xmlns:a16="http://schemas.microsoft.com/office/drawing/2014/main" id="{7B5DC8E5-1EF4-420E-DDE9-74E77877D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38" y="1621840"/>
            <a:ext cx="8337600" cy="8337600"/>
          </a:xfrm>
          <a:prstGeom prst="rect">
            <a:avLst/>
          </a:prstGeom>
        </p:spPr>
      </p:pic>
      <p:sp>
        <p:nvSpPr>
          <p:cNvPr id="8" name="Google Shape;424;p19">
            <a:extLst>
              <a:ext uri="{FF2B5EF4-FFF2-40B4-BE49-F238E27FC236}">
                <a16:creationId xmlns:a16="http://schemas.microsoft.com/office/drawing/2014/main" id="{4E1FEC88-D038-C35B-4B70-4077ED209943}"/>
              </a:ext>
            </a:extLst>
          </p:cNvPr>
          <p:cNvSpPr txBox="1"/>
          <p:nvPr/>
        </p:nvSpPr>
        <p:spPr>
          <a:xfrm>
            <a:off x="563940" y="582592"/>
            <a:ext cx="5234136"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ΚΟΙΝΟΙ ΤΥΠΟΙ ΣΥΣΤΗΜΑΤΩΝ </a:t>
            </a:r>
            <a:r>
              <a:rPr lang="en-US" sz="4500" b="1" i="0" u="none" strike="noStrike" cap="none" dirty="0">
                <a:solidFill>
                  <a:schemeClr val="bg1"/>
                </a:solidFill>
                <a:latin typeface="Poppins"/>
                <a:ea typeface="Poppins"/>
                <a:cs typeface="Poppins"/>
                <a:sym typeface="Poppins"/>
              </a:rPr>
              <a:t>HVAC</a:t>
            </a:r>
            <a:endParaRPr lang="en-US" dirty="0">
              <a:solidFill>
                <a:schemeClr val="bg1"/>
              </a:solidFill>
            </a:endParaRPr>
          </a:p>
        </p:txBody>
      </p:sp>
      <p:sp>
        <p:nvSpPr>
          <p:cNvPr id="11" name="Google Shape;425;p19">
            <a:extLst>
              <a:ext uri="{FF2B5EF4-FFF2-40B4-BE49-F238E27FC236}">
                <a16:creationId xmlns:a16="http://schemas.microsoft.com/office/drawing/2014/main" id="{6FC79AD3-3F39-96E4-4BA3-63F6C6B5C22F}"/>
              </a:ext>
            </a:extLst>
          </p:cNvPr>
          <p:cNvSpPr txBox="1"/>
          <p:nvPr/>
        </p:nvSpPr>
        <p:spPr>
          <a:xfrm>
            <a:off x="579982" y="3087052"/>
            <a:ext cx="5736000" cy="3447098"/>
          </a:xfrm>
          <a:prstGeom prst="rect">
            <a:avLst/>
          </a:prstGeom>
          <a:noFill/>
          <a:ln>
            <a:noFill/>
          </a:ln>
        </p:spPr>
        <p:txBody>
          <a:bodyPr spcFirstLastPara="1" wrap="square" lIns="0" tIns="0" rIns="0" bIns="0" anchor="t" anchorCtr="0">
            <a:spAutoFit/>
          </a:bodyPr>
          <a:lstStyle/>
          <a:p>
            <a:pPr>
              <a:lnSpc>
                <a:spcPct val="140000"/>
              </a:lnSpc>
            </a:pPr>
            <a:r>
              <a:rPr lang="el-GR" sz="2000" b="0" i="0" u="none" strike="noStrike" cap="none" dirty="0">
                <a:solidFill>
                  <a:schemeClr val="bg1"/>
                </a:solidFill>
                <a:latin typeface="Poppins" panose="00000500000000000000" pitchFamily="2" charset="-18"/>
                <a:ea typeface="Open Sans"/>
                <a:cs typeface="Poppins"/>
                <a:sym typeface="Open Sans"/>
              </a:rPr>
              <a:t>Τύποι συστημάτων αεραγωγών </a:t>
            </a:r>
            <a:r>
              <a:rPr lang="el-GR" sz="2000" dirty="0">
                <a:solidFill>
                  <a:schemeClr val="bg1"/>
                </a:solidFill>
                <a:latin typeface="Poppins" panose="00000500000000000000" pitchFamily="2" charset="-18"/>
                <a:ea typeface="Open Sans"/>
                <a:cs typeface="Poppins"/>
                <a:sym typeface="Open Sans"/>
              </a:rPr>
              <a:t>HVACΕ</a:t>
            </a:r>
            <a:endParaRPr lang="en-US" sz="2000"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a:lnSpc>
                <a:spcPct val="140000"/>
              </a:lnSpc>
              <a:spcBef>
                <a:spcPts val="0"/>
              </a:spcBef>
              <a:spcAft>
                <a:spcPts val="0"/>
              </a:spcAft>
              <a:buNone/>
            </a:pPr>
            <a:r>
              <a:rPr lang="el-GR" sz="2000" dirty="0">
                <a:solidFill>
                  <a:schemeClr val="bg1"/>
                </a:solidFill>
                <a:latin typeface="Poppins" panose="00000500000000000000" pitchFamily="2" charset="-18"/>
                <a:ea typeface="Open Sans"/>
                <a:cs typeface="Poppins"/>
                <a:sym typeface="Open Sans"/>
              </a:rPr>
              <a:t>Αν</a:t>
            </a:r>
            <a:r>
              <a:rPr lang="el-GR" sz="2000" b="0" i="0" u="none" strike="noStrike" cap="none" dirty="0">
                <a:solidFill>
                  <a:schemeClr val="bg1"/>
                </a:solidFill>
                <a:latin typeface="Poppins" panose="00000500000000000000" pitchFamily="2" charset="-18"/>
                <a:ea typeface="Open Sans"/>
                <a:cs typeface="Poppins"/>
                <a:sym typeface="Open Sans"/>
              </a:rPr>
              <a:t> ένα κτίριο χρησιμοποιεί αεραγωγούς για την άντληση ζεστού και κρύου αέρα, είναι πιθανό να είναι εξοπλισμένο με σύστημα αεραγωγού HVAC. Τα συστήματα αεραγωγών HVAC είναι στάνταρ σε κατοικίες και εμπορικά κτίρια και περιλαμβάνουν οποιοδήποτε σύστημα θέρμανσης ή ψύξης που διανέμει τον αέρα μέσω μιας σειράς αεραγωγών.</a:t>
            </a:r>
            <a:endParaRPr sz="2000" dirty="0">
              <a:solidFill>
                <a:schemeClr val="bg1"/>
              </a:solidFill>
              <a:latin typeface="Poppins"/>
              <a:cs typeface="Poppins"/>
            </a:endParaRPr>
          </a:p>
        </p:txBody>
      </p:sp>
      <p:sp>
        <p:nvSpPr>
          <p:cNvPr id="13" name="Freeform 21">
            <a:extLst>
              <a:ext uri="{FF2B5EF4-FFF2-40B4-BE49-F238E27FC236}">
                <a16:creationId xmlns:a16="http://schemas.microsoft.com/office/drawing/2014/main" id="{AB4DE75A-8667-E470-D422-00B54E5AAF3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9DC61B3F-0FBE-FAEE-3111-18ACAABCF5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6" name="Obrázok 5">
            <a:extLst>
              <a:ext uri="{FF2B5EF4-FFF2-40B4-BE49-F238E27FC236}">
                <a16:creationId xmlns:a16="http://schemas.microsoft.com/office/drawing/2014/main" id="{053A503E-529E-7CBE-2EB9-7FC2EDF89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261526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a:solidFill>
            <a:srgbClr val="CC5B60"/>
          </a:solidFill>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4" name="TextBox 4"/>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7" name="TextBox 7"/>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297400" y="0"/>
            <a:ext cx="1028700" cy="1028700"/>
            <a:chOff x="0" y="0"/>
            <a:chExt cx="812800" cy="812800"/>
          </a:xfrm>
          <a:solidFill>
            <a:srgbClr val="CC5B60"/>
          </a:solidFill>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11" name="Group 11"/>
          <p:cNvGrpSpPr/>
          <p:nvPr/>
        </p:nvGrpSpPr>
        <p:grpSpPr>
          <a:xfrm>
            <a:off x="-609914" y="139830"/>
            <a:ext cx="1694792" cy="10147170"/>
            <a:chOff x="0" y="0"/>
            <a:chExt cx="446365" cy="2709333"/>
          </a:xfrm>
          <a:solidFill>
            <a:srgbClr val="CC5B60"/>
          </a:solidFill>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3" name="TextBox 13"/>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1" name="Freeform 21"/>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2" name="Freeform 22"/>
          <p:cNvSpPr/>
          <p:nvPr/>
        </p:nvSpPr>
        <p:spPr>
          <a:xfrm>
            <a:off x="14478000" y="2394462"/>
            <a:ext cx="3106324" cy="3165131"/>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p:cNvSpPr txBox="1"/>
          <p:nvPr/>
        </p:nvSpPr>
        <p:spPr>
          <a:xfrm>
            <a:off x="1909148" y="1970354"/>
            <a:ext cx="12682583" cy="2462213"/>
          </a:xfrm>
          <a:prstGeom prst="rect">
            <a:avLst/>
          </a:prstGeom>
        </p:spPr>
        <p:txBody>
          <a:bodyPr wrap="square" lIns="0" tIns="0" rIns="0" bIns="0" rtlCol="0" anchor="t">
            <a:spAutoFit/>
          </a:bodyPr>
          <a:lstStyle/>
          <a:p>
            <a:pPr algn="l"/>
            <a:r>
              <a:rPr lang="el-GR" sz="8000" b="1" dirty="0">
                <a:solidFill>
                  <a:srgbClr val="000000"/>
                </a:solidFill>
                <a:latin typeface="Poppins Bold"/>
              </a:rPr>
              <a:t>Θέρμανση, Εξαερισμός και Κλιματισμός (HVAC)</a:t>
            </a:r>
          </a:p>
        </p:txBody>
      </p:sp>
      <p:sp>
        <p:nvSpPr>
          <p:cNvPr id="24" name="Freeform 24"/>
          <p:cNvSpPr/>
          <p:nvPr/>
        </p:nvSpPr>
        <p:spPr>
          <a:xfrm>
            <a:off x="12353558" y="7060967"/>
            <a:ext cx="1264826" cy="1180053"/>
          </a:xfrm>
          <a:custGeom>
            <a:avLst/>
            <a:gdLst/>
            <a:ahLst/>
            <a:cxnLst/>
            <a:rect l="l" t="t" r="r" b="b"/>
            <a:pathLst>
              <a:path w="2123768" h="2057400">
                <a:moveTo>
                  <a:pt x="0" y="0"/>
                </a:moveTo>
                <a:lnTo>
                  <a:pt x="2123768" y="0"/>
                </a:lnTo>
                <a:lnTo>
                  <a:pt x="212376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13618384" y="5926828"/>
            <a:ext cx="990600" cy="914400"/>
          </a:xfrm>
          <a:custGeom>
            <a:avLst/>
            <a:gdLst/>
            <a:ahLst/>
            <a:cxnLst/>
            <a:rect l="l" t="t" r="r" b="b"/>
            <a:pathLst>
              <a:path w="1458145" h="1412578">
                <a:moveTo>
                  <a:pt x="0" y="0"/>
                </a:moveTo>
                <a:lnTo>
                  <a:pt x="1458145" y="0"/>
                </a:lnTo>
                <a:lnTo>
                  <a:pt x="1458145" y="1412578"/>
                </a:lnTo>
                <a:lnTo>
                  <a:pt x="0" y="14125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46">
            <a:extLst>
              <a:ext uri="{FF2B5EF4-FFF2-40B4-BE49-F238E27FC236}">
                <a16:creationId xmlns:a16="http://schemas.microsoft.com/office/drawing/2014/main" id="{2F93E0A4-4758-844F-318D-3D72AD7756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7" name="Rectangle 3">
            <a:extLst>
              <a:ext uri="{FF2B5EF4-FFF2-40B4-BE49-F238E27FC236}">
                <a16:creationId xmlns:a16="http://schemas.microsoft.com/office/drawing/2014/main" id="{F53B0132-66B4-AACB-939A-4C256D4BABA6}"/>
              </a:ext>
            </a:extLst>
          </p:cNvPr>
          <p:cNvSpPr>
            <a:spLocks noChangeArrowheads="1"/>
          </p:cNvSpPr>
          <p:nvPr/>
        </p:nvSpPr>
        <p:spPr bwMode="auto">
          <a:xfrm>
            <a:off x="6575962" y="7353300"/>
            <a:ext cx="4812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ea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ea typeface="Calibri" panose="020F0502020204030204" pitchFamily="34" charset="0"/>
              </a:rPr>
              <a:t>NonCommercial</a:t>
            </a:r>
            <a:r>
              <a:rPr kumimoji="0" lang="en-GB" altLang="sk-SK" sz="1200" b="1" i="0" u="none" strike="noStrike" cap="none" normalizeH="0" baseline="0" dirty="0">
                <a:ln>
                  <a:noFill/>
                </a:ln>
                <a:solidFill>
                  <a:schemeClr val="tx1"/>
                </a:solidFill>
                <a:effectLst/>
                <a:ea typeface="Calibri" panose="020F0502020204030204" pitchFamily="34" charset="0"/>
              </a:rPr>
              <a:t> – </a:t>
            </a:r>
            <a:r>
              <a:rPr kumimoji="0" lang="en-GB" altLang="sk-SK" sz="1200" b="1" i="0" u="none" strike="noStrike" cap="none" normalizeH="0" baseline="0" dirty="0" err="1">
                <a:ln>
                  <a:noFill/>
                </a:ln>
                <a:solidFill>
                  <a:schemeClr val="tx1"/>
                </a:solidFill>
                <a:effectLst/>
                <a:ea typeface="Calibri" panose="020F0502020204030204" pitchFamily="34" charset="0"/>
              </a:rPr>
              <a:t>ShareAlike</a:t>
            </a:r>
            <a:r>
              <a:rPr kumimoji="0" lang="en-GB" altLang="sk-SK" sz="1200" b="1" i="0" u="none" strike="noStrike" cap="none" normalizeH="0" baseline="0" dirty="0">
                <a:ln>
                  <a:noFill/>
                </a:ln>
                <a:solidFill>
                  <a:schemeClr val="tx1"/>
                </a:solidFill>
                <a:effectLst/>
                <a:ea typeface="Calibri" panose="020F0502020204030204" pitchFamily="34" charset="0"/>
              </a:rPr>
              <a:t> 3.0 License.</a:t>
            </a:r>
            <a:endParaRPr kumimoji="0" lang="en-GB" altLang="sk-SK" sz="2000" b="0" i="0" u="none" strike="noStrike" cap="none" normalizeH="0" baseline="0" dirty="0">
              <a:ln>
                <a:noFill/>
              </a:ln>
              <a:solidFill>
                <a:schemeClr val="tx1"/>
              </a:solidFill>
              <a:effectLst/>
            </a:endParaRPr>
          </a:p>
        </p:txBody>
      </p:sp>
      <p:sp>
        <p:nvSpPr>
          <p:cNvPr id="18" name="BlokTextu 17">
            <a:extLst>
              <a:ext uri="{FF2B5EF4-FFF2-40B4-BE49-F238E27FC236}">
                <a16:creationId xmlns:a16="http://schemas.microsoft.com/office/drawing/2014/main" id="{B687DCBD-7948-6563-ABF7-D4259F64C69E}"/>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l-GR" sz="1200">
                <a:solidFill>
                  <a:srgbClr val="000000"/>
                </a:solidFill>
                <a:effectLst/>
                <a:latin typeface="Calibri" panose="020F0502020204030204" pitchFamily="34" charset="0"/>
                <a:ea typeface="Calibri" panose="020F050202020403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sk-SK" sz="1200" dirty="0">
              <a:effectLst/>
              <a:latin typeface="Calibri" panose="020F0502020204030204" pitchFamily="34" charset="0"/>
              <a:ea typeface="Calibri" panose="020F0502020204030204" pitchFamily="34" charset="0"/>
            </a:endParaRPr>
          </a:p>
        </p:txBody>
      </p:sp>
      <p:pic>
        <p:nvPicPr>
          <p:cNvPr id="19" name="Obrázok 18">
            <a:extLst>
              <a:ext uri="{FF2B5EF4-FFF2-40B4-BE49-F238E27FC236}">
                <a16:creationId xmlns:a16="http://schemas.microsoft.com/office/drawing/2014/main" id="{8F2EF412-87A2-E093-FB49-4BBF8CBE0F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sp>
        <p:nvSpPr>
          <p:cNvPr id="20" name="BlokTextu 19">
            <a:extLst>
              <a:ext uri="{FF2B5EF4-FFF2-40B4-BE49-F238E27FC236}">
                <a16:creationId xmlns:a16="http://schemas.microsoft.com/office/drawing/2014/main" id="{D6B1E375-D352-233A-1262-7FECD25CBF39}"/>
              </a:ext>
            </a:extLst>
          </p:cNvPr>
          <p:cNvSpPr txBox="1"/>
          <p:nvPr/>
        </p:nvSpPr>
        <p:spPr>
          <a:xfrm>
            <a:off x="1926401" y="4467530"/>
            <a:ext cx="11523792" cy="584775"/>
          </a:xfrm>
          <a:prstGeom prst="rect">
            <a:avLst/>
          </a:prstGeom>
          <a:noFill/>
        </p:spPr>
        <p:txBody>
          <a:bodyPr wrap="square">
            <a:spAutoFit/>
          </a:bodyPr>
          <a:lstStyle/>
          <a:p>
            <a:r>
              <a:rPr lang="el-GR" sz="3200" dirty="0">
                <a:latin typeface="Poppins" panose="00000500000000000000" pitchFamily="2" charset="-18"/>
                <a:cs typeface="Poppins" panose="00000500000000000000" pitchFamily="2" charset="-18"/>
              </a:rPr>
              <a:t>Αριθμός έργου</a:t>
            </a:r>
            <a:r>
              <a:rPr lang="en-US" sz="3200" dirty="0">
                <a:latin typeface="Poppins" panose="00000500000000000000" pitchFamily="2" charset="-18"/>
                <a:cs typeface="Poppins" panose="00000500000000000000" pitchFamily="2" charset="-18"/>
              </a:rPr>
              <a:t>: 2021-1-DE02-KA220-VET-000029587</a:t>
            </a:r>
          </a:p>
        </p:txBody>
      </p:sp>
      <p:pic>
        <p:nvPicPr>
          <p:cNvPr id="27" name="Obrázok 26">
            <a:extLst>
              <a:ext uri="{FF2B5EF4-FFF2-40B4-BE49-F238E27FC236}">
                <a16:creationId xmlns:a16="http://schemas.microsoft.com/office/drawing/2014/main" id="{7504787E-17C6-7B0B-1C87-08A3DB7B1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0" y="242978"/>
            <a:ext cx="3561627" cy="600350"/>
          </a:xfrm>
          <a:prstGeom prst="rect">
            <a:avLst/>
          </a:prstGeom>
        </p:spPr>
      </p:pic>
      <p:sp>
        <p:nvSpPr>
          <p:cNvPr id="14" name="Obdĺžnik 13">
            <a:extLst>
              <a:ext uri="{FF2B5EF4-FFF2-40B4-BE49-F238E27FC236}">
                <a16:creationId xmlns:a16="http://schemas.microsoft.com/office/drawing/2014/main" id="{A0C7456B-EBC2-E345-4B49-9508A892E8B5}"/>
              </a:ext>
            </a:extLst>
          </p:cNvPr>
          <p:cNvSpPr/>
          <p:nvPr/>
        </p:nvSpPr>
        <p:spPr>
          <a:xfrm>
            <a:off x="1752600" y="5106477"/>
            <a:ext cx="12534347" cy="584775"/>
          </a:xfrm>
          <a:prstGeom prst="rect">
            <a:avLst/>
          </a:prstGeom>
          <a:noFill/>
          <a:ln>
            <a:noFill/>
          </a:ln>
        </p:spPr>
        <p:txBody>
          <a:bodyPr spcFirstLastPara="1" wrap="square" lIns="91425" tIns="45700" rIns="91425" bIns="45700" anchor="t" anchorCtr="0">
            <a:noAutofit/>
          </a:bodyPr>
          <a:lstStyle/>
          <a:p>
            <a:pPr algn="ctr">
              <a:lnSpc>
                <a:spcPct val="107000"/>
              </a:lnSpc>
              <a:spcAft>
                <a:spcPts val="800"/>
              </a:spcAft>
            </a:pPr>
            <a:r>
              <a:rPr lang="en-US" sz="2400" kern="0">
                <a:effectLst/>
                <a:latin typeface="Calibri" panose="020F0502020204030204" pitchFamily="34" charset="0"/>
                <a:ea typeface="Times New Roman" panose="02020603050405020304" pitchFamily="18" charset="0"/>
                <a:cs typeface="Calibri" panose="020F0502020204030204" pitchFamily="34" charset="0"/>
              </a:rPr>
              <a:t>PR</a:t>
            </a:r>
            <a:r>
              <a:rPr lang="el-GR" sz="2400" kern="0">
                <a:effectLst/>
                <a:latin typeface="Calibri" panose="020F0502020204030204" pitchFamily="34" charset="0"/>
                <a:ea typeface="Times New Roman" panose="02020603050405020304" pitchFamily="18" charset="0"/>
                <a:cs typeface="Calibri" panose="020F0502020204030204" pitchFamily="34" charset="0"/>
              </a:rPr>
              <a:t>3/</a:t>
            </a:r>
            <a:r>
              <a:rPr lang="en-US" sz="2400" kern="0">
                <a:effectLst/>
                <a:latin typeface="Calibri" panose="020F0502020204030204" pitchFamily="34" charset="0"/>
                <a:ea typeface="Times New Roman" panose="02020603050405020304" pitchFamily="18" charset="0"/>
                <a:cs typeface="Calibri" panose="020F0502020204030204" pitchFamily="34" charset="0"/>
              </a:rPr>
              <a:t>A</a:t>
            </a:r>
            <a:r>
              <a:rPr lang="el-GR" sz="2400" kern="0">
                <a:effectLst/>
                <a:latin typeface="Calibri" panose="020F0502020204030204" pitchFamily="34" charset="0"/>
                <a:ea typeface="Times New Roman" panose="02020603050405020304" pitchFamily="18" charset="0"/>
                <a:cs typeface="Calibri" panose="020F0502020204030204" pitchFamily="34" charset="0"/>
              </a:rPr>
              <a:t>2: Υλικό αυτοεκπαίδευσης για τον εμπλουτισμό των σημερινών διαδικτυακών πειραμάτων</a:t>
            </a:r>
            <a:endParaRPr lang="sk-SK" sz="1600" kern="10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3" descr="A black and white sign with a person in a circle&#10;&#10;Description automatically generated">
            <a:hlinkClick r:id="rId8"/>
            <a:extLst>
              <a:ext uri="{FF2B5EF4-FFF2-40B4-BE49-F238E27FC236}">
                <a16:creationId xmlns:a16="http://schemas.microsoft.com/office/drawing/2014/main" id="{96C88E8F-AE5D-D2C2-1A1D-D1905517562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89528" y="7383164"/>
            <a:ext cx="4474146" cy="1570335"/>
          </a:xfrm>
          <a:prstGeom prst="rect">
            <a:avLst/>
          </a:prstGeom>
          <a:noFill/>
          <a:ln>
            <a:noFill/>
          </a:ln>
        </p:spPr>
      </p:pic>
    </p:spTree>
    <p:extLst>
      <p:ext uri="{BB962C8B-B14F-4D97-AF65-F5344CB8AC3E}">
        <p14:creationId xmlns:p14="http://schemas.microsoft.com/office/powerpoint/2010/main" val="1068180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B56FE4D2-B010-B3E0-08ED-44D91C3FCCA1}"/>
              </a:ext>
            </a:extLst>
          </p:cNvPr>
          <p:cNvGrpSpPr/>
          <p:nvPr/>
        </p:nvGrpSpPr>
        <p:grpSpPr>
          <a:xfrm>
            <a:off x="434" y="114300"/>
            <a:ext cx="12114933" cy="1743167"/>
            <a:chOff x="0" y="0"/>
            <a:chExt cx="3737049" cy="690393"/>
          </a:xfrm>
          <a:solidFill>
            <a:srgbClr val="CC5B60"/>
          </a:solidFill>
        </p:grpSpPr>
        <p:sp>
          <p:nvSpPr>
            <p:cNvPr id="31" name="Freeform 3">
              <a:extLst>
                <a:ext uri="{FF2B5EF4-FFF2-40B4-BE49-F238E27FC236}">
                  <a16:creationId xmlns:a16="http://schemas.microsoft.com/office/drawing/2014/main" id="{4621648B-7450-F1E9-0EB9-7DA7E7DEF188}"/>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51B2AE0A-1786-DBB7-93D6-F7F632C6465B}"/>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18162" y="2723538"/>
            <a:ext cx="7749325" cy="69157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281609"/>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380519" y="2723538"/>
            <a:ext cx="7749325" cy="69157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Google Shape;451;p20">
            <a:extLst>
              <a:ext uri="{FF2B5EF4-FFF2-40B4-BE49-F238E27FC236}">
                <a16:creationId xmlns:a16="http://schemas.microsoft.com/office/drawing/2014/main" id="{DE214BFF-3AE1-1017-210D-4ADC686D3AA1}"/>
              </a:ext>
            </a:extLst>
          </p:cNvPr>
          <p:cNvSpPr txBox="1"/>
          <p:nvPr/>
        </p:nvSpPr>
        <p:spPr>
          <a:xfrm>
            <a:off x="526327" y="310868"/>
            <a:ext cx="10217873"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4499" b="1" i="0" u="none" strike="noStrike" cap="none" dirty="0">
                <a:solidFill>
                  <a:schemeClr val="bg1"/>
                </a:solidFill>
                <a:latin typeface="Poppins"/>
                <a:ea typeface="Poppins"/>
                <a:cs typeface="Poppins"/>
                <a:sym typeface="Poppins"/>
              </a:rPr>
              <a:t>ΚΟΙΝΟΙ ΤΥΠΟΙ ΣΥΣΤΗΜΑΤΩΝ </a:t>
            </a:r>
            <a:r>
              <a:rPr lang="en-US" sz="4499" b="1" i="0" u="none" strike="noStrike" cap="none" dirty="0">
                <a:solidFill>
                  <a:schemeClr val="bg1"/>
                </a:solidFill>
                <a:latin typeface="Poppins"/>
                <a:ea typeface="Poppins"/>
                <a:cs typeface="Poppins"/>
                <a:sym typeface="Poppins"/>
              </a:rPr>
              <a:t>HVAC</a:t>
            </a:r>
            <a:endParaRPr dirty="0">
              <a:solidFill>
                <a:schemeClr val="bg1"/>
              </a:solidFill>
            </a:endParaRPr>
          </a:p>
        </p:txBody>
      </p:sp>
      <p:sp>
        <p:nvSpPr>
          <p:cNvPr id="3" name="Google Shape;452;p20">
            <a:extLst>
              <a:ext uri="{FF2B5EF4-FFF2-40B4-BE49-F238E27FC236}">
                <a16:creationId xmlns:a16="http://schemas.microsoft.com/office/drawing/2014/main" id="{78EA371A-A784-15E2-EEBF-DBD7E34F3404}"/>
              </a:ext>
            </a:extLst>
          </p:cNvPr>
          <p:cNvSpPr txBox="1"/>
          <p:nvPr/>
        </p:nvSpPr>
        <p:spPr>
          <a:xfrm>
            <a:off x="1141455" y="2732173"/>
            <a:ext cx="7269600" cy="603242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Split system: </a:t>
            </a:r>
            <a:endParaRPr lang="sk-SK" sz="2000" b="1" dirty="0">
              <a:solidFill>
                <a:schemeClr val="bg1"/>
              </a:solidFill>
              <a:latin typeface="Poppins" panose="00000500000000000000" pitchFamily="2" charset="-18"/>
              <a:cs typeface="Poppins" panose="00000500000000000000" pitchFamily="2" charset="-18"/>
            </a:endParaRPr>
          </a:p>
          <a:p>
            <a:pPr>
              <a:lnSpc>
                <a:spcPct val="140016"/>
              </a:lnSpc>
            </a:pPr>
            <a:r>
              <a:rPr lang="el-GR" sz="2000" dirty="0">
                <a:solidFill>
                  <a:schemeClr val="bg1"/>
                </a:solidFill>
                <a:latin typeface="Poppins" panose="00000500000000000000" pitchFamily="2" charset="-18"/>
                <a:cs typeface="Poppins"/>
              </a:rPr>
              <a:t>Κλασικός έλεγχος άνεσης: Τα συστήματα διαχωρισμού κυριαρχούν στα σπίτια για τον έλεγχο του κλίματος. Είναι σαν μια ομάδα ετικετών: η μία μονάδα αντιμετωπίζει τη θέρμανση (συχνά με αέριο), η άλλη χειρίζεται την ψύξη. Ένας μόνο θερμοστάτης λειτουργεί ως ο ρυθμιστής, ρυθμίζοντας τη θερμοκρασία για ολόκληρο το σπίτι σας. Η μονάδα θέρμανσης ζει συνήθως σε υπόγειο ή ντουλάπι, ενώ η μονάδα ψύξης βρίσκεται σε εξωτερικό χώρο, συνδεδεμένη με ένα δίκτυο σωλήνων. Η μονάδα ψύξης χρησιμοποιεί έξυπνα κόλπα όπως συμπιεστές, πηνία και ψυκτικό για να παράγει δροσερό αέρα, ενώ ένας ανεμιστήρας κατευθύνει τον ζεστό αέρα έξω.</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ένας θερμοστάτης κρατά όλο το σπίτι άνετο.</a:t>
            </a:r>
            <a:endParaRPr sz="2000" b="1" dirty="0">
              <a:solidFill>
                <a:schemeClr val="bg1"/>
              </a:solidFill>
              <a:latin typeface="Poppins" panose="00000500000000000000" pitchFamily="2" charset="-18"/>
              <a:cs typeface="Poppins" panose="00000500000000000000" pitchFamily="2" charset="-18"/>
            </a:endParaRPr>
          </a:p>
        </p:txBody>
      </p:sp>
      <p:sp>
        <p:nvSpPr>
          <p:cNvPr id="4" name="Google Shape;453;p20">
            <a:extLst>
              <a:ext uri="{FF2B5EF4-FFF2-40B4-BE49-F238E27FC236}">
                <a16:creationId xmlns:a16="http://schemas.microsoft.com/office/drawing/2014/main" id="{82A2BA91-B9A8-8649-5F70-3CD631BEC52C}"/>
              </a:ext>
            </a:extLst>
          </p:cNvPr>
          <p:cNvSpPr txBox="1"/>
          <p:nvPr/>
        </p:nvSpPr>
        <p:spPr>
          <a:xfrm>
            <a:off x="9570600" y="2705100"/>
            <a:ext cx="72696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Υβριδικό σύστημα διαχωρισμού:</a:t>
            </a:r>
            <a:endParaRPr lang="sk-SK" sz="2000" b="1" dirty="0">
              <a:solidFill>
                <a:schemeClr val="bg1"/>
              </a:solidFill>
              <a:latin typeface="Poppins" panose="00000500000000000000" pitchFamily="2" charset="-18"/>
              <a:cs typeface="Poppins" panose="00000500000000000000" pitchFamily="2" charset="-18"/>
            </a:endParaRPr>
          </a:p>
          <a:p>
            <a:pPr>
              <a:lnSpc>
                <a:spcPct val="140016"/>
              </a:lnSpc>
            </a:pPr>
            <a:r>
              <a:rPr lang="el-GR" sz="2000" dirty="0">
                <a:solidFill>
                  <a:schemeClr val="bg1"/>
                </a:solidFill>
                <a:latin typeface="Poppins" panose="00000500000000000000" pitchFamily="2" charset="-18"/>
                <a:cs typeface="Poppins"/>
              </a:rPr>
              <a:t>Εξοικονόμηση ενέργειας με επιλογή φυσικού αερίου και ηλεκτρικής ενέργειας. Σκεφτείτε ένα υβριδικό σύστημα </a:t>
            </a:r>
            <a:r>
              <a:rPr lang="el-GR" sz="2000" dirty="0" err="1">
                <a:solidFill>
                  <a:schemeClr val="bg1"/>
                </a:solidFill>
                <a:latin typeface="Poppins" panose="00000500000000000000" pitchFamily="2" charset="-18"/>
                <a:cs typeface="Poppins"/>
              </a:rPr>
              <a:t>split</a:t>
            </a:r>
            <a:r>
              <a:rPr lang="el-GR" sz="2000" dirty="0">
                <a:solidFill>
                  <a:schemeClr val="bg1"/>
                </a:solidFill>
                <a:latin typeface="Poppins" panose="00000500000000000000" pitchFamily="2" charset="-18"/>
                <a:cs typeface="Poppins"/>
              </a:rPr>
              <a:t> ως μια πιο ευέλικτη έκδοση του κλασικού αντίστοιχου. Μοιράζεται την ίδια μονάδα ψύξης, αλλά προσφέρει διπλή προσωπικότητα θέρμανσης. Μπορεί να χρησιμοποιήσει αέριο για ισχυρή θέρμανση, αλλά διαθέτει και ηλεκτρική λειτουργία. Ενώ η ηλεκτρική θερμότητα μπορεί να είναι πιο αργή και λιγότερο έντονη, σας δίνει περισσότερο έλεγχο στη χρήση ενέργειας. Αυτό μπορεί να είναι εξοικονόμηση κόστους σε περιοχές με ηπιότερα κλίματα.</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προσφέρει ευελιξία και δυνητικά χαμηλότερους λογαριασμούς ενέργειας.</a:t>
            </a:r>
            <a:endParaRPr sz="2000" b="1"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3EFF5B00-7173-EAE0-9B36-050CD8BEFD9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9" name="Obrázok 8">
            <a:extLst>
              <a:ext uri="{FF2B5EF4-FFF2-40B4-BE49-F238E27FC236}">
                <a16:creationId xmlns:a16="http://schemas.microsoft.com/office/drawing/2014/main" id="{1EB451F9-DA52-27F6-B74D-D49A951A4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0" name="Obrázok 9">
            <a:extLst>
              <a:ext uri="{FF2B5EF4-FFF2-40B4-BE49-F238E27FC236}">
                <a16:creationId xmlns:a16="http://schemas.microsoft.com/office/drawing/2014/main" id="{851651FB-E695-D6BA-9069-01662BCE77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95954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143000" y="2552700"/>
            <a:ext cx="7749325" cy="69342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505357" y="2552700"/>
            <a:ext cx="7749325" cy="69342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2" name="Group 2">
            <a:extLst>
              <a:ext uri="{FF2B5EF4-FFF2-40B4-BE49-F238E27FC236}">
                <a16:creationId xmlns:a16="http://schemas.microsoft.com/office/drawing/2014/main" id="{9BF0BF0D-8657-9603-6574-FE2ADC97E6F9}"/>
              </a:ext>
            </a:extLst>
          </p:cNvPr>
          <p:cNvGrpSpPr/>
          <p:nvPr/>
        </p:nvGrpSpPr>
        <p:grpSpPr>
          <a:xfrm>
            <a:off x="434" y="114300"/>
            <a:ext cx="12114933" cy="1743167"/>
            <a:chOff x="0" y="0"/>
            <a:chExt cx="3737049" cy="690393"/>
          </a:xfrm>
          <a:solidFill>
            <a:srgbClr val="CC5B60"/>
          </a:solidFill>
        </p:grpSpPr>
        <p:sp>
          <p:nvSpPr>
            <p:cNvPr id="3" name="Freeform 3">
              <a:extLst>
                <a:ext uri="{FF2B5EF4-FFF2-40B4-BE49-F238E27FC236}">
                  <a16:creationId xmlns:a16="http://schemas.microsoft.com/office/drawing/2014/main" id="{E996700B-B69A-A956-73B5-A99C134077DA}"/>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4" name="TextBox 4">
              <a:extLst>
                <a:ext uri="{FF2B5EF4-FFF2-40B4-BE49-F238E27FC236}">
                  <a16:creationId xmlns:a16="http://schemas.microsoft.com/office/drawing/2014/main" id="{39DBB5A2-0249-CFF6-50AB-613401AE685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8" name="AutoShape 14">
            <a:extLst>
              <a:ext uri="{FF2B5EF4-FFF2-40B4-BE49-F238E27FC236}">
                <a16:creationId xmlns:a16="http://schemas.microsoft.com/office/drawing/2014/main" id="{ECCDFBB6-3AC3-3B38-9C02-4B0873BA16E5}"/>
              </a:ext>
            </a:extLst>
          </p:cNvPr>
          <p:cNvSpPr/>
          <p:nvPr/>
        </p:nvSpPr>
        <p:spPr>
          <a:xfrm>
            <a:off x="526327" y="1281609"/>
            <a:ext cx="1310100" cy="0"/>
          </a:xfrm>
          <a:prstGeom prst="line">
            <a:avLst/>
          </a:prstGeom>
          <a:ln w="95250" cap="flat">
            <a:solidFill>
              <a:srgbClr val="FFFFFF"/>
            </a:solidFill>
            <a:prstDash val="solid"/>
            <a:headEnd type="none" w="sm" len="sm"/>
            <a:tailEnd type="none" w="sm" len="sm"/>
          </a:ln>
        </p:spPr>
      </p:sp>
      <p:sp>
        <p:nvSpPr>
          <p:cNvPr id="9" name="Google Shape;451;p20">
            <a:extLst>
              <a:ext uri="{FF2B5EF4-FFF2-40B4-BE49-F238E27FC236}">
                <a16:creationId xmlns:a16="http://schemas.microsoft.com/office/drawing/2014/main" id="{0166CAF8-7C54-ED2C-1A3C-359E44D7B462}"/>
              </a:ext>
            </a:extLst>
          </p:cNvPr>
          <p:cNvSpPr txBox="1"/>
          <p:nvPr/>
        </p:nvSpPr>
        <p:spPr>
          <a:xfrm>
            <a:off x="526327" y="310868"/>
            <a:ext cx="10217873"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4499" b="1" i="0" u="none" strike="noStrike" cap="none" dirty="0">
                <a:solidFill>
                  <a:schemeClr val="bg1"/>
                </a:solidFill>
                <a:latin typeface="Poppins"/>
                <a:ea typeface="Poppins"/>
                <a:cs typeface="Poppins"/>
                <a:sym typeface="Poppins"/>
              </a:rPr>
              <a:t>ΚΟΙΝΟΙ ΤΥΠΟΙ ΣΥΣΤΗΜΑΤΩΝ </a:t>
            </a:r>
            <a:r>
              <a:rPr lang="en-US" sz="4499" b="1" i="0" u="none" strike="noStrike" cap="none" dirty="0">
                <a:solidFill>
                  <a:schemeClr val="bg1"/>
                </a:solidFill>
                <a:latin typeface="Poppins"/>
                <a:ea typeface="Poppins"/>
                <a:cs typeface="Poppins"/>
                <a:sym typeface="Poppins"/>
              </a:rPr>
              <a:t>HVAC</a:t>
            </a:r>
            <a:endParaRPr dirty="0">
              <a:solidFill>
                <a:schemeClr val="bg1"/>
              </a:solidFill>
            </a:endParaRPr>
          </a:p>
        </p:txBody>
      </p:sp>
      <p:sp>
        <p:nvSpPr>
          <p:cNvPr id="10" name="Google Shape;480;p21">
            <a:extLst>
              <a:ext uri="{FF2B5EF4-FFF2-40B4-BE49-F238E27FC236}">
                <a16:creationId xmlns:a16="http://schemas.microsoft.com/office/drawing/2014/main" id="{43881A07-E7FA-8DDE-F641-115216A06AE7}"/>
              </a:ext>
            </a:extLst>
          </p:cNvPr>
          <p:cNvSpPr txBox="1"/>
          <p:nvPr/>
        </p:nvSpPr>
        <p:spPr>
          <a:xfrm>
            <a:off x="1382862" y="2572803"/>
            <a:ext cx="7269600" cy="6032421"/>
          </a:xfrm>
          <a:prstGeom prst="rect">
            <a:avLst/>
          </a:prstGeom>
          <a:noFill/>
          <a:ln>
            <a:noFill/>
          </a:ln>
        </p:spPr>
        <p:txBody>
          <a:bodyPr spcFirstLastPara="1" wrap="square" lIns="0" tIns="0" rIns="0" bIns="0" anchor="t" anchorCtr="0">
            <a:spAutoFit/>
          </a:bodyPr>
          <a:lstStyle/>
          <a:p>
            <a:pPr>
              <a:lnSpc>
                <a:spcPct val="140016"/>
              </a:lnSpc>
            </a:pPr>
            <a:r>
              <a:rPr lang="el-GR" sz="2000" b="1" dirty="0">
                <a:solidFill>
                  <a:schemeClr val="bg1"/>
                </a:solidFill>
                <a:latin typeface="Poppins" panose="00000500000000000000" pitchFamily="2" charset="-18"/>
                <a:cs typeface="Poppins"/>
              </a:rPr>
              <a:t>Compact θέρμανση και ψύξη:</a:t>
            </a:r>
            <a:endParaRPr lang="sk-SK" sz="2000" b="1" dirty="0">
              <a:solidFill>
                <a:schemeClr val="bg1"/>
              </a:solidFill>
              <a:latin typeface="Poppins"/>
              <a:cs typeface="Poppins"/>
            </a:endParaRPr>
          </a:p>
          <a:p>
            <a:pPr>
              <a:lnSpc>
                <a:spcPct val="140016"/>
              </a:lnSpc>
            </a:pPr>
            <a:r>
              <a:rPr lang="el-GR" sz="2000" dirty="0">
                <a:solidFill>
                  <a:schemeClr val="bg1"/>
                </a:solidFill>
                <a:latin typeface="Poppins" panose="00000500000000000000" pitchFamily="2" charset="-18"/>
                <a:cs typeface="Poppins"/>
              </a:rPr>
              <a:t>Αν και δεν είναι τόσο κοινά όσο τα συστήματα </a:t>
            </a:r>
            <a:r>
              <a:rPr lang="el-GR" sz="2000" dirty="0" err="1">
                <a:solidFill>
                  <a:schemeClr val="bg1"/>
                </a:solidFill>
                <a:latin typeface="Poppins" panose="00000500000000000000" pitchFamily="2" charset="-18"/>
                <a:cs typeface="Poppins"/>
              </a:rPr>
              <a:t>split</a:t>
            </a:r>
            <a:r>
              <a:rPr lang="el-GR" sz="2000" dirty="0">
                <a:solidFill>
                  <a:schemeClr val="bg1"/>
                </a:solidFill>
                <a:latin typeface="Poppins" panose="00000500000000000000" pitchFamily="2" charset="-18"/>
                <a:cs typeface="Poppins"/>
              </a:rPr>
              <a:t>, τα </a:t>
            </a:r>
            <a:r>
              <a:rPr lang="el-GR" sz="2000" dirty="0" err="1">
                <a:solidFill>
                  <a:schemeClr val="bg1"/>
                </a:solidFill>
                <a:latin typeface="Poppins" panose="00000500000000000000" pitchFamily="2" charset="-18"/>
                <a:cs typeface="Poppins"/>
              </a:rPr>
              <a:t>compact</a:t>
            </a:r>
            <a:r>
              <a:rPr lang="el-GR" sz="2000" dirty="0">
                <a:solidFill>
                  <a:schemeClr val="bg1"/>
                </a:solidFill>
                <a:latin typeface="Poppins" panose="00000500000000000000" pitchFamily="2" charset="-18"/>
                <a:cs typeface="Poppins"/>
              </a:rPr>
              <a:t> συστήματα εξοικονομούν χώρο, ιδανικά για μικρότερα κτίρια. Συνδυάζουν εξαρτήματα θέρμανσης και ψύξης σε μια ενιαία, συμπαγή μονάδα. Αυτή η μονάδα συνήθως βρίσκει ένα σπίτι στη στέγη, τη σοφίτα ή κοντά στα θεμέλια του κτιρίου. Η εγκατάσταση και η συντήρηση είναι συχνά πιο απλές σε σύγκριση με τα συστήματα split, καθώς συνδέονται με τον αγωγό του κτιρίου μέσω ενός μόνο ανοίγματος. Ανάλογα με το κλίμα σας, μπορείτε να επιλέξετε μια συσκευασμένη αντλία θερμότητας ή ένα συσκευασμένο κλιματιστικό με προαιρετικά στοιχεία θέρμανσης.</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εύκολη εγκατάσταση και συντήρηση λόγω του σχεδιασμού</a:t>
            </a:r>
            <a:r>
              <a:rPr lang="sk-SK" sz="2000" b="1" dirty="0">
                <a:solidFill>
                  <a:schemeClr val="bg1"/>
                </a:solidFill>
                <a:latin typeface="Poppins" panose="00000500000000000000" pitchFamily="2" charset="-18"/>
                <a:cs typeface="Poppins" panose="00000500000000000000" pitchFamily="2" charset="-18"/>
              </a:rPr>
              <a:t>.</a:t>
            </a:r>
            <a:endParaRPr sz="2000" b="1" dirty="0">
              <a:solidFill>
                <a:schemeClr val="bg1"/>
              </a:solidFill>
              <a:latin typeface="Poppins" panose="00000500000000000000" pitchFamily="2" charset="-18"/>
              <a:cs typeface="Poppins" panose="00000500000000000000" pitchFamily="2" charset="-18"/>
            </a:endParaRPr>
          </a:p>
        </p:txBody>
      </p:sp>
      <p:sp>
        <p:nvSpPr>
          <p:cNvPr id="11" name="Google Shape;481;p21">
            <a:extLst>
              <a:ext uri="{FF2B5EF4-FFF2-40B4-BE49-F238E27FC236}">
                <a16:creationId xmlns:a16="http://schemas.microsoft.com/office/drawing/2014/main" id="{3F00E114-D404-1D00-1ED2-574A6BA3436B}"/>
              </a:ext>
            </a:extLst>
          </p:cNvPr>
          <p:cNvSpPr txBox="1"/>
          <p:nvPr/>
        </p:nvSpPr>
        <p:spPr>
          <a:xfrm>
            <a:off x="9745219" y="2572803"/>
            <a:ext cx="7269600" cy="4308872"/>
          </a:xfrm>
          <a:prstGeom prst="rect">
            <a:avLst/>
          </a:prstGeom>
          <a:noFill/>
          <a:ln>
            <a:noFill/>
          </a:ln>
        </p:spPr>
        <p:txBody>
          <a:bodyPr spcFirstLastPara="1" wrap="square" lIns="0" tIns="0" rIns="0" bIns="0" anchor="t" anchorCtr="0">
            <a:spAutoFit/>
          </a:bodyPr>
          <a:lstStyle/>
          <a:p>
            <a:pPr>
              <a:lnSpc>
                <a:spcPct val="140016"/>
              </a:lnSpc>
            </a:pPr>
            <a:r>
              <a:rPr lang="el-GR" sz="2000" b="1" dirty="0">
                <a:solidFill>
                  <a:schemeClr val="bg1"/>
                </a:solidFill>
                <a:latin typeface="Poppins" panose="00000500000000000000" pitchFamily="2" charset="-18"/>
                <a:cs typeface="Poppins"/>
              </a:rPr>
              <a:t>Σύστημα ζωνών: </a:t>
            </a:r>
            <a:endParaRPr lang="sk-SK" sz="2000" b="1" dirty="0">
              <a:solidFill>
                <a:schemeClr val="bg1"/>
              </a:solidFill>
              <a:latin typeface="Poppins"/>
              <a:cs typeface="Poppins" panose="00000500000000000000" pitchFamily="2" charset="-18"/>
            </a:endParaRPr>
          </a:p>
          <a:p>
            <a:pPr marL="0" marR="0" lvl="0" indent="0" algn="l" rtl="0">
              <a:lnSpc>
                <a:spcPct val="140016"/>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προσαρμοσμένη άνεση για κάθε δωμάτιο:Μεγάλα σπίτια: ξεχωριστά συστήματα HVAC ανά όροφο για πλήρη έλεγχο (αλλά απαιτούνται πολλαπλές μονάδες).Τα περισσότερα σπίτια: Οι αποσβεστήρες (βαλβίδες) στους αεραγωγούς προσαρμόζουν τη ροή του αέρα σε διαφορετικές περιοχές. Οι ψυχρότερες ζώνες παίρνουν περισσότερο αέρα, διατηρώντας σας άνετο και εξοικονομώντας ενέργεια.</a:t>
            </a:r>
            <a:endParaRPr lang="sk-SK"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παρέχει ατομικό έλεγχο θερμοκρασίας για διαφορετικές περιοχές.</a:t>
            </a:r>
            <a:endParaRPr sz="2000" b="1" dirty="0">
              <a:solidFill>
                <a:schemeClr val="bg1"/>
              </a:solidFill>
              <a:latin typeface="Poppins" panose="00000500000000000000" pitchFamily="2" charset="-18"/>
              <a:cs typeface="Poppins" panose="00000500000000000000" pitchFamily="2" charset="-18"/>
            </a:endParaRPr>
          </a:p>
        </p:txBody>
      </p:sp>
      <p:sp>
        <p:nvSpPr>
          <p:cNvPr id="12" name="Freeform 21">
            <a:extLst>
              <a:ext uri="{FF2B5EF4-FFF2-40B4-BE49-F238E27FC236}">
                <a16:creationId xmlns:a16="http://schemas.microsoft.com/office/drawing/2014/main" id="{441E9F77-6A73-C71D-31D7-73FE66EDA4A7}"/>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3" name="Obrázok 12">
            <a:extLst>
              <a:ext uri="{FF2B5EF4-FFF2-40B4-BE49-F238E27FC236}">
                <a16:creationId xmlns:a16="http://schemas.microsoft.com/office/drawing/2014/main" id="{4E9ED2FD-D455-22F1-92F0-C39D46A7E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5" name="Obrázok 14">
            <a:extLst>
              <a:ext uri="{FF2B5EF4-FFF2-40B4-BE49-F238E27FC236}">
                <a16:creationId xmlns:a16="http://schemas.microsoft.com/office/drawing/2014/main" id="{FB4F30FD-F7D0-A3F8-2CBC-9775EB56DF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987919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7813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07BCAC7A-611E-2464-028C-19DA717DD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1440820"/>
            <a:ext cx="8337600" cy="8337600"/>
          </a:xfrm>
          <a:prstGeom prst="rect">
            <a:avLst/>
          </a:prstGeom>
        </p:spPr>
      </p:pic>
      <p:sp>
        <p:nvSpPr>
          <p:cNvPr id="6" name="Google Shape;493;p22">
            <a:extLst>
              <a:ext uri="{FF2B5EF4-FFF2-40B4-BE49-F238E27FC236}">
                <a16:creationId xmlns:a16="http://schemas.microsoft.com/office/drawing/2014/main" id="{BBBEAFF4-4613-761B-EE99-9D4E82141B65}"/>
              </a:ext>
            </a:extLst>
          </p:cNvPr>
          <p:cNvSpPr txBox="1"/>
          <p:nvPr/>
        </p:nvSpPr>
        <p:spPr>
          <a:xfrm>
            <a:off x="513037" y="632461"/>
            <a:ext cx="5234136"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ΚΟΙΝΟΙ ΤΥΠΟΙ ΣΥΣΤΗΜΑΤΩΝ </a:t>
            </a:r>
            <a:r>
              <a:rPr lang="en-US" sz="4500" b="1" i="0" u="none" strike="noStrike" cap="none" dirty="0">
                <a:solidFill>
                  <a:schemeClr val="bg1"/>
                </a:solidFill>
                <a:latin typeface="Poppins"/>
                <a:ea typeface="Poppins"/>
                <a:cs typeface="Poppins"/>
                <a:sym typeface="Poppins"/>
              </a:rPr>
              <a:t>HVAC</a:t>
            </a:r>
            <a:endParaRPr dirty="0">
              <a:solidFill>
                <a:schemeClr val="bg1"/>
              </a:solidFill>
            </a:endParaRPr>
          </a:p>
        </p:txBody>
      </p:sp>
      <p:sp>
        <p:nvSpPr>
          <p:cNvPr id="7" name="Google Shape;494;p22">
            <a:extLst>
              <a:ext uri="{FF2B5EF4-FFF2-40B4-BE49-F238E27FC236}">
                <a16:creationId xmlns:a16="http://schemas.microsoft.com/office/drawing/2014/main" id="{360879D7-225E-59B1-16D4-1DEAA57785EF}"/>
              </a:ext>
            </a:extLst>
          </p:cNvPr>
          <p:cNvSpPr txBox="1"/>
          <p:nvPr/>
        </p:nvSpPr>
        <p:spPr>
          <a:xfrm>
            <a:off x="513037" y="3200579"/>
            <a:ext cx="57360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Τύποι συστημάτων HVAC χωρίς αγωγούς</a:t>
            </a:r>
            <a:endParaRPr lang="sk-SK" sz="2000" b="1" dirty="0">
              <a:solidFill>
                <a:schemeClr val="bg1"/>
              </a:solidFill>
              <a:latin typeface="Poppins" panose="00000500000000000000" pitchFamily="2" charset="-18"/>
              <a:cs typeface="Poppins" panose="00000500000000000000" pitchFamily="2" charset="-18"/>
            </a:endParaRPr>
          </a:p>
          <a:p>
            <a:pPr>
              <a:lnSpc>
                <a:spcPct val="140000"/>
              </a:lnSpc>
            </a:pPr>
            <a:r>
              <a:rPr lang="el-GR" sz="2000" dirty="0">
                <a:solidFill>
                  <a:schemeClr val="bg1"/>
                </a:solidFill>
                <a:latin typeface="Poppins" panose="00000500000000000000" pitchFamily="2" charset="-18"/>
                <a:cs typeface="Poppins"/>
              </a:rPr>
              <a:t>Όπως υποδηλώνει το όνομα, τα συστήματα HVAC χωρίς αγωγούς έχουν σχεδιαστεί για να θερμαίνουν ή να ψύχουν έναν χώρο χωρίς αεραγωγούς. Αυτά τα συστήματα διατίθενται σε διάφορα μεγέθη και χρησιμοποιούνται συνήθως σε μικρά κτίρια ή προσωρινούς χώρους εργασίας.</a:t>
            </a:r>
            <a:endParaRPr sz="2000" dirty="0">
              <a:solidFill>
                <a:schemeClr val="bg1"/>
              </a:solidFill>
              <a:latin typeface="Poppins"/>
              <a:cs typeface="Poppins"/>
            </a:endParaRPr>
          </a:p>
        </p:txBody>
      </p:sp>
      <p:sp>
        <p:nvSpPr>
          <p:cNvPr id="8" name="Freeform 21">
            <a:extLst>
              <a:ext uri="{FF2B5EF4-FFF2-40B4-BE49-F238E27FC236}">
                <a16:creationId xmlns:a16="http://schemas.microsoft.com/office/drawing/2014/main" id="{CEAFEF7F-9661-0200-05D8-4C43B0C317AF}"/>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1026693B-0BFD-A263-515F-FADFAB054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9" name="Obrázok 8">
            <a:extLst>
              <a:ext uri="{FF2B5EF4-FFF2-40B4-BE49-F238E27FC236}">
                <a16:creationId xmlns:a16="http://schemas.microsoft.com/office/drawing/2014/main" id="{02E27761-D208-6EE8-A622-D04FBA19FF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208613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D7E0714C-D1A5-DA04-0B54-9CCA78A5DAD8}"/>
              </a:ext>
            </a:extLst>
          </p:cNvPr>
          <p:cNvGrpSpPr/>
          <p:nvPr/>
        </p:nvGrpSpPr>
        <p:grpSpPr>
          <a:xfrm>
            <a:off x="434" y="0"/>
            <a:ext cx="12114933" cy="1638300"/>
            <a:chOff x="0" y="0"/>
            <a:chExt cx="3737049" cy="690393"/>
          </a:xfrm>
          <a:solidFill>
            <a:srgbClr val="CC5B60"/>
          </a:solidFill>
        </p:grpSpPr>
        <p:sp>
          <p:nvSpPr>
            <p:cNvPr id="31" name="Freeform 3">
              <a:extLst>
                <a:ext uri="{FF2B5EF4-FFF2-40B4-BE49-F238E27FC236}">
                  <a16:creationId xmlns:a16="http://schemas.microsoft.com/office/drawing/2014/main" id="{538E2377-3999-4B7C-911B-D695A6048CB3}"/>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B457F5C3-30A1-F860-4F17-88E6BC4FCF8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grpSp>
        <p:nvGrpSpPr>
          <p:cNvPr id="5" name="Group 5"/>
          <p:cNvGrpSpPr/>
          <p:nvPr/>
        </p:nvGrpSpPr>
        <p:grpSpPr>
          <a:xfrm>
            <a:off x="990600" y="2552700"/>
            <a:ext cx="7749325" cy="63246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45308" y="1140754"/>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grpSp>
        <p:nvGrpSpPr>
          <p:cNvPr id="17" name="Group 17"/>
          <p:cNvGrpSpPr/>
          <p:nvPr/>
        </p:nvGrpSpPr>
        <p:grpSpPr>
          <a:xfrm>
            <a:off x="9352957" y="2552701"/>
            <a:ext cx="7749325" cy="63246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Google Shape;520;p23">
            <a:extLst>
              <a:ext uri="{FF2B5EF4-FFF2-40B4-BE49-F238E27FC236}">
                <a16:creationId xmlns:a16="http://schemas.microsoft.com/office/drawing/2014/main" id="{B1039B40-4A83-E7CE-07C0-BDEF94F86708}"/>
              </a:ext>
            </a:extLst>
          </p:cNvPr>
          <p:cNvSpPr txBox="1"/>
          <p:nvPr/>
        </p:nvSpPr>
        <p:spPr>
          <a:xfrm>
            <a:off x="526327" y="171450"/>
            <a:ext cx="10560773"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4499" b="1" i="0" u="none" strike="noStrike" cap="none" dirty="0">
                <a:solidFill>
                  <a:schemeClr val="bg1"/>
                </a:solidFill>
                <a:latin typeface="Poppins"/>
                <a:ea typeface="Poppins"/>
                <a:cs typeface="Poppins"/>
                <a:sym typeface="Poppins"/>
              </a:rPr>
              <a:t>ΚΟΙΝΟΙ ΤΥΠΟΙ ΣΥΣΤΗΜΑΤΩΝ </a:t>
            </a:r>
            <a:r>
              <a:rPr lang="sk-SK" sz="4499" b="1" i="0" u="none" strike="noStrike" cap="none" dirty="0">
                <a:solidFill>
                  <a:schemeClr val="bg1"/>
                </a:solidFill>
                <a:latin typeface="Poppins"/>
                <a:ea typeface="Poppins"/>
                <a:cs typeface="Poppins"/>
                <a:sym typeface="Poppins"/>
              </a:rPr>
              <a:t>HVAC</a:t>
            </a:r>
            <a:endParaRPr lang="en-US" dirty="0">
              <a:solidFill>
                <a:schemeClr val="bg1"/>
              </a:solidFill>
            </a:endParaRPr>
          </a:p>
        </p:txBody>
      </p:sp>
      <p:sp>
        <p:nvSpPr>
          <p:cNvPr id="3" name="Google Shape;521;p23">
            <a:extLst>
              <a:ext uri="{FF2B5EF4-FFF2-40B4-BE49-F238E27FC236}">
                <a16:creationId xmlns:a16="http://schemas.microsoft.com/office/drawing/2014/main" id="{60BF4EDD-046E-5F02-2CDA-18A802E1981B}"/>
              </a:ext>
            </a:extLst>
          </p:cNvPr>
          <p:cNvSpPr txBox="1"/>
          <p:nvPr/>
        </p:nvSpPr>
        <p:spPr>
          <a:xfrm>
            <a:off x="1200358" y="2518962"/>
            <a:ext cx="7269600" cy="4308872"/>
          </a:xfrm>
          <a:prstGeom prst="rect">
            <a:avLst/>
          </a:prstGeom>
          <a:noFill/>
          <a:ln>
            <a:noFill/>
          </a:ln>
        </p:spPr>
        <p:txBody>
          <a:bodyPr spcFirstLastPara="1" wrap="square" lIns="0" tIns="0" rIns="0" bIns="0" anchor="t" anchorCtr="0">
            <a:spAutoFit/>
          </a:bodyPr>
          <a:lstStyle/>
          <a:p>
            <a:pPr>
              <a:lnSpc>
                <a:spcPct val="140016"/>
              </a:lnSpc>
            </a:pPr>
            <a:r>
              <a:rPr lang="el-GR" sz="2000" b="1" dirty="0">
                <a:solidFill>
                  <a:schemeClr val="bg1"/>
                </a:solidFill>
                <a:latin typeface="Poppins" panose="00000500000000000000" pitchFamily="2" charset="-18"/>
                <a:cs typeface="Poppins"/>
              </a:rPr>
              <a:t>Mini-</a:t>
            </a:r>
            <a:r>
              <a:rPr lang="el-GR" sz="2000" b="1" dirty="0" err="1">
                <a:solidFill>
                  <a:schemeClr val="bg1"/>
                </a:solidFill>
                <a:latin typeface="Poppins" panose="00000500000000000000" pitchFamily="2" charset="-18"/>
                <a:cs typeface="Poppins"/>
              </a:rPr>
              <a:t>split</a:t>
            </a:r>
            <a:r>
              <a:rPr lang="el-GR" sz="2000" b="1" dirty="0">
                <a:solidFill>
                  <a:schemeClr val="bg1"/>
                </a:solidFill>
                <a:latin typeface="Poppins" panose="00000500000000000000" pitchFamily="2" charset="-18"/>
                <a:cs typeface="Poppins"/>
              </a:rPr>
              <a:t> χωρίς αγωγούς: </a:t>
            </a:r>
            <a:endParaRPr lang="sk-SK" sz="2000" b="1" dirty="0">
              <a:solidFill>
                <a:schemeClr val="bg1"/>
              </a:solidFill>
              <a:latin typeface="Poppins"/>
              <a:cs typeface="Poppins" panose="00000500000000000000" pitchFamily="2" charset="-18"/>
            </a:endParaRPr>
          </a:p>
          <a:p>
            <a:pPr>
              <a:lnSpc>
                <a:spcPct val="140016"/>
              </a:lnSpc>
            </a:pPr>
            <a:r>
              <a:rPr lang="el-GR" sz="2000">
                <a:solidFill>
                  <a:schemeClr val="bg1"/>
                </a:solidFill>
                <a:latin typeface="Poppins" panose="00000500000000000000" pitchFamily="2" charset="-18"/>
                <a:cs typeface="Poppins"/>
              </a:rPr>
              <a:t>προσαρμοσμένη άνεση χωρίς τους αγωγούς Mini-split AC ψύχει </a:t>
            </a:r>
            <a:r>
              <a:rPr lang="el-GR" sz="2000" dirty="0">
                <a:solidFill>
                  <a:schemeClr val="bg1"/>
                </a:solidFill>
                <a:latin typeface="Poppins" panose="00000500000000000000" pitchFamily="2" charset="-18"/>
                <a:cs typeface="Poppins"/>
              </a:rPr>
              <a:t>συγκεκριμένα δωμάτια, ιδανικά για διαμερίσματα ή σπίτια με ανομοιόμορφη θέρμανση. Η ισχυρή εξωτερική μονάδα συνεργάζεται με εσωτερικές μονάδες σε κάθε δωμάτιο για στοχευμένη άνεση. Εξοικονομεί ενέργεια αποφεύγοντας τους αγωγούς που διαρρέουν, αλλά μπορεί να χρειαστεί ξεχωριστός θερμαντήρας σε πολύ ψυχρά κλίματα.</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προσφέρει ατομικό έλεγχο θερμοκρασίας δωματίου χωρίς αγωγούς</a:t>
            </a:r>
            <a:endParaRPr sz="2000" b="1" dirty="0">
              <a:solidFill>
                <a:schemeClr val="bg1"/>
              </a:solidFill>
              <a:latin typeface="Poppins" panose="00000500000000000000" pitchFamily="2" charset="-18"/>
              <a:cs typeface="Poppins" panose="00000500000000000000" pitchFamily="2" charset="-18"/>
            </a:endParaRPr>
          </a:p>
        </p:txBody>
      </p:sp>
      <p:sp>
        <p:nvSpPr>
          <p:cNvPr id="4" name="Google Shape;522;p23">
            <a:extLst>
              <a:ext uri="{FF2B5EF4-FFF2-40B4-BE49-F238E27FC236}">
                <a16:creationId xmlns:a16="http://schemas.microsoft.com/office/drawing/2014/main" id="{DCF980C6-461A-32FF-8AF4-05FC1492944A}"/>
              </a:ext>
            </a:extLst>
          </p:cNvPr>
          <p:cNvSpPr txBox="1"/>
          <p:nvPr/>
        </p:nvSpPr>
        <p:spPr>
          <a:xfrm>
            <a:off x="9593012" y="2452287"/>
            <a:ext cx="72696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1" i="0" u="none" strike="noStrike" cap="none">
                <a:solidFill>
                  <a:srgbClr val="FFFFFF"/>
                </a:solidFill>
                <a:latin typeface="Poppins" panose="00000500000000000000" pitchFamily="2" charset="-18"/>
                <a:ea typeface="Open Sans"/>
                <a:cs typeface="Poppins" panose="00000500000000000000" pitchFamily="2" charset="-18"/>
                <a:sym typeface="Open Sans"/>
              </a:rPr>
              <a:t>Hydronic heating: warmth from the inside out</a:t>
            </a:r>
            <a:endParaRPr sz="200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n-US" sz="2000" b="0" i="0" u="none" strike="noStrike" cap="none">
                <a:solidFill>
                  <a:srgbClr val="FFFFFF"/>
                </a:solidFill>
                <a:latin typeface="Poppins" panose="00000500000000000000" pitchFamily="2" charset="-18"/>
                <a:ea typeface="Open Sans"/>
                <a:cs typeface="Poppins" panose="00000500000000000000" pitchFamily="2" charset="-18"/>
                <a:sym typeface="Open Sans"/>
              </a:rPr>
              <a:t>Unlike traditional systems that use air, hydronic heating relies on the power of liquid to deliver warmth. A boiler acts like the heart of the system, heating water that then travels through pipes hidden under your floors. Once it reaches its destination (radiators, baseboards, or even radiant flooring), the hot water radiates heat throughout the room, creating a cozy feeling from the ground up.</a:t>
            </a:r>
            <a:endParaRPr sz="200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n-US" sz="2000" b="1" i="0" u="none" strike="noStrike" cap="none">
                <a:solidFill>
                  <a:srgbClr val="FFFFFF"/>
                </a:solidFill>
                <a:latin typeface="Poppins" panose="00000500000000000000" pitchFamily="2" charset="-18"/>
                <a:ea typeface="Open Sans"/>
                <a:cs typeface="Poppins" panose="00000500000000000000" pitchFamily="2" charset="-18"/>
                <a:sym typeface="Open Sans"/>
              </a:rPr>
              <a:t>Key Feature: uses heated liquid to radiate heat throughout a space.</a:t>
            </a:r>
            <a:endParaRPr sz="2000">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FB7AB6FB-51FA-CC6A-5FDE-67AAC0387601}"/>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9" name="Obrázok 8">
            <a:extLst>
              <a:ext uri="{FF2B5EF4-FFF2-40B4-BE49-F238E27FC236}">
                <a16:creationId xmlns:a16="http://schemas.microsoft.com/office/drawing/2014/main" id="{214E9F3D-EBFA-4C02-6CCF-86BBE906B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0" name="Obrázok 9">
            <a:extLst>
              <a:ext uri="{FF2B5EF4-FFF2-40B4-BE49-F238E27FC236}">
                <a16:creationId xmlns:a16="http://schemas.microsoft.com/office/drawing/2014/main" id="{0A5E6B6D-6C9A-FE3D-DCEB-9C443EA18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30915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13278" y="2196073"/>
            <a:ext cx="7749325" cy="5995427"/>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1111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275635" y="2196073"/>
            <a:ext cx="7749325" cy="5995427"/>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2" name="Group 2">
            <a:extLst>
              <a:ext uri="{FF2B5EF4-FFF2-40B4-BE49-F238E27FC236}">
                <a16:creationId xmlns:a16="http://schemas.microsoft.com/office/drawing/2014/main" id="{2D1C04AA-563B-7881-28BC-8BB3B81A8E5F}"/>
              </a:ext>
            </a:extLst>
          </p:cNvPr>
          <p:cNvGrpSpPr/>
          <p:nvPr/>
        </p:nvGrpSpPr>
        <p:grpSpPr>
          <a:xfrm>
            <a:off x="434" y="0"/>
            <a:ext cx="12114933" cy="1638300"/>
            <a:chOff x="0" y="0"/>
            <a:chExt cx="3737049" cy="690393"/>
          </a:xfrm>
          <a:solidFill>
            <a:srgbClr val="CC5B60"/>
          </a:solidFill>
        </p:grpSpPr>
        <p:sp>
          <p:nvSpPr>
            <p:cNvPr id="3" name="Freeform 3">
              <a:extLst>
                <a:ext uri="{FF2B5EF4-FFF2-40B4-BE49-F238E27FC236}">
                  <a16:creationId xmlns:a16="http://schemas.microsoft.com/office/drawing/2014/main" id="{414F0D9D-D251-FFFE-5BA5-1AFA6931CF0E}"/>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4" name="TextBox 4">
              <a:extLst>
                <a:ext uri="{FF2B5EF4-FFF2-40B4-BE49-F238E27FC236}">
                  <a16:creationId xmlns:a16="http://schemas.microsoft.com/office/drawing/2014/main" id="{F879732F-AE1F-6789-7A9E-AD2758CE356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sp>
        <p:nvSpPr>
          <p:cNvPr id="8" name="AutoShape 14">
            <a:extLst>
              <a:ext uri="{FF2B5EF4-FFF2-40B4-BE49-F238E27FC236}">
                <a16:creationId xmlns:a16="http://schemas.microsoft.com/office/drawing/2014/main" id="{F29C9EE1-157C-0B31-D258-06EB0FCB5807}"/>
              </a:ext>
            </a:extLst>
          </p:cNvPr>
          <p:cNvSpPr/>
          <p:nvPr/>
        </p:nvSpPr>
        <p:spPr>
          <a:xfrm>
            <a:off x="545308" y="1140754"/>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9" name="Google Shape;520;p23">
            <a:extLst>
              <a:ext uri="{FF2B5EF4-FFF2-40B4-BE49-F238E27FC236}">
                <a16:creationId xmlns:a16="http://schemas.microsoft.com/office/drawing/2014/main" id="{6F8A66B0-1104-B764-6461-93820061824A}"/>
              </a:ext>
            </a:extLst>
          </p:cNvPr>
          <p:cNvSpPr txBox="1"/>
          <p:nvPr/>
        </p:nvSpPr>
        <p:spPr>
          <a:xfrm>
            <a:off x="526327" y="171450"/>
            <a:ext cx="10560773"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4499" b="1" i="0" u="none" strike="noStrike" cap="none" dirty="0">
                <a:solidFill>
                  <a:schemeClr val="bg1"/>
                </a:solidFill>
                <a:latin typeface="Poppins"/>
                <a:ea typeface="Poppins"/>
                <a:cs typeface="Poppins"/>
                <a:sym typeface="Poppins"/>
              </a:rPr>
              <a:t>ΚΟΙΝΟΙ ΤΥΠΟΙ ΣΥΣΤΗΜΑΤΩΝ </a:t>
            </a:r>
            <a:r>
              <a:rPr lang="sk-SK" sz="4499" b="1" i="0" u="none" strike="noStrike" cap="none" dirty="0">
                <a:solidFill>
                  <a:schemeClr val="bg1"/>
                </a:solidFill>
                <a:latin typeface="Poppins"/>
                <a:ea typeface="Poppins"/>
                <a:cs typeface="Poppins"/>
                <a:sym typeface="Poppins"/>
              </a:rPr>
              <a:t>HVAC</a:t>
            </a:r>
            <a:endParaRPr lang="en-US" dirty="0">
              <a:solidFill>
                <a:schemeClr val="bg1"/>
              </a:solidFill>
            </a:endParaRPr>
          </a:p>
        </p:txBody>
      </p:sp>
      <p:sp>
        <p:nvSpPr>
          <p:cNvPr id="10" name="Google Shape;549;p24">
            <a:extLst>
              <a:ext uri="{FF2B5EF4-FFF2-40B4-BE49-F238E27FC236}">
                <a16:creationId xmlns:a16="http://schemas.microsoft.com/office/drawing/2014/main" id="{3F4A87A4-6820-2C88-38B3-69553FFC79DC}"/>
              </a:ext>
            </a:extLst>
          </p:cNvPr>
          <p:cNvSpPr txBox="1"/>
          <p:nvPr/>
        </p:nvSpPr>
        <p:spPr>
          <a:xfrm>
            <a:off x="9625418" y="2099980"/>
            <a:ext cx="72696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Φορητές αντλίες θερμότητας: </a:t>
            </a:r>
            <a:endParaRPr lang="sk-SK" sz="2000" b="1" dirty="0">
              <a:solidFill>
                <a:schemeClr val="bg1"/>
              </a:solidFill>
              <a:latin typeface="Poppins" panose="00000500000000000000" pitchFamily="2" charset="-18"/>
              <a:cs typeface="Poppins" panose="00000500000000000000" pitchFamily="2" charset="-18"/>
            </a:endParaRPr>
          </a:p>
          <a:p>
            <a:pPr>
              <a:lnSpc>
                <a:spcPct val="140016"/>
              </a:lnSpc>
            </a:pPr>
            <a:r>
              <a:rPr lang="el-GR" sz="2000" dirty="0">
                <a:solidFill>
                  <a:schemeClr val="bg1"/>
                </a:solidFill>
                <a:latin typeface="Poppins" panose="00000500000000000000" pitchFamily="2" charset="-18"/>
                <a:cs typeface="Poppins"/>
              </a:rPr>
              <a:t>διπλής λειτουργίας για όλες τις εποχές. Σκεφτείτε μια φορητή αντλία θερμότητας ως ένα ελβετικό σουγιά ελέγχου του κλίματος. Παρόμοιο σε μέγεθος και λειτουργία με ένα σημείο ψύξης, προσφέρει λειτουργίες ψύξης και θέρμανσης. Στη λειτουργία ψύξης, λειτουργεί ακριβώς όπως ένα σημείο ψύξης. Αλλά όταν γυρίζετε το διακόπτη στη θέρμανση, τραβάει τον εξωτερικό αέρα, τον ζεσταίνει χρησιμοποιώντας ένα πηνίο συμπυκνωτή και διανέμει την άνεση του τοστ σε όλο το δωμάτιο. Αυτή η ευελιξία το καθιστά εξαιρετική επιλογή για περιοχές με κυμαινόμενες θερμοκρασίες.</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παρέχει θέρμανση και ψύξη σε φορητή μονάδα.</a:t>
            </a:r>
            <a:endParaRPr sz="2000" b="1" dirty="0">
              <a:solidFill>
                <a:schemeClr val="bg1"/>
              </a:solidFill>
              <a:latin typeface="Poppins" panose="00000500000000000000" pitchFamily="2" charset="-18"/>
              <a:cs typeface="Poppins" panose="00000500000000000000" pitchFamily="2" charset="-18"/>
            </a:endParaRPr>
          </a:p>
        </p:txBody>
      </p:sp>
      <p:sp>
        <p:nvSpPr>
          <p:cNvPr id="11" name="Google Shape;550;p24">
            <a:extLst>
              <a:ext uri="{FF2B5EF4-FFF2-40B4-BE49-F238E27FC236}">
                <a16:creationId xmlns:a16="http://schemas.microsoft.com/office/drawing/2014/main" id="{35516555-0E9B-38D2-EFDD-D7DE209140DA}"/>
              </a:ext>
            </a:extLst>
          </p:cNvPr>
          <p:cNvSpPr txBox="1"/>
          <p:nvPr/>
        </p:nvSpPr>
        <p:spPr>
          <a:xfrm>
            <a:off x="1274967" y="2095500"/>
            <a:ext cx="72696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Φορητά σημεία ψύξης: </a:t>
            </a:r>
            <a:endParaRPr lang="sk-SK" sz="2000" b="1" dirty="0">
              <a:solidFill>
                <a:schemeClr val="bg1"/>
              </a:solidFill>
              <a:latin typeface="Poppins" panose="00000500000000000000" pitchFamily="2" charset="-18"/>
              <a:cs typeface="Poppins" panose="00000500000000000000" pitchFamily="2" charset="-18"/>
            </a:endParaRPr>
          </a:p>
          <a:p>
            <a:pPr>
              <a:lnSpc>
                <a:spcPct val="140016"/>
              </a:lnSpc>
            </a:pPr>
            <a:r>
              <a:rPr lang="el-GR" sz="2000" dirty="0">
                <a:solidFill>
                  <a:schemeClr val="bg1"/>
                </a:solidFill>
                <a:latin typeface="Poppins" panose="00000500000000000000" pitchFamily="2" charset="-18"/>
                <a:cs typeface="Poppins"/>
              </a:rPr>
              <a:t>νικήστε τη ζέστη εν κινήσει: Οι σποτ </a:t>
            </a:r>
            <a:r>
              <a:rPr lang="el-GR" sz="2000" dirty="0" err="1">
                <a:solidFill>
                  <a:schemeClr val="bg1"/>
                </a:solidFill>
                <a:latin typeface="Poppins" panose="00000500000000000000" pitchFamily="2" charset="-18"/>
                <a:cs typeface="Poppins"/>
              </a:rPr>
              <a:t>ψύκτες</a:t>
            </a:r>
            <a:r>
              <a:rPr lang="el-GR" sz="2000" dirty="0">
                <a:solidFill>
                  <a:schemeClr val="bg1"/>
                </a:solidFill>
                <a:latin typeface="Poppins" panose="00000500000000000000" pitchFamily="2" charset="-18"/>
                <a:cs typeface="Poppins"/>
              </a:rPr>
              <a:t> είναι φορητές μονάδες AC που ψύχουν μεγάλους χώρους όπως αποθήκες ή εκδηλώσεις. Λειτουργούν σαν μίνι AC, τραβώντας ζεστό αέρα, ψύχοντάς τον και διώχνουν ζεστό αέρα μέσω ενός αεραγωγού. Είναι ευέλικτα (plug-and-play με τροχούς), αλλά απαιτούν εξαέρωση ζεστού αέρα έξω για να δροσίσουν πραγματικά έναν χώρο.</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Βασικό χαρακτηριστικό: φορητό και εύκολο στη ρύθμιση, ιδανικό για προσωρινές ανάγκες ψύξης.</a:t>
            </a:r>
            <a:endParaRPr sz="2000" b="1" dirty="0">
              <a:solidFill>
                <a:schemeClr val="bg1"/>
              </a:solidFill>
              <a:latin typeface="Poppins" panose="00000500000000000000" pitchFamily="2" charset="-18"/>
              <a:cs typeface="Poppins" panose="00000500000000000000" pitchFamily="2" charset="-18"/>
            </a:endParaRPr>
          </a:p>
        </p:txBody>
      </p:sp>
      <p:sp>
        <p:nvSpPr>
          <p:cNvPr id="12" name="Freeform 21">
            <a:extLst>
              <a:ext uri="{FF2B5EF4-FFF2-40B4-BE49-F238E27FC236}">
                <a16:creationId xmlns:a16="http://schemas.microsoft.com/office/drawing/2014/main" id="{8BA9B6CE-203A-57E6-89F6-B7E2A175947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3" name="Obrázok 12">
            <a:extLst>
              <a:ext uri="{FF2B5EF4-FFF2-40B4-BE49-F238E27FC236}">
                <a16:creationId xmlns:a16="http://schemas.microsoft.com/office/drawing/2014/main" id="{FA63E224-32EC-C8AD-100F-66B243244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5" name="Obrázok 14">
            <a:extLst>
              <a:ext uri="{FF2B5EF4-FFF2-40B4-BE49-F238E27FC236}">
                <a16:creationId xmlns:a16="http://schemas.microsoft.com/office/drawing/2014/main" id="{EB1684FA-933A-9756-0A6F-D7D8EA856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411475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14C2175-A67D-5FA0-7651-24762D3836B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9902C4DB-7CDF-AD2F-766B-C4CBB6D527CE}"/>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5007FDAF-7F87-94D2-C9EE-CEE84BE3A743}"/>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457200" y="1833562"/>
            <a:ext cx="1310100" cy="0"/>
          </a:xfrm>
          <a:prstGeom prst="line">
            <a:avLst/>
          </a:prstGeom>
          <a:ln w="95250" cap="flat">
            <a:solidFill>
              <a:srgbClr val="FFFFFF"/>
            </a:solidFill>
            <a:prstDash val="solid"/>
            <a:headEnd type="none" w="sm" len="sm"/>
            <a:tailEnd type="none" w="sm" len="sm"/>
          </a:ln>
        </p:spPr>
      </p:sp>
      <p:sp>
        <p:nvSpPr>
          <p:cNvPr id="4" name="Google Shape;560;p25">
            <a:extLst>
              <a:ext uri="{FF2B5EF4-FFF2-40B4-BE49-F238E27FC236}">
                <a16:creationId xmlns:a16="http://schemas.microsoft.com/office/drawing/2014/main" id="{5C789463-EFF5-0355-D165-5D2826C3B0E1}"/>
              </a:ext>
            </a:extLst>
          </p:cNvPr>
          <p:cNvSpPr txBox="1"/>
          <p:nvPr/>
        </p:nvSpPr>
        <p:spPr>
          <a:xfrm>
            <a:off x="457200" y="218493"/>
            <a:ext cx="1241048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10 από τα πιο κοινά προβλήματα HVAC και πώς να τα διορθώσετε</a:t>
            </a:r>
            <a:endParaRPr lang="en-US" dirty="0">
              <a:solidFill>
                <a:schemeClr val="bg1"/>
              </a:solidFill>
            </a:endParaRPr>
          </a:p>
        </p:txBody>
      </p:sp>
      <p:sp>
        <p:nvSpPr>
          <p:cNvPr id="5" name="Google Shape;564;p25">
            <a:extLst>
              <a:ext uri="{FF2B5EF4-FFF2-40B4-BE49-F238E27FC236}">
                <a16:creationId xmlns:a16="http://schemas.microsoft.com/office/drawing/2014/main" id="{C976187F-56D4-71F6-E013-C0D45A8BCAD5}"/>
              </a:ext>
            </a:extLst>
          </p:cNvPr>
          <p:cNvSpPr txBox="1"/>
          <p:nvPr/>
        </p:nvSpPr>
        <p:spPr>
          <a:xfrm>
            <a:off x="152400" y="2851905"/>
            <a:ext cx="11353800" cy="5601533"/>
          </a:xfrm>
          <a:prstGeom prst="rect">
            <a:avLst/>
          </a:prstGeom>
          <a:noFill/>
          <a:ln>
            <a:noFill/>
          </a:ln>
        </p:spPr>
        <p:txBody>
          <a:bodyPr spcFirstLastPara="1" wrap="square" lIns="0" tIns="0" rIns="0" bIns="0" anchor="t" anchorCtr="0">
            <a:spAutoFit/>
          </a:bodyPr>
          <a:lstStyle/>
          <a:p>
            <a:pPr marL="281940" marR="0" lvl="1" algn="l" rtl="0">
              <a:lnSpc>
                <a:spcPct val="140016"/>
              </a:lnSpc>
              <a:spcBef>
                <a:spcPts val="0"/>
              </a:spcBef>
              <a:spcAft>
                <a:spcPts val="0"/>
              </a:spcAft>
              <a:buClr>
                <a:srgbClr val="FFFFFF"/>
              </a:buClr>
              <a:buSzPts val="2300"/>
            </a:pPr>
            <a:r>
              <a:rPr lang="sk-SK" sz="2000" b="1" dirty="0">
                <a:solidFill>
                  <a:schemeClr val="bg1"/>
                </a:solidFill>
                <a:latin typeface="Poppins" panose="00000500000000000000" pitchFamily="2" charset="-18"/>
                <a:cs typeface="Poppins" panose="00000500000000000000" pitchFamily="2" charset="-18"/>
              </a:rPr>
              <a:t>1. </a:t>
            </a:r>
            <a:r>
              <a:rPr lang="el-GR" sz="2000" b="1" dirty="0">
                <a:solidFill>
                  <a:schemeClr val="bg1"/>
                </a:solidFill>
                <a:latin typeface="Poppins" panose="00000500000000000000" pitchFamily="2" charset="-18"/>
                <a:cs typeface="Poppins" panose="00000500000000000000" pitchFamily="2" charset="-18"/>
              </a:rPr>
              <a:t>Βρώμικα φίλτρα</a:t>
            </a:r>
            <a:endParaRPr lang="sk-SK" sz="2000" b="1" dirty="0">
              <a:solidFill>
                <a:schemeClr val="bg1"/>
              </a:solidFill>
              <a:latin typeface="Poppins" panose="00000500000000000000" pitchFamily="2" charset="-18"/>
              <a:cs typeface="Poppins" panose="00000500000000000000" pitchFamily="2" charset="-18"/>
            </a:endParaRPr>
          </a:p>
          <a:p>
            <a:pPr marL="281940" marR="0" lvl="1" algn="l" rtl="0">
              <a:lnSpc>
                <a:spcPct val="140016"/>
              </a:lnSpc>
              <a:spcBef>
                <a:spcPts val="0"/>
              </a:spcBef>
              <a:spcAft>
                <a:spcPts val="0"/>
              </a:spcAft>
              <a:buClr>
                <a:srgbClr val="FFFFFF"/>
              </a:buClr>
              <a:buSzPts val="2300"/>
            </a:pPr>
            <a:r>
              <a:rPr lang="el-GR" sz="2000" dirty="0">
                <a:solidFill>
                  <a:schemeClr val="bg1"/>
                </a:solidFill>
                <a:latin typeface="Poppins" panose="00000500000000000000" pitchFamily="2" charset="-18"/>
                <a:cs typeface="Poppins" panose="00000500000000000000" pitchFamily="2" charset="-18"/>
              </a:rPr>
              <a:t>Τα βρώμικα φίλτρα αέρα είναι ο πιο συνηθισμένος ένοχος πίσω από τα δεινά του HVAC. Ένα βρώμικο φίλτρο περιορίζει τη ροή του αέρα, αναγκάζοντας τον φούρνο σας να εργαστεί σκληρότερα. Αυτό μπορεί να οδηγήσει σε υπερθέρμανση, πρόωρη φθορά και ανομοιόμορφες θερμοκρασίες σε όλο το σπίτι σας. Η αντικατάσταση του φίλτρου είναι μια απλή εργασία που μπορείτε να αντιμετωπίσετε μόνοι σας. Απλώς βεβαιωθείτε ότι έχετε το σωστό μέγεθος για το σύστημά σας – το εγχειρίδιο του φούρνου σας θα πρέπει να έχει αυτές τις πληροφορίες.</a:t>
            </a:r>
            <a:endParaRPr lang="sk-SK" sz="2000" dirty="0">
              <a:solidFill>
                <a:schemeClr val="bg1"/>
              </a:solidFill>
              <a:latin typeface="Poppins" panose="00000500000000000000" pitchFamily="2" charset="-18"/>
              <a:cs typeface="Poppins" panose="00000500000000000000" pitchFamily="2" charset="-18"/>
            </a:endParaRPr>
          </a:p>
          <a:p>
            <a:pPr marL="281940" marR="0" lvl="1" algn="l" rtl="0">
              <a:lnSpc>
                <a:spcPct val="140016"/>
              </a:lnSpc>
              <a:spcBef>
                <a:spcPts val="0"/>
              </a:spcBef>
              <a:spcAft>
                <a:spcPts val="0"/>
              </a:spcAft>
              <a:buClr>
                <a:srgbClr val="FFFFFF"/>
              </a:buClr>
              <a:buSzPts val="2300"/>
            </a:pPr>
            <a:r>
              <a:rPr lang="sk-SK" sz="2000" b="1" dirty="0">
                <a:solidFill>
                  <a:schemeClr val="bg1"/>
                </a:solidFill>
                <a:latin typeface="Poppins" panose="00000500000000000000" pitchFamily="2" charset="-18"/>
                <a:cs typeface="Poppins" panose="00000500000000000000" pitchFamily="2" charset="-18"/>
              </a:rPr>
              <a:t>2. </a:t>
            </a:r>
            <a:r>
              <a:rPr lang="el-GR" sz="2000" b="1" dirty="0">
                <a:solidFill>
                  <a:schemeClr val="bg1"/>
                </a:solidFill>
                <a:latin typeface="Poppins" panose="00000500000000000000" pitchFamily="2" charset="-18"/>
                <a:cs typeface="Poppins" panose="00000500000000000000" pitchFamily="2" charset="-18"/>
              </a:rPr>
              <a:t>Βρώμικος αγωγός</a:t>
            </a:r>
            <a:endParaRPr lang="sk-SK" sz="2000" b="1" dirty="0">
              <a:solidFill>
                <a:schemeClr val="bg1"/>
              </a:solidFill>
              <a:latin typeface="Poppins" panose="00000500000000000000" pitchFamily="2" charset="-18"/>
              <a:cs typeface="Poppins" panose="00000500000000000000" pitchFamily="2" charset="-18"/>
            </a:endParaRPr>
          </a:p>
          <a:p>
            <a:pPr marL="281940" marR="0" lvl="1" algn="l" rtl="0">
              <a:lnSpc>
                <a:spcPct val="140016"/>
              </a:lnSpc>
              <a:spcBef>
                <a:spcPts val="0"/>
              </a:spcBef>
              <a:spcAft>
                <a:spcPts val="0"/>
              </a:spcAft>
              <a:buClr>
                <a:srgbClr val="FFFFFF"/>
              </a:buClr>
              <a:buSzPts val="2300"/>
            </a:pPr>
            <a:r>
              <a:rPr lang="el-GR" sz="2000" dirty="0">
                <a:solidFill>
                  <a:schemeClr val="bg1"/>
                </a:solidFill>
                <a:latin typeface="Poppins" panose="00000500000000000000" pitchFamily="2" charset="-18"/>
                <a:cs typeface="Poppins"/>
              </a:rPr>
              <a:t>Οι σκονισμένοι και βρώμικοι αγωγοί μπορούν να εξαπλώσουν ρύπους σε όλο το σπίτι σας, μειώνοντας την ποιότητα του αέρα και πιθανώς να προκαλέσουν αλλεργίες ή άσθμα. Ο τακτικός καθαρισμός είναι ζωτικής σημασίας. Μπορείτε να το κάνετε μόνοι σας ή να προσλάβετε έναν επαγγελματία. Οι κάμερες επιθεώρησης βίντεο μπορούν να βοηθήσουν στον εντοπισμό περιοχών που χρειάζονται τη μεγαλύτερη προσοχή.</a:t>
            </a:r>
            <a:endParaRPr sz="2000" dirty="0">
              <a:solidFill>
                <a:schemeClr val="bg1"/>
              </a:solidFill>
              <a:latin typeface="Poppins"/>
              <a:cs typeface="Poppins"/>
            </a:endParaRPr>
          </a:p>
        </p:txBody>
      </p:sp>
      <p:sp>
        <p:nvSpPr>
          <p:cNvPr id="6" name="Freeform 21">
            <a:extLst>
              <a:ext uri="{FF2B5EF4-FFF2-40B4-BE49-F238E27FC236}">
                <a16:creationId xmlns:a16="http://schemas.microsoft.com/office/drawing/2014/main" id="{063B9B2F-343F-8233-2714-C23A5626D46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ED766AA8-C9E3-7356-47CC-EC5E120E6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2" name="Obrázok 1">
            <a:extLst>
              <a:ext uri="{FF2B5EF4-FFF2-40B4-BE49-F238E27FC236}">
                <a16:creationId xmlns:a16="http://schemas.microsoft.com/office/drawing/2014/main" id="{2EEB9663-6F01-97AF-E36B-586E7FB82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82741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AE81D81F-EA94-C513-26AB-6E3CFC96F90A}"/>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CCF133-8D45-0887-FF32-6D836A323DBB}"/>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A0D0BA47-999C-E033-DFBE-162CE147A8A8}"/>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5443" y="2521868"/>
            <a:ext cx="12114933" cy="7765132"/>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457200" y="1772631"/>
            <a:ext cx="1310100" cy="0"/>
          </a:xfrm>
          <a:prstGeom prst="line">
            <a:avLst/>
          </a:prstGeom>
          <a:ln w="95250" cap="flat">
            <a:solidFill>
              <a:srgbClr val="FFFFFF"/>
            </a:solidFill>
            <a:prstDash val="solid"/>
            <a:headEnd type="none" w="sm" len="sm"/>
            <a:tailEnd type="none" w="sm" len="sm"/>
          </a:ln>
        </p:spPr>
      </p:sp>
      <p:sp>
        <p:nvSpPr>
          <p:cNvPr id="4" name="Google Shape;579;p26">
            <a:extLst>
              <a:ext uri="{FF2B5EF4-FFF2-40B4-BE49-F238E27FC236}">
                <a16:creationId xmlns:a16="http://schemas.microsoft.com/office/drawing/2014/main" id="{AB063023-FAA4-8AF0-3D93-6B208C6EDDFF}"/>
              </a:ext>
            </a:extLst>
          </p:cNvPr>
          <p:cNvSpPr txBox="1"/>
          <p:nvPr/>
        </p:nvSpPr>
        <p:spPr>
          <a:xfrm>
            <a:off x="304800" y="2628900"/>
            <a:ext cx="11810567" cy="732508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3. Δυσλειτουργία του θερμοστάτη</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Ένας δυσλειτουργικός θερμοστάτης μπορεί να είναι ο λόγος που ο φούρνος σας δεν λειτουργεί. Οι θερμοστάτες μπορεί να είναι περίπλοκοι, αλλά το εγχειρίδιο κατόχου μπορεί να έχει μια ενότητα αντιμετώπισης προβλημάτων για να σας βοηθήσει να εντοπίσετε και να διορθώσετε το πρόβλημα. Μερικές φορές, είναι τόσο απλό όσο η αντικατάσταση των μπαταριών! Εάν αυτό δεν λειτουργεί, καλέστε έναν τεχνικό για βοήθεια.</a:t>
            </a:r>
            <a:endParaRPr lang="sk-SK"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4. Σκουπισμένοι διακόπτες και καμένες ασφάλειες</a:t>
            </a:r>
            <a:endParaRPr lang="sk-SK" sz="2000" b="1" dirty="0">
              <a:solidFill>
                <a:schemeClr val="bg1"/>
              </a:solidFill>
              <a:latin typeface="Poppins" panose="00000500000000000000" pitchFamily="2" charset="-18"/>
              <a:cs typeface="Poppins" panose="00000500000000000000" pitchFamily="2" charset="-18"/>
            </a:endParaRPr>
          </a:p>
          <a:p>
            <a:pPr>
              <a:lnSpc>
                <a:spcPct val="140016"/>
              </a:lnSpc>
            </a:pPr>
            <a:r>
              <a:rPr lang="el-GR" sz="2000" dirty="0">
                <a:solidFill>
                  <a:schemeClr val="bg1"/>
                </a:solidFill>
                <a:latin typeface="Poppins" panose="00000500000000000000" pitchFamily="2" charset="-18"/>
                <a:cs typeface="Poppins"/>
              </a:rPr>
              <a:t>Μια πλήρης απώλεια ισχύος μπορεί να οφείλεται σε θραύση διακόπτη ή καμένη ασφάλεια. Και τα δύο συμβαίνουν συχνά όταν ο καυστήρας σας είναι υπερφορτωμένος, που συχνά προκαλείται από βουλωμένο φίλτρο αέρα. Ξεκινήστε αντικαθιστώντας το φίλτρο. Εάν το πρόβλημα παραμένει, καλέστε έναν τεχνικό για να επιλύσει το πρόβλημα.</a:t>
            </a:r>
            <a:endParaRPr lang="sk-SK" sz="2000" dirty="0">
              <a:solidFill>
                <a:schemeClr val="bg1"/>
              </a:solidFill>
              <a:latin typeface="Poppins"/>
              <a:cs typeface="Poppins"/>
            </a:endParaRPr>
          </a:p>
          <a:p>
            <a:pPr marL="0" marR="0" lvl="0" indent="0" algn="l" rtl="0">
              <a:lnSpc>
                <a:spcPct val="140016"/>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5.</a:t>
            </a:r>
            <a:r>
              <a:rPr lang="sk-SK" sz="2000" b="1" dirty="0">
                <a:solidFill>
                  <a:schemeClr val="bg1"/>
                </a:solidFill>
                <a:latin typeface="Poppins" panose="00000500000000000000" pitchFamily="2" charset="-18"/>
                <a:cs typeface="Poppins" panose="00000500000000000000" pitchFamily="2" charset="-18"/>
              </a:rPr>
              <a:t> </a:t>
            </a:r>
            <a:r>
              <a:rPr lang="el-GR" sz="2000" b="1" dirty="0">
                <a:solidFill>
                  <a:schemeClr val="bg1"/>
                </a:solidFill>
                <a:latin typeface="Poppins" panose="00000500000000000000" pitchFamily="2" charset="-18"/>
                <a:cs typeface="Poppins" panose="00000500000000000000" pitchFamily="2" charset="-18"/>
              </a:rPr>
              <a:t>Βρώμικα πηνία συμπυκνωτή ή εξατμιστή</a:t>
            </a:r>
            <a:endParaRPr lang="sk-SK" sz="2000" b="1" dirty="0">
              <a:solidFill>
                <a:schemeClr val="bg1"/>
              </a:solidFill>
              <a:latin typeface="Poppins" panose="00000500000000000000" pitchFamily="2" charset="-18"/>
              <a:cs typeface="Poppins" panose="00000500000000000000" pitchFamily="2" charset="-18"/>
            </a:endParaRPr>
          </a:p>
          <a:p>
            <a:pPr>
              <a:lnSpc>
                <a:spcPct val="140016"/>
              </a:lnSpc>
            </a:pPr>
            <a:r>
              <a:rPr lang="el-GR" sz="2000" dirty="0">
                <a:solidFill>
                  <a:schemeClr val="bg1"/>
                </a:solidFill>
                <a:latin typeface="Poppins" panose="00000500000000000000" pitchFamily="2" charset="-18"/>
                <a:cs typeface="Poppins"/>
              </a:rPr>
              <a:t>Χωρίς τακτική συντήρηση, η ικανότητα του συστήματός σας να θερμαίνει ή να κρυώνει αποτελεσματικά μπορεί να μειωθεί. Τα βρώμικα πηνία συμπυκνωτή και </a:t>
            </a:r>
            <a:r>
              <a:rPr lang="el-GR" sz="2000" dirty="0" err="1">
                <a:solidFill>
                  <a:schemeClr val="bg1"/>
                </a:solidFill>
                <a:latin typeface="Poppins" panose="00000500000000000000" pitchFamily="2" charset="-18"/>
                <a:cs typeface="Poppins"/>
              </a:rPr>
              <a:t>εξατμιστή</a:t>
            </a:r>
            <a:r>
              <a:rPr lang="el-GR" sz="2000" dirty="0">
                <a:solidFill>
                  <a:schemeClr val="bg1"/>
                </a:solidFill>
                <a:latin typeface="Poppins" panose="00000500000000000000" pitchFamily="2" charset="-18"/>
                <a:cs typeface="Poppins"/>
              </a:rPr>
              <a:t> είναι πιθανώς ο ένοχος. Μπορείτε να καθαρίσετε τον εύκαμπτο σωλήνα του εξωτερικού πηνίου συμπυκνωτή (με το ρεύμα απενεργοποιημένο!), αλλά τα εξαιρετικά βρώμικα πηνία ενδέχεται να απαιτούν επαγγελματικό καθαρισμό.</a:t>
            </a:r>
            <a:endParaRPr lang="sk-SK" sz="2000" dirty="0">
              <a:solidFill>
                <a:schemeClr val="bg1"/>
              </a:solidFill>
              <a:latin typeface="Poppins"/>
              <a:cs typeface="Poppins"/>
            </a:endParaRPr>
          </a:p>
        </p:txBody>
      </p:sp>
      <p:sp>
        <p:nvSpPr>
          <p:cNvPr id="5" name="Google Shape;560;p25">
            <a:extLst>
              <a:ext uri="{FF2B5EF4-FFF2-40B4-BE49-F238E27FC236}">
                <a16:creationId xmlns:a16="http://schemas.microsoft.com/office/drawing/2014/main" id="{F29B8E89-21E4-821A-5D56-434780358C56}"/>
              </a:ext>
            </a:extLst>
          </p:cNvPr>
          <p:cNvSpPr txBox="1"/>
          <p:nvPr/>
        </p:nvSpPr>
        <p:spPr>
          <a:xfrm>
            <a:off x="457200" y="250968"/>
            <a:ext cx="1241048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10 από τα πιο κοινά προβλήματα HVAC και πώς να τα διορθώσετε</a:t>
            </a:r>
            <a:endParaRPr lang="en-US" dirty="0">
              <a:solidFill>
                <a:schemeClr val="bg1"/>
              </a:solidFill>
            </a:endParaRPr>
          </a:p>
        </p:txBody>
      </p:sp>
      <p:sp>
        <p:nvSpPr>
          <p:cNvPr id="6" name="Freeform 21">
            <a:extLst>
              <a:ext uri="{FF2B5EF4-FFF2-40B4-BE49-F238E27FC236}">
                <a16:creationId xmlns:a16="http://schemas.microsoft.com/office/drawing/2014/main" id="{27B6DD73-1A35-1CD2-494D-41755F49B1A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221C725B-635D-012E-C8FD-EE0A436C7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2" name="Obrázok 1">
            <a:extLst>
              <a:ext uri="{FF2B5EF4-FFF2-40B4-BE49-F238E27FC236}">
                <a16:creationId xmlns:a16="http://schemas.microsoft.com/office/drawing/2014/main" id="{C84AD404-8D00-C4D6-BEB5-C3107C01D8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84074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486B8BF-DA26-7244-0CC4-62B8F338E7F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59D47A-73BC-6869-D231-6DD18F35661D}"/>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9C51FED9-17EC-E30A-D871-E168F028A43F}"/>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0" y="2919654"/>
            <a:ext cx="12954000" cy="7367345"/>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457200" y="1718136"/>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4" name="Google Shape;560;p25">
            <a:extLst>
              <a:ext uri="{FF2B5EF4-FFF2-40B4-BE49-F238E27FC236}">
                <a16:creationId xmlns:a16="http://schemas.microsoft.com/office/drawing/2014/main" id="{4ED04D43-C883-346F-C0DB-7137AE1CF638}"/>
              </a:ext>
            </a:extLst>
          </p:cNvPr>
          <p:cNvSpPr txBox="1"/>
          <p:nvPr/>
        </p:nvSpPr>
        <p:spPr>
          <a:xfrm>
            <a:off x="457200" y="250968"/>
            <a:ext cx="1241048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10 από τα πιο κοινά προβλήματα HVAC και πώς να τα διορθώσετε</a:t>
            </a:r>
            <a:endParaRPr lang="en-US" dirty="0">
              <a:solidFill>
                <a:schemeClr val="bg1"/>
              </a:solidFill>
            </a:endParaRPr>
          </a:p>
        </p:txBody>
      </p:sp>
      <p:sp>
        <p:nvSpPr>
          <p:cNvPr id="5" name="Google Shape;594;p27">
            <a:extLst>
              <a:ext uri="{FF2B5EF4-FFF2-40B4-BE49-F238E27FC236}">
                <a16:creationId xmlns:a16="http://schemas.microsoft.com/office/drawing/2014/main" id="{EF681275-7D46-530F-49CD-C38CD932AFE0}"/>
              </a:ext>
            </a:extLst>
          </p:cNvPr>
          <p:cNvSpPr txBox="1"/>
          <p:nvPr/>
        </p:nvSpPr>
        <p:spPr>
          <a:xfrm>
            <a:off x="558827" y="2919654"/>
            <a:ext cx="12207228" cy="689419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i="0" u="none" strike="noStrike" cap="none" dirty="0">
                <a:solidFill>
                  <a:srgbClr val="FFFFFF"/>
                </a:solidFill>
                <a:latin typeface="Poppins" panose="00000500000000000000" pitchFamily="2" charset="-18"/>
                <a:ea typeface="Open Sans"/>
                <a:cs typeface="Poppins"/>
                <a:sym typeface="Open Sans"/>
              </a:rPr>
              <a:t>6. </a:t>
            </a:r>
            <a:r>
              <a:rPr lang="el-GR" sz="2000" b="1" dirty="0">
                <a:solidFill>
                  <a:srgbClr val="FFFFFF"/>
                </a:solidFill>
                <a:latin typeface="Poppins" panose="00000500000000000000" pitchFamily="2" charset="-18"/>
                <a:ea typeface="Open Sans"/>
                <a:cs typeface="Poppins"/>
                <a:sym typeface="Open Sans"/>
              </a:rPr>
              <a:t>Διαρροή</a:t>
            </a:r>
            <a:r>
              <a:rPr lang="el-GR" sz="2000" b="1" i="0" u="none" strike="noStrike" cap="none" dirty="0">
                <a:solidFill>
                  <a:srgbClr val="FFFFFF"/>
                </a:solidFill>
                <a:latin typeface="Poppins" panose="00000500000000000000" pitchFamily="2" charset="-18"/>
                <a:ea typeface="Open Sans"/>
                <a:cs typeface="Poppins"/>
                <a:sym typeface="Open Sans"/>
              </a:rPr>
              <a:t> νερό από τη μονάδα</a:t>
            </a:r>
          </a:p>
          <a:p>
            <a:pPr>
              <a:lnSpc>
                <a:spcPct val="140016"/>
              </a:lnSpc>
            </a:pPr>
            <a:r>
              <a:rPr lang="el-GR" sz="2000" b="0" i="0" u="none" strike="noStrike" cap="none" dirty="0">
                <a:solidFill>
                  <a:srgbClr val="FFFFFF"/>
                </a:solidFill>
                <a:latin typeface="Poppins" panose="00000500000000000000" pitchFamily="2" charset="-18"/>
                <a:ea typeface="Open Sans"/>
                <a:cs typeface="Poppins"/>
                <a:sym typeface="Open Sans"/>
              </a:rPr>
              <a:t>Τα κλιματιστικά και οι </a:t>
            </a:r>
            <a:r>
              <a:rPr lang="el-GR" sz="2000" dirty="0">
                <a:solidFill>
                  <a:srgbClr val="FFFFFF"/>
                </a:solidFill>
                <a:latin typeface="Poppins" panose="00000500000000000000" pitchFamily="2" charset="-18"/>
                <a:ea typeface="Open Sans"/>
                <a:cs typeface="Poppins"/>
                <a:sym typeface="Open Sans"/>
              </a:rPr>
              <a:t>καυστήρες παράγουν</a:t>
            </a:r>
            <a:r>
              <a:rPr lang="el-GR" sz="2000" b="0" i="0" u="none" strike="noStrike" cap="none" dirty="0">
                <a:solidFill>
                  <a:srgbClr val="FFFFFF"/>
                </a:solidFill>
                <a:latin typeface="Poppins" panose="00000500000000000000" pitchFamily="2" charset="-18"/>
                <a:ea typeface="Open Sans"/>
                <a:cs typeface="Poppins"/>
                <a:sym typeface="Open Sans"/>
              </a:rPr>
              <a:t> συμπύκνωση που αποστραγγίζεται μέσω των σωλήνων. Οι βουλωμένοι σωλήνες μπορεί να προκαλέσουν την αναρρόφηση νερού και τη διαρροή από τη μονάδα. Δοκιμάστε να ρίξετε χλωρίνη στους σωλήνες αποχέτευσης για να καθαρίσετε τα φράγματα. Εάν η διαρροή επιμένει, καλέστε αμέσως έναν επαγγελματία.</a:t>
            </a:r>
            <a:endParaRPr lang="sk-SK" sz="2000" b="0" i="0" u="none" strike="noStrike" cap="none" dirty="0">
              <a:solidFill>
                <a:srgbClr val="FFFFFF"/>
              </a:solidFill>
              <a:latin typeface="Poppins"/>
              <a:ea typeface="Open Sans"/>
              <a:cs typeface="Poppins"/>
              <a:sym typeface="Open Sans"/>
            </a:endParaRPr>
          </a:p>
          <a:p>
            <a:pPr marL="0" marR="0" lvl="0" indent="0" algn="l" rtl="0">
              <a:lnSpc>
                <a:spcPct val="140016"/>
              </a:lnSpc>
              <a:spcBef>
                <a:spcPts val="0"/>
              </a:spcBef>
              <a:spcAft>
                <a:spcPts val="0"/>
              </a:spcAft>
              <a:buNone/>
            </a:pPr>
            <a:r>
              <a:rPr lang="el-GR"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7. Ανομοιόμορφες θερμοκρασίες δωματίου</a:t>
            </a:r>
          </a:p>
          <a:p>
            <a:pPr marL="0" marR="0" lvl="0" indent="0" algn="l" rtl="0">
              <a:lnSpc>
                <a:spcPct val="140016"/>
              </a:lnSpc>
              <a:spcBef>
                <a:spcPts val="0"/>
              </a:spcBef>
              <a:spcAft>
                <a:spcPts val="0"/>
              </a:spcAft>
              <a:buNone/>
            </a:pPr>
            <a:r>
              <a:rPr lang="el-GR" sz="2000" i="0" u="none" strike="noStrike" cap="none" dirty="0">
                <a:solidFill>
                  <a:srgbClr val="FFFFFF"/>
                </a:solidFill>
                <a:latin typeface="Poppins" panose="00000500000000000000" pitchFamily="2" charset="-18"/>
                <a:ea typeface="Open Sans"/>
                <a:cs typeface="Poppins" panose="00000500000000000000" pitchFamily="2" charset="-18"/>
                <a:sym typeface="Open Sans"/>
              </a:rPr>
              <a:t>Οι ανομοιόμορφες θερμοκρασίες από δωμάτιο σε δωμάτιο μπορεί να προκληθούν από προβλήματα με τη ζώνη HVAC. Στην ιδανική περίπτωση, οι αγωγοί σας θα πρέπει να παρέχουν κλιματιζόμενο αέρα ομοιόμορφα σε όλο το σπίτι. Σε ορισμένες περιπτώσεις, μπορεί να είναι απαραίτητος ο επανασχεδιασμός του αγωγού. Συχνά, μπορούν να γίνουν προσαρμογές για τη βελτίωση της κατανομής της θερμοκρασίας.</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sk-SK" sz="2000" b="1" dirty="0">
                <a:solidFill>
                  <a:schemeClr val="bg1"/>
                </a:solidFill>
                <a:latin typeface="Poppins" panose="00000500000000000000" pitchFamily="2" charset="-18"/>
                <a:cs typeface="Poppins" panose="00000500000000000000" pitchFamily="2" charset="-18"/>
              </a:rPr>
              <a:t>8. </a:t>
            </a:r>
            <a:r>
              <a:rPr lang="el-GR" sz="2000" b="1" dirty="0">
                <a:solidFill>
                  <a:schemeClr val="bg1"/>
                </a:solidFill>
                <a:latin typeface="Poppins" panose="00000500000000000000" pitchFamily="2" charset="-18"/>
                <a:cs typeface="Poppins" panose="00000500000000000000" pitchFamily="2" charset="-18"/>
              </a:rPr>
              <a:t>Αρνητική πίεση</a:t>
            </a:r>
            <a:endParaRPr lang="sk-SK" sz="2000" b="1"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Η αρνητική πίεση εμφανίζεται όταν η πίεση του εξωτερικού αέρα είναι υψηλότερη από την εσωτερική πίεση. Αυτό μπορεί να επηρεάσει την αποτελεσματικότητα και την άνεση. Ο αφιλτράριστος, μη κλιματιζόμενος αέρας εισέρχεται στο σπίτι σας, μειώνοντας τόσο την άνεση όσο και την ποιότητα του αέρα. Η διάγνωση της αιτίας μπορεί να είναι δύσκολη. θα μπορούσε να είναι μια ρύθμιση ταχύτητας ανεμιστήρα, ρωγμές στους αεραγωγούς ή άλλοι παράγοντες. Συνιστάται να συμβουλευτείτε έναν επαγγελματία για αυτό το θέμα.</a:t>
            </a:r>
            <a:endParaRPr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F9F66DB1-B54D-EA5D-6567-323C30267A11}"/>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AAB94D95-73FB-9CAC-1E53-E2B776E67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2" name="Obrázok 1">
            <a:extLst>
              <a:ext uri="{FF2B5EF4-FFF2-40B4-BE49-F238E27FC236}">
                <a16:creationId xmlns:a16="http://schemas.microsoft.com/office/drawing/2014/main" id="{30A495D4-66B9-67E3-5947-3D2B029589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03106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680095F8-38A0-24F8-3FFD-A57E5FD3D8BE}"/>
              </a:ext>
            </a:extLst>
          </p:cNvPr>
          <p:cNvGrpSpPr/>
          <p:nvPr/>
        </p:nvGrpSpPr>
        <p:grpSpPr>
          <a:xfrm>
            <a:off x="434" y="114300"/>
            <a:ext cx="12114933" cy="2031178"/>
            <a:chOff x="0" y="0"/>
            <a:chExt cx="3737049" cy="690393"/>
          </a:xfrm>
          <a:solidFill>
            <a:srgbClr val="CC5B60"/>
          </a:solidFill>
        </p:grpSpPr>
        <p:sp>
          <p:nvSpPr>
            <p:cNvPr id="18" name="Freeform 3">
              <a:extLst>
                <a:ext uri="{FF2B5EF4-FFF2-40B4-BE49-F238E27FC236}">
                  <a16:creationId xmlns:a16="http://schemas.microsoft.com/office/drawing/2014/main" id="{78E96FB3-1565-1F44-8B5C-6B7FBB1DACA2}"/>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9" name="TextBox 4">
              <a:extLst>
                <a:ext uri="{FF2B5EF4-FFF2-40B4-BE49-F238E27FC236}">
                  <a16:creationId xmlns:a16="http://schemas.microsoft.com/office/drawing/2014/main" id="{8E7EF1C5-BDD4-58F1-29FE-999E37F549E9}"/>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0" y="2829894"/>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381000" y="1811110"/>
            <a:ext cx="1310100" cy="0"/>
          </a:xfrm>
          <a:prstGeom prst="line">
            <a:avLst/>
          </a:prstGeom>
          <a:ln w="95250" cap="flat">
            <a:solidFill>
              <a:srgbClr val="FFFFFF"/>
            </a:solidFill>
            <a:prstDash val="solid"/>
            <a:headEnd type="none" w="sm" len="sm"/>
            <a:tailEnd type="none" w="sm" len="sm"/>
          </a:ln>
        </p:spPr>
      </p:sp>
      <p:sp>
        <p:nvSpPr>
          <p:cNvPr id="15" name="Freeform 21">
            <a:extLst>
              <a:ext uri="{FF2B5EF4-FFF2-40B4-BE49-F238E27FC236}">
                <a16:creationId xmlns:a16="http://schemas.microsoft.com/office/drawing/2014/main" id="{B10F8D9F-8A1F-B2DD-4F16-C6562A07CAF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6" name="Freeform 46">
            <a:extLst>
              <a:ext uri="{FF2B5EF4-FFF2-40B4-BE49-F238E27FC236}">
                <a16:creationId xmlns:a16="http://schemas.microsoft.com/office/drawing/2014/main" id="{8C222C43-74C5-96A7-1F98-272835D90D0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2" name="Google Shape;560;p25">
            <a:extLst>
              <a:ext uri="{FF2B5EF4-FFF2-40B4-BE49-F238E27FC236}">
                <a16:creationId xmlns:a16="http://schemas.microsoft.com/office/drawing/2014/main" id="{F13E111B-32D8-FA8A-9B73-E36CEF279841}"/>
              </a:ext>
            </a:extLst>
          </p:cNvPr>
          <p:cNvSpPr txBox="1"/>
          <p:nvPr/>
        </p:nvSpPr>
        <p:spPr>
          <a:xfrm>
            <a:off x="339930" y="250347"/>
            <a:ext cx="1241048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10 από τα πιο κοινά προβλήματα HVAC και πώς να τα διορθώσετε</a:t>
            </a:r>
            <a:endParaRPr lang="en-US" dirty="0">
              <a:solidFill>
                <a:schemeClr val="bg1"/>
              </a:solidFill>
            </a:endParaRPr>
          </a:p>
        </p:txBody>
      </p:sp>
      <p:sp>
        <p:nvSpPr>
          <p:cNvPr id="3" name="Google Shape;609;p28">
            <a:extLst>
              <a:ext uri="{FF2B5EF4-FFF2-40B4-BE49-F238E27FC236}">
                <a16:creationId xmlns:a16="http://schemas.microsoft.com/office/drawing/2014/main" id="{ED863581-BAE7-8B6D-B025-49F74776359D}"/>
              </a:ext>
            </a:extLst>
          </p:cNvPr>
          <p:cNvSpPr txBox="1"/>
          <p:nvPr/>
        </p:nvSpPr>
        <p:spPr>
          <a:xfrm>
            <a:off x="381000" y="3009900"/>
            <a:ext cx="11201400" cy="517064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1" dirty="0">
                <a:solidFill>
                  <a:srgbClr val="FFFFFF"/>
                </a:solidFill>
                <a:latin typeface="Poppins" panose="00000500000000000000" pitchFamily="2" charset="-18"/>
                <a:ea typeface="Open Sans"/>
                <a:cs typeface="Poppins" panose="00000500000000000000" pitchFamily="2" charset="-18"/>
                <a:sym typeface="Open Sans"/>
              </a:rPr>
              <a:t>9</a:t>
            </a:r>
            <a:r>
              <a:rPr lang="el-GR"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 Αγωγοί με διαρροή</a:t>
            </a:r>
            <a:endParaRPr lang="sk-SK"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endParaRPr>
          </a:p>
          <a:p>
            <a:pPr>
              <a:lnSpc>
                <a:spcPct val="140016"/>
              </a:lnSpc>
            </a:pPr>
            <a:r>
              <a:rPr lang="el-GR" sz="2000" b="0" i="0" u="none" strike="noStrike" cap="none" dirty="0">
                <a:solidFill>
                  <a:srgbClr val="FFFFFF"/>
                </a:solidFill>
                <a:latin typeface="Poppins" panose="00000500000000000000" pitchFamily="2" charset="-18"/>
                <a:ea typeface="Open Sans"/>
                <a:cs typeface="Poppins"/>
                <a:sym typeface="Open Sans"/>
              </a:rPr>
              <a:t>Οι διαρροές στον αγωγό σας μπορεί να αναγκάσουν το σύστημά σας να εργαστεί σκληρότερα για να παρέχει αρκετό κλιματιζόμενο αέρα. Αυτό όχι μόνο κάνει το σπίτι σας άβολο, αλλά οδηγεί και σε υψηλότερους λογαριασμούς ενέργειας. Ένα ανεμόμετρο θερμού </a:t>
            </a:r>
            <a:r>
              <a:rPr lang="el-GR" sz="2000" dirty="0">
                <a:solidFill>
                  <a:srgbClr val="FFFFFF"/>
                </a:solidFill>
                <a:latin typeface="Poppins" panose="00000500000000000000" pitchFamily="2" charset="-18"/>
                <a:ea typeface="Open Sans"/>
                <a:cs typeface="Poppins"/>
                <a:sym typeface="Open Sans"/>
              </a:rPr>
              <a:t>σύρματος όγκου</a:t>
            </a:r>
            <a:r>
              <a:rPr lang="el-GR" sz="2000" b="0" i="0" u="none" strike="noStrike" cap="none" dirty="0">
                <a:solidFill>
                  <a:srgbClr val="FFFFFF"/>
                </a:solidFill>
                <a:latin typeface="Poppins" panose="00000500000000000000" pitchFamily="2" charset="-18"/>
                <a:ea typeface="Open Sans"/>
                <a:cs typeface="Poppins"/>
                <a:sym typeface="Open Sans"/>
              </a:rPr>
              <a:t> ροής αέρα καταγραφής δεδομένων μπορεί να βοηθήσει στον εντοπισμό διαρροών για στοχευμένες επισκευές. Εξετάστε το ενδεχόμενο να αναζητήσετε επαγγελματική βοήθεια για τη διάγνωση και τη στερέωση αγωγών που έχουν διαρροή.</a:t>
            </a:r>
            <a:endParaRPr lang="sk-SK" sz="2000" b="0" i="0" u="none" strike="noStrike" cap="none" dirty="0">
              <a:solidFill>
                <a:srgbClr val="FFFFFF"/>
              </a:solidFill>
              <a:latin typeface="Poppins"/>
              <a:ea typeface="Open Sans"/>
              <a:cs typeface="Poppins"/>
              <a:sym typeface="Open Sans"/>
            </a:endParaRPr>
          </a:p>
          <a:p>
            <a:pPr marL="0" marR="0" lvl="0" indent="0" algn="l" rtl="0">
              <a:lnSpc>
                <a:spcPct val="140016"/>
              </a:lnSpc>
              <a:spcBef>
                <a:spcPts val="0"/>
              </a:spcBef>
              <a:spcAft>
                <a:spcPts val="0"/>
              </a:spcAft>
              <a:buNone/>
            </a:pPr>
            <a:r>
              <a:rPr lang="el-GR"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10. Προβλήματα με το φως πιλότου και την ανάφλεξη</a:t>
            </a:r>
            <a:endParaRPr lang="sk-SK"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endParaRPr>
          </a:p>
          <a:p>
            <a:pPr>
              <a:lnSpc>
                <a:spcPct val="140016"/>
              </a:lnSpc>
            </a:pPr>
            <a:r>
              <a:rPr lang="el-GR" sz="2000" b="0" i="0" u="none" strike="noStrike" cap="none" dirty="0">
                <a:solidFill>
                  <a:srgbClr val="FFFFFF"/>
                </a:solidFill>
                <a:latin typeface="Poppins" panose="00000500000000000000" pitchFamily="2" charset="-18"/>
                <a:ea typeface="Open Sans"/>
                <a:cs typeface="Poppins"/>
                <a:sym typeface="Open Sans"/>
              </a:rPr>
              <a:t>Το σύστημα ανάφλεξης του </a:t>
            </a:r>
            <a:r>
              <a:rPr lang="el-GR" sz="2000" dirty="0" err="1">
                <a:solidFill>
                  <a:srgbClr val="FFFFFF"/>
                </a:solidFill>
                <a:latin typeface="Poppins" panose="00000500000000000000" pitchFamily="2" charset="-18"/>
                <a:ea typeface="Open Sans"/>
                <a:cs typeface="Poppins"/>
                <a:sym typeface="Open Sans"/>
              </a:rPr>
              <a:t>καυσήρα</a:t>
            </a:r>
            <a:r>
              <a:rPr lang="el-GR" sz="2000" dirty="0">
                <a:solidFill>
                  <a:srgbClr val="FFFFFF"/>
                </a:solidFill>
                <a:latin typeface="Poppins" panose="00000500000000000000" pitchFamily="2" charset="-18"/>
                <a:ea typeface="Open Sans"/>
                <a:cs typeface="Poppins"/>
                <a:sym typeface="Open Sans"/>
              </a:rPr>
              <a:t> σας</a:t>
            </a:r>
            <a:r>
              <a:rPr lang="el-GR" sz="2000" b="0" i="0" u="none" strike="noStrike" cap="none" dirty="0">
                <a:solidFill>
                  <a:srgbClr val="FFFFFF"/>
                </a:solidFill>
                <a:latin typeface="Poppins" panose="00000500000000000000" pitchFamily="2" charset="-18"/>
                <a:ea typeface="Open Sans"/>
                <a:cs typeface="Poppins"/>
                <a:sym typeface="Open Sans"/>
              </a:rPr>
              <a:t> βασίζεται σε συγκεκριμένα στοιχεία που λειτουργούν αρμονικά. Μια δυσλειτουργική λυχνία ελέγχου, αισθητήρας φλόγας ή καυστήρας μπορεί να αποτρέψει την ανάφλεξη. Αυτό απαιτεί επαγγελματική διάγνωση και επισκευή. Μην επιχειρήσετε να το φτιάξετε μόνοι σας, καθώς εμπλέκονται αέριο και ηλεκτρικό ρεύμα υψηλής τάσης.</a:t>
            </a:r>
            <a:endParaRPr sz="2000" dirty="0">
              <a:latin typeface="Poppins"/>
              <a:cs typeface="Poppins"/>
            </a:endParaRPr>
          </a:p>
        </p:txBody>
      </p:sp>
      <p:sp>
        <p:nvSpPr>
          <p:cNvPr id="4" name="Freeform 21">
            <a:extLst>
              <a:ext uri="{FF2B5EF4-FFF2-40B4-BE49-F238E27FC236}">
                <a16:creationId xmlns:a16="http://schemas.microsoft.com/office/drawing/2014/main" id="{E78B051E-58DE-124B-8544-A4EEE5EB29A2}"/>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9E97B99F-227F-BF3D-BAFF-EC3C39E31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6" name="Obrázok 5">
            <a:extLst>
              <a:ext uri="{FF2B5EF4-FFF2-40B4-BE49-F238E27FC236}">
                <a16:creationId xmlns:a16="http://schemas.microsoft.com/office/drawing/2014/main" id="{6634DB93-84D0-9FC0-713C-5AFB8992B7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89410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067529"/>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grpSp>
        <p:nvGrpSpPr>
          <p:cNvPr id="8" name="Group 8"/>
          <p:cNvGrpSpPr/>
          <p:nvPr/>
        </p:nvGrpSpPr>
        <p:grpSpPr>
          <a:xfrm>
            <a:off x="7465147" y="3837497"/>
            <a:ext cx="9794153" cy="2612007"/>
            <a:chOff x="0" y="0"/>
            <a:chExt cx="2579530" cy="687936"/>
          </a:xfrm>
        </p:grpSpPr>
        <p:sp>
          <p:nvSpPr>
            <p:cNvPr id="9" name="Freeform 9"/>
            <p:cNvSpPr/>
            <p:nvPr/>
          </p:nvSpPr>
          <p:spPr>
            <a:xfrm>
              <a:off x="0" y="0"/>
              <a:ext cx="2579530" cy="687936"/>
            </a:xfrm>
            <a:custGeom>
              <a:avLst/>
              <a:gdLst/>
              <a:ahLst/>
              <a:cxnLst/>
              <a:rect l="l" t="t" r="r" b="b"/>
              <a:pathLst>
                <a:path w="2579530" h="687936">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72603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531410" y="2551375"/>
            <a:ext cx="5482971" cy="7323990"/>
          </a:xfrm>
          <a:custGeom>
            <a:avLst/>
            <a:gdLst/>
            <a:ahLst/>
            <a:cxnLst/>
            <a:rect l="l" t="t" r="r" b="b"/>
            <a:pathLst>
              <a:path w="5482971" h="6850930">
                <a:moveTo>
                  <a:pt x="0" y="0"/>
                </a:moveTo>
                <a:lnTo>
                  <a:pt x="5482971" y="0"/>
                </a:lnTo>
                <a:lnTo>
                  <a:pt x="5482971" y="6850930"/>
                </a:lnTo>
                <a:lnTo>
                  <a:pt x="0" y="6850930"/>
                </a:lnTo>
                <a:lnTo>
                  <a:pt x="0" y="0"/>
                </a:lnTo>
                <a:close/>
              </a:path>
            </a:pathLst>
          </a:custGeom>
          <a:blipFill>
            <a:blip r:embed="rId2"/>
            <a:stretch>
              <a:fillRect t="-20123"/>
            </a:stretch>
          </a:blipFill>
        </p:spPr>
      </p:sp>
      <p:sp>
        <p:nvSpPr>
          <p:cNvPr id="13" name="TextBox 13"/>
          <p:cNvSpPr txBox="1"/>
          <p:nvPr/>
        </p:nvSpPr>
        <p:spPr>
          <a:xfrm>
            <a:off x="8001000" y="4301210"/>
            <a:ext cx="3810000" cy="580390"/>
          </a:xfrm>
          <a:prstGeom prst="rect">
            <a:avLst/>
          </a:prstGeom>
        </p:spPr>
        <p:txBody>
          <a:bodyPr wrap="square" lIns="0" tIns="0" rIns="0" bIns="0" rtlCol="0" anchor="t">
            <a:spAutoFit/>
          </a:bodyPr>
          <a:lstStyle/>
          <a:p>
            <a:pPr algn="ctr">
              <a:lnSpc>
                <a:spcPts val="4759"/>
              </a:lnSpc>
            </a:pPr>
            <a:r>
              <a:rPr lang="sk" sz="3399" dirty="0">
                <a:latin typeface="Open Sans 2"/>
              </a:rPr>
              <a:t>1. </a:t>
            </a:r>
            <a:r>
              <a:rPr lang="sk-SK" sz="3399" u="sng" dirty="0" err="1">
                <a:latin typeface="Open Sans 2 Bold"/>
                <a:hlinkClick r:id="rId3" tooltip="https://www.youtube.com/watch?v=ya1BSeBBD4U">
                  <a:extLst>
                    <a:ext uri="{A12FA001-AC4F-418D-AE19-62706E023703}">
                      <ahyp:hlinkClr xmlns:ahyp="http://schemas.microsoft.com/office/drawing/2018/hyperlinkcolor" val="tx"/>
                    </a:ext>
                  </a:extLst>
                </a:hlinkClick>
              </a:rPr>
              <a:t>What</a:t>
            </a:r>
            <a:r>
              <a:rPr lang="sk-SK" sz="3399" u="sng" dirty="0">
                <a:latin typeface="Open Sans 2 Bold"/>
                <a:hlinkClick r:id="rId3" tooltip="https://www.youtube.com/watch?v=ya1BSeBBD4U">
                  <a:extLst>
                    <a:ext uri="{A12FA001-AC4F-418D-AE19-62706E023703}">
                      <ahyp:hlinkClr xmlns:ahyp="http://schemas.microsoft.com/office/drawing/2018/hyperlinkcolor" val="tx"/>
                    </a:ext>
                  </a:extLst>
                </a:hlinkClick>
              </a:rPr>
              <a:t> </a:t>
            </a:r>
            <a:r>
              <a:rPr lang="sk-SK" sz="3399" u="sng" dirty="0" err="1">
                <a:latin typeface="Open Sans 2 Bold"/>
                <a:hlinkClick r:id="rId3" tooltip="https://www.youtube.com/watch?v=ya1BSeBBD4U">
                  <a:extLst>
                    <a:ext uri="{A12FA001-AC4F-418D-AE19-62706E023703}">
                      <ahyp:hlinkClr xmlns:ahyp="http://schemas.microsoft.com/office/drawing/2018/hyperlinkcolor" val="tx"/>
                    </a:ext>
                  </a:extLst>
                </a:hlinkClick>
              </a:rPr>
              <a:t>is</a:t>
            </a:r>
            <a:r>
              <a:rPr lang="sk-SK" sz="3399" u="sng" dirty="0">
                <a:latin typeface="Open Sans 2 Bold"/>
                <a:hlinkClick r:id="rId3" tooltip="https://www.youtube.com/watch?v=ya1BSeBBD4U">
                  <a:extLst>
                    <a:ext uri="{A12FA001-AC4F-418D-AE19-62706E023703}">
                      <ahyp:hlinkClr xmlns:ahyp="http://schemas.microsoft.com/office/drawing/2018/hyperlinkcolor" val="tx"/>
                    </a:ext>
                  </a:extLst>
                </a:hlinkClick>
              </a:rPr>
              <a:t> HVAC?</a:t>
            </a:r>
            <a:endParaRPr lang="sk" sz="3399" u="sng" dirty="0">
              <a:latin typeface="Open Sans 2 Bold"/>
              <a:hlinkClick r:id="rId3" tooltip="https://www.youtube.com/watch?v=ya1BSeBBD4U">
                <a:extLst>
                  <a:ext uri="{A12FA001-AC4F-418D-AE19-62706E023703}">
                    <ahyp:hlinkClr xmlns:ahyp="http://schemas.microsoft.com/office/drawing/2018/hyperlinkcolor" val="tx"/>
                  </a:ext>
                </a:extLst>
              </a:hlinkClick>
            </a:endParaRPr>
          </a:p>
        </p:txBody>
      </p:sp>
      <p:sp>
        <p:nvSpPr>
          <p:cNvPr id="14" name="TextBox 14"/>
          <p:cNvSpPr txBox="1"/>
          <p:nvPr/>
        </p:nvSpPr>
        <p:spPr>
          <a:xfrm>
            <a:off x="7745186" y="4953930"/>
            <a:ext cx="7365457" cy="580390"/>
          </a:xfrm>
          <a:prstGeom prst="rect">
            <a:avLst/>
          </a:prstGeom>
        </p:spPr>
        <p:txBody>
          <a:bodyPr lIns="0" tIns="0" rIns="0" bIns="0" rtlCol="0" anchor="t">
            <a:spAutoFit/>
          </a:bodyPr>
          <a:lstStyle/>
          <a:p>
            <a:pPr algn="ctr">
              <a:lnSpc>
                <a:spcPts val="4759"/>
              </a:lnSpc>
            </a:pPr>
            <a:r>
              <a:rPr lang="en-US" sz="3399" u="sng" dirty="0">
                <a:latin typeface="Open Sans 2"/>
                <a:hlinkClick r:id="rId4" tooltip="https://www.youtube.com/watch?v=ScVBPAitibQ">
                  <a:extLst>
                    <a:ext uri="{A12FA001-AC4F-418D-AE19-62706E023703}">
                      <ahyp:hlinkClr xmlns:ahyp="http://schemas.microsoft.com/office/drawing/2018/hyperlinkcolor" val="tx"/>
                    </a:ext>
                  </a:extLst>
                </a:hlinkClick>
              </a:rPr>
              <a:t>2. HVAC Training - Basics of HVAC</a:t>
            </a:r>
            <a:endParaRPr lang="sk" sz="3399" u="sng" dirty="0">
              <a:latin typeface="Open Sans 2 Bold"/>
              <a:hlinkClick r:id="rId4" tooltip="https://www.youtube.com/watch?v=ScVBPAitibQ">
                <a:extLst>
                  <a:ext uri="{A12FA001-AC4F-418D-AE19-62706E023703}">
                    <ahyp:hlinkClr xmlns:ahyp="http://schemas.microsoft.com/office/drawing/2018/hyperlinkcolor" val="tx"/>
                  </a:ext>
                </a:extLst>
              </a:hlinkClick>
            </a:endParaRPr>
          </a:p>
        </p:txBody>
      </p:sp>
      <p:sp>
        <p:nvSpPr>
          <p:cNvPr id="17" name="Freeform 21">
            <a:extLst>
              <a:ext uri="{FF2B5EF4-FFF2-40B4-BE49-F238E27FC236}">
                <a16:creationId xmlns:a16="http://schemas.microsoft.com/office/drawing/2014/main" id="{E9EFAC0D-6C25-4FD1-D4F5-A7803D79A481}"/>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18" name="Freeform 46">
            <a:extLst>
              <a:ext uri="{FF2B5EF4-FFF2-40B4-BE49-F238E27FC236}">
                <a16:creationId xmlns:a16="http://schemas.microsoft.com/office/drawing/2014/main" id="{71234C4A-ECA6-13A3-CD23-AF03A6EC5E5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6" name="Google Shape;625;p29">
            <a:extLst>
              <a:ext uri="{FF2B5EF4-FFF2-40B4-BE49-F238E27FC236}">
                <a16:creationId xmlns:a16="http://schemas.microsoft.com/office/drawing/2014/main" id="{9191EEA6-2631-9A24-9360-A08F9414F4E7}"/>
              </a:ext>
            </a:extLst>
          </p:cNvPr>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ΕΚΠΑΙΔΕΥΤΙΚΑ ΒΙΝΤΕΟ</a:t>
            </a:r>
            <a:endParaRPr dirty="0">
              <a:solidFill>
                <a:schemeClr val="bg1"/>
              </a:solidFill>
            </a:endParaRPr>
          </a:p>
        </p:txBody>
      </p:sp>
      <p:sp>
        <p:nvSpPr>
          <p:cNvPr id="7" name="Google Shape;628;p29">
            <a:extLst>
              <a:ext uri="{FF2B5EF4-FFF2-40B4-BE49-F238E27FC236}">
                <a16:creationId xmlns:a16="http://schemas.microsoft.com/office/drawing/2014/main" id="{B435EB76-BC6D-0EBC-AF5F-12AA9717EF1B}"/>
              </a:ext>
            </a:extLst>
          </p:cNvPr>
          <p:cNvSpPr txBox="1"/>
          <p:nvPr/>
        </p:nvSpPr>
        <p:spPr>
          <a:xfrm>
            <a:off x="8480823" y="6450607"/>
            <a:ext cx="77628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l-GR" sz="1800" dirty="0">
                <a:latin typeface="Poppins" panose="00000500000000000000" pitchFamily="2" charset="-18"/>
                <a:ea typeface="Open Sans"/>
                <a:cs typeface="Poppins" panose="00000500000000000000" pitchFamily="2" charset="-18"/>
                <a:sym typeface="Open Sans"/>
              </a:rPr>
              <a:t>Πηγή</a:t>
            </a:r>
            <a:r>
              <a:rPr lang="sk-SK" sz="1800" dirty="0">
                <a:latin typeface="Poppins" panose="00000500000000000000" pitchFamily="2" charset="-18"/>
                <a:ea typeface="Open Sans"/>
                <a:cs typeface="Poppins" panose="00000500000000000000" pitchFamily="2" charset="-18"/>
                <a:sym typeface="Open Sans"/>
              </a:rPr>
              <a:t>:</a:t>
            </a:r>
            <a:r>
              <a:rPr lang="en-US" sz="1800" dirty="0">
                <a:latin typeface="Poppins" panose="00000500000000000000" pitchFamily="2" charset="-18"/>
                <a:ea typeface="Open Sans"/>
                <a:cs typeface="Poppins" panose="00000500000000000000" pitchFamily="2" charset="-18"/>
                <a:sym typeface="Open Sans"/>
              </a:rPr>
              <a:t> </a:t>
            </a:r>
            <a:endParaRPr sz="1800" dirty="0">
              <a:latin typeface="Poppins" panose="00000500000000000000" pitchFamily="2" charset="-18"/>
              <a:ea typeface="Open Sans"/>
              <a:cs typeface="Poppins" panose="00000500000000000000" pitchFamily="2" charset="-18"/>
              <a:sym typeface="Open Sans"/>
            </a:endParaRP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“What is HVAC” - Zebra Learning</a:t>
            </a:r>
            <a:endParaRPr sz="1800" dirty="0">
              <a:latin typeface="Poppins" panose="00000500000000000000" pitchFamily="2" charset="-18"/>
              <a:ea typeface="Open Sans"/>
              <a:cs typeface="Poppins" panose="00000500000000000000" pitchFamily="2" charset="-18"/>
              <a:sym typeface="Open Sans"/>
            </a:endParaRP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“HVAC Training - Basics of HVAC” - Price Industries</a:t>
            </a:r>
            <a:endParaRPr sz="1800" dirty="0">
              <a:latin typeface="Poppins" panose="00000500000000000000" pitchFamily="2" charset="-18"/>
              <a:ea typeface="Open Sans"/>
              <a:cs typeface="Poppins" panose="00000500000000000000" pitchFamily="2" charset="-18"/>
              <a:sym typeface="Open Sans"/>
            </a:endParaRPr>
          </a:p>
        </p:txBody>
      </p:sp>
      <p:sp>
        <p:nvSpPr>
          <p:cNvPr id="15" name="Freeform 21">
            <a:extLst>
              <a:ext uri="{FF2B5EF4-FFF2-40B4-BE49-F238E27FC236}">
                <a16:creationId xmlns:a16="http://schemas.microsoft.com/office/drawing/2014/main" id="{F054279C-66FB-7AA3-60B2-84AF2554A58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16" name="Obrázok 15">
            <a:extLst>
              <a:ext uri="{FF2B5EF4-FFF2-40B4-BE49-F238E27FC236}">
                <a16:creationId xmlns:a16="http://schemas.microsoft.com/office/drawing/2014/main" id="{7E91CD96-F8E1-9F44-97FF-C6AFD0D837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2" name="Obrázok 11">
            <a:extLst>
              <a:ext uri="{FF2B5EF4-FFF2-40B4-BE49-F238E27FC236}">
                <a16:creationId xmlns:a16="http://schemas.microsoft.com/office/drawing/2014/main" id="{5640B5B5-9FB0-7552-213D-D66617CCFF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19760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120"/>
            <a:ext cx="5429066" cy="10209356"/>
            <a:chOff x="0" y="0"/>
            <a:chExt cx="7238755" cy="13716000"/>
          </a:xfrm>
        </p:grpSpPr>
        <p:pic>
          <p:nvPicPr>
            <p:cNvPr id="3" name="Picture 3"/>
            <p:cNvPicPr>
              <a:picLocks noChangeAspect="1"/>
            </p:cNvPicPr>
            <p:nvPr/>
          </p:nvPicPr>
          <p:blipFill>
            <a:blip r:embed="rId2"/>
            <a:srcRect l="7374" r="57199"/>
            <a:stretch>
              <a:fillRect/>
            </a:stretch>
          </p:blipFill>
          <p:spPr>
            <a:xfrm>
              <a:off x="0" y="0"/>
              <a:ext cx="7238755" cy="13716000"/>
            </a:xfrm>
            <a:prstGeom prst="rect">
              <a:avLst/>
            </a:prstGeom>
          </p:spPr>
        </p:pic>
      </p:grpSp>
      <p:grpSp>
        <p:nvGrpSpPr>
          <p:cNvPr id="4" name="Group 4"/>
          <p:cNvGrpSpPr/>
          <p:nvPr/>
        </p:nvGrpSpPr>
        <p:grpSpPr>
          <a:xfrm>
            <a:off x="17259300" y="139830"/>
            <a:ext cx="1694792" cy="10147170"/>
            <a:chOff x="0" y="0"/>
            <a:chExt cx="446365" cy="2709333"/>
          </a:xfrm>
          <a:solidFill>
            <a:schemeClr val="accent2"/>
          </a:solidFill>
        </p:grpSpPr>
        <p:sp>
          <p:nvSpPr>
            <p:cNvPr id="5" name="Freeform 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6" name="TextBox 6"/>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028700" cy="3177813"/>
            <a:chOff x="0" y="0"/>
            <a:chExt cx="812800" cy="2510865"/>
          </a:xfrm>
          <a:solidFill>
            <a:schemeClr val="accent2"/>
          </a:solidFill>
        </p:grpSpPr>
        <p:sp>
          <p:nvSpPr>
            <p:cNvPr id="8" name="Freeform 8"/>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9" name="TextBox 9"/>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10" name="Group 10"/>
          <p:cNvGrpSpPr/>
          <p:nvPr/>
        </p:nvGrpSpPr>
        <p:grpSpPr>
          <a:xfrm>
            <a:off x="0" y="38100"/>
            <a:ext cx="1028700" cy="1028700"/>
            <a:chOff x="0" y="0"/>
            <a:chExt cx="812800" cy="812800"/>
          </a:xfrm>
          <a:solidFill>
            <a:schemeClr val="accent2"/>
          </a:solidFill>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2" name="TextBox 12"/>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p>
          </p:txBody>
        </p:sp>
      </p:grpSp>
      <p:grpSp>
        <p:nvGrpSpPr>
          <p:cNvPr id="13" name="Group 13"/>
          <p:cNvGrpSpPr/>
          <p:nvPr/>
        </p:nvGrpSpPr>
        <p:grpSpPr>
          <a:xfrm>
            <a:off x="7316168" y="2112904"/>
            <a:ext cx="969409" cy="973196"/>
            <a:chOff x="0" y="-3175"/>
            <a:chExt cx="812800" cy="815975"/>
          </a:xfrm>
          <a:solidFill>
            <a:srgbClr val="CC5B60"/>
          </a:solidFill>
        </p:grpSpPr>
        <p:sp>
          <p:nvSpPr>
            <p:cNvPr id="14" name="Freeform 1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5" name="TextBox 1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dirty="0">
                  <a:solidFill>
                    <a:srgbClr val="FFFFFF"/>
                  </a:solidFill>
                  <a:latin typeface="Garet Bold"/>
                </a:rPr>
                <a:t>01</a:t>
              </a:r>
            </a:p>
          </p:txBody>
        </p:sp>
      </p:grpSp>
      <p:grpSp>
        <p:nvGrpSpPr>
          <p:cNvPr id="16" name="Group 16"/>
          <p:cNvGrpSpPr/>
          <p:nvPr/>
        </p:nvGrpSpPr>
        <p:grpSpPr>
          <a:xfrm>
            <a:off x="7316168" y="2954891"/>
            <a:ext cx="969409" cy="969409"/>
            <a:chOff x="0" y="0"/>
            <a:chExt cx="812800" cy="812800"/>
          </a:xfrm>
          <a:solidFill>
            <a:srgbClr val="CC5B60"/>
          </a:solidFill>
        </p:grpSpPr>
        <p:sp>
          <p:nvSpPr>
            <p:cNvPr id="17" name="Freeform 17"/>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8" name="TextBox 18"/>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02</a:t>
              </a:r>
            </a:p>
          </p:txBody>
        </p:sp>
      </p:grpSp>
      <p:grpSp>
        <p:nvGrpSpPr>
          <p:cNvPr id="19" name="Group 19"/>
          <p:cNvGrpSpPr/>
          <p:nvPr/>
        </p:nvGrpSpPr>
        <p:grpSpPr>
          <a:xfrm>
            <a:off x="7316168" y="3793938"/>
            <a:ext cx="969409" cy="969409"/>
            <a:chOff x="0" y="0"/>
            <a:chExt cx="812800" cy="812800"/>
          </a:xfrm>
          <a:solidFill>
            <a:srgbClr val="CC5B60"/>
          </a:solidFill>
        </p:grpSpPr>
        <p:sp>
          <p:nvSpPr>
            <p:cNvPr id="20" name="Freeform 20"/>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1" name="TextBox 21"/>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03</a:t>
              </a:r>
            </a:p>
          </p:txBody>
        </p:sp>
      </p:grpSp>
      <p:grpSp>
        <p:nvGrpSpPr>
          <p:cNvPr id="22" name="Group 22"/>
          <p:cNvGrpSpPr/>
          <p:nvPr/>
        </p:nvGrpSpPr>
        <p:grpSpPr>
          <a:xfrm>
            <a:off x="7316168" y="4669911"/>
            <a:ext cx="969409" cy="969409"/>
            <a:chOff x="0" y="0"/>
            <a:chExt cx="812800" cy="812800"/>
          </a:xfrm>
          <a:solidFill>
            <a:srgbClr val="CC5B60"/>
          </a:solidFill>
        </p:grpSpPr>
        <p:sp>
          <p:nvSpPr>
            <p:cNvPr id="23" name="Freeform 23"/>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4" name="TextBox 24"/>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04</a:t>
              </a:r>
            </a:p>
          </p:txBody>
        </p:sp>
      </p:grpSp>
      <p:grpSp>
        <p:nvGrpSpPr>
          <p:cNvPr id="25" name="Group 25"/>
          <p:cNvGrpSpPr/>
          <p:nvPr/>
        </p:nvGrpSpPr>
        <p:grpSpPr>
          <a:xfrm>
            <a:off x="7316168" y="5512701"/>
            <a:ext cx="969409" cy="926199"/>
            <a:chOff x="0" y="0"/>
            <a:chExt cx="812800" cy="776571"/>
          </a:xfrm>
          <a:solidFill>
            <a:srgbClr val="CC5B60"/>
          </a:solidFill>
        </p:grpSpPr>
        <p:sp>
          <p:nvSpPr>
            <p:cNvPr id="26" name="Freeform 26"/>
            <p:cNvSpPr/>
            <p:nvPr/>
          </p:nvSpPr>
          <p:spPr>
            <a:xfrm>
              <a:off x="0" y="0"/>
              <a:ext cx="812800" cy="776571"/>
            </a:xfrm>
            <a:custGeom>
              <a:avLst/>
              <a:gdLst/>
              <a:ahLst/>
              <a:cxnLst/>
              <a:rect l="l" t="t" r="r" b="b"/>
              <a:pathLst>
                <a:path w="812800" h="776571">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p:spPr>
        </p:sp>
        <p:sp>
          <p:nvSpPr>
            <p:cNvPr id="27" name="TextBox 27"/>
            <p:cNvSpPr txBox="1"/>
            <p:nvPr/>
          </p:nvSpPr>
          <p:spPr>
            <a:xfrm>
              <a:off x="63500" y="-3175"/>
              <a:ext cx="685800" cy="716246"/>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05</a:t>
              </a:r>
            </a:p>
          </p:txBody>
        </p:sp>
      </p:grpSp>
      <p:grpSp>
        <p:nvGrpSpPr>
          <p:cNvPr id="28" name="Group 28"/>
          <p:cNvGrpSpPr/>
          <p:nvPr/>
        </p:nvGrpSpPr>
        <p:grpSpPr>
          <a:xfrm>
            <a:off x="7316168" y="6307691"/>
            <a:ext cx="969409" cy="969409"/>
            <a:chOff x="0" y="0"/>
            <a:chExt cx="812800" cy="812800"/>
          </a:xfrm>
          <a:solidFill>
            <a:srgbClr val="CC5B60"/>
          </a:solidFill>
        </p:grpSpPr>
        <p:sp>
          <p:nvSpPr>
            <p:cNvPr id="29" name="Freeform 29"/>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30" name="TextBox 30"/>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06</a:t>
              </a:r>
            </a:p>
          </p:txBody>
        </p:sp>
      </p:grpSp>
      <p:sp>
        <p:nvSpPr>
          <p:cNvPr id="38" name="Freeform 38"/>
          <p:cNvSpPr/>
          <p:nvPr/>
        </p:nvSpPr>
        <p:spPr>
          <a:xfrm>
            <a:off x="13965344" y="8477543"/>
            <a:ext cx="3744615" cy="37446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40" name="Group 40"/>
          <p:cNvGrpSpPr/>
          <p:nvPr/>
        </p:nvGrpSpPr>
        <p:grpSpPr>
          <a:xfrm>
            <a:off x="7316168" y="7145891"/>
            <a:ext cx="969409" cy="969409"/>
            <a:chOff x="0" y="0"/>
            <a:chExt cx="812800" cy="812800"/>
          </a:xfrm>
          <a:solidFill>
            <a:srgbClr val="CC5B60"/>
          </a:solidFill>
        </p:grpSpPr>
        <p:sp>
          <p:nvSpPr>
            <p:cNvPr id="41" name="Freeform 41"/>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2" name="TextBox 42"/>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07</a:t>
              </a:r>
            </a:p>
          </p:txBody>
        </p:sp>
      </p:grpSp>
      <p:grpSp>
        <p:nvGrpSpPr>
          <p:cNvPr id="43" name="Group 43"/>
          <p:cNvGrpSpPr/>
          <p:nvPr/>
        </p:nvGrpSpPr>
        <p:grpSpPr>
          <a:xfrm>
            <a:off x="7332762" y="7917688"/>
            <a:ext cx="969409" cy="969409"/>
            <a:chOff x="0" y="0"/>
            <a:chExt cx="812800" cy="812800"/>
          </a:xfrm>
          <a:solidFill>
            <a:srgbClr val="CC5B60"/>
          </a:solidFill>
        </p:grpSpPr>
        <p:sp>
          <p:nvSpPr>
            <p:cNvPr id="44" name="Freeform 4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5" name="TextBox 4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08</a:t>
              </a:r>
            </a:p>
          </p:txBody>
        </p:sp>
      </p:grpSp>
      <p:sp>
        <p:nvSpPr>
          <p:cNvPr id="57" name="Freeform 21">
            <a:extLst>
              <a:ext uri="{FF2B5EF4-FFF2-40B4-BE49-F238E27FC236}">
                <a16:creationId xmlns:a16="http://schemas.microsoft.com/office/drawing/2014/main" id="{3A324C5E-FAC7-7961-7E15-9E691248927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1" name="Google Shape;162;p3">
            <a:extLst>
              <a:ext uri="{FF2B5EF4-FFF2-40B4-BE49-F238E27FC236}">
                <a16:creationId xmlns:a16="http://schemas.microsoft.com/office/drawing/2014/main" id="{D3DBCB45-55C4-D56C-45A8-D4002054EDF8}"/>
              </a:ext>
            </a:extLst>
          </p:cNvPr>
          <p:cNvSpPr txBox="1"/>
          <p:nvPr/>
        </p:nvSpPr>
        <p:spPr>
          <a:xfrm>
            <a:off x="8466779" y="2325529"/>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Τι είναι το </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HVAC;</a:t>
            </a:r>
            <a:endParaRPr lang="en-US" sz="1200" dirty="0">
              <a:latin typeface="Poppins" panose="00000500000000000000" pitchFamily="2" charset="-18"/>
              <a:cs typeface="Poppins" panose="00000500000000000000" pitchFamily="2" charset="-18"/>
            </a:endParaRPr>
          </a:p>
        </p:txBody>
      </p:sp>
      <p:sp>
        <p:nvSpPr>
          <p:cNvPr id="32" name="Google Shape;163;p3">
            <a:extLst>
              <a:ext uri="{FF2B5EF4-FFF2-40B4-BE49-F238E27FC236}">
                <a16:creationId xmlns:a16="http://schemas.microsoft.com/office/drawing/2014/main" id="{B74F0FBA-A579-5970-856A-C3CD221FDDB3}"/>
              </a:ext>
            </a:extLst>
          </p:cNvPr>
          <p:cNvSpPr txBox="1"/>
          <p:nvPr/>
        </p:nvSpPr>
        <p:spPr>
          <a:xfrm>
            <a:off x="8466779" y="31623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Λειτουργία </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HVAC</a:t>
            </a:r>
            <a:endParaRPr sz="1200" dirty="0">
              <a:latin typeface="Poppins" panose="00000500000000000000" pitchFamily="2" charset="-18"/>
              <a:cs typeface="Poppins" panose="00000500000000000000" pitchFamily="2" charset="-18"/>
            </a:endParaRPr>
          </a:p>
        </p:txBody>
      </p:sp>
      <p:sp>
        <p:nvSpPr>
          <p:cNvPr id="33" name="Google Shape;164;p3">
            <a:extLst>
              <a:ext uri="{FF2B5EF4-FFF2-40B4-BE49-F238E27FC236}">
                <a16:creationId xmlns:a16="http://schemas.microsoft.com/office/drawing/2014/main" id="{CF40CD85-A760-55D0-97B7-251253312ABF}"/>
              </a:ext>
            </a:extLst>
          </p:cNvPr>
          <p:cNvSpPr txBox="1"/>
          <p:nvPr/>
        </p:nvSpPr>
        <p:spPr>
          <a:xfrm>
            <a:off x="7315200" y="635677"/>
            <a:ext cx="7494647" cy="145982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6750" b="1" dirty="0">
                <a:latin typeface="Poppins" panose="00000500000000000000" pitchFamily="2" charset="-18"/>
                <a:cs typeface="Poppins"/>
                <a:sym typeface="Poppins"/>
              </a:rPr>
              <a:t>ΠΕΡΙΕΧΟΜΕΝΑ</a:t>
            </a:r>
            <a:endParaRPr dirty="0">
              <a:latin typeface="Poppins" panose="00000500000000000000" pitchFamily="2" charset="-18"/>
              <a:cs typeface="Poppins" panose="00000500000000000000" pitchFamily="2" charset="-18"/>
            </a:endParaRPr>
          </a:p>
        </p:txBody>
      </p:sp>
      <p:sp>
        <p:nvSpPr>
          <p:cNvPr id="34" name="Google Shape;165;p3">
            <a:extLst>
              <a:ext uri="{FF2B5EF4-FFF2-40B4-BE49-F238E27FC236}">
                <a16:creationId xmlns:a16="http://schemas.microsoft.com/office/drawing/2014/main" id="{A4DFC7F5-6CA9-7805-58DB-C4C47CB35B12}"/>
              </a:ext>
            </a:extLst>
          </p:cNvPr>
          <p:cNvSpPr txBox="1"/>
          <p:nvPr/>
        </p:nvSpPr>
        <p:spPr>
          <a:xfrm>
            <a:off x="8466779" y="4000500"/>
            <a:ext cx="7351823" cy="517065"/>
          </a:xfrm>
          <a:prstGeom prst="rect">
            <a:avLst/>
          </a:prstGeom>
          <a:noFill/>
          <a:ln>
            <a:noFill/>
          </a:ln>
        </p:spPr>
        <p:txBody>
          <a:bodyPr spcFirstLastPara="1" wrap="square" lIns="0" tIns="0" rIns="0" bIns="0" anchor="t" anchorCtr="0">
            <a:spAutoFit/>
          </a:bodyPr>
          <a:lstStyle/>
          <a:p>
            <a:pPr>
              <a:lnSpc>
                <a:spcPct val="140016"/>
              </a:lnSpc>
            </a:pPr>
            <a:r>
              <a:rPr lang="el-GR" sz="2400" dirty="0">
                <a:latin typeface="Poppins"/>
                <a:ea typeface="Open Sans"/>
                <a:cs typeface="Poppins"/>
                <a:sym typeface="Open Sans"/>
              </a:rPr>
              <a:t>Ιστορία </a:t>
            </a:r>
            <a:r>
              <a:rPr lang="en-US" sz="2400" b="0" i="0" u="none" strike="noStrike" cap="none" dirty="0">
                <a:solidFill>
                  <a:srgbClr val="000000"/>
                </a:solidFill>
                <a:latin typeface="Poppins"/>
                <a:ea typeface="Open Sans"/>
                <a:cs typeface="Poppins"/>
                <a:sym typeface="Open Sans"/>
              </a:rPr>
              <a:t>HVAC</a:t>
            </a:r>
            <a:endParaRPr sz="1200" dirty="0">
              <a:latin typeface="Poppins"/>
              <a:cs typeface="Poppins"/>
            </a:endParaRPr>
          </a:p>
        </p:txBody>
      </p:sp>
      <p:sp>
        <p:nvSpPr>
          <p:cNvPr id="35" name="Google Shape;166;p3">
            <a:extLst>
              <a:ext uri="{FF2B5EF4-FFF2-40B4-BE49-F238E27FC236}">
                <a16:creationId xmlns:a16="http://schemas.microsoft.com/office/drawing/2014/main" id="{3091665A-9991-0EA1-2E69-2D3657BB7942}"/>
              </a:ext>
            </a:extLst>
          </p:cNvPr>
          <p:cNvSpPr txBox="1"/>
          <p:nvPr/>
        </p:nvSpPr>
        <p:spPr>
          <a:xfrm>
            <a:off x="8466779" y="49149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Εφαρμογές </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HVAC</a:t>
            </a:r>
            <a:endParaRPr sz="1200" dirty="0">
              <a:latin typeface="Poppins" panose="00000500000000000000" pitchFamily="2" charset="-18"/>
              <a:cs typeface="Poppins" panose="00000500000000000000" pitchFamily="2" charset="-18"/>
            </a:endParaRPr>
          </a:p>
        </p:txBody>
      </p:sp>
      <p:sp>
        <p:nvSpPr>
          <p:cNvPr id="36" name="Google Shape;167;p3">
            <a:extLst>
              <a:ext uri="{FF2B5EF4-FFF2-40B4-BE49-F238E27FC236}">
                <a16:creationId xmlns:a16="http://schemas.microsoft.com/office/drawing/2014/main" id="{741410E5-F8B2-2233-8263-A7B062168508}"/>
              </a:ext>
            </a:extLst>
          </p:cNvPr>
          <p:cNvSpPr txBox="1"/>
          <p:nvPr/>
        </p:nvSpPr>
        <p:spPr>
          <a:xfrm>
            <a:off x="8466779" y="57531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Τυπικά εξαρτήματα </a:t>
            </a:r>
            <a:r>
              <a:rPr lang="sk-SK"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HVAC</a:t>
            </a:r>
            <a:endParaRPr sz="1200" dirty="0">
              <a:latin typeface="Poppins" panose="00000500000000000000" pitchFamily="2" charset="-18"/>
              <a:cs typeface="Poppins" panose="00000500000000000000" pitchFamily="2" charset="-18"/>
            </a:endParaRPr>
          </a:p>
        </p:txBody>
      </p:sp>
      <p:sp>
        <p:nvSpPr>
          <p:cNvPr id="37" name="Google Shape;168;p3">
            <a:extLst>
              <a:ext uri="{FF2B5EF4-FFF2-40B4-BE49-F238E27FC236}">
                <a16:creationId xmlns:a16="http://schemas.microsoft.com/office/drawing/2014/main" id="{52AEB986-3220-641E-2B74-FBB8617EE0E0}"/>
              </a:ext>
            </a:extLst>
          </p:cNvPr>
          <p:cNvSpPr txBox="1"/>
          <p:nvPr/>
        </p:nvSpPr>
        <p:spPr>
          <a:xfrm>
            <a:off x="8466779" y="65151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Πρόσθετα εξαρτήματα</a:t>
            </a:r>
            <a:endParaRPr sz="1200" dirty="0">
              <a:latin typeface="Poppins" panose="00000500000000000000" pitchFamily="2" charset="-18"/>
              <a:cs typeface="Poppins" panose="00000500000000000000" pitchFamily="2" charset="-18"/>
            </a:endParaRPr>
          </a:p>
        </p:txBody>
      </p:sp>
      <p:sp>
        <p:nvSpPr>
          <p:cNvPr id="39" name="Google Shape;169;p3">
            <a:extLst>
              <a:ext uri="{FF2B5EF4-FFF2-40B4-BE49-F238E27FC236}">
                <a16:creationId xmlns:a16="http://schemas.microsoft.com/office/drawing/2014/main" id="{107E0DB6-4461-5A7E-11E0-3D30B89E2ED4}"/>
              </a:ext>
            </a:extLst>
          </p:cNvPr>
          <p:cNvSpPr txBox="1"/>
          <p:nvPr/>
        </p:nvSpPr>
        <p:spPr>
          <a:xfrm>
            <a:off x="8466779" y="72934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Κοινοί τύποι συστημάτων </a:t>
            </a:r>
            <a:r>
              <a:rPr lang="sk-SK"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HVAC</a:t>
            </a:r>
            <a:endParaRPr sz="1200" dirty="0">
              <a:latin typeface="Poppins" panose="00000500000000000000" pitchFamily="2" charset="-18"/>
              <a:cs typeface="Poppins" panose="00000500000000000000" pitchFamily="2" charset="-18"/>
            </a:endParaRPr>
          </a:p>
        </p:txBody>
      </p:sp>
      <p:sp>
        <p:nvSpPr>
          <p:cNvPr id="46" name="Google Shape;170;p3">
            <a:extLst>
              <a:ext uri="{FF2B5EF4-FFF2-40B4-BE49-F238E27FC236}">
                <a16:creationId xmlns:a16="http://schemas.microsoft.com/office/drawing/2014/main" id="{C39B66B4-9B64-BED8-6A18-E5B7568CD27A}"/>
              </a:ext>
            </a:extLst>
          </p:cNvPr>
          <p:cNvSpPr txBox="1"/>
          <p:nvPr/>
        </p:nvSpPr>
        <p:spPr>
          <a:xfrm>
            <a:off x="8466779" y="8115300"/>
            <a:ext cx="578262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10 από τα πιο κοινά προβλήματα HVAC και πώς να τα διορθώσετε</a:t>
            </a:r>
            <a:endParaRPr sz="1200" dirty="0">
              <a:latin typeface="Poppins" panose="00000500000000000000" pitchFamily="2" charset="-18"/>
              <a:cs typeface="Poppins" panose="00000500000000000000" pitchFamily="2" charset="-18"/>
            </a:endParaRPr>
          </a:p>
        </p:txBody>
      </p:sp>
      <p:pic>
        <p:nvPicPr>
          <p:cNvPr id="47" name="Obrázok 46">
            <a:extLst>
              <a:ext uri="{FF2B5EF4-FFF2-40B4-BE49-F238E27FC236}">
                <a16:creationId xmlns:a16="http://schemas.microsoft.com/office/drawing/2014/main" id="{578868B8-8C32-917F-4673-48EB732C5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pic>
        <p:nvPicPr>
          <p:cNvPr id="48" name="Obrázok 47">
            <a:extLst>
              <a:ext uri="{FF2B5EF4-FFF2-40B4-BE49-F238E27FC236}">
                <a16:creationId xmlns:a16="http://schemas.microsoft.com/office/drawing/2014/main" id="{E9CA5D22-A8F2-F25B-15FB-A5C610042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0" y="242978"/>
            <a:ext cx="3561627" cy="600350"/>
          </a:xfrm>
          <a:prstGeom prst="rect">
            <a:avLst/>
          </a:prstGeom>
        </p:spPr>
      </p:pic>
    </p:spTree>
    <p:extLst>
      <p:ext uri="{BB962C8B-B14F-4D97-AF65-F5344CB8AC3E}">
        <p14:creationId xmlns:p14="http://schemas.microsoft.com/office/powerpoint/2010/main" val="234709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67293"/>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2247900"/>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2262830"/>
            <a:ext cx="9794153" cy="6995470"/>
            <a:chOff x="0" y="0"/>
            <a:chExt cx="2579530" cy="1842428"/>
          </a:xfrm>
        </p:grpSpPr>
        <p:sp>
          <p:nvSpPr>
            <p:cNvPr id="9" name="Freeform 9"/>
            <p:cNvSpPr/>
            <p:nvPr/>
          </p:nvSpPr>
          <p:spPr>
            <a:xfrm>
              <a:off x="0" y="0"/>
              <a:ext cx="2579530" cy="1842428"/>
            </a:xfrm>
            <a:custGeom>
              <a:avLst/>
              <a:gdLst/>
              <a:ahLst/>
              <a:cxnLst/>
              <a:rect l="l" t="t" r="r" b="b"/>
              <a:pathLst>
                <a:path w="2579530" h="1842428">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188052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531410" y="3024435"/>
            <a:ext cx="5482971" cy="6850930"/>
          </a:xfrm>
          <a:custGeom>
            <a:avLst/>
            <a:gdLst/>
            <a:ahLst/>
            <a:cxnLst/>
            <a:rect l="l" t="t" r="r" b="b"/>
            <a:pathLst>
              <a:path w="5482971" h="6850930">
                <a:moveTo>
                  <a:pt x="0" y="0"/>
                </a:moveTo>
                <a:lnTo>
                  <a:pt x="5482971" y="0"/>
                </a:lnTo>
                <a:lnTo>
                  <a:pt x="5482971" y="6850930"/>
                </a:lnTo>
                <a:lnTo>
                  <a:pt x="0" y="6850930"/>
                </a:lnTo>
                <a:lnTo>
                  <a:pt x="0" y="0"/>
                </a:lnTo>
                <a:close/>
              </a:path>
            </a:pathLst>
          </a:custGeom>
          <a:blipFill>
            <a:blip r:embed="rId2"/>
            <a:stretch>
              <a:fillRect t="-20123"/>
            </a:stretch>
          </a:blipFill>
        </p:spPr>
      </p:sp>
      <p:sp>
        <p:nvSpPr>
          <p:cNvPr id="17" name="Freeform 21">
            <a:extLst>
              <a:ext uri="{FF2B5EF4-FFF2-40B4-BE49-F238E27FC236}">
                <a16:creationId xmlns:a16="http://schemas.microsoft.com/office/drawing/2014/main" id="{C08F12D1-66BD-B16F-4A29-0F663EFD143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18" name="Freeform 46">
            <a:extLst>
              <a:ext uri="{FF2B5EF4-FFF2-40B4-BE49-F238E27FC236}">
                <a16:creationId xmlns:a16="http://schemas.microsoft.com/office/drawing/2014/main" id="{A599E31A-C990-EF48-928B-1B57A8C8D3D4}"/>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20" name="Obrázok 19">
            <a:extLst>
              <a:ext uri="{FF2B5EF4-FFF2-40B4-BE49-F238E27FC236}">
                <a16:creationId xmlns:a16="http://schemas.microsoft.com/office/drawing/2014/main" id="{A7616031-A818-57E8-DE7E-8BDA17AB07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753600" y="3331493"/>
            <a:ext cx="5521089" cy="5521089"/>
          </a:xfrm>
          <a:prstGeom prst="rect">
            <a:avLst/>
          </a:prstGeom>
        </p:spPr>
      </p:pic>
      <p:sp>
        <p:nvSpPr>
          <p:cNvPr id="6" name="Google Shape;644;p30">
            <a:extLst>
              <a:ext uri="{FF2B5EF4-FFF2-40B4-BE49-F238E27FC236}">
                <a16:creationId xmlns:a16="http://schemas.microsoft.com/office/drawing/2014/main" id="{6D86B99F-C615-FE23-EFFA-03C3071090CF}"/>
              </a:ext>
            </a:extLst>
          </p:cNvPr>
          <p:cNvSpPr txBox="1"/>
          <p:nvPr/>
        </p:nvSpPr>
        <p:spPr>
          <a:xfrm>
            <a:off x="540935" y="12246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dirty="0">
                <a:solidFill>
                  <a:schemeClr val="bg1"/>
                </a:solidFill>
                <a:latin typeface="Poppins"/>
                <a:ea typeface="Poppins"/>
                <a:cs typeface="Poppins"/>
                <a:sym typeface="Poppins"/>
              </a:rPr>
              <a:t>ΑΥΤΟΕΚΤΙΜΗΣΗ</a:t>
            </a:r>
            <a:endParaRPr lang="en-US" dirty="0">
              <a:solidFill>
                <a:schemeClr val="bg1"/>
              </a:solidFill>
            </a:endParaRPr>
          </a:p>
        </p:txBody>
      </p:sp>
      <p:sp>
        <p:nvSpPr>
          <p:cNvPr id="7" name="Google Shape;645;p30">
            <a:extLst>
              <a:ext uri="{FF2B5EF4-FFF2-40B4-BE49-F238E27FC236}">
                <a16:creationId xmlns:a16="http://schemas.microsoft.com/office/drawing/2014/main" id="{9C8A5489-A8A0-FB96-12E3-AFFB206F8F01}"/>
              </a:ext>
            </a:extLst>
          </p:cNvPr>
          <p:cNvSpPr txBox="1"/>
          <p:nvPr/>
        </p:nvSpPr>
        <p:spPr>
          <a:xfrm>
            <a:off x="9144000" y="2381615"/>
            <a:ext cx="6345307" cy="80791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l-GR" sz="3750" b="1" i="0" u="none" strike="noStrike" cap="none" dirty="0">
                <a:solidFill>
                  <a:srgbClr val="000000"/>
                </a:solidFill>
                <a:latin typeface="Open Sans"/>
                <a:ea typeface="Open Sans"/>
                <a:cs typeface="Open Sans"/>
                <a:sym typeface="Open Sans"/>
              </a:rPr>
              <a:t>Σκάναρε με</a:t>
            </a:r>
            <a:r>
              <a:rPr lang="en-US" sz="3750" b="1" i="0" u="none" strike="noStrike" cap="none" dirty="0">
                <a:solidFill>
                  <a:srgbClr val="000000"/>
                </a:solidFill>
                <a:latin typeface="Open Sans"/>
                <a:ea typeface="Open Sans"/>
                <a:cs typeface="Open Sans"/>
                <a:sym typeface="Open Sans"/>
              </a:rPr>
              <a:t>!</a:t>
            </a:r>
            <a:endParaRPr dirty="0"/>
          </a:p>
        </p:txBody>
      </p:sp>
      <p:sp>
        <p:nvSpPr>
          <p:cNvPr id="12" name="Freeform 21">
            <a:extLst>
              <a:ext uri="{FF2B5EF4-FFF2-40B4-BE49-F238E27FC236}">
                <a16:creationId xmlns:a16="http://schemas.microsoft.com/office/drawing/2014/main" id="{F8BC93ED-E00B-08E8-A8EA-6E309F33BEA0}"/>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5" name="Obrázok 14">
            <a:extLst>
              <a:ext uri="{FF2B5EF4-FFF2-40B4-BE49-F238E27FC236}">
                <a16:creationId xmlns:a16="http://schemas.microsoft.com/office/drawing/2014/main" id="{335C1152-D11F-3555-445F-14C8BF1ECF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3" name="Obrázok 12">
            <a:extLst>
              <a:ext uri="{FF2B5EF4-FFF2-40B4-BE49-F238E27FC236}">
                <a16:creationId xmlns:a16="http://schemas.microsoft.com/office/drawing/2014/main" id="{5A0BDF26-0C9C-0E68-47F7-7D3E868EE9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284629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7" t="-3959" r="-2037"/>
            </a:stretch>
          </a:blipFill>
        </p:spPr>
      </p:sp>
      <p:sp>
        <p:nvSpPr>
          <p:cNvPr id="3" name="Freeform 3"/>
          <p:cNvSpPr/>
          <p:nvPr/>
        </p:nvSpPr>
        <p:spPr>
          <a:xfrm>
            <a:off x="14189107"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sp>
        <p:nvSpPr>
          <p:cNvPr id="4" name="Freeform 4"/>
          <p:cNvSpPr/>
          <p:nvPr/>
        </p:nvSpPr>
        <p:spPr>
          <a:xfrm>
            <a:off x="15562677" y="591760"/>
            <a:ext cx="2725323" cy="777585"/>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Tree>
    <p:extLst>
      <p:ext uri="{BB962C8B-B14F-4D97-AF65-F5344CB8AC3E}">
        <p14:creationId xmlns:p14="http://schemas.microsoft.com/office/powerpoint/2010/main" val="3843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85800" y="1679262"/>
            <a:ext cx="1310100" cy="0"/>
          </a:xfrm>
          <a:prstGeom prst="line">
            <a:avLst/>
          </a:prstGeom>
          <a:ln w="95250" cap="flat">
            <a:solidFill>
              <a:srgbClr val="FFFFFF"/>
            </a:solidFill>
            <a:prstDash val="solid"/>
            <a:headEnd type="none" w="sm" len="sm"/>
            <a:tailEnd type="none" w="sm" len="sm"/>
          </a:ln>
        </p:spPr>
      </p:sp>
      <p:sp>
        <p:nvSpPr>
          <p:cNvPr id="19" name="TextBox 19"/>
          <p:cNvSpPr txBox="1"/>
          <p:nvPr/>
        </p:nvSpPr>
        <p:spPr>
          <a:xfrm>
            <a:off x="533400" y="2965664"/>
            <a:ext cx="826322" cy="1456244"/>
          </a:xfrm>
          <a:prstGeom prst="rect">
            <a:avLst/>
          </a:prstGeom>
        </p:spPr>
        <p:txBody>
          <a:bodyPr lIns="0" tIns="0" rIns="0" bIns="0" rtlCol="0" anchor="t">
            <a:spAutoFit/>
          </a:bodyPr>
          <a:lstStyle/>
          <a:p>
            <a:pPr algn="ctr">
              <a:lnSpc>
                <a:spcPts val="11904"/>
              </a:lnSpc>
            </a:pPr>
            <a:r>
              <a:rPr lang="sk" sz="8503" dirty="0">
                <a:solidFill>
                  <a:schemeClr val="bg1"/>
                </a:solidFill>
                <a:latin typeface="Open Sans 2 Bold"/>
              </a:rPr>
              <a:t>H</a:t>
            </a:r>
          </a:p>
        </p:txBody>
      </p:sp>
      <p:sp>
        <p:nvSpPr>
          <p:cNvPr id="21" name="AutoShape 21"/>
          <p:cNvSpPr/>
          <p:nvPr/>
        </p:nvSpPr>
        <p:spPr>
          <a:xfrm>
            <a:off x="1600200" y="3836659"/>
            <a:ext cx="1464717" cy="0"/>
          </a:xfrm>
          <a:prstGeom prst="line">
            <a:avLst/>
          </a:prstGeom>
          <a:ln w="95250" cap="flat">
            <a:solidFill>
              <a:srgbClr val="000000"/>
            </a:solidFill>
            <a:prstDash val="solid"/>
            <a:headEnd type="none" w="sm" len="sm"/>
            <a:tailEnd type="arrow" w="med" len="sm"/>
          </a:ln>
        </p:spPr>
      </p:sp>
      <p:sp>
        <p:nvSpPr>
          <p:cNvPr id="22" name="TextBox 22"/>
          <p:cNvSpPr txBox="1"/>
          <p:nvPr/>
        </p:nvSpPr>
        <p:spPr>
          <a:xfrm>
            <a:off x="609600" y="4250458"/>
            <a:ext cx="701753" cy="1456244"/>
          </a:xfrm>
          <a:prstGeom prst="rect">
            <a:avLst/>
          </a:prstGeom>
        </p:spPr>
        <p:txBody>
          <a:bodyPr lIns="0" tIns="0" rIns="0" bIns="0" rtlCol="0" anchor="t">
            <a:spAutoFit/>
          </a:bodyPr>
          <a:lstStyle/>
          <a:p>
            <a:pPr algn="ctr">
              <a:lnSpc>
                <a:spcPts val="11904"/>
              </a:lnSpc>
            </a:pPr>
            <a:r>
              <a:rPr lang="sk" sz="8503">
                <a:solidFill>
                  <a:schemeClr val="bg1"/>
                </a:solidFill>
                <a:latin typeface="Open Sans 2 Bold"/>
              </a:rPr>
              <a:t>V</a:t>
            </a:r>
          </a:p>
        </p:txBody>
      </p:sp>
      <p:sp>
        <p:nvSpPr>
          <p:cNvPr id="24" name="AutoShape 24"/>
          <p:cNvSpPr/>
          <p:nvPr/>
        </p:nvSpPr>
        <p:spPr>
          <a:xfrm>
            <a:off x="1600200" y="5121453"/>
            <a:ext cx="1464717" cy="0"/>
          </a:xfrm>
          <a:prstGeom prst="line">
            <a:avLst/>
          </a:prstGeom>
          <a:ln w="95250" cap="flat">
            <a:solidFill>
              <a:srgbClr val="000000"/>
            </a:solidFill>
            <a:prstDash val="solid"/>
            <a:headEnd type="none" w="sm" len="sm"/>
            <a:tailEnd type="arrow" w="med" len="sm"/>
          </a:ln>
        </p:spPr>
      </p:sp>
      <p:sp>
        <p:nvSpPr>
          <p:cNvPr id="25" name="TextBox 25"/>
          <p:cNvSpPr txBox="1"/>
          <p:nvPr/>
        </p:nvSpPr>
        <p:spPr>
          <a:xfrm>
            <a:off x="609600" y="5468165"/>
            <a:ext cx="745179" cy="1456244"/>
          </a:xfrm>
          <a:prstGeom prst="rect">
            <a:avLst/>
          </a:prstGeom>
        </p:spPr>
        <p:txBody>
          <a:bodyPr lIns="0" tIns="0" rIns="0" bIns="0" rtlCol="0" anchor="t">
            <a:spAutoFit/>
          </a:bodyPr>
          <a:lstStyle/>
          <a:p>
            <a:pPr algn="ctr">
              <a:lnSpc>
                <a:spcPts val="11904"/>
              </a:lnSpc>
            </a:pPr>
            <a:r>
              <a:rPr lang="sk" sz="8503">
                <a:solidFill>
                  <a:schemeClr val="bg1"/>
                </a:solidFill>
                <a:latin typeface="Open Sans 2 Bold"/>
              </a:rPr>
              <a:t>A</a:t>
            </a:r>
          </a:p>
        </p:txBody>
      </p:sp>
      <p:sp>
        <p:nvSpPr>
          <p:cNvPr id="27" name="AutoShape 27"/>
          <p:cNvSpPr/>
          <p:nvPr/>
        </p:nvSpPr>
        <p:spPr>
          <a:xfrm>
            <a:off x="1600200" y="6339160"/>
            <a:ext cx="1464717" cy="0"/>
          </a:xfrm>
          <a:prstGeom prst="line">
            <a:avLst/>
          </a:prstGeom>
          <a:ln w="95250" cap="flat">
            <a:solidFill>
              <a:srgbClr val="000000"/>
            </a:solidFill>
            <a:prstDash val="solid"/>
            <a:headEnd type="none" w="sm" len="sm"/>
            <a:tailEnd type="arrow" w="med" len="sm"/>
          </a:ln>
        </p:spPr>
      </p:sp>
      <p:sp>
        <p:nvSpPr>
          <p:cNvPr id="28" name="TextBox 28"/>
          <p:cNvSpPr txBox="1"/>
          <p:nvPr/>
        </p:nvSpPr>
        <p:spPr>
          <a:xfrm>
            <a:off x="609600" y="6752959"/>
            <a:ext cx="688105" cy="1456244"/>
          </a:xfrm>
          <a:prstGeom prst="rect">
            <a:avLst/>
          </a:prstGeom>
        </p:spPr>
        <p:txBody>
          <a:bodyPr lIns="0" tIns="0" rIns="0" bIns="0" rtlCol="0" anchor="t">
            <a:spAutoFit/>
          </a:bodyPr>
          <a:lstStyle/>
          <a:p>
            <a:pPr algn="ctr">
              <a:lnSpc>
                <a:spcPts val="11904"/>
              </a:lnSpc>
            </a:pPr>
            <a:r>
              <a:rPr lang="sk" sz="8503">
                <a:solidFill>
                  <a:schemeClr val="bg1"/>
                </a:solidFill>
                <a:latin typeface="Open Sans 2 Bold"/>
              </a:rPr>
              <a:t>C</a:t>
            </a:r>
          </a:p>
        </p:txBody>
      </p:sp>
      <p:sp>
        <p:nvSpPr>
          <p:cNvPr id="30" name="AutoShape 30"/>
          <p:cNvSpPr/>
          <p:nvPr/>
        </p:nvSpPr>
        <p:spPr>
          <a:xfrm>
            <a:off x="1600200" y="7623955"/>
            <a:ext cx="1464717" cy="0"/>
          </a:xfrm>
          <a:prstGeom prst="line">
            <a:avLst/>
          </a:prstGeom>
          <a:ln w="95250" cap="flat">
            <a:solidFill>
              <a:srgbClr val="000000"/>
            </a:solidFill>
            <a:prstDash val="solid"/>
            <a:headEnd type="none" w="sm" len="sm"/>
            <a:tailEnd type="arrow" w="med" len="sm"/>
          </a:ln>
        </p:spPr>
      </p:sp>
      <p:sp>
        <p:nvSpPr>
          <p:cNvPr id="31" name="Freeform 38">
            <a:extLst>
              <a:ext uri="{FF2B5EF4-FFF2-40B4-BE49-F238E27FC236}">
                <a16:creationId xmlns:a16="http://schemas.microsoft.com/office/drawing/2014/main" id="{1835D910-A7AF-9E8C-21B9-C86D65E09CFC}"/>
              </a:ext>
            </a:extLst>
          </p:cNvPr>
          <p:cNvSpPr/>
          <p:nvPr/>
        </p:nvSpPr>
        <p:spPr>
          <a:xfrm>
            <a:off x="8686800" y="-303466"/>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2" name="Freeform 38">
            <a:extLst>
              <a:ext uri="{FF2B5EF4-FFF2-40B4-BE49-F238E27FC236}">
                <a16:creationId xmlns:a16="http://schemas.microsoft.com/office/drawing/2014/main" id="{86A7101D-8B04-C639-080B-5A2E68681D7C}"/>
              </a:ext>
            </a:extLst>
          </p:cNvPr>
          <p:cNvSpPr/>
          <p:nvPr/>
        </p:nvSpPr>
        <p:spPr>
          <a:xfrm>
            <a:off x="17259300" y="9066512"/>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3" name="Freeform 21">
            <a:extLst>
              <a:ext uri="{FF2B5EF4-FFF2-40B4-BE49-F238E27FC236}">
                <a16:creationId xmlns:a16="http://schemas.microsoft.com/office/drawing/2014/main" id="{6E2D6530-2F50-852A-F1E2-08FDDEFF3A5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4" name="Freeform 46">
            <a:extLst>
              <a:ext uri="{FF2B5EF4-FFF2-40B4-BE49-F238E27FC236}">
                <a16:creationId xmlns:a16="http://schemas.microsoft.com/office/drawing/2014/main" id="{4C8F52F0-AE97-D845-6A1D-28208EFBCAB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6" name="Google Shape;182;p4">
            <a:extLst>
              <a:ext uri="{FF2B5EF4-FFF2-40B4-BE49-F238E27FC236}">
                <a16:creationId xmlns:a16="http://schemas.microsoft.com/office/drawing/2014/main" id="{31E85738-A737-0A79-7D91-9CDB341C86BE}"/>
              </a:ext>
            </a:extLst>
          </p:cNvPr>
          <p:cNvSpPr txBox="1"/>
          <p:nvPr/>
        </p:nvSpPr>
        <p:spPr>
          <a:xfrm>
            <a:off x="7241733" y="1736288"/>
            <a:ext cx="10389065" cy="7632859"/>
          </a:xfrm>
          <a:prstGeom prst="rect">
            <a:avLst/>
          </a:prstGeom>
          <a:noFill/>
          <a:ln>
            <a:noFill/>
          </a:ln>
        </p:spPr>
        <p:txBody>
          <a:bodyPr spcFirstLastPara="1" wrap="square" lIns="0" tIns="0" rIns="0" bIns="0" anchor="t" anchorCtr="0">
            <a:spAutoFit/>
          </a:bodyPr>
          <a:lstStyle/>
          <a:p>
            <a:pPr marL="539115" marR="0" lvl="1" indent="-256540" algn="just" rtl="0">
              <a:lnSpc>
                <a:spcPct val="155022"/>
              </a:lnSpc>
              <a:spcBef>
                <a:spcPts val="0"/>
              </a:spcBef>
              <a:spcAft>
                <a:spcPts val="0"/>
              </a:spcAft>
              <a:buClr>
                <a:srgbClr val="000000"/>
              </a:buClr>
              <a:buSzPts val="2299"/>
              <a:buFont typeface="Arial"/>
              <a:buChar char="•"/>
            </a:pPr>
            <a:r>
              <a:rPr lang="el-GR" sz="2000" b="1" i="0" u="none" strike="noStrike" cap="none" dirty="0">
                <a:solidFill>
                  <a:srgbClr val="000000"/>
                </a:solidFill>
                <a:latin typeface="Open Sans"/>
                <a:ea typeface="Open Sans"/>
                <a:cs typeface="Poppins" panose="00000500000000000000" pitchFamily="2" charset="-18"/>
                <a:sym typeface="Open Sans"/>
              </a:rPr>
              <a:t>Θέρμανση</a:t>
            </a:r>
            <a:r>
              <a:rPr lang="sk-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heating</a:t>
            </a:r>
            <a:r>
              <a:rPr lang="sk-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r>
              <a:rPr lang="el-GR" sz="2000" b="0" i="0" u="none" strike="noStrike" cap="none" dirty="0">
                <a:solidFill>
                  <a:srgbClr val="000000"/>
                </a:solidFill>
                <a:latin typeface="Open Sans"/>
                <a:ea typeface="Open Sans"/>
                <a:cs typeface="Poppins" panose="00000500000000000000" pitchFamily="2" charset="-18"/>
                <a:sym typeface="Open Sans"/>
              </a:rPr>
              <a:t>: κατά τους χειμερινούς μήνες, τα συστήματα HVAC προσφέρουν θέρμανση. Οι φούρνοι, οι λέβητες, οι αντλίες θερμότητας και οι ηλεκτρικοί θερμαντήρες είναι κοινές συσκευές θέρμανσης. Για να αυξηθεί η θερμοκρασία σε εσωτερικούς χώρους, αυτά τα συστήματα είτε παράγουν είτε μεταφέρουν θερμότητα.</a:t>
            </a:r>
            <a:endParaRPr lang="sk-SK" sz="2000" dirty="0">
              <a:latin typeface="Poppins" panose="00000500000000000000" pitchFamily="2" charset="-18"/>
              <a:ea typeface="Open Sans"/>
              <a:cs typeface="Poppins" panose="00000500000000000000" pitchFamily="2" charset="-18"/>
            </a:endParaRPr>
          </a:p>
          <a:p>
            <a:pPr marL="539115" lvl="1" indent="-256540" algn="just">
              <a:lnSpc>
                <a:spcPct val="155022"/>
              </a:lnSpc>
              <a:buSzPts val="2299"/>
              <a:buFont typeface="Arial"/>
              <a:buChar char="•"/>
            </a:pPr>
            <a:r>
              <a:rPr lang="el-GR" sz="2000" b="1" i="0" u="none" strike="noStrike" cap="none" dirty="0">
                <a:solidFill>
                  <a:srgbClr val="000000"/>
                </a:solidFill>
                <a:latin typeface="Open Sans"/>
                <a:ea typeface="Open Sans"/>
                <a:cs typeface="Poppins"/>
                <a:sym typeface="Open Sans"/>
              </a:rPr>
              <a:t>Εξαερισμός</a:t>
            </a:r>
            <a:r>
              <a:rPr lang="sk-SK" sz="2000" b="1" i="0" u="none" strike="noStrike" cap="none" dirty="0">
                <a:solidFill>
                  <a:srgbClr val="000000"/>
                </a:solidFill>
                <a:latin typeface="Poppins"/>
                <a:ea typeface="Open Sans"/>
                <a:cs typeface="Poppins"/>
                <a:sym typeface="Open Sans"/>
              </a:rPr>
              <a:t> (</a:t>
            </a:r>
            <a:r>
              <a:rPr lang="en-US" sz="2000" b="1" i="0" u="none" strike="noStrike" cap="none" dirty="0">
                <a:solidFill>
                  <a:srgbClr val="000000"/>
                </a:solidFill>
                <a:latin typeface="Poppins"/>
                <a:ea typeface="Open Sans"/>
                <a:cs typeface="Poppins"/>
                <a:sym typeface="Open Sans"/>
              </a:rPr>
              <a:t>Ventilation</a:t>
            </a:r>
            <a:r>
              <a:rPr lang="sk-SK" sz="2000" b="1" i="0" u="none" strike="noStrike" cap="none" dirty="0">
                <a:solidFill>
                  <a:srgbClr val="000000"/>
                </a:solidFill>
                <a:latin typeface="Poppins"/>
                <a:ea typeface="Open Sans"/>
                <a:cs typeface="Poppins"/>
                <a:sym typeface="Open Sans"/>
              </a:rPr>
              <a:t>)</a:t>
            </a:r>
            <a:r>
              <a:rPr lang="el-GR" sz="2000" b="1" i="0" u="none" strike="noStrike" cap="none" dirty="0">
                <a:solidFill>
                  <a:srgbClr val="000000"/>
                </a:solidFill>
                <a:latin typeface="Open Sans"/>
                <a:ea typeface="Open Sans"/>
                <a:cs typeface="Poppins"/>
                <a:sym typeface="Open Sans"/>
              </a:rPr>
              <a:t>: </a:t>
            </a:r>
            <a:r>
              <a:rPr lang="el-GR" sz="2000" i="0" u="none" strike="noStrike" cap="none" dirty="0">
                <a:solidFill>
                  <a:srgbClr val="000000"/>
                </a:solidFill>
                <a:latin typeface="Open Sans"/>
                <a:ea typeface="Open Sans"/>
                <a:cs typeface="Poppins"/>
                <a:sym typeface="Open Sans"/>
              </a:rPr>
              <a:t>είναι η διαδικασία εισαγωγής φρέσκου αέρα στους εσωτερικούς χώρους και απομάκρυνσης του </a:t>
            </a:r>
            <a:r>
              <a:rPr lang="el-GR" sz="2000" dirty="0">
                <a:latin typeface="Open Sans"/>
                <a:ea typeface="Open Sans"/>
                <a:cs typeface="Poppins"/>
                <a:sym typeface="Open Sans"/>
              </a:rPr>
              <a:t>εσωτερικού αέρα</a:t>
            </a:r>
            <a:r>
              <a:rPr lang="el-GR" sz="2000" i="0" u="none" strike="noStrike" cap="none" dirty="0">
                <a:solidFill>
                  <a:srgbClr val="000000"/>
                </a:solidFill>
                <a:latin typeface="Open Sans"/>
                <a:ea typeface="Open Sans"/>
                <a:cs typeface="Poppins"/>
                <a:sym typeface="Open Sans"/>
              </a:rPr>
              <a:t> από αυτούς. Βοηθά στον έλεγχο </a:t>
            </a:r>
            <a:r>
              <a:rPr lang="el-GR" sz="2000" dirty="0">
                <a:latin typeface="Open Sans"/>
                <a:ea typeface="Open Sans"/>
                <a:cs typeface="Poppins"/>
                <a:sym typeface="Open Sans"/>
              </a:rPr>
              <a:t>της ατμόσφαιρας</a:t>
            </a:r>
            <a:r>
              <a:rPr lang="el-GR" sz="2000" i="0" u="none" strike="noStrike" cap="none" dirty="0">
                <a:solidFill>
                  <a:srgbClr val="000000"/>
                </a:solidFill>
                <a:latin typeface="Open Sans"/>
                <a:ea typeface="Open Sans"/>
                <a:cs typeface="Poppins"/>
                <a:sym typeface="Open Sans"/>
              </a:rPr>
              <a:t>, στην απομάκρυνση της σκόνης, στη ρύθμιση της υγρασίας και στην παροχή οξυγόνου. Οι ανεμιστήρες, οι αεραγωγοί και οι εναλλάκτες αέρα μπορούν να χρησιμοποιηθούν ως συστήματα εξαερισμού.</a:t>
            </a:r>
            <a:endParaRPr lang="sk-SK" sz="2000" dirty="0">
              <a:latin typeface="Poppins" panose="00000500000000000000" pitchFamily="2" charset="-18"/>
              <a:ea typeface="Open Sans"/>
              <a:cs typeface="Poppins"/>
            </a:endParaRPr>
          </a:p>
          <a:p>
            <a:pPr marL="539115" lvl="1" indent="-256540" algn="just">
              <a:lnSpc>
                <a:spcPct val="155022"/>
              </a:lnSpc>
              <a:buSzPts val="2299"/>
              <a:buFont typeface="Arial"/>
              <a:buChar char="•"/>
            </a:pPr>
            <a:r>
              <a:rPr lang="el-GR" sz="2000" b="1" i="0" u="none" strike="noStrike" cap="none" dirty="0">
                <a:solidFill>
                  <a:srgbClr val="000000"/>
                </a:solidFill>
                <a:latin typeface="Open Sans"/>
                <a:ea typeface="Open Sans"/>
                <a:cs typeface="Poppins"/>
                <a:sym typeface="Open Sans"/>
              </a:rPr>
              <a:t>Κλιματισμός</a:t>
            </a:r>
            <a:r>
              <a:rPr lang="sk-SK" sz="2000" b="1" i="0" u="none" strike="noStrike" cap="none" dirty="0">
                <a:solidFill>
                  <a:srgbClr val="000000"/>
                </a:solidFill>
                <a:latin typeface="Poppins"/>
                <a:ea typeface="Open Sans"/>
                <a:cs typeface="Poppins"/>
                <a:sym typeface="Open Sans"/>
              </a:rPr>
              <a:t> (</a:t>
            </a:r>
            <a:r>
              <a:rPr lang="en-US" sz="2000" b="1" i="0" u="none" strike="noStrike" cap="none" dirty="0">
                <a:solidFill>
                  <a:srgbClr val="000000"/>
                </a:solidFill>
                <a:latin typeface="Poppins"/>
                <a:ea typeface="Open Sans"/>
                <a:cs typeface="Poppins"/>
                <a:sym typeface="Open Sans"/>
              </a:rPr>
              <a:t>Air conditioning</a:t>
            </a:r>
            <a:r>
              <a:rPr lang="sk-SK" sz="2000" b="1" dirty="0">
                <a:latin typeface="Poppins"/>
                <a:ea typeface="Open Sans"/>
                <a:cs typeface="Poppins"/>
                <a:sym typeface="Open Sans"/>
              </a:rPr>
              <a:t>)</a:t>
            </a:r>
            <a:r>
              <a:rPr lang="el-GR" sz="2000" b="1" i="0" u="none" strike="noStrike" cap="none" dirty="0">
                <a:solidFill>
                  <a:srgbClr val="000000"/>
                </a:solidFill>
                <a:latin typeface="Open Sans"/>
                <a:ea typeface="Open Sans"/>
                <a:cs typeface="Poppins"/>
                <a:sym typeface="Open Sans"/>
              </a:rPr>
              <a:t>: </a:t>
            </a:r>
            <a:r>
              <a:rPr lang="el-GR" sz="2000" b="0" i="0" u="none" strike="noStrike" cap="none" dirty="0">
                <a:solidFill>
                  <a:srgbClr val="000000"/>
                </a:solidFill>
                <a:latin typeface="Open Sans"/>
                <a:ea typeface="Open Sans"/>
                <a:cs typeface="Poppins"/>
                <a:sym typeface="Open Sans"/>
              </a:rPr>
              <a:t>η διαδικασία ψύξης και </a:t>
            </a:r>
            <a:r>
              <a:rPr lang="el-GR" sz="2000" dirty="0" err="1">
                <a:latin typeface="Open Sans"/>
                <a:ea typeface="Open Sans"/>
                <a:cs typeface="Poppins"/>
                <a:sym typeface="Open Sans"/>
              </a:rPr>
              <a:t>αφύγρανσης</a:t>
            </a:r>
            <a:r>
              <a:rPr lang="el-GR" sz="2000" dirty="0">
                <a:latin typeface="Open Sans"/>
                <a:ea typeface="Open Sans"/>
                <a:cs typeface="Poppins"/>
                <a:sym typeface="Open Sans"/>
              </a:rPr>
              <a:t> του</a:t>
            </a:r>
            <a:r>
              <a:rPr lang="el-GR" sz="2000" b="0" i="0" u="none" strike="noStrike" cap="none" dirty="0">
                <a:solidFill>
                  <a:srgbClr val="000000"/>
                </a:solidFill>
                <a:latin typeface="Open Sans"/>
                <a:ea typeface="Open Sans"/>
                <a:cs typeface="Poppins"/>
                <a:sym typeface="Open Sans"/>
              </a:rPr>
              <a:t> εσωτερικού αέρα είναι γνωστή ως κλιματισμός. Συνήθως, για να επιτευχθεί αυτό, χρησιμοποιούνται κύκλοι ψύξης που περιλαμβάνουν συμπίεση καθώς και διαστολή αερίων που ονομάζονται ψυκτικά. Οι κεντρικές μονάδες κλιματισμού, τα συστήματα split, οι μονάδες παραθύρων και τα φορητά κλιματιστικά είναι μερικοί τύποι συστημάτων κλιματισμού</a:t>
            </a:r>
            <a:endParaRPr sz="2000" dirty="0">
              <a:latin typeface="Poppins" panose="00000500000000000000" pitchFamily="2" charset="-18"/>
              <a:cs typeface="Poppins"/>
            </a:endParaRPr>
          </a:p>
        </p:txBody>
      </p:sp>
      <p:sp>
        <p:nvSpPr>
          <p:cNvPr id="7" name="Google Shape;189;p4">
            <a:extLst>
              <a:ext uri="{FF2B5EF4-FFF2-40B4-BE49-F238E27FC236}">
                <a16:creationId xmlns:a16="http://schemas.microsoft.com/office/drawing/2014/main" id="{65C3E598-AB3B-7851-8ECB-701CE3291D93}"/>
              </a:ext>
            </a:extLst>
          </p:cNvPr>
          <p:cNvSpPr txBox="1"/>
          <p:nvPr/>
        </p:nvSpPr>
        <p:spPr>
          <a:xfrm>
            <a:off x="609600" y="716120"/>
            <a:ext cx="5523408"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4499" b="1" i="0" u="none" strike="noStrike" cap="none" dirty="0">
                <a:solidFill>
                  <a:schemeClr val="bg1"/>
                </a:solidFill>
                <a:latin typeface="Poppins"/>
                <a:ea typeface="Poppins"/>
                <a:cs typeface="Poppins"/>
                <a:sym typeface="Poppins"/>
              </a:rPr>
              <a:t>ΤΙ ΕΙΝΑΙ ΤΟ </a:t>
            </a:r>
            <a:r>
              <a:rPr lang="sk-SK" sz="4499" b="1" i="0" u="none" strike="noStrike" cap="none" dirty="0">
                <a:solidFill>
                  <a:schemeClr val="bg1"/>
                </a:solidFill>
                <a:latin typeface="Poppins"/>
                <a:ea typeface="Poppins"/>
                <a:cs typeface="Poppins"/>
                <a:sym typeface="Poppins"/>
              </a:rPr>
              <a:t>HVAC;</a:t>
            </a:r>
            <a:endParaRPr dirty="0">
              <a:solidFill>
                <a:schemeClr val="bg1"/>
              </a:solidFill>
            </a:endParaRPr>
          </a:p>
        </p:txBody>
      </p:sp>
      <p:sp>
        <p:nvSpPr>
          <p:cNvPr id="8" name="Google Shape;193;p4">
            <a:extLst>
              <a:ext uri="{FF2B5EF4-FFF2-40B4-BE49-F238E27FC236}">
                <a16:creationId xmlns:a16="http://schemas.microsoft.com/office/drawing/2014/main" id="{E9C27E29-2F13-9096-8EE4-762A22A19381}"/>
              </a:ext>
            </a:extLst>
          </p:cNvPr>
          <p:cNvSpPr txBox="1"/>
          <p:nvPr/>
        </p:nvSpPr>
        <p:spPr>
          <a:xfrm>
            <a:off x="3345674" y="3405772"/>
            <a:ext cx="2293333"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Heating</a:t>
            </a:r>
            <a:endParaRPr dirty="0">
              <a:solidFill>
                <a:schemeClr val="bg1"/>
              </a:solidFill>
              <a:latin typeface="Poppins" panose="00000500000000000000" pitchFamily="2" charset="-18"/>
              <a:cs typeface="Poppins" panose="00000500000000000000" pitchFamily="2" charset="-18"/>
            </a:endParaRPr>
          </a:p>
        </p:txBody>
      </p:sp>
      <p:sp>
        <p:nvSpPr>
          <p:cNvPr id="10" name="Google Shape;196;p4">
            <a:extLst>
              <a:ext uri="{FF2B5EF4-FFF2-40B4-BE49-F238E27FC236}">
                <a16:creationId xmlns:a16="http://schemas.microsoft.com/office/drawing/2014/main" id="{AD46C108-7295-5CE2-EE5A-B3597FE66244}"/>
              </a:ext>
            </a:extLst>
          </p:cNvPr>
          <p:cNvSpPr txBox="1"/>
          <p:nvPr/>
        </p:nvSpPr>
        <p:spPr>
          <a:xfrm>
            <a:off x="3345674" y="4712613"/>
            <a:ext cx="3054737"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Ventilation</a:t>
            </a:r>
            <a:endParaRPr dirty="0">
              <a:solidFill>
                <a:schemeClr val="bg1"/>
              </a:solidFill>
              <a:latin typeface="Poppins" panose="00000500000000000000" pitchFamily="2" charset="-18"/>
              <a:cs typeface="Poppins" panose="00000500000000000000" pitchFamily="2" charset="-18"/>
            </a:endParaRPr>
          </a:p>
        </p:txBody>
      </p:sp>
      <p:sp>
        <p:nvSpPr>
          <p:cNvPr id="11" name="Google Shape;199;p4">
            <a:extLst>
              <a:ext uri="{FF2B5EF4-FFF2-40B4-BE49-F238E27FC236}">
                <a16:creationId xmlns:a16="http://schemas.microsoft.com/office/drawing/2014/main" id="{9455F981-EBEF-8591-DABE-2F060EE27298}"/>
              </a:ext>
            </a:extLst>
          </p:cNvPr>
          <p:cNvSpPr txBox="1"/>
          <p:nvPr/>
        </p:nvSpPr>
        <p:spPr>
          <a:xfrm>
            <a:off x="3345674" y="5908273"/>
            <a:ext cx="921562"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Air</a:t>
            </a:r>
            <a:endParaRPr dirty="0">
              <a:solidFill>
                <a:schemeClr val="bg1"/>
              </a:solidFill>
              <a:latin typeface="Poppins" panose="00000500000000000000" pitchFamily="2" charset="-18"/>
              <a:cs typeface="Poppins" panose="00000500000000000000" pitchFamily="2" charset="-18"/>
            </a:endParaRPr>
          </a:p>
        </p:txBody>
      </p:sp>
      <p:sp>
        <p:nvSpPr>
          <p:cNvPr id="12" name="Google Shape;202;p4">
            <a:extLst>
              <a:ext uri="{FF2B5EF4-FFF2-40B4-BE49-F238E27FC236}">
                <a16:creationId xmlns:a16="http://schemas.microsoft.com/office/drawing/2014/main" id="{4307E176-79A2-9A34-0B39-4B746175DE60}"/>
              </a:ext>
            </a:extLst>
          </p:cNvPr>
          <p:cNvSpPr txBox="1"/>
          <p:nvPr/>
        </p:nvSpPr>
        <p:spPr>
          <a:xfrm>
            <a:off x="3236425" y="7186572"/>
            <a:ext cx="3732225"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Conditioning</a:t>
            </a:r>
            <a:endParaRPr sz="1200" dirty="0">
              <a:solidFill>
                <a:schemeClr val="bg1"/>
              </a:solidFill>
              <a:latin typeface="Poppins" panose="00000500000000000000" pitchFamily="2" charset="-18"/>
              <a:cs typeface="Poppins" panose="00000500000000000000" pitchFamily="2" charset="-18"/>
            </a:endParaRPr>
          </a:p>
        </p:txBody>
      </p:sp>
      <p:pic>
        <p:nvPicPr>
          <p:cNvPr id="13" name="Obrázok 12">
            <a:extLst>
              <a:ext uri="{FF2B5EF4-FFF2-40B4-BE49-F238E27FC236}">
                <a16:creationId xmlns:a16="http://schemas.microsoft.com/office/drawing/2014/main" id="{257E09D6-16E4-4CF8-A776-158E835696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pic>
        <p:nvPicPr>
          <p:cNvPr id="9" name="Obrázok 8">
            <a:extLst>
              <a:ext uri="{FF2B5EF4-FFF2-40B4-BE49-F238E27FC236}">
                <a16:creationId xmlns:a16="http://schemas.microsoft.com/office/drawing/2014/main" id="{D4A66EBE-C35D-5513-6A98-B4513CB7C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0" y="242978"/>
            <a:ext cx="3561627" cy="600350"/>
          </a:xfrm>
          <a:prstGeom prst="rect">
            <a:avLst/>
          </a:prstGeom>
        </p:spPr>
      </p:pic>
    </p:spTree>
    <p:extLst>
      <p:ext uri="{BB962C8B-B14F-4D97-AF65-F5344CB8AC3E}">
        <p14:creationId xmlns:p14="http://schemas.microsoft.com/office/powerpoint/2010/main" val="149101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1E8F3679-0876-193B-1DED-A1FE2065D320}"/>
              </a:ext>
            </a:extLst>
          </p:cNvPr>
          <p:cNvGrpSpPr/>
          <p:nvPr/>
        </p:nvGrpSpPr>
        <p:grpSpPr>
          <a:xfrm>
            <a:off x="0" y="105267"/>
            <a:ext cx="12112763" cy="1196718"/>
            <a:chOff x="0" y="0"/>
            <a:chExt cx="3737049" cy="406438"/>
          </a:xfrm>
          <a:solidFill>
            <a:srgbClr val="CC5B60"/>
          </a:solidFill>
        </p:grpSpPr>
        <p:sp>
          <p:nvSpPr>
            <p:cNvPr id="23" name="Freeform 12">
              <a:extLst>
                <a:ext uri="{FF2B5EF4-FFF2-40B4-BE49-F238E27FC236}">
                  <a16:creationId xmlns:a16="http://schemas.microsoft.com/office/drawing/2014/main" id="{98CEBEFF-E0A0-B6B2-2E44-80929E58201E}"/>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4" name="TextBox 13">
              <a:extLst>
                <a:ext uri="{FF2B5EF4-FFF2-40B4-BE49-F238E27FC236}">
                  <a16:creationId xmlns:a16="http://schemas.microsoft.com/office/drawing/2014/main" id="{333F7147-DA54-79CF-0C9B-0BDB621607EE}"/>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25" name="Freeform 21">
            <a:extLst>
              <a:ext uri="{FF2B5EF4-FFF2-40B4-BE49-F238E27FC236}">
                <a16:creationId xmlns:a16="http://schemas.microsoft.com/office/drawing/2014/main" id="{47C1D663-4ED0-137C-DEDA-DE4A5623D56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6" name="Freeform 46">
            <a:extLst>
              <a:ext uri="{FF2B5EF4-FFF2-40B4-BE49-F238E27FC236}">
                <a16:creationId xmlns:a16="http://schemas.microsoft.com/office/drawing/2014/main" id="{D66651E5-94B4-34B9-E912-CD03C6BA4E1F}"/>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11" name="Google Shape;222;p5">
            <a:extLst>
              <a:ext uri="{FF2B5EF4-FFF2-40B4-BE49-F238E27FC236}">
                <a16:creationId xmlns:a16="http://schemas.microsoft.com/office/drawing/2014/main" id="{2E5178B7-8865-54DD-BECF-77B53D9EFD7A}"/>
              </a:ext>
            </a:extLst>
          </p:cNvPr>
          <p:cNvSpPr txBox="1"/>
          <p:nvPr/>
        </p:nvSpPr>
        <p:spPr>
          <a:xfrm>
            <a:off x="1028700"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i="0" u="none" strike="noStrike" cap="none" dirty="0">
                <a:solidFill>
                  <a:srgbClr val="FFFFFF"/>
                </a:solidFill>
                <a:latin typeface="Poppins"/>
                <a:ea typeface="Poppins"/>
                <a:cs typeface="Poppins"/>
                <a:sym typeface="Poppins"/>
              </a:rPr>
              <a:t>ΛΕΙΤΟΥΡΓΙΑ </a:t>
            </a:r>
            <a:r>
              <a:rPr lang="sk-SK" sz="4500" b="1" i="0" u="none" strike="noStrike" cap="none" dirty="0">
                <a:solidFill>
                  <a:srgbClr val="FFFFFF"/>
                </a:solidFill>
                <a:latin typeface="Poppins"/>
                <a:ea typeface="Poppins"/>
                <a:cs typeface="Poppins"/>
                <a:sym typeface="Poppins"/>
              </a:rPr>
              <a:t>HVAC</a:t>
            </a:r>
            <a:endParaRPr dirty="0"/>
          </a:p>
        </p:txBody>
      </p:sp>
      <p:sp>
        <p:nvSpPr>
          <p:cNvPr id="12" name="Google Shape;223;p5">
            <a:extLst>
              <a:ext uri="{FF2B5EF4-FFF2-40B4-BE49-F238E27FC236}">
                <a16:creationId xmlns:a16="http://schemas.microsoft.com/office/drawing/2014/main" id="{49F6B6FE-C0DF-6E30-EC82-BABB2BA8FD81}"/>
              </a:ext>
            </a:extLst>
          </p:cNvPr>
          <p:cNvSpPr txBox="1"/>
          <p:nvPr/>
        </p:nvSpPr>
        <p:spPr>
          <a:xfrm>
            <a:off x="878531" y="1628418"/>
            <a:ext cx="4890300" cy="7325082"/>
          </a:xfrm>
          <a:prstGeom prst="rect">
            <a:avLst/>
          </a:prstGeom>
          <a:noFill/>
          <a:ln>
            <a:noFill/>
          </a:ln>
        </p:spPr>
        <p:txBody>
          <a:bodyPr spcFirstLastPara="1" wrap="square" lIns="0" tIns="0" rIns="0" bIns="0" anchor="t" anchorCtr="0">
            <a:spAutoFit/>
          </a:bodyPr>
          <a:lstStyle/>
          <a:p>
            <a:pPr marL="539115" marR="0" lvl="1" indent="-250825" algn="just" rtl="0">
              <a:lnSpc>
                <a:spcPct val="140016"/>
              </a:lnSpc>
              <a:spcBef>
                <a:spcPts val="0"/>
              </a:spcBef>
              <a:spcAft>
                <a:spcPts val="0"/>
              </a:spcAft>
              <a:buClr>
                <a:srgbClr val="000000"/>
              </a:buClr>
              <a:buSzPts val="2200"/>
              <a:buFont typeface="Arial"/>
              <a:buChar char="•"/>
            </a:pPr>
            <a:r>
              <a:rPr lang="el-G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Θέρμανση: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το σύστημα HVAC μπορεί να περιλαμβάνει φούρνο, λέβητα, αντλία θερμότητας ή ηλεκτρικούς θερμαντήρες για παροχή θέρμανσης. Η θερμότητα παράγεται από την πηγή θέρμανσης και στη συνέχεια διασκορπίζεται σε όλο το δωμάτιο από τον εξοπλισμό χειρισμού αέρα.</a:t>
            </a:r>
            <a:endParaRPr lang="sk-SK" sz="2000" b="0" i="0" u="none" strike="noStrike" cap="none" dirty="0">
              <a:solidFill>
                <a:schemeClr val="bg1"/>
              </a:solidFill>
              <a:latin typeface="Poppins" panose="00000500000000000000" pitchFamily="2" charset="-18"/>
              <a:ea typeface="Open Sans"/>
              <a:cs typeface="Poppins" panose="00000500000000000000" pitchFamily="2" charset="-18"/>
            </a:endParaRPr>
          </a:p>
          <a:p>
            <a:pPr marL="539115" lvl="1" indent="-250825" algn="just">
              <a:lnSpc>
                <a:spcPct val="140016"/>
              </a:lnSpc>
              <a:buSzPts val="2200"/>
              <a:buFont typeface="Arial"/>
              <a:buChar char="•"/>
            </a:pPr>
            <a:r>
              <a:rPr lang="el-GR" sz="2000" b="1" i="0" u="none" strike="noStrike" cap="none" dirty="0">
                <a:solidFill>
                  <a:schemeClr val="bg1"/>
                </a:solidFill>
                <a:latin typeface="Poppins" panose="00000500000000000000" pitchFamily="2" charset="-18"/>
                <a:ea typeface="Open Sans"/>
                <a:cs typeface="Poppins"/>
                <a:sym typeface="Open Sans"/>
              </a:rPr>
              <a:t>Κατανομή αέρα:</a:t>
            </a:r>
            <a:r>
              <a:rPr lang="el-GR" sz="2000" b="0" i="0" u="none" strike="noStrike" cap="none" dirty="0">
                <a:solidFill>
                  <a:schemeClr val="bg1"/>
                </a:solidFill>
                <a:latin typeface="Poppins" panose="00000500000000000000" pitchFamily="2" charset="-18"/>
                <a:ea typeface="Open Sans"/>
                <a:cs typeface="Poppins"/>
                <a:sym typeface="Open Sans"/>
              </a:rPr>
              <a:t> ο αέρας που κλιματίζεται (είτε θερμαίνεται είτε ψύχεται) αντλείται στη μονάδα διαχείρισης αέρα και </a:t>
            </a:r>
            <a:r>
              <a:rPr lang="el-GR" sz="2000" dirty="0">
                <a:solidFill>
                  <a:schemeClr val="bg1"/>
                </a:solidFill>
                <a:latin typeface="Poppins" panose="00000500000000000000" pitchFamily="2" charset="-18"/>
                <a:ea typeface="Open Sans"/>
                <a:cs typeface="Poppins"/>
                <a:sym typeface="Open Sans"/>
              </a:rPr>
              <a:t>διαχέεται μέσω</a:t>
            </a:r>
            <a:r>
              <a:rPr lang="el-GR" sz="2000" b="0" i="0" u="none" strike="noStrike" cap="none" dirty="0">
                <a:solidFill>
                  <a:schemeClr val="bg1"/>
                </a:solidFill>
                <a:latin typeface="Poppins" panose="00000500000000000000" pitchFamily="2" charset="-18"/>
                <a:ea typeface="Open Sans"/>
                <a:cs typeface="Poppins"/>
                <a:sym typeface="Open Sans"/>
              </a:rPr>
              <a:t> του συστήματος αγωγών. Για να παρέχουν ομοιόμορφη κυκλοφορία και θερμοκρασία σε όλο το κτίριο, οι αγωγοί μεταφέρουν τον αέρα σε διάφορα δωμάτια ή ζώνες.</a:t>
            </a:r>
            <a:endParaRPr lang="en-US" sz="2000" dirty="0">
              <a:solidFill>
                <a:schemeClr val="bg1"/>
              </a:solidFill>
              <a:latin typeface="Poppins"/>
              <a:cs typeface="Poppins"/>
            </a:endParaRPr>
          </a:p>
        </p:txBody>
      </p:sp>
      <p:sp>
        <p:nvSpPr>
          <p:cNvPr id="13" name="Google Shape;224;p5">
            <a:extLst>
              <a:ext uri="{FF2B5EF4-FFF2-40B4-BE49-F238E27FC236}">
                <a16:creationId xmlns:a16="http://schemas.microsoft.com/office/drawing/2014/main" id="{22D0EC90-DC00-FB20-D803-3E6918F02340}"/>
              </a:ext>
            </a:extLst>
          </p:cNvPr>
          <p:cNvSpPr txBox="1"/>
          <p:nvPr/>
        </p:nvSpPr>
        <p:spPr>
          <a:xfrm>
            <a:off x="6503120" y="1602105"/>
            <a:ext cx="5243700" cy="6894195"/>
          </a:xfrm>
          <a:prstGeom prst="rect">
            <a:avLst/>
          </a:prstGeom>
          <a:noFill/>
          <a:ln>
            <a:noFill/>
          </a:ln>
        </p:spPr>
        <p:txBody>
          <a:bodyPr spcFirstLastPara="1" wrap="square" lIns="0" tIns="0" rIns="0" bIns="0" anchor="t" anchorCtr="0">
            <a:spAutoFit/>
          </a:bodyPr>
          <a:lstStyle/>
          <a:p>
            <a:pPr marL="631190" lvl="1" indent="-342900">
              <a:lnSpc>
                <a:spcPct val="140016"/>
              </a:lnSpc>
              <a:buSzPts val="2200"/>
              <a:buFont typeface="Arial" panose="020B0604020202020204" pitchFamily="34" charset="0"/>
              <a:buChar char="•"/>
            </a:pPr>
            <a:r>
              <a:rPr lang="el-GR" sz="2000" b="1" dirty="0">
                <a:solidFill>
                  <a:schemeClr val="bg1"/>
                </a:solidFill>
                <a:latin typeface="Poppins" panose="00000500000000000000" pitchFamily="2" charset="-18"/>
                <a:cs typeface="Poppins"/>
              </a:rPr>
              <a:t>Φιλτράρισμα αέρα:</a:t>
            </a:r>
            <a:r>
              <a:rPr lang="el-GR" sz="2000" dirty="0">
                <a:solidFill>
                  <a:schemeClr val="bg1"/>
                </a:solidFill>
                <a:latin typeface="Poppins" panose="00000500000000000000" pitchFamily="2" charset="-18"/>
                <a:cs typeface="Poppins"/>
              </a:rPr>
              <a:t> για να καθαρίσετε τη σκόνη, τις αλλεργίες και άλλα αιωρούμενα σωματίδια, τοποθετούνται φίλτρα αέρα στο σύστημα HVAC. Η δέσμευση των ρύπων πριν από την ανακυκλοφορία του αέρα μέσα στο κτίριο, συμβάλλει στη διατήρηση της ποιότητας του εσωτερικού αέρα. Η διαχείριση των επιπέδων υγρασίας εσωτερικού χώρου μπορεί να γίνει με την προσθήκη συσκευών ύγρανσης ή αφυγραντήρες στα συστήματα HVAC. Σε ξηρές συνθήκες, οι υγραντήρες προσφέρουν υγρασία στον αέρα και σε υγρές συνθήκες, οι </a:t>
            </a:r>
            <a:r>
              <a:rPr lang="el-GR" sz="2000" dirty="0" err="1">
                <a:solidFill>
                  <a:schemeClr val="bg1"/>
                </a:solidFill>
                <a:latin typeface="Poppins" panose="00000500000000000000" pitchFamily="2" charset="-18"/>
                <a:cs typeface="Poppins"/>
              </a:rPr>
              <a:t>αφυγραντήρες</a:t>
            </a:r>
            <a:r>
              <a:rPr lang="el-GR" sz="2000" dirty="0">
                <a:solidFill>
                  <a:schemeClr val="bg1"/>
                </a:solidFill>
                <a:latin typeface="Poppins" panose="00000500000000000000" pitchFamily="2" charset="-18"/>
                <a:cs typeface="Poppins"/>
              </a:rPr>
              <a:t> αφαιρούν επιπλέον υγρασία.</a:t>
            </a:r>
            <a:endParaRPr lang="en-US" sz="2000" dirty="0">
              <a:solidFill>
                <a:schemeClr val="bg1"/>
              </a:solidFill>
              <a:latin typeface="Poppins"/>
              <a:cs typeface="Poppins"/>
            </a:endParaRPr>
          </a:p>
        </p:txBody>
      </p:sp>
      <p:sp>
        <p:nvSpPr>
          <p:cNvPr id="14" name="Google Shape;225;p5">
            <a:extLst>
              <a:ext uri="{FF2B5EF4-FFF2-40B4-BE49-F238E27FC236}">
                <a16:creationId xmlns:a16="http://schemas.microsoft.com/office/drawing/2014/main" id="{12D94924-384C-2A39-E357-718BC7F3ACB5}"/>
              </a:ext>
            </a:extLst>
          </p:cNvPr>
          <p:cNvSpPr txBox="1"/>
          <p:nvPr/>
        </p:nvSpPr>
        <p:spPr>
          <a:xfrm>
            <a:off x="12288459" y="1562100"/>
            <a:ext cx="4932741" cy="6894195"/>
          </a:xfrm>
          <a:prstGeom prst="rect">
            <a:avLst/>
          </a:prstGeom>
          <a:noFill/>
          <a:ln>
            <a:noFill/>
          </a:ln>
        </p:spPr>
        <p:txBody>
          <a:bodyPr spcFirstLastPara="1" wrap="square" lIns="0" tIns="0" rIns="0" bIns="0" anchor="t" anchorCtr="0">
            <a:spAutoFit/>
          </a:bodyPr>
          <a:lstStyle/>
          <a:p>
            <a:pPr marL="342900" indent="-342900">
              <a:lnSpc>
                <a:spcPct val="140016"/>
              </a:lnSpc>
              <a:buFont typeface="Arial" panose="020B0604020202020204" pitchFamily="34" charset="0"/>
              <a:buChar char="•"/>
            </a:pPr>
            <a:r>
              <a:rPr lang="el-GR" sz="2000" b="1" i="0" u="none" strike="noStrike" cap="none" dirty="0">
                <a:solidFill>
                  <a:schemeClr val="bg1"/>
                </a:solidFill>
                <a:latin typeface="Open Sans"/>
                <a:ea typeface="Open Sans"/>
                <a:cs typeface="Poppins" panose="00000500000000000000" pitchFamily="2" charset="-18"/>
                <a:sym typeface="Open Sans"/>
              </a:rPr>
              <a:t>Συστήματα εξάτμισης: </a:t>
            </a:r>
            <a:r>
              <a:rPr lang="el-GR" sz="2000" b="0" i="0" u="none" strike="noStrike" cap="none" dirty="0">
                <a:solidFill>
                  <a:schemeClr val="bg1"/>
                </a:solidFill>
                <a:latin typeface="Open Sans"/>
                <a:ea typeface="Open Sans"/>
                <a:cs typeface="Poppins" panose="00000500000000000000" pitchFamily="2" charset="-18"/>
                <a:sym typeface="Open Sans"/>
              </a:rPr>
              <a:t>Τα συστήματα HVAC μπορούν να περιλαμβάνουν συστήματα εξάτμισης σε ορισμένα δωμάτια, όπως κουζίνες και τουαλέτες, που απομακρύνουν τον </a:t>
            </a:r>
            <a:r>
              <a:rPr lang="el-GR" sz="2000" dirty="0">
                <a:solidFill>
                  <a:schemeClr val="bg1"/>
                </a:solidFill>
                <a:latin typeface="Open Sans"/>
                <a:ea typeface="Open Sans"/>
                <a:cs typeface="Poppins" panose="00000500000000000000" pitchFamily="2" charset="-18"/>
                <a:sym typeface="Open Sans"/>
              </a:rPr>
              <a:t>εσωτερικό αέρα</a:t>
            </a:r>
            <a:r>
              <a:rPr lang="el-GR" sz="2000" b="0" i="0" u="none" strike="noStrike" cap="none" dirty="0">
                <a:solidFill>
                  <a:schemeClr val="bg1"/>
                </a:solidFill>
                <a:latin typeface="Open Sans"/>
                <a:ea typeface="Open Sans"/>
                <a:cs typeface="Poppins" panose="00000500000000000000" pitchFamily="2" charset="-18"/>
                <a:sym typeface="Open Sans"/>
              </a:rPr>
              <a:t>, τις μυρωδιές και την υγρασία προς τα έξω.</a:t>
            </a:r>
            <a:endPar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342900" marR="0" lvl="0" indent="-342900" algn="l" rtl="0">
              <a:lnSpc>
                <a:spcPct val="140016"/>
              </a:lnSpc>
              <a:spcBef>
                <a:spcPts val="0"/>
              </a:spcBef>
              <a:spcAft>
                <a:spcPts val="0"/>
              </a:spcAft>
              <a:buFont typeface="Arial" panose="020B0604020202020204" pitchFamily="34" charset="0"/>
              <a:buChar char="•"/>
            </a:pPr>
            <a:r>
              <a:rPr lang="el-GR" sz="2000" b="1" i="0" u="none" strike="noStrike" cap="none" dirty="0">
                <a:solidFill>
                  <a:schemeClr val="bg1"/>
                </a:solidFill>
                <a:latin typeface="Open Sans"/>
                <a:ea typeface="Open Sans"/>
                <a:cs typeface="Poppins" panose="00000500000000000000" pitchFamily="2" charset="-18"/>
                <a:sym typeface="Open Sans"/>
              </a:rPr>
              <a:t>Χειριστήρια και αισθητήρες: </a:t>
            </a:r>
            <a:r>
              <a:rPr lang="el-GR" sz="2000" b="0" i="0" u="none" strike="noStrike" cap="none" dirty="0">
                <a:solidFill>
                  <a:schemeClr val="bg1"/>
                </a:solidFill>
                <a:latin typeface="Open Sans"/>
                <a:ea typeface="Open Sans"/>
                <a:cs typeface="Poppins" panose="00000500000000000000" pitchFamily="2" charset="-18"/>
                <a:sym typeface="Open Sans"/>
              </a:rPr>
              <a:t>για τον έλεγχο της θερμοκρασίας, της υγρασίας και της ροής του αέρα, το σύστημα HVAC συχνά παρέχεται με χειριστήρια, αισθητήρες και προγραμματισμό. Αυτά τα εξαρτήματα παρακολουθούν στενά το περιβάλλον και αλλάζουν τον τρόπο λειτουργίας του συστήματος.</a:t>
            </a: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pic>
        <p:nvPicPr>
          <p:cNvPr id="15" name="Obrázok 14">
            <a:extLst>
              <a:ext uri="{FF2B5EF4-FFF2-40B4-BE49-F238E27FC236}">
                <a16:creationId xmlns:a16="http://schemas.microsoft.com/office/drawing/2014/main" id="{D1135F5F-563F-BFB2-D17D-7724F1719F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6" name="Obrázok 15">
            <a:extLst>
              <a:ext uri="{FF2B5EF4-FFF2-40B4-BE49-F238E27FC236}">
                <a16:creationId xmlns:a16="http://schemas.microsoft.com/office/drawing/2014/main" id="{ED81AB53-F9B4-6E48-02F7-1193DBC60C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9173" y="242978"/>
            <a:ext cx="3561627" cy="600350"/>
          </a:xfrm>
          <a:prstGeom prst="rect">
            <a:avLst/>
          </a:prstGeom>
        </p:spPr>
      </p:pic>
    </p:spTree>
    <p:extLst>
      <p:ext uri="{BB962C8B-B14F-4D97-AF65-F5344CB8AC3E}">
        <p14:creationId xmlns:p14="http://schemas.microsoft.com/office/powerpoint/2010/main" val="113965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16679" cy="1028700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1718135"/>
            <a:ext cx="1310100" cy="0"/>
          </a:xfrm>
          <a:prstGeom prst="line">
            <a:avLst/>
          </a:prstGeom>
          <a:ln w="95250" cap="flat">
            <a:solidFill>
              <a:srgbClr val="FFFFFF"/>
            </a:solidFill>
            <a:prstDash val="solid"/>
            <a:headEnd type="none" w="sm" len="sm"/>
            <a:tailEnd type="none" w="sm" len="sm"/>
          </a:ln>
        </p:spPr>
      </p:sp>
      <p:sp>
        <p:nvSpPr>
          <p:cNvPr id="9" name="Freeform 9"/>
          <p:cNvSpPr/>
          <p:nvPr/>
        </p:nvSpPr>
        <p:spPr>
          <a:xfrm>
            <a:off x="1683750" y="2064896"/>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14" name="Freeform 14"/>
          <p:cNvSpPr/>
          <p:nvPr/>
        </p:nvSpPr>
        <p:spPr>
          <a:xfrm>
            <a:off x="1683750" y="3817496"/>
            <a:ext cx="15575550" cy="1192654"/>
          </a:xfrm>
          <a:custGeom>
            <a:avLst/>
            <a:gdLst/>
            <a:ahLst/>
            <a:cxnLst/>
            <a:rect l="l" t="t" r="r" b="b"/>
            <a:pathLst>
              <a:path w="4102203" h="314115">
                <a:moveTo>
                  <a:pt x="3899003" y="0"/>
                </a:moveTo>
                <a:lnTo>
                  <a:pt x="0" y="0"/>
                </a:lnTo>
                <a:lnTo>
                  <a:pt x="0" y="314115"/>
                </a:lnTo>
                <a:lnTo>
                  <a:pt x="3899003" y="314115"/>
                </a:lnTo>
                <a:lnTo>
                  <a:pt x="4102203" y="157057"/>
                </a:lnTo>
                <a:lnTo>
                  <a:pt x="3899003" y="0"/>
                </a:lnTo>
                <a:close/>
              </a:path>
            </a:pathLst>
          </a:custGeom>
          <a:solidFill>
            <a:srgbClr val="FFB6B7"/>
          </a:solidFill>
        </p:spPr>
      </p:sp>
      <p:sp>
        <p:nvSpPr>
          <p:cNvPr id="18" name="Freeform 18"/>
          <p:cNvSpPr/>
          <p:nvPr/>
        </p:nvSpPr>
        <p:spPr>
          <a:xfrm>
            <a:off x="1683750" y="52197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2" name="Freeform 22"/>
          <p:cNvSpPr/>
          <p:nvPr/>
        </p:nvSpPr>
        <p:spPr>
          <a:xfrm>
            <a:off x="1683750" y="69723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6" name="Freeform 26"/>
          <p:cNvSpPr/>
          <p:nvPr/>
        </p:nvSpPr>
        <p:spPr>
          <a:xfrm>
            <a:off x="1683750" y="8743950"/>
            <a:ext cx="15575550" cy="974725"/>
          </a:xfrm>
          <a:custGeom>
            <a:avLst/>
            <a:gdLst/>
            <a:ahLst/>
            <a:cxnLst/>
            <a:rect l="l" t="t" r="r" b="b"/>
            <a:pathLst>
              <a:path w="4102203" h="256718">
                <a:moveTo>
                  <a:pt x="3899003" y="0"/>
                </a:moveTo>
                <a:lnTo>
                  <a:pt x="0" y="0"/>
                </a:lnTo>
                <a:lnTo>
                  <a:pt x="0" y="256718"/>
                </a:lnTo>
                <a:lnTo>
                  <a:pt x="3899003" y="256718"/>
                </a:lnTo>
                <a:lnTo>
                  <a:pt x="4102203" y="128359"/>
                </a:lnTo>
                <a:lnTo>
                  <a:pt x="3899003" y="0"/>
                </a:lnTo>
                <a:close/>
              </a:path>
            </a:pathLst>
          </a:custGeom>
          <a:solidFill>
            <a:srgbClr val="FFB6B7"/>
          </a:solidFill>
        </p:spPr>
      </p:sp>
      <p:sp>
        <p:nvSpPr>
          <p:cNvPr id="33" name="Freeform 21">
            <a:extLst>
              <a:ext uri="{FF2B5EF4-FFF2-40B4-BE49-F238E27FC236}">
                <a16:creationId xmlns:a16="http://schemas.microsoft.com/office/drawing/2014/main" id="{E8B6D252-91BD-CE97-5F4B-1C3938E7180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4" name="Freeform 46">
            <a:extLst>
              <a:ext uri="{FF2B5EF4-FFF2-40B4-BE49-F238E27FC236}">
                <a16:creationId xmlns:a16="http://schemas.microsoft.com/office/drawing/2014/main" id="{4966E53D-58AC-803A-B54A-D50249471E76}"/>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6" name="Google Shape;239;p6">
            <a:extLst>
              <a:ext uri="{FF2B5EF4-FFF2-40B4-BE49-F238E27FC236}">
                <a16:creationId xmlns:a16="http://schemas.microsoft.com/office/drawing/2014/main" id="{9D07DCFE-7006-AC20-543B-E224D34B7603}"/>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i="0" u="none" strike="noStrike" cap="none" dirty="0">
                <a:solidFill>
                  <a:schemeClr val="bg1"/>
                </a:solidFill>
                <a:latin typeface="Poppins"/>
                <a:ea typeface="Poppins"/>
                <a:cs typeface="Poppins"/>
                <a:sym typeface="Poppins"/>
              </a:rPr>
              <a:t>ΙΣΤΟΡΙΑ ΤΟΥ </a:t>
            </a:r>
            <a:r>
              <a:rPr lang="sk-SK" sz="4500" b="1" i="0" u="none" strike="noStrike" cap="none" dirty="0">
                <a:solidFill>
                  <a:schemeClr val="bg1"/>
                </a:solidFill>
                <a:latin typeface="Poppins"/>
                <a:ea typeface="Poppins"/>
                <a:cs typeface="Poppins"/>
                <a:sym typeface="Poppins"/>
              </a:rPr>
              <a:t>HVAC</a:t>
            </a:r>
            <a:endParaRPr dirty="0">
              <a:solidFill>
                <a:schemeClr val="bg1"/>
              </a:solidFill>
            </a:endParaRPr>
          </a:p>
        </p:txBody>
      </p:sp>
      <p:sp>
        <p:nvSpPr>
          <p:cNvPr id="7" name="Google Shape;240;p6">
            <a:extLst>
              <a:ext uri="{FF2B5EF4-FFF2-40B4-BE49-F238E27FC236}">
                <a16:creationId xmlns:a16="http://schemas.microsoft.com/office/drawing/2014/main" id="{5083844C-BF4D-5DAE-658E-D156C6EC2970}"/>
              </a:ext>
            </a:extLst>
          </p:cNvPr>
          <p:cNvSpPr txBox="1"/>
          <p:nvPr/>
        </p:nvSpPr>
        <p:spPr>
          <a:xfrm>
            <a:off x="1986981" y="2095500"/>
            <a:ext cx="14611500"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Αρχαίοι πολιτισμοί: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Οι αρχαίοι λαοί δεν ήταν ξένοι στον έλεγχο της θερμοκρασίας! Οι Αιγύπτιοι χρησιμοποιούσαν ψύξη με εξάτμιση, ενώ οι Ρωμαίοι κατασκεύαζαν υποκαύστες - υπερυψωμένα δάπεδα με ζεστό αέρα να ρέει από κάτω.</a:t>
            </a:r>
            <a:endParaRPr lang="en-US" sz="2000" dirty="0">
              <a:latin typeface="Poppins" panose="00000500000000000000" pitchFamily="2" charset="-18"/>
              <a:cs typeface="Poppins" panose="00000500000000000000" pitchFamily="2" charset="-18"/>
            </a:endParaRPr>
          </a:p>
        </p:txBody>
      </p:sp>
      <p:sp>
        <p:nvSpPr>
          <p:cNvPr id="8" name="Google Shape;244;p6">
            <a:extLst>
              <a:ext uri="{FF2B5EF4-FFF2-40B4-BE49-F238E27FC236}">
                <a16:creationId xmlns:a16="http://schemas.microsoft.com/office/drawing/2014/main" id="{2B1BC535-373E-F3F8-B5D3-A949A3CF4B58}"/>
              </a:ext>
            </a:extLst>
          </p:cNvPr>
          <p:cNvSpPr txBox="1"/>
          <p:nvPr/>
        </p:nvSpPr>
        <p:spPr>
          <a:xfrm>
            <a:off x="1986981" y="3824526"/>
            <a:ext cx="1461154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18ος αιώνας: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η βιομηχανική επανάσταση έφερε συστήματα θέρμανσης και εξαερισμού με λέβητες ατμού και καλοριφέρ/σωλήνες διανομής θερμότητας.</a:t>
            </a:r>
            <a:endParaRPr sz="2000" dirty="0">
              <a:latin typeface="Poppins" panose="00000500000000000000" pitchFamily="2" charset="-18"/>
              <a:cs typeface="Poppins" panose="00000500000000000000" pitchFamily="2" charset="-18"/>
            </a:endParaRPr>
          </a:p>
        </p:txBody>
      </p:sp>
      <p:sp>
        <p:nvSpPr>
          <p:cNvPr id="10" name="Google Shape;248;p6">
            <a:extLst>
              <a:ext uri="{FF2B5EF4-FFF2-40B4-BE49-F238E27FC236}">
                <a16:creationId xmlns:a16="http://schemas.microsoft.com/office/drawing/2014/main" id="{807AE4DF-3029-E674-59A1-336F2DE57E4F}"/>
              </a:ext>
            </a:extLst>
          </p:cNvPr>
          <p:cNvSpPr txBox="1"/>
          <p:nvPr/>
        </p:nvSpPr>
        <p:spPr>
          <a:xfrm>
            <a:off x="1986981" y="5219700"/>
            <a:ext cx="14611547"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dirty="0">
                <a:latin typeface="Poppins" panose="00000500000000000000" pitchFamily="2" charset="-18"/>
                <a:cs typeface="Poppins" panose="00000500000000000000" pitchFamily="2" charset="-18"/>
              </a:rPr>
              <a:t>19ος αιώνας: </a:t>
            </a:r>
            <a:r>
              <a:rPr lang="el-GR" sz="2000" dirty="0">
                <a:latin typeface="Poppins" panose="00000500000000000000" pitchFamily="2" charset="-18"/>
                <a:cs typeface="Poppins" panose="00000500000000000000" pitchFamily="2" charset="-18"/>
              </a:rPr>
              <a:t>η θέρμανση και ο εξαερισμός συνέχισαν να βελτιώνονται. Οι θερμοστάτες (που εφευρέθηκαν το 1830) επέτρεπαν τον ακριβή έλεγχο της θερμοκρασίας και μέχρι τα τέλη του 1800, τα μεγάλα κτίρια είχαν κεντρική θέρμανση με φούρνους αερίου ή άνθρακα.</a:t>
            </a:r>
            <a:endParaRPr sz="2000" dirty="0">
              <a:latin typeface="Poppins" panose="00000500000000000000" pitchFamily="2" charset="-18"/>
              <a:cs typeface="Poppins" panose="00000500000000000000" pitchFamily="2" charset="-18"/>
            </a:endParaRPr>
          </a:p>
        </p:txBody>
      </p:sp>
      <p:sp>
        <p:nvSpPr>
          <p:cNvPr id="13" name="Google Shape;252;p6">
            <a:extLst>
              <a:ext uri="{FF2B5EF4-FFF2-40B4-BE49-F238E27FC236}">
                <a16:creationId xmlns:a16="http://schemas.microsoft.com/office/drawing/2014/main" id="{05A88E44-B9BA-F0C8-C04B-63BAFE92FC67}"/>
              </a:ext>
            </a:extLst>
          </p:cNvPr>
          <p:cNvSpPr txBox="1"/>
          <p:nvPr/>
        </p:nvSpPr>
        <p:spPr>
          <a:xfrm>
            <a:off x="1986981" y="6972300"/>
            <a:ext cx="14611547" cy="1292662"/>
          </a:xfrm>
          <a:prstGeom prst="rect">
            <a:avLst/>
          </a:prstGeom>
          <a:noFill/>
          <a:ln>
            <a:noFill/>
          </a:ln>
        </p:spPr>
        <p:txBody>
          <a:bodyPr spcFirstLastPara="1" wrap="square" lIns="0" tIns="0" rIns="0" bIns="0" anchor="t" anchorCtr="0">
            <a:spAutoFit/>
          </a:bodyPr>
          <a:lstStyle/>
          <a:p>
            <a:pPr>
              <a:lnSpc>
                <a:spcPct val="140016"/>
              </a:lnSpc>
            </a:pPr>
            <a:r>
              <a:rPr lang="el-GR" sz="2000" b="1" dirty="0">
                <a:latin typeface="Poppins" panose="00000500000000000000" pitchFamily="2" charset="-18"/>
                <a:cs typeface="Poppins"/>
              </a:rPr>
              <a:t>20ος αιώνας: </a:t>
            </a:r>
            <a:r>
              <a:rPr lang="el-GR" sz="2000" dirty="0">
                <a:latin typeface="Poppins" panose="00000500000000000000" pitchFamily="2" charset="-18"/>
                <a:cs typeface="Poppins"/>
              </a:rPr>
              <a:t>η θέρμανση με εξαναγκασμένο αέρα και ηλεκτρική θέρμανση έγινε δημοφιλής για καλύτερο έλεγχο και απόδοση. Επιπλέον, το 1902 ο </a:t>
            </a:r>
            <a:r>
              <a:rPr lang="el-GR" sz="2000" dirty="0" err="1">
                <a:latin typeface="Poppins" panose="00000500000000000000" pitchFamily="2" charset="-18"/>
                <a:cs typeface="Poppins"/>
              </a:rPr>
              <a:t>Willis</a:t>
            </a:r>
            <a:r>
              <a:rPr lang="el-GR" sz="2000" dirty="0">
                <a:latin typeface="Poppins" panose="00000500000000000000" pitchFamily="2" charset="-18"/>
                <a:cs typeface="Poppins"/>
              </a:rPr>
              <a:t> </a:t>
            </a:r>
            <a:r>
              <a:rPr lang="el-GR" sz="2000" dirty="0" err="1">
                <a:latin typeface="Poppins" panose="00000500000000000000" pitchFamily="2" charset="-18"/>
                <a:cs typeface="Poppins"/>
              </a:rPr>
              <a:t>Carrier</a:t>
            </a:r>
            <a:r>
              <a:rPr lang="el-GR" sz="2000" dirty="0">
                <a:latin typeface="Poppins" panose="00000500000000000000" pitchFamily="2" charset="-18"/>
                <a:cs typeface="Poppins"/>
              </a:rPr>
              <a:t> ανακάλυψε το πρώτο σύγχρονο κλιματιστικό (αρχικά για τον έλεγχο της υγρασίας στην εκτύπωση), ένα σημαντικό άλμα στην τεχνολογία ψύξης.</a:t>
            </a:r>
            <a:endParaRPr sz="2000" dirty="0">
              <a:latin typeface="Poppins"/>
              <a:cs typeface="Poppins"/>
            </a:endParaRPr>
          </a:p>
        </p:txBody>
      </p:sp>
      <p:sp>
        <p:nvSpPr>
          <p:cNvPr id="15" name="Google Shape;256;p6">
            <a:extLst>
              <a:ext uri="{FF2B5EF4-FFF2-40B4-BE49-F238E27FC236}">
                <a16:creationId xmlns:a16="http://schemas.microsoft.com/office/drawing/2014/main" id="{124DB2AA-9BAD-4B80-24DB-956ABE34900E}"/>
              </a:ext>
            </a:extLst>
          </p:cNvPr>
          <p:cNvSpPr txBox="1"/>
          <p:nvPr/>
        </p:nvSpPr>
        <p:spPr>
          <a:xfrm>
            <a:off x="1986981" y="8724900"/>
            <a:ext cx="1461154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Μετά τον Β' Παγκόσμιο Πόλεμο: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μετά τον Β' Παγκόσμιο Πόλεμο, ο κλιματισμός έγινε οικιακό χαρακτηριστικό. Οι μονάδες συρρικνώθηκαν, οι τιμές μειώθηκαν και η εγκατάσταση σημείωσε άνθηση.</a:t>
            </a:r>
            <a:endParaRPr sz="2000" dirty="0">
              <a:latin typeface="Poppins" panose="00000500000000000000" pitchFamily="2" charset="-18"/>
              <a:cs typeface="Poppins" panose="00000500000000000000" pitchFamily="2" charset="-18"/>
            </a:endParaRPr>
          </a:p>
        </p:txBody>
      </p:sp>
      <p:sp>
        <p:nvSpPr>
          <p:cNvPr id="17" name="Freeform 21">
            <a:extLst>
              <a:ext uri="{FF2B5EF4-FFF2-40B4-BE49-F238E27FC236}">
                <a16:creationId xmlns:a16="http://schemas.microsoft.com/office/drawing/2014/main" id="{EEA9FACA-8D43-C960-D25A-3070545A2DB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9" name="Obrázok 18">
            <a:extLst>
              <a:ext uri="{FF2B5EF4-FFF2-40B4-BE49-F238E27FC236}">
                <a16:creationId xmlns:a16="http://schemas.microsoft.com/office/drawing/2014/main" id="{ED9E5381-28CF-6D7D-8D29-181D6C78B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1" name="Obrázok 10">
            <a:extLst>
              <a:ext uri="{FF2B5EF4-FFF2-40B4-BE49-F238E27FC236}">
                <a16:creationId xmlns:a16="http://schemas.microsoft.com/office/drawing/2014/main" id="{26DDDFBE-96D9-5A07-73BC-E556ACE395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9173" y="242978"/>
            <a:ext cx="3561627" cy="600350"/>
          </a:xfrm>
          <a:prstGeom prst="rect">
            <a:avLst/>
          </a:prstGeom>
        </p:spPr>
      </p:pic>
    </p:spTree>
    <p:extLst>
      <p:ext uri="{BB962C8B-B14F-4D97-AF65-F5344CB8AC3E}">
        <p14:creationId xmlns:p14="http://schemas.microsoft.com/office/powerpoint/2010/main" val="350703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48E2068D-24EC-3871-A7E8-DB3E2DF5C27A}"/>
              </a:ext>
            </a:extLst>
          </p:cNvPr>
          <p:cNvGrpSpPr/>
          <p:nvPr/>
        </p:nvGrpSpPr>
        <p:grpSpPr>
          <a:xfrm>
            <a:off x="0" y="105267"/>
            <a:ext cx="12112763" cy="1196718"/>
            <a:chOff x="0" y="0"/>
            <a:chExt cx="3737049" cy="406438"/>
          </a:xfrm>
          <a:solidFill>
            <a:srgbClr val="CC5B60"/>
          </a:solidFill>
        </p:grpSpPr>
        <p:sp>
          <p:nvSpPr>
            <p:cNvPr id="25" name="Freeform 12">
              <a:extLst>
                <a:ext uri="{FF2B5EF4-FFF2-40B4-BE49-F238E27FC236}">
                  <a16:creationId xmlns:a16="http://schemas.microsoft.com/office/drawing/2014/main" id="{ED69B0AE-6ADD-4B60-14DA-8E94258CB654}"/>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6" name="TextBox 13">
              <a:extLst>
                <a:ext uri="{FF2B5EF4-FFF2-40B4-BE49-F238E27FC236}">
                  <a16:creationId xmlns:a16="http://schemas.microsoft.com/office/drawing/2014/main" id="{8CD88F76-AD9E-D4E8-7BE8-A6234627DCA6}"/>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79211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79211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2" y="1718135"/>
            <a:ext cx="5794237" cy="79211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22" name="Freeform 21">
            <a:extLst>
              <a:ext uri="{FF2B5EF4-FFF2-40B4-BE49-F238E27FC236}">
                <a16:creationId xmlns:a16="http://schemas.microsoft.com/office/drawing/2014/main" id="{F869D9CA-9B3D-AA9F-A2DA-F51DCA3B71A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3" name="Freeform 46">
            <a:extLst>
              <a:ext uri="{FF2B5EF4-FFF2-40B4-BE49-F238E27FC236}">
                <a16:creationId xmlns:a16="http://schemas.microsoft.com/office/drawing/2014/main" id="{98DAA58F-EA0D-8076-608F-55E4B8BD222E}"/>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11" name="Google Shape;275;p7">
            <a:extLst>
              <a:ext uri="{FF2B5EF4-FFF2-40B4-BE49-F238E27FC236}">
                <a16:creationId xmlns:a16="http://schemas.microsoft.com/office/drawing/2014/main" id="{9B4AB4C6-5C96-DC00-C333-E61D46B12B0C}"/>
              </a:ext>
            </a:extLst>
          </p:cNvPr>
          <p:cNvSpPr txBox="1"/>
          <p:nvPr/>
        </p:nvSpPr>
        <p:spPr>
          <a:xfrm>
            <a:off x="1028700"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i="0" u="none" strike="noStrike" cap="none" dirty="0">
                <a:solidFill>
                  <a:schemeClr val="bg1"/>
                </a:solidFill>
                <a:latin typeface="Poppins"/>
                <a:ea typeface="Poppins"/>
                <a:cs typeface="Poppins"/>
                <a:sym typeface="Poppins"/>
              </a:rPr>
              <a:t>ΕΦΑΡΜΟΓΕΣ </a:t>
            </a:r>
            <a:r>
              <a:rPr lang="sk-SK" sz="4500" b="1" i="0" u="none" strike="noStrike" cap="none" dirty="0">
                <a:solidFill>
                  <a:schemeClr val="bg1"/>
                </a:solidFill>
                <a:latin typeface="Poppins"/>
                <a:ea typeface="Poppins"/>
                <a:cs typeface="Poppins"/>
                <a:sym typeface="Poppins"/>
              </a:rPr>
              <a:t>HVAC</a:t>
            </a:r>
            <a:endParaRPr lang="en-US" dirty="0">
              <a:solidFill>
                <a:schemeClr val="bg1"/>
              </a:solidFill>
            </a:endParaRPr>
          </a:p>
        </p:txBody>
      </p:sp>
      <p:sp>
        <p:nvSpPr>
          <p:cNvPr id="12" name="Google Shape;276;p7">
            <a:extLst>
              <a:ext uri="{FF2B5EF4-FFF2-40B4-BE49-F238E27FC236}">
                <a16:creationId xmlns:a16="http://schemas.microsoft.com/office/drawing/2014/main" id="{ED406BB1-73C4-BC37-9E7F-381AF342C519}"/>
              </a:ext>
            </a:extLst>
          </p:cNvPr>
          <p:cNvSpPr txBox="1"/>
          <p:nvPr/>
        </p:nvSpPr>
        <p:spPr>
          <a:xfrm>
            <a:off x="945206" y="1824268"/>
            <a:ext cx="4890300" cy="6032421"/>
          </a:xfrm>
          <a:prstGeom prst="rect">
            <a:avLst/>
          </a:prstGeom>
          <a:noFill/>
          <a:ln>
            <a:noFill/>
          </a:ln>
        </p:spPr>
        <p:txBody>
          <a:bodyPr spcFirstLastPara="1" wrap="square" lIns="0" tIns="0" rIns="0" bIns="0" anchor="t" anchorCtr="0">
            <a:spAutoFit/>
          </a:bodyPr>
          <a:lstStyle/>
          <a:p>
            <a:pPr marL="539115" lvl="1" indent="-250825">
              <a:lnSpc>
                <a:spcPct val="140016"/>
              </a:lnSpc>
              <a:buSzPts val="2200"/>
              <a:buFont typeface="Arial"/>
              <a:buChar char="•"/>
            </a:pPr>
            <a:r>
              <a:rPr lang="el-GR" sz="2000" dirty="0">
                <a:solidFill>
                  <a:schemeClr val="bg1"/>
                </a:solidFill>
                <a:latin typeface="Poppins" panose="00000500000000000000" pitchFamily="2" charset="-18"/>
                <a:cs typeface="Poppins"/>
              </a:rPr>
              <a:t>Κτίρια κατοικιών: προκειμένου να παρέχεται άνεση για θέρμανση και ψύξη, τα συστήματα χρησιμοποιούνται συχνά σε σπίτια και </a:t>
            </a:r>
            <a:r>
              <a:rPr lang="el-GR" sz="2000" dirty="0" err="1">
                <a:solidFill>
                  <a:schemeClr val="bg1"/>
                </a:solidFill>
                <a:latin typeface="Poppins" panose="00000500000000000000" pitchFamily="2" charset="-18"/>
                <a:cs typeface="Poppins"/>
              </a:rPr>
              <a:t>διαμερίσματα.Εμπορικά</a:t>
            </a:r>
            <a:r>
              <a:rPr lang="el-GR" sz="2000" dirty="0">
                <a:solidFill>
                  <a:schemeClr val="bg1"/>
                </a:solidFill>
                <a:latin typeface="Poppins" panose="00000500000000000000" pitchFamily="2" charset="-18"/>
                <a:cs typeface="Poppins"/>
              </a:rPr>
              <a:t> κτίρια: γραφεία, καταστήματα λιανικής, εστιατόρια και ξενοδοχεία, τα συστήματα είναι σημαντικά.Βιομηχανικές εγκαταστάσεις: βιομηχανικά κτίρια, αποθήκες και βιομηχανικές εγκαταστάσεις χρειάζονται συχνά εξειδικευμένη διαχείριση θερμοκρασίας και υγρασίας.</a:t>
            </a:r>
            <a:endParaRPr lang="en-US" sz="2000" dirty="0">
              <a:solidFill>
                <a:schemeClr val="bg1"/>
              </a:solidFill>
              <a:latin typeface="Poppins"/>
              <a:cs typeface="Poppins" panose="00000500000000000000" pitchFamily="2" charset="-18"/>
            </a:endParaRPr>
          </a:p>
        </p:txBody>
      </p:sp>
      <p:sp>
        <p:nvSpPr>
          <p:cNvPr id="13" name="Google Shape;277;p7">
            <a:extLst>
              <a:ext uri="{FF2B5EF4-FFF2-40B4-BE49-F238E27FC236}">
                <a16:creationId xmlns:a16="http://schemas.microsoft.com/office/drawing/2014/main" id="{DB2B393B-2A1E-7BBF-D513-E427AF01A839}"/>
              </a:ext>
            </a:extLst>
          </p:cNvPr>
          <p:cNvSpPr txBox="1"/>
          <p:nvPr/>
        </p:nvSpPr>
        <p:spPr>
          <a:xfrm>
            <a:off x="6503120" y="1824268"/>
            <a:ext cx="5243700" cy="7755969"/>
          </a:xfrm>
          <a:prstGeom prst="rect">
            <a:avLst/>
          </a:prstGeom>
          <a:noFill/>
          <a:ln>
            <a:noFill/>
          </a:ln>
        </p:spPr>
        <p:txBody>
          <a:bodyPr spcFirstLastPara="1" wrap="square" lIns="0" tIns="0" rIns="0" bIns="0" anchor="t" anchorCtr="0">
            <a:spAutoFit/>
          </a:bodyPr>
          <a:lstStyle/>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el-GR" sz="2000" dirty="0">
                <a:solidFill>
                  <a:schemeClr val="bg1"/>
                </a:solidFill>
                <a:latin typeface="Poppins" panose="00000500000000000000" pitchFamily="2" charset="-18"/>
                <a:cs typeface="Poppins" panose="00000500000000000000" pitchFamily="2" charset="-18"/>
              </a:rPr>
              <a:t>Εκπαιδευτικά ιδρύματα: Τα συστήματα HVAC είναι ζωτικής σημασίας για τη διατήρηση της άνεσης των τάξεων και των κοινόχρηστων χώρων για εκπαιδευτές, μαθητές και προσωπικό σε σχολεία, κολέγια και πανεπιστήμια.</a:t>
            </a:r>
            <a:endParaRPr lang="sk-SK" sz="2000" dirty="0">
              <a:solidFill>
                <a:schemeClr val="bg1"/>
              </a:solidFill>
              <a:latin typeface="Poppins" panose="00000500000000000000" pitchFamily="2" charset="-18"/>
              <a:cs typeface="Poppins" panose="00000500000000000000" pitchFamily="2" charset="-18"/>
            </a:endParaRPr>
          </a:p>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el-GR" sz="2000" dirty="0">
                <a:solidFill>
                  <a:schemeClr val="bg1"/>
                </a:solidFill>
                <a:latin typeface="Poppins" panose="00000500000000000000" pitchFamily="2" charset="-18"/>
                <a:cs typeface="Poppins" panose="00000500000000000000" pitchFamily="2" charset="-18"/>
              </a:rPr>
              <a:t>Τα νοσοκομεία χρησιμοποιούν συστήματα HVAC για τον έλεγχο της θερμοκρασίας, της υγρασίας και της ποιότητας του αέρα. Αυτό διατηρεί τους ασθενείς άνετους, αποτρέπει την εξάπλωση των μικροβίων και διατηρεί αποστειρωμένα τα χειρουργεία και τα εργαστήρια.</a:t>
            </a:r>
            <a:endParaRPr lang="sk-SK" sz="2000" dirty="0">
              <a:solidFill>
                <a:schemeClr val="bg1"/>
              </a:solidFill>
              <a:latin typeface="Poppins" panose="00000500000000000000" pitchFamily="2" charset="-18"/>
              <a:cs typeface="Poppins" panose="00000500000000000000" pitchFamily="2" charset="-18"/>
            </a:endParaRPr>
          </a:p>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el-GR" sz="2000" dirty="0">
                <a:solidFill>
                  <a:schemeClr val="bg1"/>
                </a:solidFill>
                <a:latin typeface="Poppins" panose="00000500000000000000" pitchFamily="2" charset="-18"/>
                <a:cs typeface="Poppins" panose="00000500000000000000" pitchFamily="2" charset="-18"/>
              </a:rPr>
              <a:t>Τα κέντρα δεδομένων βασίζονται στην ακριβή ψύξη HVAC για την αφαίρεση της θερμότητας και τη διατήρηση της ομαλής λειτουργίας του εξοπλισμού.</a:t>
            </a:r>
            <a:endParaRPr sz="2000" dirty="0">
              <a:solidFill>
                <a:schemeClr val="bg1"/>
              </a:solidFill>
              <a:latin typeface="Poppins" panose="00000500000000000000" pitchFamily="2" charset="-18"/>
              <a:cs typeface="Poppins" panose="00000500000000000000" pitchFamily="2" charset="-18"/>
            </a:endParaRPr>
          </a:p>
        </p:txBody>
      </p:sp>
      <p:sp>
        <p:nvSpPr>
          <p:cNvPr id="14" name="Google Shape;278;p7">
            <a:extLst>
              <a:ext uri="{FF2B5EF4-FFF2-40B4-BE49-F238E27FC236}">
                <a16:creationId xmlns:a16="http://schemas.microsoft.com/office/drawing/2014/main" id="{A851CA3E-5175-F28E-14B1-885C2C5BA5F8}"/>
              </a:ext>
            </a:extLst>
          </p:cNvPr>
          <p:cNvSpPr txBox="1"/>
          <p:nvPr/>
        </p:nvSpPr>
        <p:spPr>
          <a:xfrm>
            <a:off x="12218612" y="1824268"/>
            <a:ext cx="5243700" cy="7325082"/>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Εργαστήρια και ερευνητικές εγκαταστάσεις: προκειμένου να υποστηριχθεί η επιστημονική έρευνα, ο εξοπλισμός και η ακεραιότητα των δειγμάτων, τα συστήματα HVAC προσφέρουν ακριβή έλεγχο του κλίματος.</a:t>
            </a:r>
            <a:endPar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539749" marR="0" lvl="1" indent="-250888" algn="l" rtl="0">
              <a:lnSpc>
                <a:spcPct val="140016"/>
              </a:lnSpc>
              <a:spcBef>
                <a:spcPts val="0"/>
              </a:spcBef>
              <a:spcAft>
                <a:spcPts val="0"/>
              </a:spcAft>
              <a:buClr>
                <a:srgbClr val="000000"/>
              </a:buClr>
              <a:buSzPts val="2200"/>
              <a:buFont typeface="Arial"/>
              <a:buChar char="•"/>
            </a:pP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Βιομηχανία φιλοξενίας: Τα συστήματα HVAC χρησιμοποιούνται σε ξενοδοχεία, θέρετρα και άλλους τύπους εγκαταστάσεων φιλοξενίας για τη δημιουργία ευχάριστων δωματίων, κοινόχρηστων χώρων και χώρων φαγητού.</a:t>
            </a:r>
            <a:endPar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539749" marR="0" lvl="1" indent="-269874" algn="l" rtl="0">
              <a:lnSpc>
                <a:spcPct val="140016"/>
              </a:lnSpc>
              <a:spcBef>
                <a:spcPts val="0"/>
              </a:spcBef>
              <a:spcAft>
                <a:spcPts val="0"/>
              </a:spcAft>
              <a:buClr>
                <a:srgbClr val="000000"/>
              </a:buClr>
              <a:buSzPts val="2499"/>
              <a:buFont typeface="Arial"/>
              <a:buChar char="•"/>
            </a:pP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Τρένα, λεωφορεία και άλλες διαδρομές κρατούν τους επιβάτες άνετα με συστήματα HVAC για έλεγχο θερμοκρασίας και καθαρό αέρα.</a:t>
            </a:r>
            <a:endParaRPr lang="en-US" sz="2000" dirty="0">
              <a:solidFill>
                <a:schemeClr val="bg1"/>
              </a:solidFill>
              <a:latin typeface="Poppins" panose="00000500000000000000" pitchFamily="2" charset="-18"/>
              <a:cs typeface="Poppins" panose="00000500000000000000" pitchFamily="2" charset="-18"/>
            </a:endParaRPr>
          </a:p>
        </p:txBody>
      </p:sp>
      <p:sp>
        <p:nvSpPr>
          <p:cNvPr id="15" name="Freeform 21">
            <a:extLst>
              <a:ext uri="{FF2B5EF4-FFF2-40B4-BE49-F238E27FC236}">
                <a16:creationId xmlns:a16="http://schemas.microsoft.com/office/drawing/2014/main" id="{BBE80876-2198-2406-6528-33256DCDBD02}"/>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20" name="Obrázok 19">
            <a:extLst>
              <a:ext uri="{FF2B5EF4-FFF2-40B4-BE49-F238E27FC236}">
                <a16:creationId xmlns:a16="http://schemas.microsoft.com/office/drawing/2014/main" id="{593F17A9-DA00-DBDF-90C0-33D8AD4D3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16" name="Obrázok 15">
            <a:extLst>
              <a:ext uri="{FF2B5EF4-FFF2-40B4-BE49-F238E27FC236}">
                <a16:creationId xmlns:a16="http://schemas.microsoft.com/office/drawing/2014/main" id="{0AEEB5E8-83B8-24EF-0B8B-42E1016277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9173" y="242978"/>
            <a:ext cx="3561627" cy="600350"/>
          </a:xfrm>
          <a:prstGeom prst="rect">
            <a:avLst/>
          </a:prstGeom>
        </p:spPr>
      </p:pic>
    </p:spTree>
    <p:extLst>
      <p:ext uri="{BB962C8B-B14F-4D97-AF65-F5344CB8AC3E}">
        <p14:creationId xmlns:p14="http://schemas.microsoft.com/office/powerpoint/2010/main" val="226904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795C440-44B3-4E26-D9D0-C2684F6F0CD7}"/>
              </a:ext>
            </a:extLst>
          </p:cNvPr>
          <p:cNvGrpSpPr/>
          <p:nvPr/>
        </p:nvGrpSpPr>
        <p:grpSpPr>
          <a:xfrm>
            <a:off x="0" y="144554"/>
            <a:ext cx="12192000" cy="10172700"/>
            <a:chOff x="0" y="0"/>
            <a:chExt cx="3737049" cy="2709333"/>
          </a:xfrm>
          <a:solidFill>
            <a:srgbClr val="CC5B60"/>
          </a:solidFill>
        </p:grpSpPr>
        <p:sp>
          <p:nvSpPr>
            <p:cNvPr id="16" name="Freeform 3">
              <a:extLst>
                <a:ext uri="{FF2B5EF4-FFF2-40B4-BE49-F238E27FC236}">
                  <a16:creationId xmlns:a16="http://schemas.microsoft.com/office/drawing/2014/main" id="{05DBFC26-2528-282D-3F97-F3C1443B48BF}"/>
                </a:ext>
              </a:extLst>
            </p:cNvPr>
            <p:cNvSpPr/>
            <p:nvPr/>
          </p:nvSpPr>
          <p:spPr>
            <a:xfrm>
              <a:off x="0" y="0"/>
              <a:ext cx="3737049" cy="2709333"/>
            </a:xfrm>
            <a:custGeom>
              <a:avLst/>
              <a:gdLst/>
              <a:ahLst/>
              <a:cxnLst/>
              <a:rect l="l" t="t" r="r" b="b"/>
              <a:pathLst>
                <a:path w="3737049" h="2709333">
                  <a:moveTo>
                    <a:pt x="0" y="0"/>
                  </a:moveTo>
                  <a:lnTo>
                    <a:pt x="3737049" y="0"/>
                  </a:lnTo>
                  <a:lnTo>
                    <a:pt x="3737049" y="2709333"/>
                  </a:lnTo>
                  <a:lnTo>
                    <a:pt x="0" y="2709333"/>
                  </a:lnTo>
                  <a:close/>
                </a:path>
              </a:pathLst>
            </a:custGeom>
            <a:grpFill/>
          </p:spPr>
        </p:sp>
        <p:sp>
          <p:nvSpPr>
            <p:cNvPr id="17" name="TextBox 4">
              <a:extLst>
                <a:ext uri="{FF2B5EF4-FFF2-40B4-BE49-F238E27FC236}">
                  <a16:creationId xmlns:a16="http://schemas.microsoft.com/office/drawing/2014/main" id="{6F062555-1E9E-F42F-5BDD-0E97BE03AAA1}"/>
                </a:ext>
              </a:extLst>
            </p:cNvPr>
            <p:cNvSpPr txBox="1"/>
            <p:nvPr/>
          </p:nvSpPr>
          <p:spPr>
            <a:xfrm>
              <a:off x="0" y="-38100"/>
              <a:ext cx="373704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09600" y="1802810"/>
            <a:ext cx="1310100" cy="0"/>
          </a:xfrm>
          <a:prstGeom prst="line">
            <a:avLst/>
          </a:prstGeom>
          <a:ln w="95250" cap="flat">
            <a:solidFill>
              <a:srgbClr val="FFFFFF"/>
            </a:solidFill>
            <a:prstDash val="solid"/>
            <a:headEnd type="none" w="sm" len="sm"/>
            <a:tailEnd type="none" w="sm" len="sm"/>
          </a:ln>
        </p:spPr>
      </p:sp>
      <p:sp>
        <p:nvSpPr>
          <p:cNvPr id="13" name="Freeform 21">
            <a:extLst>
              <a:ext uri="{FF2B5EF4-FFF2-40B4-BE49-F238E27FC236}">
                <a16:creationId xmlns:a16="http://schemas.microsoft.com/office/drawing/2014/main" id="{8D71AAAD-DB42-A9C6-E188-0D1A91159F0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7CF24D5E-FD7B-D0B3-6878-A259B479D76C}"/>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9" name="Obrázok 18">
            <a:extLst>
              <a:ext uri="{FF2B5EF4-FFF2-40B4-BE49-F238E27FC236}">
                <a16:creationId xmlns:a16="http://schemas.microsoft.com/office/drawing/2014/main" id="{BD2042F5-592D-A10E-0B81-AC0C1EDC3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718" y="2574767"/>
            <a:ext cx="7347600" cy="7347600"/>
          </a:xfrm>
          <a:prstGeom prst="rect">
            <a:avLst/>
          </a:prstGeom>
        </p:spPr>
      </p:pic>
      <p:sp>
        <p:nvSpPr>
          <p:cNvPr id="2" name="Google Shape;290;p8">
            <a:extLst>
              <a:ext uri="{FF2B5EF4-FFF2-40B4-BE49-F238E27FC236}">
                <a16:creationId xmlns:a16="http://schemas.microsoft.com/office/drawing/2014/main" id="{1D5345B2-4F15-D530-DA77-B6106A12EABB}"/>
              </a:ext>
            </a:extLst>
          </p:cNvPr>
          <p:cNvSpPr txBox="1"/>
          <p:nvPr/>
        </p:nvSpPr>
        <p:spPr>
          <a:xfrm>
            <a:off x="609600" y="647700"/>
            <a:ext cx="10294705"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GR" sz="4500" b="1" i="0" u="none" strike="noStrike" cap="none" dirty="0">
                <a:solidFill>
                  <a:schemeClr val="bg1"/>
                </a:solidFill>
                <a:latin typeface="Poppins"/>
                <a:ea typeface="Poppins"/>
                <a:cs typeface="Poppins"/>
                <a:sym typeface="Poppins"/>
              </a:rPr>
              <a:t>ΠΡΟΤΥΠΙΚΑ ΕΞΑΡΤΗΜΑΤΑ </a:t>
            </a:r>
            <a:r>
              <a:rPr lang="en-US" sz="4500" b="1" i="0" u="none" strike="noStrike" cap="none" dirty="0">
                <a:solidFill>
                  <a:schemeClr val="bg1"/>
                </a:solidFill>
                <a:latin typeface="Poppins"/>
                <a:ea typeface="Poppins"/>
                <a:cs typeface="Poppins"/>
                <a:sym typeface="Poppins"/>
              </a:rPr>
              <a:t>HVAC</a:t>
            </a:r>
            <a:endParaRPr dirty="0">
              <a:solidFill>
                <a:schemeClr val="bg1"/>
              </a:solidFill>
            </a:endParaRPr>
          </a:p>
        </p:txBody>
      </p:sp>
      <p:sp>
        <p:nvSpPr>
          <p:cNvPr id="3" name="Google Shape;291;p8">
            <a:extLst>
              <a:ext uri="{FF2B5EF4-FFF2-40B4-BE49-F238E27FC236}">
                <a16:creationId xmlns:a16="http://schemas.microsoft.com/office/drawing/2014/main" id="{5BB53621-4FED-7140-EC97-798FA5030954}"/>
              </a:ext>
            </a:extLst>
          </p:cNvPr>
          <p:cNvSpPr txBox="1"/>
          <p:nvPr/>
        </p:nvSpPr>
        <p:spPr>
          <a:xfrm rot="16200000">
            <a:off x="574558" y="5645325"/>
            <a:ext cx="3410168" cy="120648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l-GR" sz="2800" dirty="0">
                <a:solidFill>
                  <a:schemeClr val="bg1"/>
                </a:solidFill>
                <a:latin typeface="Poppins" panose="00000500000000000000" pitchFamily="2" charset="-18"/>
                <a:cs typeface="Poppins" panose="00000500000000000000" pitchFamily="2" charset="-18"/>
              </a:rPr>
              <a:t>Σύστημα διαχείρισης αέρα</a:t>
            </a:r>
            <a:endParaRPr sz="2800" dirty="0">
              <a:solidFill>
                <a:schemeClr val="bg1"/>
              </a:solidFill>
              <a:latin typeface="Poppins" panose="00000500000000000000" pitchFamily="2" charset="-18"/>
              <a:cs typeface="Poppins" panose="00000500000000000000" pitchFamily="2" charset="-18"/>
            </a:endParaRPr>
          </a:p>
        </p:txBody>
      </p:sp>
      <p:sp>
        <p:nvSpPr>
          <p:cNvPr id="4" name="Freeform 21">
            <a:extLst>
              <a:ext uri="{FF2B5EF4-FFF2-40B4-BE49-F238E27FC236}">
                <a16:creationId xmlns:a16="http://schemas.microsoft.com/office/drawing/2014/main" id="{E7B262B3-46C7-52BF-9708-309E0F86FA9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6" name="Obrázok 5">
            <a:extLst>
              <a:ext uri="{FF2B5EF4-FFF2-40B4-BE49-F238E27FC236}">
                <a16:creationId xmlns:a16="http://schemas.microsoft.com/office/drawing/2014/main" id="{FF1EDD29-B4BB-8FAC-3F2A-EA2E5B0AB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7" name="Obrázok 6">
            <a:extLst>
              <a:ext uri="{FF2B5EF4-FFF2-40B4-BE49-F238E27FC236}">
                <a16:creationId xmlns:a16="http://schemas.microsoft.com/office/drawing/2014/main" id="{1F64C293-982A-756D-56D1-DECB80C4D8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187508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31432" y="2705100"/>
            <a:ext cx="1310100" cy="0"/>
          </a:xfrm>
          <a:prstGeom prst="line">
            <a:avLst/>
          </a:prstGeom>
          <a:ln w="95250" cap="flat">
            <a:solidFill>
              <a:srgbClr val="FFFFFF"/>
            </a:solidFill>
            <a:prstDash val="solid"/>
            <a:headEnd type="none" w="sm" len="sm"/>
            <a:tailEnd type="none" w="sm" len="sm"/>
          </a:ln>
        </p:spPr>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49D9660D-D649-0F9A-2A2B-05D786642C0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8" name="Obrázok 17">
            <a:extLst>
              <a:ext uri="{FF2B5EF4-FFF2-40B4-BE49-F238E27FC236}">
                <a16:creationId xmlns:a16="http://schemas.microsoft.com/office/drawing/2014/main" id="{9F913EBA-4FE9-1CCD-D52E-58BE36354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028048"/>
            <a:ext cx="6498000" cy="6498000"/>
          </a:xfrm>
          <a:prstGeom prst="rect">
            <a:avLst/>
          </a:prstGeom>
        </p:spPr>
      </p:pic>
      <p:sp>
        <p:nvSpPr>
          <p:cNvPr id="6" name="Google Shape;303;p9">
            <a:extLst>
              <a:ext uri="{FF2B5EF4-FFF2-40B4-BE49-F238E27FC236}">
                <a16:creationId xmlns:a16="http://schemas.microsoft.com/office/drawing/2014/main" id="{8E0BF033-4FEB-A28D-A7DC-1A0110FA5DF7}"/>
              </a:ext>
            </a:extLst>
          </p:cNvPr>
          <p:cNvSpPr txBox="1"/>
          <p:nvPr/>
        </p:nvSpPr>
        <p:spPr>
          <a:xfrm>
            <a:off x="631432" y="1171266"/>
            <a:ext cx="599796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dirty="0">
                <a:solidFill>
                  <a:schemeClr val="bg1"/>
                </a:solidFill>
                <a:latin typeface="Poppins"/>
                <a:ea typeface="Poppins"/>
                <a:cs typeface="Poppins"/>
                <a:sym typeface="Poppins"/>
              </a:rPr>
              <a:t>ΤΥΠΙΚΑ</a:t>
            </a:r>
            <a:r>
              <a:rPr lang="el-GR" sz="4500" b="1" i="0" u="none" strike="noStrike" cap="none" dirty="0">
                <a:solidFill>
                  <a:schemeClr val="bg1"/>
                </a:solidFill>
                <a:latin typeface="Poppins"/>
                <a:ea typeface="Poppins"/>
                <a:cs typeface="Poppins"/>
                <a:sym typeface="Poppins"/>
              </a:rPr>
              <a:t> ΕΞΑΡΤΗΜΑΤΑ HVAC</a:t>
            </a:r>
            <a:endParaRPr lang="el-GR" dirty="0">
              <a:solidFill>
                <a:schemeClr val="bg1"/>
              </a:solidFill>
            </a:endParaRPr>
          </a:p>
        </p:txBody>
      </p:sp>
      <p:sp>
        <p:nvSpPr>
          <p:cNvPr id="7" name="Google Shape;304;p9">
            <a:extLst>
              <a:ext uri="{FF2B5EF4-FFF2-40B4-BE49-F238E27FC236}">
                <a16:creationId xmlns:a16="http://schemas.microsoft.com/office/drawing/2014/main" id="{0D8CB98A-E191-0B1A-49A0-FC6BC39767BD}"/>
              </a:ext>
            </a:extLst>
          </p:cNvPr>
          <p:cNvSpPr txBox="1"/>
          <p:nvPr/>
        </p:nvSpPr>
        <p:spPr>
          <a:xfrm>
            <a:off x="678450" y="3633962"/>
            <a:ext cx="53826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GR" sz="2000" b="1" dirty="0">
                <a:solidFill>
                  <a:schemeClr val="bg1"/>
                </a:solidFill>
                <a:latin typeface="Poppins" panose="00000500000000000000" pitchFamily="2" charset="-18"/>
                <a:cs typeface="Poppins" panose="00000500000000000000" pitchFamily="2" charset="-18"/>
              </a:rPr>
              <a:t>Αποσβεστήρες (Α)</a:t>
            </a:r>
            <a:r>
              <a:rPr lang="sk-SK" sz="2000" b="1" dirty="0">
                <a:solidFill>
                  <a:schemeClr val="bg1"/>
                </a:solidFill>
                <a:latin typeface="Poppins" panose="00000500000000000000" pitchFamily="2" charset="-18"/>
                <a:cs typeface="Poppins" panose="00000500000000000000" pitchFamily="2" charset="-18"/>
              </a:rPr>
              <a:t> </a:t>
            </a:r>
          </a:p>
          <a:p>
            <a:pPr marL="0" marR="0" lvl="0" indent="0" algn="l" rtl="0">
              <a:lnSpc>
                <a:spcPct val="140000"/>
              </a:lnSpc>
              <a:spcBef>
                <a:spcPts val="0"/>
              </a:spcBef>
              <a:spcAft>
                <a:spcPts val="0"/>
              </a:spcAft>
              <a:buNone/>
            </a:pPr>
            <a:r>
              <a:rPr lang="el-GR" sz="2000" dirty="0">
                <a:solidFill>
                  <a:schemeClr val="bg1"/>
                </a:solidFill>
                <a:latin typeface="Poppins" panose="00000500000000000000" pitchFamily="2" charset="-18"/>
                <a:cs typeface="Poppins" panose="00000500000000000000" pitchFamily="2" charset="-18"/>
              </a:rPr>
              <a:t>Οι αποσβεστήρες είναι οι μεταλλικές πόρτες στο εσωτερικό του αγωγού που βοηθούν στη ρύθμιση της ροής του αέρα. Μπορούν να ελέγχονται χειροκίνητα ή να ελέγχονται από κινητήρες ή ενεργοποιητές που τα ανοίγουν ή τα κλείνουν.</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841C3971-358E-5000-CE37-CCC9195AECF5}"/>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1" name="Obrázok 10">
            <a:extLst>
              <a:ext uri="{FF2B5EF4-FFF2-40B4-BE49-F238E27FC236}">
                <a16:creationId xmlns:a16="http://schemas.microsoft.com/office/drawing/2014/main" id="{D0A7D931-D44E-2290-D0BA-AF5BBC7D2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200" y="229784"/>
            <a:ext cx="3106800" cy="684317"/>
          </a:xfrm>
          <a:prstGeom prst="rect">
            <a:avLst/>
          </a:prstGeom>
        </p:spPr>
      </p:pic>
      <p:pic>
        <p:nvPicPr>
          <p:cNvPr id="9" name="Obrázok 8">
            <a:extLst>
              <a:ext uri="{FF2B5EF4-FFF2-40B4-BE49-F238E27FC236}">
                <a16:creationId xmlns:a16="http://schemas.microsoft.com/office/drawing/2014/main" id="{FB0D7DE5-E11C-F8C6-00DF-3959C17504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2973" y="242978"/>
            <a:ext cx="3561627" cy="600350"/>
          </a:xfrm>
          <a:prstGeom prst="rect">
            <a:avLst/>
          </a:prstGeom>
        </p:spPr>
      </p:pic>
    </p:spTree>
    <p:extLst>
      <p:ext uri="{BB962C8B-B14F-4D97-AF65-F5344CB8AC3E}">
        <p14:creationId xmlns:p14="http://schemas.microsoft.com/office/powerpoint/2010/main" val="3312264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TotalTime>
  <Words>3497</Words>
  <Application>Microsoft Office PowerPoint</Application>
  <PresentationFormat>Vlastná</PresentationFormat>
  <Paragraphs>166</Paragraphs>
  <Slides>31</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31</vt:i4>
      </vt:variant>
    </vt:vector>
  </HeadingPairs>
  <TitlesOfParts>
    <vt:vector size="40" baseType="lpstr">
      <vt:lpstr>Open Sans 2 Bold</vt:lpstr>
      <vt:lpstr>Open Sans 2</vt:lpstr>
      <vt:lpstr>Poppins Bold</vt:lpstr>
      <vt:lpstr>Arial</vt:lpstr>
      <vt:lpstr>Poppins</vt:lpstr>
      <vt:lpstr>Calibri</vt:lpstr>
      <vt:lpstr>Garet Bold</vt:lpstr>
      <vt:lpstr>Open Sans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cp:lastModifiedBy>Myroslava Makhynia</cp:lastModifiedBy>
  <cp:revision>20</cp:revision>
  <dcterms:created xsi:type="dcterms:W3CDTF">2006-08-16T00:00:00Z</dcterms:created>
  <dcterms:modified xsi:type="dcterms:W3CDTF">2024-09-23T20:41:13Z</dcterms:modified>
  <dc:identifier>DAGIqWTtazA</dc:identifier>
</cp:coreProperties>
</file>