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326" r:id="rId3"/>
    <p:sldId id="360"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Lst>
  <p:sldSz cx="18288000" cy="10287000"/>
  <p:notesSz cx="6858000" cy="9144000"/>
  <p:embeddedFontLst>
    <p:embeddedFont>
      <p:font typeface="Open Sans" pitchFamily="2" charset="0"/>
      <p:regular r:id="rId21"/>
      <p:bold r:id="rId22"/>
      <p:italic r:id="rId23"/>
      <p:boldItalic r:id="rId24"/>
    </p:embeddedFont>
    <p:embeddedFont>
      <p:font typeface="Poppins" panose="00000500000000000000" pitchFamily="2" charset="-18"/>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9" roundtripDataSignature="AMtx7mhlQZqYWopHs4q9k0nYSZC0gHDr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889F52-6B20-470F-8575-D5A95C889626}">
  <a:tblStyle styleId="{0C889F52-6B20-470F-8575-D5A95C8896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12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124"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12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1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8" Type="http://schemas.openxmlformats.org/officeDocument/2006/relationships/slide" Target="slides/slide7.xml"/><Relationship Id="rId12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78294B05-12A6-49AD-B431-E32C6245DCA1}"/>
    <pc:docChg chg="undo redo custSel addSld modSld">
      <pc:chgData name="Myroslava Makhynia" userId="7bb0f5b9-dfee-454e-9f70-e4fa02f019ef" providerId="ADAL" clId="{78294B05-12A6-49AD-B431-E32C6245DCA1}" dt="2024-08-03T23:16:40.292" v="2676"/>
      <pc:docMkLst>
        <pc:docMk/>
      </pc:docMkLst>
      <pc:sldChg chg="addSp delSp modSp mod">
        <pc:chgData name="Myroslava Makhynia" userId="7bb0f5b9-dfee-454e-9f70-e4fa02f019ef" providerId="ADAL" clId="{78294B05-12A6-49AD-B431-E32C6245DCA1}" dt="2024-08-03T17:22:17.632" v="68" actId="207"/>
        <pc:sldMkLst>
          <pc:docMk/>
          <pc:sldMk cId="0" sldId="257"/>
        </pc:sldMkLst>
        <pc:spChg chg="del">
          <ac:chgData name="Myroslava Makhynia" userId="7bb0f5b9-dfee-454e-9f70-e4fa02f019ef" providerId="ADAL" clId="{78294B05-12A6-49AD-B431-E32C6245DCA1}" dt="2024-08-03T17:21:21.574" v="19" actId="478"/>
          <ac:spMkLst>
            <pc:docMk/>
            <pc:sldMk cId="0" sldId="257"/>
            <ac:spMk id="2" creationId="{89759D7B-D962-B0EF-5059-7CF6507E7E60}"/>
          </ac:spMkLst>
        </pc:spChg>
        <pc:spChg chg="add mod">
          <ac:chgData name="Myroslava Makhynia" userId="7bb0f5b9-dfee-454e-9f70-e4fa02f019ef" providerId="ADAL" clId="{78294B05-12A6-49AD-B431-E32C6245DCA1}" dt="2024-08-03T17:20:06.947" v="0"/>
          <ac:spMkLst>
            <pc:docMk/>
            <pc:sldMk cId="0" sldId="257"/>
            <ac:spMk id="3" creationId="{5C9534B6-1756-2307-B9CB-191C963CEEC3}"/>
          </ac:spMkLst>
        </pc:spChg>
        <pc:spChg chg="add mod">
          <ac:chgData name="Myroslava Makhynia" userId="7bb0f5b9-dfee-454e-9f70-e4fa02f019ef" providerId="ADAL" clId="{78294B05-12A6-49AD-B431-E32C6245DCA1}" dt="2024-08-03T17:20:06.947" v="0"/>
          <ac:spMkLst>
            <pc:docMk/>
            <pc:sldMk cId="0" sldId="257"/>
            <ac:spMk id="5" creationId="{8E7C413A-B04E-F338-CE50-17EB1FA3667F}"/>
          </ac:spMkLst>
        </pc:spChg>
        <pc:spChg chg="add mod">
          <ac:chgData name="Myroslava Makhynia" userId="7bb0f5b9-dfee-454e-9f70-e4fa02f019ef" providerId="ADAL" clId="{78294B05-12A6-49AD-B431-E32C6245DCA1}" dt="2024-08-03T17:21:38.214" v="21"/>
          <ac:spMkLst>
            <pc:docMk/>
            <pc:sldMk cId="0" sldId="257"/>
            <ac:spMk id="7" creationId="{D5A73703-EFCE-ECF9-9089-0CDE94AAB6C5}"/>
          </ac:spMkLst>
        </pc:spChg>
        <pc:spChg chg="add mod">
          <ac:chgData name="Myroslava Makhynia" userId="7bb0f5b9-dfee-454e-9f70-e4fa02f019ef" providerId="ADAL" clId="{78294B05-12A6-49AD-B431-E32C6245DCA1}" dt="2024-08-03T17:21:38.214" v="21"/>
          <ac:spMkLst>
            <pc:docMk/>
            <pc:sldMk cId="0" sldId="257"/>
            <ac:spMk id="8" creationId="{E8AFE42B-C685-3324-B383-24A0D11FB788}"/>
          </ac:spMkLst>
        </pc:spChg>
        <pc:spChg chg="mod">
          <ac:chgData name="Myroslava Makhynia" userId="7bb0f5b9-dfee-454e-9f70-e4fa02f019ef" providerId="ADAL" clId="{78294B05-12A6-49AD-B431-E32C6245DCA1}" dt="2024-08-03T17:21:52.618" v="23"/>
          <ac:spMkLst>
            <pc:docMk/>
            <pc:sldMk cId="0" sldId="257"/>
            <ac:spMk id="10" creationId="{AB648E5C-DC72-24CF-83D9-702151E6CD74}"/>
          </ac:spMkLst>
        </pc:spChg>
        <pc:spChg chg="mod">
          <ac:chgData name="Myroslava Makhynia" userId="7bb0f5b9-dfee-454e-9f70-e4fa02f019ef" providerId="ADAL" clId="{78294B05-12A6-49AD-B431-E32C6245DCA1}" dt="2024-08-03T17:21:52.618" v="23"/>
          <ac:spMkLst>
            <pc:docMk/>
            <pc:sldMk cId="0" sldId="257"/>
            <ac:spMk id="11" creationId="{A4AEE1AE-E8BF-FC48-3267-12CF80ED1257}"/>
          </ac:spMkLst>
        </pc:spChg>
        <pc:spChg chg="mod">
          <ac:chgData name="Myroslava Makhynia" userId="7bb0f5b9-dfee-454e-9f70-e4fa02f019ef" providerId="ADAL" clId="{78294B05-12A6-49AD-B431-E32C6245DCA1}" dt="2024-08-03T17:22:17.632" v="68" actId="207"/>
          <ac:spMkLst>
            <pc:docMk/>
            <pc:sldMk cId="0" sldId="257"/>
            <ac:spMk id="90" creationId="{00000000-0000-0000-0000-000000000000}"/>
          </ac:spMkLst>
        </pc:spChg>
        <pc:spChg chg="mod">
          <ac:chgData name="Myroslava Makhynia" userId="7bb0f5b9-dfee-454e-9f70-e4fa02f019ef" providerId="ADAL" clId="{78294B05-12A6-49AD-B431-E32C6245DCA1}" dt="2024-08-03T17:22:17.632" v="68" actId="207"/>
          <ac:spMkLst>
            <pc:docMk/>
            <pc:sldMk cId="0" sldId="257"/>
            <ac:spMk id="91" creationId="{00000000-0000-0000-0000-000000000000}"/>
          </ac:spMkLst>
        </pc:spChg>
        <pc:spChg chg="mod">
          <ac:chgData name="Myroslava Makhynia" userId="7bb0f5b9-dfee-454e-9f70-e4fa02f019ef" providerId="ADAL" clId="{78294B05-12A6-49AD-B431-E32C6245DCA1}" dt="2024-08-03T17:22:07.864" v="66" actId="207"/>
          <ac:spMkLst>
            <pc:docMk/>
            <pc:sldMk cId="0" sldId="257"/>
            <ac:spMk id="96" creationId="{00000000-0000-0000-0000-000000000000}"/>
          </ac:spMkLst>
        </pc:spChg>
        <pc:spChg chg="mod">
          <ac:chgData name="Myroslava Makhynia" userId="7bb0f5b9-dfee-454e-9f70-e4fa02f019ef" providerId="ADAL" clId="{78294B05-12A6-49AD-B431-E32C6245DCA1}" dt="2024-08-03T17:22:07.864" v="66" actId="207"/>
          <ac:spMkLst>
            <pc:docMk/>
            <pc:sldMk cId="0" sldId="257"/>
            <ac:spMk id="97" creationId="{00000000-0000-0000-0000-000000000000}"/>
          </ac:spMkLst>
        </pc:spChg>
        <pc:spChg chg="mod">
          <ac:chgData name="Myroslava Makhynia" userId="7bb0f5b9-dfee-454e-9f70-e4fa02f019ef" providerId="ADAL" clId="{78294B05-12A6-49AD-B431-E32C6245DCA1}" dt="2024-08-03T17:22:04.387" v="65" actId="1038"/>
          <ac:spMkLst>
            <pc:docMk/>
            <pc:sldMk cId="0" sldId="257"/>
            <ac:spMk id="104" creationId="{00000000-0000-0000-0000-000000000000}"/>
          </ac:spMkLst>
        </pc:spChg>
        <pc:spChg chg="del">
          <ac:chgData name="Myroslava Makhynia" userId="7bb0f5b9-dfee-454e-9f70-e4fa02f019ef" providerId="ADAL" clId="{78294B05-12A6-49AD-B431-E32C6245DCA1}" dt="2024-08-03T17:21:19.648" v="18" actId="478"/>
          <ac:spMkLst>
            <pc:docMk/>
            <pc:sldMk cId="0" sldId="257"/>
            <ac:spMk id="109" creationId="{00000000-0000-0000-0000-000000000000}"/>
          </ac:spMkLst>
        </pc:spChg>
        <pc:grpChg chg="add mod">
          <ac:chgData name="Myroslava Makhynia" userId="7bb0f5b9-dfee-454e-9f70-e4fa02f019ef" providerId="ADAL" clId="{78294B05-12A6-49AD-B431-E32C6245DCA1}" dt="2024-08-03T17:21:55.914" v="24" actId="14100"/>
          <ac:grpSpMkLst>
            <pc:docMk/>
            <pc:sldMk cId="0" sldId="257"/>
            <ac:grpSpMk id="9" creationId="{797B6572-28E2-728C-DE72-0D667B1E465B}"/>
          </ac:grpSpMkLst>
        </pc:grpChg>
        <pc:grpChg chg="mod">
          <ac:chgData name="Myroslava Makhynia" userId="7bb0f5b9-dfee-454e-9f70-e4fa02f019ef" providerId="ADAL" clId="{78294B05-12A6-49AD-B431-E32C6245DCA1}" dt="2024-08-03T17:22:17.632" v="68" actId="207"/>
          <ac:grpSpMkLst>
            <pc:docMk/>
            <pc:sldMk cId="0" sldId="257"/>
            <ac:grpSpMk id="89" creationId="{00000000-0000-0000-0000-000000000000}"/>
          </ac:grpSpMkLst>
        </pc:grpChg>
        <pc:grpChg chg="mod">
          <ac:chgData name="Myroslava Makhynia" userId="7bb0f5b9-dfee-454e-9f70-e4fa02f019ef" providerId="ADAL" clId="{78294B05-12A6-49AD-B431-E32C6245DCA1}" dt="2024-08-03T17:22:12.883" v="67" actId="14100"/>
          <ac:grpSpMkLst>
            <pc:docMk/>
            <pc:sldMk cId="0" sldId="257"/>
            <ac:grpSpMk id="95" creationId="{00000000-0000-0000-0000-000000000000}"/>
          </ac:grpSpMkLst>
        </pc:grpChg>
        <pc:grpChg chg="del">
          <ac:chgData name="Myroslava Makhynia" userId="7bb0f5b9-dfee-454e-9f70-e4fa02f019ef" providerId="ADAL" clId="{78294B05-12A6-49AD-B431-E32C6245DCA1}" dt="2024-08-03T17:21:51.875" v="22" actId="478"/>
          <ac:grpSpMkLst>
            <pc:docMk/>
            <pc:sldMk cId="0" sldId="257"/>
            <ac:grpSpMk id="98" creationId="{00000000-0000-0000-0000-000000000000}"/>
          </ac:grpSpMkLst>
        </pc:grpChg>
        <pc:grpChg chg="del">
          <ac:chgData name="Myroslava Makhynia" userId="7bb0f5b9-dfee-454e-9f70-e4fa02f019ef" providerId="ADAL" clId="{78294B05-12A6-49AD-B431-E32C6245DCA1}" dt="2024-08-03T17:20:09.367" v="1" actId="478"/>
          <ac:grpSpMkLst>
            <pc:docMk/>
            <pc:sldMk cId="0" sldId="257"/>
            <ac:grpSpMk id="101" creationId="{00000000-0000-0000-0000-000000000000}"/>
          </ac:grpSpMkLst>
        </pc:grpChg>
        <pc:grpChg chg="del">
          <ac:chgData name="Myroslava Makhynia" userId="7bb0f5b9-dfee-454e-9f70-e4fa02f019ef" providerId="ADAL" clId="{78294B05-12A6-49AD-B431-E32C6245DCA1}" dt="2024-08-03T17:21:23.143" v="20" actId="478"/>
          <ac:grpSpMkLst>
            <pc:docMk/>
            <pc:sldMk cId="0" sldId="257"/>
            <ac:grpSpMk id="105" creationId="{00000000-0000-0000-0000-000000000000}"/>
          </ac:grpSpMkLst>
        </pc:grpChg>
        <pc:picChg chg="add mod">
          <ac:chgData name="Myroslava Makhynia" userId="7bb0f5b9-dfee-454e-9f70-e4fa02f019ef" providerId="ADAL" clId="{78294B05-12A6-49AD-B431-E32C6245DCA1}" dt="2024-08-03T17:21:38.214" v="21"/>
          <ac:picMkLst>
            <pc:docMk/>
            <pc:sldMk cId="0" sldId="257"/>
            <ac:picMk id="6" creationId="{70732C99-012E-A2F1-7127-0B0C213B8671}"/>
          </ac:picMkLst>
        </pc:picChg>
      </pc:sldChg>
      <pc:sldChg chg="addSp delSp modSp mod">
        <pc:chgData name="Myroslava Makhynia" userId="7bb0f5b9-dfee-454e-9f70-e4fa02f019ef" providerId="ADAL" clId="{78294B05-12A6-49AD-B431-E32C6245DCA1}" dt="2024-08-03T22:42:16.623" v="2658"/>
        <pc:sldMkLst>
          <pc:docMk/>
          <pc:sldMk cId="0" sldId="258"/>
        </pc:sldMkLst>
        <pc:spChg chg="add del mod">
          <ac:chgData name="Myroslava Makhynia" userId="7bb0f5b9-dfee-454e-9f70-e4fa02f019ef" providerId="ADAL" clId="{78294B05-12A6-49AD-B431-E32C6245DCA1}" dt="2024-08-03T21:37:37.017" v="1093" actId="478"/>
          <ac:spMkLst>
            <pc:docMk/>
            <pc:sldMk cId="0" sldId="258"/>
            <ac:spMk id="2" creationId="{AB4553EE-33FE-1CD6-D0BA-9554D4A63C98}"/>
          </ac:spMkLst>
        </pc:spChg>
        <pc:spChg chg="add mod">
          <ac:chgData name="Myroslava Makhynia" userId="7bb0f5b9-dfee-454e-9f70-e4fa02f019ef" providerId="ADAL" clId="{78294B05-12A6-49AD-B431-E32C6245DCA1}" dt="2024-08-03T17:20:15.721" v="2"/>
          <ac:spMkLst>
            <pc:docMk/>
            <pc:sldMk cId="0" sldId="258"/>
            <ac:spMk id="3" creationId="{BBF81AB0-5F76-CCB3-735F-F3EB33E4007B}"/>
          </ac:spMkLst>
        </pc:spChg>
        <pc:spChg chg="add del">
          <ac:chgData name="Myroslava Makhynia" userId="7bb0f5b9-dfee-454e-9f70-e4fa02f019ef" providerId="ADAL" clId="{78294B05-12A6-49AD-B431-E32C6245DCA1}" dt="2024-08-03T22:41:24.218" v="2626" actId="478"/>
          <ac:spMkLst>
            <pc:docMk/>
            <pc:sldMk cId="0" sldId="258"/>
            <ac:spMk id="5" creationId="{42508B16-A6F0-13BB-1145-063396C90DB6}"/>
          </ac:spMkLst>
        </pc:spChg>
        <pc:spChg chg="mod">
          <ac:chgData name="Myroslava Makhynia" userId="7bb0f5b9-dfee-454e-9f70-e4fa02f019ef" providerId="ADAL" clId="{78294B05-12A6-49AD-B431-E32C6245DCA1}" dt="2024-08-03T22:41:28.280" v="2627"/>
          <ac:spMkLst>
            <pc:docMk/>
            <pc:sldMk cId="0" sldId="258"/>
            <ac:spMk id="7" creationId="{B8043F61-0DA3-6C3B-6F70-CFF414D5C3BD}"/>
          </ac:spMkLst>
        </pc:spChg>
        <pc:spChg chg="mod">
          <ac:chgData name="Myroslava Makhynia" userId="7bb0f5b9-dfee-454e-9f70-e4fa02f019ef" providerId="ADAL" clId="{78294B05-12A6-49AD-B431-E32C6245DCA1}" dt="2024-08-03T22:41:28.280" v="2627"/>
          <ac:spMkLst>
            <pc:docMk/>
            <pc:sldMk cId="0" sldId="258"/>
            <ac:spMk id="8" creationId="{304C8B4D-CFDE-CF37-8329-A90734841132}"/>
          </ac:spMkLst>
        </pc:spChg>
        <pc:spChg chg="add mod">
          <ac:chgData name="Myroslava Makhynia" userId="7bb0f5b9-dfee-454e-9f70-e4fa02f019ef" providerId="ADAL" clId="{78294B05-12A6-49AD-B431-E32C6245DCA1}" dt="2024-08-03T22:41:42.334" v="2630" actId="1076"/>
          <ac:spMkLst>
            <pc:docMk/>
            <pc:sldMk cId="0" sldId="258"/>
            <ac:spMk id="9" creationId="{92A72286-1544-31F6-2251-FBC4E70037C0}"/>
          </ac:spMkLst>
        </pc:spChg>
        <pc:spChg chg="mod">
          <ac:chgData name="Myroslava Makhynia" userId="7bb0f5b9-dfee-454e-9f70-e4fa02f019ef" providerId="ADAL" clId="{78294B05-12A6-49AD-B431-E32C6245DCA1}" dt="2024-08-03T17:23:31.834" v="79" actId="207"/>
          <ac:spMkLst>
            <pc:docMk/>
            <pc:sldMk cId="0" sldId="258"/>
            <ac:spMk id="120" creationId="{00000000-0000-0000-0000-000000000000}"/>
          </ac:spMkLst>
        </pc:spChg>
        <pc:spChg chg="mod">
          <ac:chgData name="Myroslava Makhynia" userId="7bb0f5b9-dfee-454e-9f70-e4fa02f019ef" providerId="ADAL" clId="{78294B05-12A6-49AD-B431-E32C6245DCA1}" dt="2024-08-03T17:23:31.834" v="79" actId="207"/>
          <ac:spMkLst>
            <pc:docMk/>
            <pc:sldMk cId="0" sldId="258"/>
            <ac:spMk id="121" creationId="{00000000-0000-0000-0000-000000000000}"/>
          </ac:spMkLst>
        </pc:spChg>
        <pc:spChg chg="mod">
          <ac:chgData name="Myroslava Makhynia" userId="7bb0f5b9-dfee-454e-9f70-e4fa02f019ef" providerId="ADAL" clId="{78294B05-12A6-49AD-B431-E32C6245DCA1}" dt="2024-08-03T17:22:45.425" v="75" actId="207"/>
          <ac:spMkLst>
            <pc:docMk/>
            <pc:sldMk cId="0" sldId="258"/>
            <ac:spMk id="123" creationId="{00000000-0000-0000-0000-000000000000}"/>
          </ac:spMkLst>
        </pc:spChg>
        <pc:spChg chg="mod">
          <ac:chgData name="Myroslava Makhynia" userId="7bb0f5b9-dfee-454e-9f70-e4fa02f019ef" providerId="ADAL" clId="{78294B05-12A6-49AD-B431-E32C6245DCA1}" dt="2024-08-03T17:22:45.425" v="75" actId="207"/>
          <ac:spMkLst>
            <pc:docMk/>
            <pc:sldMk cId="0" sldId="258"/>
            <ac:spMk id="124" creationId="{00000000-0000-0000-0000-000000000000}"/>
          </ac:spMkLst>
        </pc:spChg>
        <pc:spChg chg="mod">
          <ac:chgData name="Myroslava Makhynia" userId="7bb0f5b9-dfee-454e-9f70-e4fa02f019ef" providerId="ADAL" clId="{78294B05-12A6-49AD-B431-E32C6245DCA1}" dt="2024-08-03T17:22:35.230" v="73" actId="207"/>
          <ac:spMkLst>
            <pc:docMk/>
            <pc:sldMk cId="0" sldId="258"/>
            <ac:spMk id="126" creationId="{00000000-0000-0000-0000-000000000000}"/>
          </ac:spMkLst>
        </pc:spChg>
        <pc:spChg chg="mod">
          <ac:chgData name="Myroslava Makhynia" userId="7bb0f5b9-dfee-454e-9f70-e4fa02f019ef" providerId="ADAL" clId="{78294B05-12A6-49AD-B431-E32C6245DCA1}" dt="2024-08-03T17:22:35.230" v="73" actId="207"/>
          <ac:spMkLst>
            <pc:docMk/>
            <pc:sldMk cId="0" sldId="258"/>
            <ac:spMk id="127"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2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0"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2"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3"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5"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6"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8"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1"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2"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4"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5" creationId="{00000000-0000-0000-0000-000000000000}"/>
          </ac:spMkLst>
        </pc:spChg>
        <pc:spChg chg="mod topLvl">
          <ac:chgData name="Myroslava Makhynia" userId="7bb0f5b9-dfee-454e-9f70-e4fa02f019ef" providerId="ADAL" clId="{78294B05-12A6-49AD-B431-E32C6245DCA1}" dt="2024-08-03T17:23:54.515" v="83" actId="478"/>
          <ac:spMkLst>
            <pc:docMk/>
            <pc:sldMk cId="0" sldId="258"/>
            <ac:spMk id="153" creationId="{00000000-0000-0000-0000-000000000000}"/>
          </ac:spMkLst>
        </pc:spChg>
        <pc:spChg chg="del mod topLvl">
          <ac:chgData name="Myroslava Makhynia" userId="7bb0f5b9-dfee-454e-9f70-e4fa02f019ef" providerId="ADAL" clId="{78294B05-12A6-49AD-B431-E32C6245DCA1}" dt="2024-08-03T17:23:54.515" v="83" actId="478"/>
          <ac:spMkLst>
            <pc:docMk/>
            <pc:sldMk cId="0" sldId="258"/>
            <ac:spMk id="154"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56"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57"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5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0"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2"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3"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5" creationId="{00000000-0000-0000-0000-000000000000}"/>
          </ac:spMkLst>
        </pc:spChg>
        <pc:spChg chg="mod">
          <ac:chgData name="Myroslava Makhynia" userId="7bb0f5b9-dfee-454e-9f70-e4fa02f019ef" providerId="ADAL" clId="{78294B05-12A6-49AD-B431-E32C6245DCA1}" dt="2024-08-03T21:37:48.816" v="1096" actId="20577"/>
          <ac:spMkLst>
            <pc:docMk/>
            <pc:sldMk cId="0" sldId="258"/>
            <ac:spMk id="166" creationId="{00000000-0000-0000-0000-000000000000}"/>
          </ac:spMkLst>
        </pc:spChg>
        <pc:spChg chg="del">
          <ac:chgData name="Myroslava Makhynia" userId="7bb0f5b9-dfee-454e-9f70-e4fa02f019ef" providerId="ADAL" clId="{78294B05-12A6-49AD-B431-E32C6245DCA1}" dt="2024-08-03T17:22:28.417" v="71" actId="478"/>
          <ac:spMkLst>
            <pc:docMk/>
            <pc:sldMk cId="0" sldId="258"/>
            <ac:spMk id="167" creationId="{00000000-0000-0000-0000-000000000000}"/>
          </ac:spMkLst>
        </pc:spChg>
        <pc:spChg chg="del">
          <ac:chgData name="Myroslava Makhynia" userId="7bb0f5b9-dfee-454e-9f70-e4fa02f019ef" providerId="ADAL" clId="{78294B05-12A6-49AD-B431-E32C6245DCA1}" dt="2024-08-03T17:22:31.836" v="72" actId="478"/>
          <ac:spMkLst>
            <pc:docMk/>
            <pc:sldMk cId="0" sldId="258"/>
            <ac:spMk id="168" creationId="{00000000-0000-0000-0000-000000000000}"/>
          </ac:spMkLst>
        </pc:spChg>
        <pc:spChg chg="mod">
          <ac:chgData name="Myroslava Makhynia" userId="7bb0f5b9-dfee-454e-9f70-e4fa02f019ef" providerId="ADAL" clId="{78294B05-12A6-49AD-B431-E32C6245DCA1}" dt="2024-08-03T21:38:51.327" v="1119" actId="1036"/>
          <ac:spMkLst>
            <pc:docMk/>
            <pc:sldMk cId="0" sldId="258"/>
            <ac:spMk id="169"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0"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1"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2"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3"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4"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5"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6"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7" creationId="{00000000-0000-0000-0000-000000000000}"/>
          </ac:spMkLst>
        </pc:spChg>
        <pc:spChg chg="mod">
          <ac:chgData name="Myroslava Makhynia" userId="7bb0f5b9-dfee-454e-9f70-e4fa02f019ef" providerId="ADAL" clId="{78294B05-12A6-49AD-B431-E32C6245DCA1}" dt="2024-08-03T22:42:16.623" v="2658"/>
          <ac:spMkLst>
            <pc:docMk/>
            <pc:sldMk cId="0" sldId="258"/>
            <ac:spMk id="178" creationId="{00000000-0000-0000-0000-000000000000}"/>
          </ac:spMkLst>
        </pc:spChg>
        <pc:spChg chg="del mod">
          <ac:chgData name="Myroslava Makhynia" userId="7bb0f5b9-dfee-454e-9f70-e4fa02f019ef" providerId="ADAL" clId="{78294B05-12A6-49AD-B431-E32C6245DCA1}" dt="2024-08-03T21:37:47.513" v="1095" actId="478"/>
          <ac:spMkLst>
            <pc:docMk/>
            <pc:sldMk cId="0" sldId="258"/>
            <ac:spMk id="17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81"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82" creationId="{00000000-0000-0000-0000-000000000000}"/>
          </ac:spMkLst>
        </pc:spChg>
        <pc:spChg chg="del">
          <ac:chgData name="Myroslava Makhynia" userId="7bb0f5b9-dfee-454e-9f70-e4fa02f019ef" providerId="ADAL" clId="{78294B05-12A6-49AD-B431-E32C6245DCA1}" dt="2024-08-03T21:37:32.156" v="1092" actId="478"/>
          <ac:spMkLst>
            <pc:docMk/>
            <pc:sldMk cId="0" sldId="258"/>
            <ac:spMk id="183" creationId="{00000000-0000-0000-0000-000000000000}"/>
          </ac:spMkLst>
        </pc:spChg>
        <pc:grpChg chg="add mod">
          <ac:chgData name="Myroslava Makhynia" userId="7bb0f5b9-dfee-454e-9f70-e4fa02f019ef" providerId="ADAL" clId="{78294B05-12A6-49AD-B431-E32C6245DCA1}" dt="2024-08-03T22:41:42.334" v="2630" actId="1076"/>
          <ac:grpSpMkLst>
            <pc:docMk/>
            <pc:sldMk cId="0" sldId="258"/>
            <ac:grpSpMk id="6" creationId="{17F6F605-07B6-5D1D-9C4F-359ED94ADF9E}"/>
          </ac:grpSpMkLst>
        </pc:grpChg>
        <pc:grpChg chg="mod">
          <ac:chgData name="Myroslava Makhynia" userId="7bb0f5b9-dfee-454e-9f70-e4fa02f019ef" providerId="ADAL" clId="{78294B05-12A6-49AD-B431-E32C6245DCA1}" dt="2024-08-03T22:41:34.082" v="2629" actId="1076"/>
          <ac:grpSpMkLst>
            <pc:docMk/>
            <pc:sldMk cId="0" sldId="258"/>
            <ac:grpSpMk id="115" creationId="{00000000-0000-0000-0000-000000000000}"/>
          </ac:grpSpMkLst>
        </pc:grpChg>
        <pc:grpChg chg="mod">
          <ac:chgData name="Myroslava Makhynia" userId="7bb0f5b9-dfee-454e-9f70-e4fa02f019ef" providerId="ADAL" clId="{78294B05-12A6-49AD-B431-E32C6245DCA1}" dt="2024-08-03T17:23:47.936" v="81" actId="14100"/>
          <ac:grpSpMkLst>
            <pc:docMk/>
            <pc:sldMk cId="0" sldId="258"/>
            <ac:grpSpMk id="119" creationId="{00000000-0000-0000-0000-000000000000}"/>
          </ac:grpSpMkLst>
        </pc:grpChg>
        <pc:grpChg chg="mod">
          <ac:chgData name="Myroslava Makhynia" userId="7bb0f5b9-dfee-454e-9f70-e4fa02f019ef" providerId="ADAL" clId="{78294B05-12A6-49AD-B431-E32C6245DCA1}" dt="2024-08-03T17:22:45.425" v="75" actId="207"/>
          <ac:grpSpMkLst>
            <pc:docMk/>
            <pc:sldMk cId="0" sldId="258"/>
            <ac:grpSpMk id="122" creationId="{00000000-0000-0000-0000-000000000000}"/>
          </ac:grpSpMkLst>
        </pc:grpChg>
        <pc:grpChg chg="mod">
          <ac:chgData name="Myroslava Makhynia" userId="7bb0f5b9-dfee-454e-9f70-e4fa02f019ef" providerId="ADAL" clId="{78294B05-12A6-49AD-B431-E32C6245DCA1}" dt="2024-08-03T17:22:42.119" v="74" actId="14100"/>
          <ac:grpSpMkLst>
            <pc:docMk/>
            <pc:sldMk cId="0" sldId="258"/>
            <ac:grpSpMk id="125"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28"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31"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34"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37"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40"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43" creationId="{00000000-0000-0000-0000-000000000000}"/>
          </ac:grpSpMkLst>
        </pc:grpChg>
        <pc:grpChg chg="del">
          <ac:chgData name="Myroslava Makhynia" userId="7bb0f5b9-dfee-454e-9f70-e4fa02f019ef" providerId="ADAL" clId="{78294B05-12A6-49AD-B431-E32C6245DCA1}" dt="2024-08-03T17:22:21.866" v="69" actId="478"/>
          <ac:grpSpMkLst>
            <pc:docMk/>
            <pc:sldMk cId="0" sldId="258"/>
            <ac:grpSpMk id="146" creationId="{00000000-0000-0000-0000-000000000000}"/>
          </ac:grpSpMkLst>
        </pc:grpChg>
        <pc:grpChg chg="del">
          <ac:chgData name="Myroslava Makhynia" userId="7bb0f5b9-dfee-454e-9f70-e4fa02f019ef" providerId="ADAL" clId="{78294B05-12A6-49AD-B431-E32C6245DCA1}" dt="2024-08-03T17:22:26.474" v="70" actId="478"/>
          <ac:grpSpMkLst>
            <pc:docMk/>
            <pc:sldMk cId="0" sldId="258"/>
            <ac:grpSpMk id="149" creationId="{00000000-0000-0000-0000-000000000000}"/>
          </ac:grpSpMkLst>
        </pc:grpChg>
        <pc:grpChg chg="del mod">
          <ac:chgData name="Myroslava Makhynia" userId="7bb0f5b9-dfee-454e-9f70-e4fa02f019ef" providerId="ADAL" clId="{78294B05-12A6-49AD-B431-E32C6245DCA1}" dt="2024-08-03T17:23:54.515" v="83" actId="478"/>
          <ac:grpSpMkLst>
            <pc:docMk/>
            <pc:sldMk cId="0" sldId="258"/>
            <ac:grpSpMk id="152"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55"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58"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61" creationId="{00000000-0000-0000-0000-000000000000}"/>
          </ac:grpSpMkLst>
        </pc:grpChg>
        <pc:grpChg chg="del mod">
          <ac:chgData name="Myroslava Makhynia" userId="7bb0f5b9-dfee-454e-9f70-e4fa02f019ef" providerId="ADAL" clId="{78294B05-12A6-49AD-B431-E32C6245DCA1}" dt="2024-08-03T21:37:52.903" v="1097" actId="478"/>
          <ac:grpSpMkLst>
            <pc:docMk/>
            <pc:sldMk cId="0" sldId="258"/>
            <ac:grpSpMk id="164" creationId="{00000000-0000-0000-0000-000000000000}"/>
          </ac:grpSpMkLst>
        </pc:grpChg>
        <pc:grpChg chg="del mod">
          <ac:chgData name="Myroslava Makhynia" userId="7bb0f5b9-dfee-454e-9f70-e4fa02f019ef" providerId="ADAL" clId="{78294B05-12A6-49AD-B431-E32C6245DCA1}" dt="2024-08-03T21:37:43.120" v="1094" actId="478"/>
          <ac:grpSpMkLst>
            <pc:docMk/>
            <pc:sldMk cId="0" sldId="258"/>
            <ac:grpSpMk id="180" creationId="{00000000-0000-0000-0000-000000000000}"/>
          </ac:grpSpMkLst>
        </pc:grpChg>
        <pc:picChg chg="mod">
          <ac:chgData name="Myroslava Makhynia" userId="7bb0f5b9-dfee-454e-9f70-e4fa02f019ef" providerId="ADAL" clId="{78294B05-12A6-49AD-B431-E32C6245DCA1}" dt="2024-08-03T17:23:28.915" v="78" actId="14100"/>
          <ac:picMkLst>
            <pc:docMk/>
            <pc:sldMk cId="0" sldId="258"/>
            <ac:picMk id="118" creationId="{00000000-0000-0000-0000-000000000000}"/>
          </ac:picMkLst>
        </pc:picChg>
      </pc:sldChg>
      <pc:sldChg chg="addSp delSp modSp mod">
        <pc:chgData name="Myroslava Makhynia" userId="7bb0f5b9-dfee-454e-9f70-e4fa02f019ef" providerId="ADAL" clId="{78294B05-12A6-49AD-B431-E32C6245DCA1}" dt="2024-08-03T17:26:17.448" v="137" actId="14100"/>
        <pc:sldMkLst>
          <pc:docMk/>
          <pc:sldMk cId="0" sldId="259"/>
        </pc:sldMkLst>
        <pc:spChg chg="add mod">
          <ac:chgData name="Myroslava Makhynia" userId="7bb0f5b9-dfee-454e-9f70-e4fa02f019ef" providerId="ADAL" clId="{78294B05-12A6-49AD-B431-E32C6245DCA1}" dt="2024-08-03T17:20:19.421" v="3"/>
          <ac:spMkLst>
            <pc:docMk/>
            <pc:sldMk cId="0" sldId="259"/>
            <ac:spMk id="2" creationId="{0CAAEA2A-9ACA-A98A-8A36-D0F242CEDA75}"/>
          </ac:spMkLst>
        </pc:spChg>
        <pc:spChg chg="add mod">
          <ac:chgData name="Myroslava Makhynia" userId="7bb0f5b9-dfee-454e-9f70-e4fa02f019ef" providerId="ADAL" clId="{78294B05-12A6-49AD-B431-E32C6245DCA1}" dt="2024-08-03T17:20:19.421" v="3"/>
          <ac:spMkLst>
            <pc:docMk/>
            <pc:sldMk cId="0" sldId="259"/>
            <ac:spMk id="3" creationId="{D5957ACA-3877-F867-E89F-36A4580167DD}"/>
          </ac:spMkLst>
        </pc:spChg>
        <pc:spChg chg="mod">
          <ac:chgData name="Myroslava Makhynia" userId="7bb0f5b9-dfee-454e-9f70-e4fa02f019ef" providerId="ADAL" clId="{78294B05-12A6-49AD-B431-E32C6245DCA1}" dt="2024-08-03T17:26:13.158" v="136" actId="207"/>
          <ac:spMkLst>
            <pc:docMk/>
            <pc:sldMk cId="0" sldId="259"/>
            <ac:spMk id="189" creationId="{00000000-0000-0000-0000-000000000000}"/>
          </ac:spMkLst>
        </pc:spChg>
        <pc:spChg chg="mod">
          <ac:chgData name="Myroslava Makhynia" userId="7bb0f5b9-dfee-454e-9f70-e4fa02f019ef" providerId="ADAL" clId="{78294B05-12A6-49AD-B431-E32C6245DCA1}" dt="2024-08-03T17:26:13.158" v="136" actId="207"/>
          <ac:spMkLst>
            <pc:docMk/>
            <pc:sldMk cId="0" sldId="259"/>
            <ac:spMk id="190" creationId="{00000000-0000-0000-0000-000000000000}"/>
          </ac:spMkLst>
        </pc:spChg>
        <pc:spChg chg="mod topLvl">
          <ac:chgData name="Myroslava Makhynia" userId="7bb0f5b9-dfee-454e-9f70-e4fa02f019ef" providerId="ADAL" clId="{78294B05-12A6-49AD-B431-E32C6245DCA1}" dt="2024-08-03T17:25:49.353" v="118" actId="478"/>
          <ac:spMkLst>
            <pc:docMk/>
            <pc:sldMk cId="0" sldId="259"/>
            <ac:spMk id="194" creationId="{00000000-0000-0000-0000-000000000000}"/>
          </ac:spMkLst>
        </pc:spChg>
        <pc:spChg chg="del mod topLvl">
          <ac:chgData name="Myroslava Makhynia" userId="7bb0f5b9-dfee-454e-9f70-e4fa02f019ef" providerId="ADAL" clId="{78294B05-12A6-49AD-B431-E32C6245DCA1}" dt="2024-08-03T17:25:49.353" v="118" actId="478"/>
          <ac:spMkLst>
            <pc:docMk/>
            <pc:sldMk cId="0" sldId="259"/>
            <ac:spMk id="195" creationId="{00000000-0000-0000-0000-000000000000}"/>
          </ac:spMkLst>
        </pc:spChg>
        <pc:spChg chg="mod">
          <ac:chgData name="Myroslava Makhynia" userId="7bb0f5b9-dfee-454e-9f70-e4fa02f019ef" providerId="ADAL" clId="{78294B05-12A6-49AD-B431-E32C6245DCA1}" dt="2024-08-03T17:26:05.392" v="123" actId="2710"/>
          <ac:spMkLst>
            <pc:docMk/>
            <pc:sldMk cId="0" sldId="259"/>
            <ac:spMk id="205" creationId="{00000000-0000-0000-0000-000000000000}"/>
          </ac:spMkLst>
        </pc:spChg>
        <pc:spChg chg="del">
          <ac:chgData name="Myroslava Makhynia" userId="7bb0f5b9-dfee-454e-9f70-e4fa02f019ef" providerId="ADAL" clId="{78294B05-12A6-49AD-B431-E32C6245DCA1}" dt="2024-08-03T17:25:44.366" v="115" actId="478"/>
          <ac:spMkLst>
            <pc:docMk/>
            <pc:sldMk cId="0" sldId="259"/>
            <ac:spMk id="207" creationId="{00000000-0000-0000-0000-000000000000}"/>
          </ac:spMkLst>
        </pc:spChg>
        <pc:spChg chg="del">
          <ac:chgData name="Myroslava Makhynia" userId="7bb0f5b9-dfee-454e-9f70-e4fa02f019ef" providerId="ADAL" clId="{78294B05-12A6-49AD-B431-E32C6245DCA1}" dt="2024-08-03T17:25:45.779" v="116" actId="478"/>
          <ac:spMkLst>
            <pc:docMk/>
            <pc:sldMk cId="0" sldId="259"/>
            <ac:spMk id="208" creationId="{00000000-0000-0000-0000-000000000000}"/>
          </ac:spMkLst>
        </pc:spChg>
        <pc:grpChg chg="mod">
          <ac:chgData name="Myroslava Makhynia" userId="7bb0f5b9-dfee-454e-9f70-e4fa02f019ef" providerId="ADAL" clId="{78294B05-12A6-49AD-B431-E32C6245DCA1}" dt="2024-08-03T17:26:17.448" v="137" actId="14100"/>
          <ac:grpSpMkLst>
            <pc:docMk/>
            <pc:sldMk cId="0" sldId="259"/>
            <ac:grpSpMk id="188" creationId="{00000000-0000-0000-0000-000000000000}"/>
          </ac:grpSpMkLst>
        </pc:grpChg>
        <pc:grpChg chg="del mod">
          <ac:chgData name="Myroslava Makhynia" userId="7bb0f5b9-dfee-454e-9f70-e4fa02f019ef" providerId="ADAL" clId="{78294B05-12A6-49AD-B431-E32C6245DCA1}" dt="2024-08-03T17:25:49.353" v="118" actId="478"/>
          <ac:grpSpMkLst>
            <pc:docMk/>
            <pc:sldMk cId="0" sldId="259"/>
            <ac:grpSpMk id="193" creationId="{00000000-0000-0000-0000-000000000000}"/>
          </ac:grpSpMkLst>
        </pc:grpChg>
        <pc:grpChg chg="del">
          <ac:chgData name="Myroslava Makhynia" userId="7bb0f5b9-dfee-454e-9f70-e4fa02f019ef" providerId="ADAL" clId="{78294B05-12A6-49AD-B431-E32C6245DCA1}" dt="2024-08-03T17:25:51.247" v="119" actId="478"/>
          <ac:grpSpMkLst>
            <pc:docMk/>
            <pc:sldMk cId="0" sldId="259"/>
            <ac:grpSpMk id="196" creationId="{00000000-0000-0000-0000-000000000000}"/>
          </ac:grpSpMkLst>
        </pc:grpChg>
        <pc:grpChg chg="del">
          <ac:chgData name="Myroslava Makhynia" userId="7bb0f5b9-dfee-454e-9f70-e4fa02f019ef" providerId="ADAL" clId="{78294B05-12A6-49AD-B431-E32C6245DCA1}" dt="2024-08-03T17:25:53.003" v="120" actId="478"/>
          <ac:grpSpMkLst>
            <pc:docMk/>
            <pc:sldMk cId="0" sldId="259"/>
            <ac:grpSpMk id="199" creationId="{00000000-0000-0000-0000-000000000000}"/>
          </ac:grpSpMkLst>
        </pc:grpChg>
        <pc:grpChg chg="del">
          <ac:chgData name="Myroslava Makhynia" userId="7bb0f5b9-dfee-454e-9f70-e4fa02f019ef" providerId="ADAL" clId="{78294B05-12A6-49AD-B431-E32C6245DCA1}" dt="2024-08-03T17:25:54.875" v="121" actId="478"/>
          <ac:grpSpMkLst>
            <pc:docMk/>
            <pc:sldMk cId="0" sldId="259"/>
            <ac:grpSpMk id="202" creationId="{00000000-0000-0000-0000-000000000000}"/>
          </ac:grpSpMkLst>
        </pc:grpChg>
        <pc:cxnChg chg="mod">
          <ac:chgData name="Myroslava Makhynia" userId="7bb0f5b9-dfee-454e-9f70-e4fa02f019ef" providerId="ADAL" clId="{78294B05-12A6-49AD-B431-E32C6245DCA1}" dt="2024-08-03T17:26:07.887" v="135" actId="1035"/>
          <ac:cxnSpMkLst>
            <pc:docMk/>
            <pc:sldMk cId="0" sldId="259"/>
            <ac:cxnSpMk id="191" creationId="{00000000-0000-0000-0000-000000000000}"/>
          </ac:cxnSpMkLst>
        </pc:cxnChg>
      </pc:sldChg>
      <pc:sldChg chg="addSp delSp modSp mod">
        <pc:chgData name="Myroslava Makhynia" userId="7bb0f5b9-dfee-454e-9f70-e4fa02f019ef" providerId="ADAL" clId="{78294B05-12A6-49AD-B431-E32C6245DCA1}" dt="2024-08-03T17:27:07.175" v="160" actId="1035"/>
        <pc:sldMkLst>
          <pc:docMk/>
          <pc:sldMk cId="0" sldId="260"/>
        </pc:sldMkLst>
        <pc:spChg chg="add mod">
          <ac:chgData name="Myroslava Makhynia" userId="7bb0f5b9-dfee-454e-9f70-e4fa02f019ef" providerId="ADAL" clId="{78294B05-12A6-49AD-B431-E32C6245DCA1}" dt="2024-08-03T17:20:23.038" v="4"/>
          <ac:spMkLst>
            <pc:docMk/>
            <pc:sldMk cId="0" sldId="260"/>
            <ac:spMk id="2" creationId="{30554646-145E-2FDC-B95D-B9208CEA12EF}"/>
          </ac:spMkLst>
        </pc:spChg>
        <pc:spChg chg="add mod">
          <ac:chgData name="Myroslava Makhynia" userId="7bb0f5b9-dfee-454e-9f70-e4fa02f019ef" providerId="ADAL" clId="{78294B05-12A6-49AD-B431-E32C6245DCA1}" dt="2024-08-03T17:20:23.038" v="4"/>
          <ac:spMkLst>
            <pc:docMk/>
            <pc:sldMk cId="0" sldId="260"/>
            <ac:spMk id="3" creationId="{E093E33D-DBC5-7DF2-1E7C-B3BD37463B47}"/>
          </ac:spMkLst>
        </pc:spChg>
        <pc:spChg chg="mod">
          <ac:chgData name="Myroslava Makhynia" userId="7bb0f5b9-dfee-454e-9f70-e4fa02f019ef" providerId="ADAL" clId="{78294B05-12A6-49AD-B431-E32C6245DCA1}" dt="2024-08-03T17:26:50.815" v="143" actId="207"/>
          <ac:spMkLst>
            <pc:docMk/>
            <pc:sldMk cId="0" sldId="260"/>
            <ac:spMk id="214"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15"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17"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18"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20"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21" creationId="{00000000-0000-0000-0000-000000000000}"/>
          </ac:spMkLst>
        </pc:spChg>
        <pc:spChg chg="del">
          <ac:chgData name="Myroslava Makhynia" userId="7bb0f5b9-dfee-454e-9f70-e4fa02f019ef" providerId="ADAL" clId="{78294B05-12A6-49AD-B431-E32C6245DCA1}" dt="2024-08-03T17:26:22.151" v="138" actId="478"/>
          <ac:spMkLst>
            <pc:docMk/>
            <pc:sldMk cId="0" sldId="260"/>
            <ac:spMk id="222" creationId="{00000000-0000-0000-0000-000000000000}"/>
          </ac:spMkLst>
        </pc:spChg>
        <pc:spChg chg="del">
          <ac:chgData name="Myroslava Makhynia" userId="7bb0f5b9-dfee-454e-9f70-e4fa02f019ef" providerId="ADAL" clId="{78294B05-12A6-49AD-B431-E32C6245DCA1}" dt="2024-08-03T17:26:23.273" v="139" actId="478"/>
          <ac:spMkLst>
            <pc:docMk/>
            <pc:sldMk cId="0" sldId="260"/>
            <ac:spMk id="223" creationId="{00000000-0000-0000-0000-000000000000}"/>
          </ac:spMkLst>
        </pc:spChg>
        <pc:grpChg chg="mod">
          <ac:chgData name="Myroslava Makhynia" userId="7bb0f5b9-dfee-454e-9f70-e4fa02f019ef" providerId="ADAL" clId="{78294B05-12A6-49AD-B431-E32C6245DCA1}" dt="2024-08-03T17:26:50.815" v="143" actId="207"/>
          <ac:grpSpMkLst>
            <pc:docMk/>
            <pc:sldMk cId="0" sldId="260"/>
            <ac:grpSpMk id="213" creationId="{00000000-0000-0000-0000-000000000000}"/>
          </ac:grpSpMkLst>
        </pc:grpChg>
        <pc:grpChg chg="mod">
          <ac:chgData name="Myroslava Makhynia" userId="7bb0f5b9-dfee-454e-9f70-e4fa02f019ef" providerId="ADAL" clId="{78294B05-12A6-49AD-B431-E32C6245DCA1}" dt="2024-08-03T17:26:50.815" v="143" actId="207"/>
          <ac:grpSpMkLst>
            <pc:docMk/>
            <pc:sldMk cId="0" sldId="260"/>
            <ac:grpSpMk id="216" creationId="{00000000-0000-0000-0000-000000000000}"/>
          </ac:grpSpMkLst>
        </pc:grpChg>
        <pc:grpChg chg="mod">
          <ac:chgData name="Myroslava Makhynia" userId="7bb0f5b9-dfee-454e-9f70-e4fa02f019ef" providerId="ADAL" clId="{78294B05-12A6-49AD-B431-E32C6245DCA1}" dt="2024-08-03T17:27:07.175" v="160" actId="1035"/>
          <ac:grpSpMkLst>
            <pc:docMk/>
            <pc:sldMk cId="0" sldId="260"/>
            <ac:grpSpMk id="219" creationId="{00000000-0000-0000-0000-000000000000}"/>
          </ac:grpSpMkLst>
        </pc:grpChg>
      </pc:sldChg>
      <pc:sldChg chg="addSp delSp modSp mod">
        <pc:chgData name="Myroslava Makhynia" userId="7bb0f5b9-dfee-454e-9f70-e4fa02f019ef" providerId="ADAL" clId="{78294B05-12A6-49AD-B431-E32C6245DCA1}" dt="2024-08-03T17:27:27.952" v="166" actId="478"/>
        <pc:sldMkLst>
          <pc:docMk/>
          <pc:sldMk cId="0" sldId="261"/>
        </pc:sldMkLst>
        <pc:spChg chg="add mod">
          <ac:chgData name="Myroslava Makhynia" userId="7bb0f5b9-dfee-454e-9f70-e4fa02f019ef" providerId="ADAL" clId="{78294B05-12A6-49AD-B431-E32C6245DCA1}" dt="2024-08-03T17:20:26.093" v="5"/>
          <ac:spMkLst>
            <pc:docMk/>
            <pc:sldMk cId="0" sldId="261"/>
            <ac:spMk id="2" creationId="{55EBEA6F-0783-6861-FFDB-EE08B45AD26D}"/>
          </ac:spMkLst>
        </pc:spChg>
        <pc:spChg chg="add mod">
          <ac:chgData name="Myroslava Makhynia" userId="7bb0f5b9-dfee-454e-9f70-e4fa02f019ef" providerId="ADAL" clId="{78294B05-12A6-49AD-B431-E32C6245DCA1}" dt="2024-08-03T17:20:26.093" v="5"/>
          <ac:spMkLst>
            <pc:docMk/>
            <pc:sldMk cId="0" sldId="261"/>
            <ac:spMk id="3" creationId="{4CD7B3B8-98E3-3B41-2868-A0D69714FF85}"/>
          </ac:spMkLst>
        </pc:spChg>
        <pc:spChg chg="mod">
          <ac:chgData name="Myroslava Makhynia" userId="7bb0f5b9-dfee-454e-9f70-e4fa02f019ef" providerId="ADAL" clId="{78294B05-12A6-49AD-B431-E32C6245DCA1}" dt="2024-08-03T17:27:14.965" v="162"/>
          <ac:spMkLst>
            <pc:docMk/>
            <pc:sldMk cId="0" sldId="261"/>
            <ac:spMk id="5" creationId="{90B199D2-1291-5330-D483-ED2A9E5477F7}"/>
          </ac:spMkLst>
        </pc:spChg>
        <pc:spChg chg="mod">
          <ac:chgData name="Myroslava Makhynia" userId="7bb0f5b9-dfee-454e-9f70-e4fa02f019ef" providerId="ADAL" clId="{78294B05-12A6-49AD-B431-E32C6245DCA1}" dt="2024-08-03T17:27:14.965" v="162"/>
          <ac:spMkLst>
            <pc:docMk/>
            <pc:sldMk cId="0" sldId="261"/>
            <ac:spMk id="6" creationId="{14C3480A-B580-A359-EF6D-50886E1A7B1A}"/>
          </ac:spMkLst>
        </pc:spChg>
        <pc:spChg chg="mod">
          <ac:chgData name="Myroslava Makhynia" userId="7bb0f5b9-dfee-454e-9f70-e4fa02f019ef" providerId="ADAL" clId="{78294B05-12A6-49AD-B431-E32C6245DCA1}" dt="2024-08-03T17:27:24.172" v="164" actId="207"/>
          <ac:spMkLst>
            <pc:docMk/>
            <pc:sldMk cId="0" sldId="261"/>
            <ac:spMk id="239" creationId="{00000000-0000-0000-0000-000000000000}"/>
          </ac:spMkLst>
        </pc:spChg>
        <pc:spChg chg="mod">
          <ac:chgData name="Myroslava Makhynia" userId="7bb0f5b9-dfee-454e-9f70-e4fa02f019ef" providerId="ADAL" clId="{78294B05-12A6-49AD-B431-E32C6245DCA1}" dt="2024-08-03T17:27:24.172" v="164" actId="207"/>
          <ac:spMkLst>
            <pc:docMk/>
            <pc:sldMk cId="0" sldId="261"/>
            <ac:spMk id="240" creationId="{00000000-0000-0000-0000-000000000000}"/>
          </ac:spMkLst>
        </pc:spChg>
        <pc:spChg chg="mod">
          <ac:chgData name="Myroslava Makhynia" userId="7bb0f5b9-dfee-454e-9f70-e4fa02f019ef" providerId="ADAL" clId="{78294B05-12A6-49AD-B431-E32C6245DCA1}" dt="2024-08-03T17:27:24.172" v="164" actId="207"/>
          <ac:spMkLst>
            <pc:docMk/>
            <pc:sldMk cId="0" sldId="261"/>
            <ac:spMk id="242" creationId="{00000000-0000-0000-0000-000000000000}"/>
          </ac:spMkLst>
        </pc:spChg>
        <pc:spChg chg="mod">
          <ac:chgData name="Myroslava Makhynia" userId="7bb0f5b9-dfee-454e-9f70-e4fa02f019ef" providerId="ADAL" clId="{78294B05-12A6-49AD-B431-E32C6245DCA1}" dt="2024-08-03T17:27:24.172" v="164" actId="207"/>
          <ac:spMkLst>
            <pc:docMk/>
            <pc:sldMk cId="0" sldId="261"/>
            <ac:spMk id="243" creationId="{00000000-0000-0000-0000-000000000000}"/>
          </ac:spMkLst>
        </pc:spChg>
        <pc:spChg chg="del">
          <ac:chgData name="Myroslava Makhynia" userId="7bb0f5b9-dfee-454e-9f70-e4fa02f019ef" providerId="ADAL" clId="{78294B05-12A6-49AD-B431-E32C6245DCA1}" dt="2024-08-03T17:27:26.573" v="165" actId="478"/>
          <ac:spMkLst>
            <pc:docMk/>
            <pc:sldMk cId="0" sldId="261"/>
            <ac:spMk id="250" creationId="{00000000-0000-0000-0000-000000000000}"/>
          </ac:spMkLst>
        </pc:spChg>
        <pc:spChg chg="del">
          <ac:chgData name="Myroslava Makhynia" userId="7bb0f5b9-dfee-454e-9f70-e4fa02f019ef" providerId="ADAL" clId="{78294B05-12A6-49AD-B431-E32C6245DCA1}" dt="2024-08-03T17:27:27.952" v="166" actId="478"/>
          <ac:spMkLst>
            <pc:docMk/>
            <pc:sldMk cId="0" sldId="261"/>
            <ac:spMk id="251" creationId="{00000000-0000-0000-0000-000000000000}"/>
          </ac:spMkLst>
        </pc:spChg>
        <pc:grpChg chg="add mod ord">
          <ac:chgData name="Myroslava Makhynia" userId="7bb0f5b9-dfee-454e-9f70-e4fa02f019ef" providerId="ADAL" clId="{78294B05-12A6-49AD-B431-E32C6245DCA1}" dt="2024-08-03T17:27:18.417" v="163" actId="167"/>
          <ac:grpSpMkLst>
            <pc:docMk/>
            <pc:sldMk cId="0" sldId="261"/>
            <ac:grpSpMk id="4" creationId="{B4EB8D42-27B3-5A76-A8DC-8FB872AE234F}"/>
          </ac:grpSpMkLst>
        </pc:grpChg>
        <pc:grpChg chg="mod">
          <ac:chgData name="Myroslava Makhynia" userId="7bb0f5b9-dfee-454e-9f70-e4fa02f019ef" providerId="ADAL" clId="{78294B05-12A6-49AD-B431-E32C6245DCA1}" dt="2024-08-03T17:27:24.172" v="164" actId="207"/>
          <ac:grpSpMkLst>
            <pc:docMk/>
            <pc:sldMk cId="0" sldId="261"/>
            <ac:grpSpMk id="238" creationId="{00000000-0000-0000-0000-000000000000}"/>
          </ac:grpSpMkLst>
        </pc:grpChg>
        <pc:grpChg chg="mod">
          <ac:chgData name="Myroslava Makhynia" userId="7bb0f5b9-dfee-454e-9f70-e4fa02f019ef" providerId="ADAL" clId="{78294B05-12A6-49AD-B431-E32C6245DCA1}" dt="2024-08-03T17:27:24.172" v="164" actId="207"/>
          <ac:grpSpMkLst>
            <pc:docMk/>
            <pc:sldMk cId="0" sldId="261"/>
            <ac:grpSpMk id="241" creationId="{00000000-0000-0000-0000-000000000000}"/>
          </ac:grpSpMkLst>
        </pc:grpChg>
        <pc:grpChg chg="del">
          <ac:chgData name="Myroslava Makhynia" userId="7bb0f5b9-dfee-454e-9f70-e4fa02f019ef" providerId="ADAL" clId="{78294B05-12A6-49AD-B431-E32C6245DCA1}" dt="2024-08-03T17:27:13.361" v="161" actId="478"/>
          <ac:grpSpMkLst>
            <pc:docMk/>
            <pc:sldMk cId="0" sldId="261"/>
            <ac:grpSpMk id="244" creationId="{00000000-0000-0000-0000-000000000000}"/>
          </ac:grpSpMkLst>
        </pc:grpChg>
      </pc:sldChg>
      <pc:sldChg chg="addSp delSp modSp mod">
        <pc:chgData name="Myroslava Makhynia" userId="7bb0f5b9-dfee-454e-9f70-e4fa02f019ef" providerId="ADAL" clId="{78294B05-12A6-49AD-B431-E32C6245DCA1}" dt="2024-08-03T17:28:19.251" v="202" actId="1076"/>
        <pc:sldMkLst>
          <pc:docMk/>
          <pc:sldMk cId="0" sldId="262"/>
        </pc:sldMkLst>
        <pc:spChg chg="add mod">
          <ac:chgData name="Myroslava Makhynia" userId="7bb0f5b9-dfee-454e-9f70-e4fa02f019ef" providerId="ADAL" clId="{78294B05-12A6-49AD-B431-E32C6245DCA1}" dt="2024-08-03T17:20:28.803" v="6"/>
          <ac:spMkLst>
            <pc:docMk/>
            <pc:sldMk cId="0" sldId="262"/>
            <ac:spMk id="2" creationId="{CE4B29C9-4517-B6D2-3F45-4A1054243D5C}"/>
          </ac:spMkLst>
        </pc:spChg>
        <pc:spChg chg="add mod">
          <ac:chgData name="Myroslava Makhynia" userId="7bb0f5b9-dfee-454e-9f70-e4fa02f019ef" providerId="ADAL" clId="{78294B05-12A6-49AD-B431-E32C6245DCA1}" dt="2024-08-03T17:20:28.803" v="6"/>
          <ac:spMkLst>
            <pc:docMk/>
            <pc:sldMk cId="0" sldId="262"/>
            <ac:spMk id="3" creationId="{11410F71-FE91-2ACB-F7FF-7266ADDEFD83}"/>
          </ac:spMkLst>
        </pc:spChg>
        <pc:spChg chg="mod">
          <ac:chgData name="Myroslava Makhynia" userId="7bb0f5b9-dfee-454e-9f70-e4fa02f019ef" providerId="ADAL" clId="{78294B05-12A6-49AD-B431-E32C6245DCA1}" dt="2024-08-03T17:27:49.778" v="170"/>
          <ac:spMkLst>
            <pc:docMk/>
            <pc:sldMk cId="0" sldId="262"/>
            <ac:spMk id="5" creationId="{DE843A25-BBE3-0466-3317-4B2A3741AD9F}"/>
          </ac:spMkLst>
        </pc:spChg>
        <pc:spChg chg="mod">
          <ac:chgData name="Myroslava Makhynia" userId="7bb0f5b9-dfee-454e-9f70-e4fa02f019ef" providerId="ADAL" clId="{78294B05-12A6-49AD-B431-E32C6245DCA1}" dt="2024-08-03T17:27:49.778" v="170"/>
          <ac:spMkLst>
            <pc:docMk/>
            <pc:sldMk cId="0" sldId="262"/>
            <ac:spMk id="6" creationId="{3B569577-EA5A-DACA-CD0B-CB7D53F610F9}"/>
          </ac:spMkLst>
        </pc:spChg>
        <pc:spChg chg="del">
          <ac:chgData name="Myroslava Makhynia" userId="7bb0f5b9-dfee-454e-9f70-e4fa02f019ef" providerId="ADAL" clId="{78294B05-12A6-49AD-B431-E32C6245DCA1}" dt="2024-08-03T17:27:38.220" v="168" actId="478"/>
          <ac:spMkLst>
            <pc:docMk/>
            <pc:sldMk cId="0" sldId="262"/>
            <ac:spMk id="267" creationId="{00000000-0000-0000-0000-000000000000}"/>
          </ac:spMkLst>
        </pc:spChg>
        <pc:spChg chg="del">
          <ac:chgData name="Myroslava Makhynia" userId="7bb0f5b9-dfee-454e-9f70-e4fa02f019ef" providerId="ADAL" clId="{78294B05-12A6-49AD-B431-E32C6245DCA1}" dt="2024-08-03T17:27:34.888" v="167" actId="478"/>
          <ac:spMkLst>
            <pc:docMk/>
            <pc:sldMk cId="0" sldId="262"/>
            <ac:spMk id="268" creationId="{00000000-0000-0000-0000-000000000000}"/>
          </ac:spMkLst>
        </pc:spChg>
        <pc:spChg chg="mod">
          <ac:chgData name="Myroslava Makhynia" userId="7bb0f5b9-dfee-454e-9f70-e4fa02f019ef" providerId="ADAL" clId="{78294B05-12A6-49AD-B431-E32C6245DCA1}" dt="2024-08-03T17:28:13.954" v="201" actId="1076"/>
          <ac:spMkLst>
            <pc:docMk/>
            <pc:sldMk cId="0" sldId="262"/>
            <ac:spMk id="269" creationId="{00000000-0000-0000-0000-000000000000}"/>
          </ac:spMkLst>
        </pc:spChg>
        <pc:spChg chg="mod">
          <ac:chgData name="Myroslava Makhynia" userId="7bb0f5b9-dfee-454e-9f70-e4fa02f019ef" providerId="ADAL" clId="{78294B05-12A6-49AD-B431-E32C6245DCA1}" dt="2024-08-03T17:28:19.251" v="202" actId="1076"/>
          <ac:spMkLst>
            <pc:docMk/>
            <pc:sldMk cId="0" sldId="262"/>
            <ac:spMk id="270" creationId="{00000000-0000-0000-0000-000000000000}"/>
          </ac:spMkLst>
        </pc:spChg>
        <pc:spChg chg="mod">
          <ac:chgData name="Myroslava Makhynia" userId="7bb0f5b9-dfee-454e-9f70-e4fa02f019ef" providerId="ADAL" clId="{78294B05-12A6-49AD-B431-E32C6245DCA1}" dt="2024-08-03T17:28:04.571" v="174" actId="207"/>
          <ac:spMkLst>
            <pc:docMk/>
            <pc:sldMk cId="0" sldId="262"/>
            <ac:spMk id="271" creationId="{00000000-0000-0000-0000-000000000000}"/>
          </ac:spMkLst>
        </pc:spChg>
        <pc:grpChg chg="add mod ord">
          <ac:chgData name="Myroslava Makhynia" userId="7bb0f5b9-dfee-454e-9f70-e4fa02f019ef" providerId="ADAL" clId="{78294B05-12A6-49AD-B431-E32C6245DCA1}" dt="2024-08-03T17:27:57.778" v="172" actId="14100"/>
          <ac:grpSpMkLst>
            <pc:docMk/>
            <pc:sldMk cId="0" sldId="262"/>
            <ac:grpSpMk id="4" creationId="{19EEC6B5-7C3B-B08E-3A28-E04151724E16}"/>
          </ac:grpSpMkLst>
        </pc:grpChg>
        <pc:grpChg chg="del">
          <ac:chgData name="Myroslava Makhynia" userId="7bb0f5b9-dfee-454e-9f70-e4fa02f019ef" providerId="ADAL" clId="{78294B05-12A6-49AD-B431-E32C6245DCA1}" dt="2024-08-03T17:27:48.802" v="169" actId="478"/>
          <ac:grpSpMkLst>
            <pc:docMk/>
            <pc:sldMk cId="0" sldId="262"/>
            <ac:grpSpMk id="263" creationId="{00000000-0000-0000-0000-000000000000}"/>
          </ac:grpSpMkLst>
        </pc:grpChg>
        <pc:cxnChg chg="mod">
          <ac:chgData name="Myroslava Makhynia" userId="7bb0f5b9-dfee-454e-9f70-e4fa02f019ef" providerId="ADAL" clId="{78294B05-12A6-49AD-B431-E32C6245DCA1}" dt="2024-08-03T17:28:10.562" v="200" actId="1036"/>
          <ac:cxnSpMkLst>
            <pc:docMk/>
            <pc:sldMk cId="0" sldId="262"/>
            <ac:cxnSpMk id="266" creationId="{00000000-0000-0000-0000-000000000000}"/>
          </ac:cxnSpMkLst>
        </pc:cxnChg>
      </pc:sldChg>
      <pc:sldChg chg="addSp delSp modSp mod">
        <pc:chgData name="Myroslava Makhynia" userId="7bb0f5b9-dfee-454e-9f70-e4fa02f019ef" providerId="ADAL" clId="{78294B05-12A6-49AD-B431-E32C6245DCA1}" dt="2024-08-03T17:29:11.209" v="239" actId="1038"/>
        <pc:sldMkLst>
          <pc:docMk/>
          <pc:sldMk cId="0" sldId="263"/>
        </pc:sldMkLst>
        <pc:spChg chg="add mod">
          <ac:chgData name="Myroslava Makhynia" userId="7bb0f5b9-dfee-454e-9f70-e4fa02f019ef" providerId="ADAL" clId="{78294B05-12A6-49AD-B431-E32C6245DCA1}" dt="2024-08-03T17:20:31.758" v="7"/>
          <ac:spMkLst>
            <pc:docMk/>
            <pc:sldMk cId="0" sldId="263"/>
            <ac:spMk id="2" creationId="{50E18A03-D871-0DA1-E82B-FD16EE6AC606}"/>
          </ac:spMkLst>
        </pc:spChg>
        <pc:spChg chg="add mod">
          <ac:chgData name="Myroslava Makhynia" userId="7bb0f5b9-dfee-454e-9f70-e4fa02f019ef" providerId="ADAL" clId="{78294B05-12A6-49AD-B431-E32C6245DCA1}" dt="2024-08-03T17:20:31.758" v="7"/>
          <ac:spMkLst>
            <pc:docMk/>
            <pc:sldMk cId="0" sldId="263"/>
            <ac:spMk id="3" creationId="{01F89348-A368-3BDD-B743-A444822B0096}"/>
          </ac:spMkLst>
        </pc:spChg>
        <pc:spChg chg="mod">
          <ac:chgData name="Myroslava Makhynia" userId="7bb0f5b9-dfee-454e-9f70-e4fa02f019ef" providerId="ADAL" clId="{78294B05-12A6-49AD-B431-E32C6245DCA1}" dt="2024-08-03T17:28:43.660" v="206"/>
          <ac:spMkLst>
            <pc:docMk/>
            <pc:sldMk cId="0" sldId="263"/>
            <ac:spMk id="5" creationId="{BFC5F8B1-E84A-CCCE-44B7-D84DDE61501F}"/>
          </ac:spMkLst>
        </pc:spChg>
        <pc:spChg chg="mod">
          <ac:chgData name="Myroslava Makhynia" userId="7bb0f5b9-dfee-454e-9f70-e4fa02f019ef" providerId="ADAL" clId="{78294B05-12A6-49AD-B431-E32C6245DCA1}" dt="2024-08-03T17:28:43.660" v="206"/>
          <ac:spMkLst>
            <pc:docMk/>
            <pc:sldMk cId="0" sldId="263"/>
            <ac:spMk id="6" creationId="{5AA6CB26-4B92-4A66-F6B3-2F2E2B5BE45E}"/>
          </ac:spMkLst>
        </pc:spChg>
        <pc:spChg chg="del">
          <ac:chgData name="Myroslava Makhynia" userId="7bb0f5b9-dfee-454e-9f70-e4fa02f019ef" providerId="ADAL" clId="{78294B05-12A6-49AD-B431-E32C6245DCA1}" dt="2024-08-03T17:28:34.154" v="203" actId="478"/>
          <ac:spMkLst>
            <pc:docMk/>
            <pc:sldMk cId="0" sldId="263"/>
            <ac:spMk id="280" creationId="{00000000-0000-0000-0000-000000000000}"/>
          </ac:spMkLst>
        </pc:spChg>
        <pc:spChg chg="del">
          <ac:chgData name="Myroslava Makhynia" userId="7bb0f5b9-dfee-454e-9f70-e4fa02f019ef" providerId="ADAL" clId="{78294B05-12A6-49AD-B431-E32C6245DCA1}" dt="2024-08-03T17:28:35.338" v="204" actId="478"/>
          <ac:spMkLst>
            <pc:docMk/>
            <pc:sldMk cId="0" sldId="263"/>
            <ac:spMk id="281" creationId="{00000000-0000-0000-0000-000000000000}"/>
          </ac:spMkLst>
        </pc:spChg>
        <pc:spChg chg="mod">
          <ac:chgData name="Myroslava Makhynia" userId="7bb0f5b9-dfee-454e-9f70-e4fa02f019ef" providerId="ADAL" clId="{78294B05-12A6-49AD-B431-E32C6245DCA1}" dt="2024-08-03T17:28:53.537" v="209" actId="207"/>
          <ac:spMkLst>
            <pc:docMk/>
            <pc:sldMk cId="0" sldId="263"/>
            <ac:spMk id="282" creationId="{00000000-0000-0000-0000-000000000000}"/>
          </ac:spMkLst>
        </pc:spChg>
        <pc:spChg chg="mod">
          <ac:chgData name="Myroslava Makhynia" userId="7bb0f5b9-dfee-454e-9f70-e4fa02f019ef" providerId="ADAL" clId="{78294B05-12A6-49AD-B431-E32C6245DCA1}" dt="2024-08-03T17:29:11.209" v="239" actId="1038"/>
          <ac:spMkLst>
            <pc:docMk/>
            <pc:sldMk cId="0" sldId="263"/>
            <ac:spMk id="283" creationId="{00000000-0000-0000-0000-000000000000}"/>
          </ac:spMkLst>
        </pc:spChg>
        <pc:spChg chg="mod">
          <ac:chgData name="Myroslava Makhynia" userId="7bb0f5b9-dfee-454e-9f70-e4fa02f019ef" providerId="ADAL" clId="{78294B05-12A6-49AD-B431-E32C6245DCA1}" dt="2024-08-03T17:29:11.209" v="239" actId="1038"/>
          <ac:spMkLst>
            <pc:docMk/>
            <pc:sldMk cId="0" sldId="263"/>
            <ac:spMk id="285" creationId="{00000000-0000-0000-0000-000000000000}"/>
          </ac:spMkLst>
        </pc:spChg>
        <pc:grpChg chg="add mod ord">
          <ac:chgData name="Myroslava Makhynia" userId="7bb0f5b9-dfee-454e-9f70-e4fa02f019ef" providerId="ADAL" clId="{78294B05-12A6-49AD-B431-E32C6245DCA1}" dt="2024-08-03T17:28:46.405" v="207" actId="167"/>
          <ac:grpSpMkLst>
            <pc:docMk/>
            <pc:sldMk cId="0" sldId="263"/>
            <ac:grpSpMk id="4" creationId="{EAC7E1F1-471B-FF95-982F-D23526A6B1EC}"/>
          </ac:grpSpMkLst>
        </pc:grpChg>
        <pc:grpChg chg="del">
          <ac:chgData name="Myroslava Makhynia" userId="7bb0f5b9-dfee-454e-9f70-e4fa02f019ef" providerId="ADAL" clId="{78294B05-12A6-49AD-B431-E32C6245DCA1}" dt="2024-08-03T17:28:43.026" v="205" actId="478"/>
          <ac:grpSpMkLst>
            <pc:docMk/>
            <pc:sldMk cId="0" sldId="263"/>
            <ac:grpSpMk id="276" creationId="{00000000-0000-0000-0000-000000000000}"/>
          </ac:grpSpMkLst>
        </pc:grpChg>
        <pc:cxnChg chg="mod">
          <ac:chgData name="Myroslava Makhynia" userId="7bb0f5b9-dfee-454e-9f70-e4fa02f019ef" providerId="ADAL" clId="{78294B05-12A6-49AD-B431-E32C6245DCA1}" dt="2024-08-03T17:28:57.256" v="225" actId="1035"/>
          <ac:cxnSpMkLst>
            <pc:docMk/>
            <pc:sldMk cId="0" sldId="263"/>
            <ac:cxnSpMk id="279" creationId="{00000000-0000-0000-0000-000000000000}"/>
          </ac:cxnSpMkLst>
        </pc:cxnChg>
      </pc:sldChg>
      <pc:sldChg chg="addSp delSp modSp mod">
        <pc:chgData name="Myroslava Makhynia" userId="7bb0f5b9-dfee-454e-9f70-e4fa02f019ef" providerId="ADAL" clId="{78294B05-12A6-49AD-B431-E32C6245DCA1}" dt="2024-08-03T17:30:32.969" v="256" actId="1076"/>
        <pc:sldMkLst>
          <pc:docMk/>
          <pc:sldMk cId="0" sldId="264"/>
        </pc:sldMkLst>
        <pc:spChg chg="add mod">
          <ac:chgData name="Myroslava Makhynia" userId="7bb0f5b9-dfee-454e-9f70-e4fa02f019ef" providerId="ADAL" clId="{78294B05-12A6-49AD-B431-E32C6245DCA1}" dt="2024-08-03T17:20:34.577" v="8"/>
          <ac:spMkLst>
            <pc:docMk/>
            <pc:sldMk cId="0" sldId="264"/>
            <ac:spMk id="3" creationId="{6C21D693-9240-F0AC-BE37-F91F888E2C6C}"/>
          </ac:spMkLst>
        </pc:spChg>
        <pc:spChg chg="add mod">
          <ac:chgData name="Myroslava Makhynia" userId="7bb0f5b9-dfee-454e-9f70-e4fa02f019ef" providerId="ADAL" clId="{78294B05-12A6-49AD-B431-E32C6245DCA1}" dt="2024-08-03T17:20:34.577" v="8"/>
          <ac:spMkLst>
            <pc:docMk/>
            <pc:sldMk cId="0" sldId="264"/>
            <ac:spMk id="4" creationId="{00AEF26B-67BF-64AC-7B31-A81844EA8BE1}"/>
          </ac:spMkLst>
        </pc:spChg>
        <pc:spChg chg="mod">
          <ac:chgData name="Myroslava Makhynia" userId="7bb0f5b9-dfee-454e-9f70-e4fa02f019ef" providerId="ADAL" clId="{78294B05-12A6-49AD-B431-E32C6245DCA1}" dt="2024-08-03T17:29:44.311" v="246"/>
          <ac:spMkLst>
            <pc:docMk/>
            <pc:sldMk cId="0" sldId="264"/>
            <ac:spMk id="6" creationId="{A5080A95-5894-905C-E692-382F1DCD43DD}"/>
          </ac:spMkLst>
        </pc:spChg>
        <pc:spChg chg="mod">
          <ac:chgData name="Myroslava Makhynia" userId="7bb0f5b9-dfee-454e-9f70-e4fa02f019ef" providerId="ADAL" clId="{78294B05-12A6-49AD-B431-E32C6245DCA1}" dt="2024-08-03T17:29:44.311" v="246"/>
          <ac:spMkLst>
            <pc:docMk/>
            <pc:sldMk cId="0" sldId="264"/>
            <ac:spMk id="7" creationId="{75AF726C-A985-4E6E-0CFD-15D04BE750DD}"/>
          </ac:spMkLst>
        </pc:spChg>
        <pc:spChg chg="del">
          <ac:chgData name="Myroslava Makhynia" userId="7bb0f5b9-dfee-454e-9f70-e4fa02f019ef" providerId="ADAL" clId="{78294B05-12A6-49AD-B431-E32C6245DCA1}" dt="2024-08-03T17:29:28.906" v="241" actId="478"/>
          <ac:spMkLst>
            <pc:docMk/>
            <pc:sldMk cId="0" sldId="264"/>
            <ac:spMk id="309" creationId="{00000000-0000-0000-0000-000000000000}"/>
          </ac:spMkLst>
        </pc:spChg>
        <pc:spChg chg="del">
          <ac:chgData name="Myroslava Makhynia" userId="7bb0f5b9-dfee-454e-9f70-e4fa02f019ef" providerId="ADAL" clId="{78294B05-12A6-49AD-B431-E32C6245DCA1}" dt="2024-08-03T17:29:27.561" v="240" actId="478"/>
          <ac:spMkLst>
            <pc:docMk/>
            <pc:sldMk cId="0" sldId="264"/>
            <ac:spMk id="310" creationId="{00000000-0000-0000-0000-000000000000}"/>
          </ac:spMkLst>
        </pc:spChg>
        <pc:spChg chg="mod">
          <ac:chgData name="Myroslava Makhynia" userId="7bb0f5b9-dfee-454e-9f70-e4fa02f019ef" providerId="ADAL" clId="{78294B05-12A6-49AD-B431-E32C6245DCA1}" dt="2024-08-03T17:30:32.969" v="256" actId="1076"/>
          <ac:spMkLst>
            <pc:docMk/>
            <pc:sldMk cId="0" sldId="264"/>
            <ac:spMk id="311" creationId="{00000000-0000-0000-0000-000000000000}"/>
          </ac:spMkLst>
        </pc:spChg>
        <pc:spChg chg="mod topLvl">
          <ac:chgData name="Myroslava Makhynia" userId="7bb0f5b9-dfee-454e-9f70-e4fa02f019ef" providerId="ADAL" clId="{78294B05-12A6-49AD-B431-E32C6245DCA1}" dt="2024-08-03T17:29:36.190" v="244" actId="1076"/>
          <ac:spMkLst>
            <pc:docMk/>
            <pc:sldMk cId="0" sldId="264"/>
            <ac:spMk id="313" creationId="{00000000-0000-0000-0000-000000000000}"/>
          </ac:spMkLst>
        </pc:spChg>
        <pc:spChg chg="del mod topLvl">
          <ac:chgData name="Myroslava Makhynia" userId="7bb0f5b9-dfee-454e-9f70-e4fa02f019ef" providerId="ADAL" clId="{78294B05-12A6-49AD-B431-E32C6245DCA1}" dt="2024-08-03T17:29:32.736" v="243" actId="478"/>
          <ac:spMkLst>
            <pc:docMk/>
            <pc:sldMk cId="0" sldId="264"/>
            <ac:spMk id="314" creationId="{00000000-0000-0000-0000-000000000000}"/>
          </ac:spMkLst>
        </pc:spChg>
        <pc:spChg chg="mod topLvl">
          <ac:chgData name="Myroslava Makhynia" userId="7bb0f5b9-dfee-454e-9f70-e4fa02f019ef" providerId="ADAL" clId="{78294B05-12A6-49AD-B431-E32C6245DCA1}" dt="2024-08-03T17:30:27.965" v="255" actId="478"/>
          <ac:spMkLst>
            <pc:docMk/>
            <pc:sldMk cId="0" sldId="264"/>
            <ac:spMk id="316" creationId="{00000000-0000-0000-0000-000000000000}"/>
          </ac:spMkLst>
        </pc:spChg>
        <pc:spChg chg="del mod topLvl">
          <ac:chgData name="Myroslava Makhynia" userId="7bb0f5b9-dfee-454e-9f70-e4fa02f019ef" providerId="ADAL" clId="{78294B05-12A6-49AD-B431-E32C6245DCA1}" dt="2024-08-03T17:30:27.965" v="255" actId="478"/>
          <ac:spMkLst>
            <pc:docMk/>
            <pc:sldMk cId="0" sldId="264"/>
            <ac:spMk id="317" creationId="{00000000-0000-0000-0000-000000000000}"/>
          </ac:spMkLst>
        </pc:spChg>
        <pc:spChg chg="mod">
          <ac:chgData name="Myroslava Makhynia" userId="7bb0f5b9-dfee-454e-9f70-e4fa02f019ef" providerId="ADAL" clId="{78294B05-12A6-49AD-B431-E32C6245DCA1}" dt="2024-08-03T17:30:07.346" v="253" actId="1076"/>
          <ac:spMkLst>
            <pc:docMk/>
            <pc:sldMk cId="0" sldId="264"/>
            <ac:spMk id="318" creationId="{00000000-0000-0000-0000-000000000000}"/>
          </ac:spMkLst>
        </pc:spChg>
        <pc:spChg chg="mod">
          <ac:chgData name="Myroslava Makhynia" userId="7bb0f5b9-dfee-454e-9f70-e4fa02f019ef" providerId="ADAL" clId="{78294B05-12A6-49AD-B431-E32C6245DCA1}" dt="2024-08-03T17:30:03.153" v="252" actId="1076"/>
          <ac:spMkLst>
            <pc:docMk/>
            <pc:sldMk cId="0" sldId="264"/>
            <ac:spMk id="319" creationId="{00000000-0000-0000-0000-000000000000}"/>
          </ac:spMkLst>
        </pc:spChg>
        <pc:grpChg chg="add mod ord">
          <ac:chgData name="Myroslava Makhynia" userId="7bb0f5b9-dfee-454e-9f70-e4fa02f019ef" providerId="ADAL" clId="{78294B05-12A6-49AD-B431-E32C6245DCA1}" dt="2024-08-03T17:29:48.279" v="247" actId="167"/>
          <ac:grpSpMkLst>
            <pc:docMk/>
            <pc:sldMk cId="0" sldId="264"/>
            <ac:grpSpMk id="5" creationId="{B96C664D-E501-4C3F-1F4B-E7A9CF7388E4}"/>
          </ac:grpSpMkLst>
        </pc:grpChg>
        <pc:grpChg chg="del">
          <ac:chgData name="Myroslava Makhynia" userId="7bb0f5b9-dfee-454e-9f70-e4fa02f019ef" providerId="ADAL" clId="{78294B05-12A6-49AD-B431-E32C6245DCA1}" dt="2024-08-03T17:29:43.613" v="245" actId="478"/>
          <ac:grpSpMkLst>
            <pc:docMk/>
            <pc:sldMk cId="0" sldId="264"/>
            <ac:grpSpMk id="299" creationId="{00000000-0000-0000-0000-000000000000}"/>
          </ac:grpSpMkLst>
        </pc:grpChg>
        <pc:grpChg chg="del">
          <ac:chgData name="Myroslava Makhynia" userId="7bb0f5b9-dfee-454e-9f70-e4fa02f019ef" providerId="ADAL" clId="{78294B05-12A6-49AD-B431-E32C6245DCA1}" dt="2024-08-03T17:29:57.840" v="250" actId="478"/>
          <ac:grpSpMkLst>
            <pc:docMk/>
            <pc:sldMk cId="0" sldId="264"/>
            <ac:grpSpMk id="302" creationId="{00000000-0000-0000-0000-000000000000}"/>
          </ac:grpSpMkLst>
        </pc:grpChg>
        <pc:grpChg chg="del">
          <ac:chgData name="Myroslava Makhynia" userId="7bb0f5b9-dfee-454e-9f70-e4fa02f019ef" providerId="ADAL" clId="{78294B05-12A6-49AD-B431-E32C6245DCA1}" dt="2024-08-03T17:29:59.594" v="251" actId="478"/>
          <ac:grpSpMkLst>
            <pc:docMk/>
            <pc:sldMk cId="0" sldId="264"/>
            <ac:grpSpMk id="305" creationId="{00000000-0000-0000-0000-000000000000}"/>
          </ac:grpSpMkLst>
        </pc:grpChg>
        <pc:grpChg chg="del mod">
          <ac:chgData name="Myroslava Makhynia" userId="7bb0f5b9-dfee-454e-9f70-e4fa02f019ef" providerId="ADAL" clId="{78294B05-12A6-49AD-B431-E32C6245DCA1}" dt="2024-08-03T17:29:32.736" v="243" actId="478"/>
          <ac:grpSpMkLst>
            <pc:docMk/>
            <pc:sldMk cId="0" sldId="264"/>
            <ac:grpSpMk id="312" creationId="{00000000-0000-0000-0000-000000000000}"/>
          </ac:grpSpMkLst>
        </pc:grpChg>
        <pc:grpChg chg="del mod">
          <ac:chgData name="Myroslava Makhynia" userId="7bb0f5b9-dfee-454e-9f70-e4fa02f019ef" providerId="ADAL" clId="{78294B05-12A6-49AD-B431-E32C6245DCA1}" dt="2024-08-03T17:30:27.965" v="255" actId="478"/>
          <ac:grpSpMkLst>
            <pc:docMk/>
            <pc:sldMk cId="0" sldId="264"/>
            <ac:grpSpMk id="315" creationId="{00000000-0000-0000-0000-000000000000}"/>
          </ac:grpSpMkLst>
        </pc:grpChg>
      </pc:sldChg>
      <pc:sldChg chg="addSp delSp modSp mod">
        <pc:chgData name="Myroslava Makhynia" userId="7bb0f5b9-dfee-454e-9f70-e4fa02f019ef" providerId="ADAL" clId="{78294B05-12A6-49AD-B431-E32C6245DCA1}" dt="2024-08-03T17:32:11.492" v="352" actId="207"/>
        <pc:sldMkLst>
          <pc:docMk/>
          <pc:sldMk cId="0" sldId="265"/>
        </pc:sldMkLst>
        <pc:spChg chg="add mod">
          <ac:chgData name="Myroslava Makhynia" userId="7bb0f5b9-dfee-454e-9f70-e4fa02f019ef" providerId="ADAL" clId="{78294B05-12A6-49AD-B431-E32C6245DCA1}" dt="2024-08-03T17:20:37.190" v="9"/>
          <ac:spMkLst>
            <pc:docMk/>
            <pc:sldMk cId="0" sldId="265"/>
            <ac:spMk id="2" creationId="{08BC8A6F-BCC4-7EFF-4C41-691847CABA5B}"/>
          </ac:spMkLst>
        </pc:spChg>
        <pc:spChg chg="add mod">
          <ac:chgData name="Myroslava Makhynia" userId="7bb0f5b9-dfee-454e-9f70-e4fa02f019ef" providerId="ADAL" clId="{78294B05-12A6-49AD-B431-E32C6245DCA1}" dt="2024-08-03T17:20:37.190" v="9"/>
          <ac:spMkLst>
            <pc:docMk/>
            <pc:sldMk cId="0" sldId="265"/>
            <ac:spMk id="3" creationId="{2BCBDAC5-1187-F387-835D-98FD5BF7E91B}"/>
          </ac:spMkLst>
        </pc:spChg>
        <pc:spChg chg="mod">
          <ac:chgData name="Myroslava Makhynia" userId="7bb0f5b9-dfee-454e-9f70-e4fa02f019ef" providerId="ADAL" clId="{78294B05-12A6-49AD-B431-E32C6245DCA1}" dt="2024-08-03T17:32:11.492" v="352" actId="207"/>
          <ac:spMkLst>
            <pc:docMk/>
            <pc:sldMk cId="0" sldId="265"/>
            <ac:spMk id="326"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27" creationId="{00000000-0000-0000-0000-000000000000}"/>
          </ac:spMkLst>
        </pc:spChg>
        <pc:spChg chg="del">
          <ac:chgData name="Myroslava Makhynia" userId="7bb0f5b9-dfee-454e-9f70-e4fa02f019ef" providerId="ADAL" clId="{78294B05-12A6-49AD-B431-E32C6245DCA1}" dt="2024-08-03T17:30:38.698" v="258" actId="478"/>
          <ac:spMkLst>
            <pc:docMk/>
            <pc:sldMk cId="0" sldId="265"/>
            <ac:spMk id="332" creationId="{00000000-0000-0000-0000-000000000000}"/>
          </ac:spMkLst>
        </pc:spChg>
        <pc:spChg chg="del">
          <ac:chgData name="Myroslava Makhynia" userId="7bb0f5b9-dfee-454e-9f70-e4fa02f019ef" providerId="ADAL" clId="{78294B05-12A6-49AD-B431-E32C6245DCA1}" dt="2024-08-03T17:30:37.438" v="257" actId="478"/>
          <ac:spMkLst>
            <pc:docMk/>
            <pc:sldMk cId="0" sldId="265"/>
            <ac:spMk id="333" creationId="{00000000-0000-0000-0000-000000000000}"/>
          </ac:spMkLst>
        </pc:spChg>
        <pc:spChg chg="mod">
          <ac:chgData name="Myroslava Makhynia" userId="7bb0f5b9-dfee-454e-9f70-e4fa02f019ef" providerId="ADAL" clId="{78294B05-12A6-49AD-B431-E32C6245DCA1}" dt="2024-08-03T17:31:18.736" v="320" actId="1035"/>
          <ac:spMkLst>
            <pc:docMk/>
            <pc:sldMk cId="0" sldId="265"/>
            <ac:spMk id="337"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39"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40" creationId="{00000000-0000-0000-0000-000000000000}"/>
          </ac:spMkLst>
        </pc:spChg>
        <pc:spChg chg="mod">
          <ac:chgData name="Myroslava Makhynia" userId="7bb0f5b9-dfee-454e-9f70-e4fa02f019ef" providerId="ADAL" clId="{78294B05-12A6-49AD-B431-E32C6245DCA1}" dt="2024-08-03T17:31:45.387" v="350" actId="1035"/>
          <ac:spMkLst>
            <pc:docMk/>
            <pc:sldMk cId="0" sldId="265"/>
            <ac:spMk id="342" creationId="{00000000-0000-0000-0000-000000000000}"/>
          </ac:spMkLst>
        </pc:spChg>
        <pc:spChg chg="mod">
          <ac:chgData name="Myroslava Makhynia" userId="7bb0f5b9-dfee-454e-9f70-e4fa02f019ef" providerId="ADAL" clId="{78294B05-12A6-49AD-B431-E32C6245DCA1}" dt="2024-08-03T17:30:59.866" v="270" actId="1036"/>
          <ac:spMkLst>
            <pc:docMk/>
            <pc:sldMk cId="0" sldId="265"/>
            <ac:spMk id="343" creationId="{00000000-0000-0000-0000-000000000000}"/>
          </ac:spMkLst>
        </pc:spChg>
        <pc:spChg chg="mod">
          <ac:chgData name="Myroslava Makhynia" userId="7bb0f5b9-dfee-454e-9f70-e4fa02f019ef" providerId="ADAL" clId="{78294B05-12A6-49AD-B431-E32C6245DCA1}" dt="2024-08-03T17:31:58.496" v="351" actId="207"/>
          <ac:spMkLst>
            <pc:docMk/>
            <pc:sldMk cId="0" sldId="265"/>
            <ac:spMk id="344" creationId="{00000000-0000-0000-0000-000000000000}"/>
          </ac:spMkLst>
        </pc:spChg>
        <pc:spChg chg="mod">
          <ac:chgData name="Myroslava Makhynia" userId="7bb0f5b9-dfee-454e-9f70-e4fa02f019ef" providerId="ADAL" clId="{78294B05-12A6-49AD-B431-E32C6245DCA1}" dt="2024-08-03T17:31:34.414" v="327" actId="1036"/>
          <ac:spMkLst>
            <pc:docMk/>
            <pc:sldMk cId="0" sldId="265"/>
            <ac:spMk id="345" creationId="{00000000-0000-0000-0000-000000000000}"/>
          </ac:spMkLst>
        </pc:spChg>
        <pc:spChg chg="mod">
          <ac:chgData name="Myroslava Makhynia" userId="7bb0f5b9-dfee-454e-9f70-e4fa02f019ef" providerId="ADAL" clId="{78294B05-12A6-49AD-B431-E32C6245DCA1}" dt="2024-08-03T17:31:58.496" v="351" actId="207"/>
          <ac:spMkLst>
            <pc:docMk/>
            <pc:sldMk cId="0" sldId="265"/>
            <ac:spMk id="346"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48"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49" creationId="{00000000-0000-0000-0000-000000000000}"/>
          </ac:spMkLst>
        </pc:spChg>
        <pc:spChg chg="mod topLvl">
          <ac:chgData name="Myroslava Makhynia" userId="7bb0f5b9-dfee-454e-9f70-e4fa02f019ef" providerId="ADAL" clId="{78294B05-12A6-49AD-B431-E32C6245DCA1}" dt="2024-08-03T17:30:48.810" v="263" actId="1076"/>
          <ac:spMkLst>
            <pc:docMk/>
            <pc:sldMk cId="0" sldId="265"/>
            <ac:spMk id="351" creationId="{00000000-0000-0000-0000-000000000000}"/>
          </ac:spMkLst>
        </pc:spChg>
        <pc:spChg chg="del mod topLvl">
          <ac:chgData name="Myroslava Makhynia" userId="7bb0f5b9-dfee-454e-9f70-e4fa02f019ef" providerId="ADAL" clId="{78294B05-12A6-49AD-B431-E32C6245DCA1}" dt="2024-08-03T17:30:46.204" v="262" actId="478"/>
          <ac:spMkLst>
            <pc:docMk/>
            <pc:sldMk cId="0" sldId="265"/>
            <ac:spMk id="352" creationId="{00000000-0000-0000-0000-000000000000}"/>
          </ac:spMkLst>
        </pc:spChg>
        <pc:spChg chg="mod">
          <ac:chgData name="Myroslava Makhynia" userId="7bb0f5b9-dfee-454e-9f70-e4fa02f019ef" providerId="ADAL" clId="{78294B05-12A6-49AD-B431-E32C6245DCA1}" dt="2024-08-03T17:31:58.496" v="351" actId="207"/>
          <ac:spMkLst>
            <pc:docMk/>
            <pc:sldMk cId="0" sldId="265"/>
            <ac:spMk id="353" creationId="{00000000-0000-0000-0000-000000000000}"/>
          </ac:spMkLst>
        </pc:spChg>
        <pc:grpChg chg="mod">
          <ac:chgData name="Myroslava Makhynia" userId="7bb0f5b9-dfee-454e-9f70-e4fa02f019ef" providerId="ADAL" clId="{78294B05-12A6-49AD-B431-E32C6245DCA1}" dt="2024-08-03T17:32:11.492" v="352" actId="207"/>
          <ac:grpSpMkLst>
            <pc:docMk/>
            <pc:sldMk cId="0" sldId="265"/>
            <ac:grpSpMk id="325" creationId="{00000000-0000-0000-0000-000000000000}"/>
          </ac:grpSpMkLst>
        </pc:grpChg>
        <pc:grpChg chg="del">
          <ac:chgData name="Myroslava Makhynia" userId="7bb0f5b9-dfee-454e-9f70-e4fa02f019ef" providerId="ADAL" clId="{78294B05-12A6-49AD-B431-E32C6245DCA1}" dt="2024-08-03T17:30:40.742" v="259" actId="478"/>
          <ac:grpSpMkLst>
            <pc:docMk/>
            <pc:sldMk cId="0" sldId="265"/>
            <ac:grpSpMk id="328" creationId="{00000000-0000-0000-0000-000000000000}"/>
          </ac:grpSpMkLst>
        </pc:grpChg>
        <pc:grpChg chg="del">
          <ac:chgData name="Myroslava Makhynia" userId="7bb0f5b9-dfee-454e-9f70-e4fa02f019ef" providerId="ADAL" clId="{78294B05-12A6-49AD-B431-E32C6245DCA1}" dt="2024-08-03T17:30:42.280" v="260" actId="478"/>
          <ac:grpSpMkLst>
            <pc:docMk/>
            <pc:sldMk cId="0" sldId="265"/>
            <ac:grpSpMk id="334" creationId="{00000000-0000-0000-0000-000000000000}"/>
          </ac:grpSpMkLst>
        </pc:grpChg>
        <pc:grpChg chg="mod">
          <ac:chgData name="Myroslava Makhynia" userId="7bb0f5b9-dfee-454e-9f70-e4fa02f019ef" providerId="ADAL" clId="{78294B05-12A6-49AD-B431-E32C6245DCA1}" dt="2024-08-03T17:32:11.492" v="352" actId="207"/>
          <ac:grpSpMkLst>
            <pc:docMk/>
            <pc:sldMk cId="0" sldId="265"/>
            <ac:grpSpMk id="338" creationId="{00000000-0000-0000-0000-000000000000}"/>
          </ac:grpSpMkLst>
        </pc:grpChg>
        <pc:grpChg chg="mod">
          <ac:chgData name="Myroslava Makhynia" userId="7bb0f5b9-dfee-454e-9f70-e4fa02f019ef" providerId="ADAL" clId="{78294B05-12A6-49AD-B431-E32C6245DCA1}" dt="2024-08-03T17:32:11.492" v="352" actId="207"/>
          <ac:grpSpMkLst>
            <pc:docMk/>
            <pc:sldMk cId="0" sldId="265"/>
            <ac:grpSpMk id="347" creationId="{00000000-0000-0000-0000-000000000000}"/>
          </ac:grpSpMkLst>
        </pc:grpChg>
        <pc:grpChg chg="del mod">
          <ac:chgData name="Myroslava Makhynia" userId="7bb0f5b9-dfee-454e-9f70-e4fa02f019ef" providerId="ADAL" clId="{78294B05-12A6-49AD-B431-E32C6245DCA1}" dt="2024-08-03T17:30:46.204" v="262" actId="478"/>
          <ac:grpSpMkLst>
            <pc:docMk/>
            <pc:sldMk cId="0" sldId="265"/>
            <ac:grpSpMk id="350" creationId="{00000000-0000-0000-0000-000000000000}"/>
          </ac:grpSpMkLst>
        </pc:grpChg>
        <pc:cxnChg chg="mod">
          <ac:chgData name="Myroslava Makhynia" userId="7bb0f5b9-dfee-454e-9f70-e4fa02f019ef" providerId="ADAL" clId="{78294B05-12A6-49AD-B431-E32C6245DCA1}" dt="2024-08-03T17:31:04.569" v="280" actId="1035"/>
          <ac:cxnSpMkLst>
            <pc:docMk/>
            <pc:sldMk cId="0" sldId="265"/>
            <ac:cxnSpMk id="331" creationId="{00000000-0000-0000-0000-000000000000}"/>
          </ac:cxnSpMkLst>
        </pc:cxnChg>
        <pc:cxnChg chg="mod">
          <ac:chgData name="Myroslava Makhynia" userId="7bb0f5b9-dfee-454e-9f70-e4fa02f019ef" providerId="ADAL" clId="{78294B05-12A6-49AD-B431-E32C6245DCA1}" dt="2024-08-03T17:31:38.276" v="337" actId="1035"/>
          <ac:cxnSpMkLst>
            <pc:docMk/>
            <pc:sldMk cId="0" sldId="265"/>
            <ac:cxnSpMk id="341" creationId="{00000000-0000-0000-0000-000000000000}"/>
          </ac:cxnSpMkLst>
        </pc:cxnChg>
      </pc:sldChg>
      <pc:sldChg chg="addSp delSp modSp mod">
        <pc:chgData name="Myroslava Makhynia" userId="7bb0f5b9-dfee-454e-9f70-e4fa02f019ef" providerId="ADAL" clId="{78294B05-12A6-49AD-B431-E32C6245DCA1}" dt="2024-08-03T17:32:37.444" v="369" actId="207"/>
        <pc:sldMkLst>
          <pc:docMk/>
          <pc:sldMk cId="0" sldId="266"/>
        </pc:sldMkLst>
        <pc:spChg chg="add mod">
          <ac:chgData name="Myroslava Makhynia" userId="7bb0f5b9-dfee-454e-9f70-e4fa02f019ef" providerId="ADAL" clId="{78294B05-12A6-49AD-B431-E32C6245DCA1}" dt="2024-08-03T17:20:40.349" v="10"/>
          <ac:spMkLst>
            <pc:docMk/>
            <pc:sldMk cId="0" sldId="266"/>
            <ac:spMk id="2" creationId="{D7860C3C-F7B9-A5B3-B2D5-A1EA97303A66}"/>
          </ac:spMkLst>
        </pc:spChg>
        <pc:spChg chg="add mod">
          <ac:chgData name="Myroslava Makhynia" userId="7bb0f5b9-dfee-454e-9f70-e4fa02f019ef" providerId="ADAL" clId="{78294B05-12A6-49AD-B431-E32C6245DCA1}" dt="2024-08-03T17:20:40.349" v="10"/>
          <ac:spMkLst>
            <pc:docMk/>
            <pc:sldMk cId="0" sldId="266"/>
            <ac:spMk id="3" creationId="{138BC56F-E937-F433-4CD9-E1FAEC8005E9}"/>
          </ac:spMkLst>
        </pc:spChg>
        <pc:spChg chg="del">
          <ac:chgData name="Myroslava Makhynia" userId="7bb0f5b9-dfee-454e-9f70-e4fa02f019ef" providerId="ADAL" clId="{78294B05-12A6-49AD-B431-E32C6245DCA1}" dt="2024-08-03T17:32:15.332" v="353" actId="478"/>
          <ac:spMkLst>
            <pc:docMk/>
            <pc:sldMk cId="0" sldId="266"/>
            <ac:spMk id="360" creationId="{00000000-0000-0000-0000-000000000000}"/>
          </ac:spMkLst>
        </pc:spChg>
        <pc:spChg chg="del">
          <ac:chgData name="Myroslava Makhynia" userId="7bb0f5b9-dfee-454e-9f70-e4fa02f019ef" providerId="ADAL" clId="{78294B05-12A6-49AD-B431-E32C6245DCA1}" dt="2024-08-03T17:32:16.659" v="354" actId="478"/>
          <ac:spMkLst>
            <pc:docMk/>
            <pc:sldMk cId="0" sldId="266"/>
            <ac:spMk id="361" creationId="{00000000-0000-0000-0000-000000000000}"/>
          </ac:spMkLst>
        </pc:spChg>
        <pc:spChg chg="mod">
          <ac:chgData name="Myroslava Makhynia" userId="7bb0f5b9-dfee-454e-9f70-e4fa02f019ef" providerId="ADAL" clId="{78294B05-12A6-49AD-B431-E32C6245DCA1}" dt="2024-08-03T17:32:28.297" v="367" actId="1036"/>
          <ac:spMkLst>
            <pc:docMk/>
            <pc:sldMk cId="0" sldId="266"/>
            <ac:spMk id="362" creationId="{00000000-0000-0000-0000-000000000000}"/>
          </ac:spMkLst>
        </pc:spChg>
        <pc:graphicFrameChg chg="modGraphic">
          <ac:chgData name="Myroslava Makhynia" userId="7bb0f5b9-dfee-454e-9f70-e4fa02f019ef" providerId="ADAL" clId="{78294B05-12A6-49AD-B431-E32C6245DCA1}" dt="2024-08-03T17:32:37.444" v="369" actId="207"/>
          <ac:graphicFrameMkLst>
            <pc:docMk/>
            <pc:sldMk cId="0" sldId="266"/>
            <ac:graphicFrameMk id="359" creationId="{00000000-0000-0000-0000-000000000000}"/>
          </ac:graphicFrameMkLst>
        </pc:graphicFrameChg>
      </pc:sldChg>
      <pc:sldChg chg="addSp delSp modSp mod">
        <pc:chgData name="Myroslava Makhynia" userId="7bb0f5b9-dfee-454e-9f70-e4fa02f019ef" providerId="ADAL" clId="{78294B05-12A6-49AD-B431-E32C6245DCA1}" dt="2024-08-03T17:33:19.289" v="398" actId="207"/>
        <pc:sldMkLst>
          <pc:docMk/>
          <pc:sldMk cId="0" sldId="267"/>
        </pc:sldMkLst>
        <pc:spChg chg="mod">
          <ac:chgData name="Myroslava Makhynia" userId="7bb0f5b9-dfee-454e-9f70-e4fa02f019ef" providerId="ADAL" clId="{78294B05-12A6-49AD-B431-E32C6245DCA1}" dt="2024-08-03T17:32:49.095" v="370"/>
          <ac:spMkLst>
            <pc:docMk/>
            <pc:sldMk cId="0" sldId="267"/>
            <ac:spMk id="3" creationId="{D3B4EF7D-EE45-753B-8097-427451441B26}"/>
          </ac:spMkLst>
        </pc:spChg>
        <pc:spChg chg="mod">
          <ac:chgData name="Myroslava Makhynia" userId="7bb0f5b9-dfee-454e-9f70-e4fa02f019ef" providerId="ADAL" clId="{78294B05-12A6-49AD-B431-E32C6245DCA1}" dt="2024-08-03T17:32:49.095" v="370"/>
          <ac:spMkLst>
            <pc:docMk/>
            <pc:sldMk cId="0" sldId="267"/>
            <ac:spMk id="4" creationId="{71C9F12E-7179-B9D3-28EE-2688903607BE}"/>
          </ac:spMkLst>
        </pc:spChg>
        <pc:spChg chg="add mod">
          <ac:chgData name="Myroslava Makhynia" userId="7bb0f5b9-dfee-454e-9f70-e4fa02f019ef" providerId="ADAL" clId="{78294B05-12A6-49AD-B431-E32C6245DCA1}" dt="2024-08-03T17:32:57.517" v="372"/>
          <ac:spMkLst>
            <pc:docMk/>
            <pc:sldMk cId="0" sldId="267"/>
            <ac:spMk id="5" creationId="{38E02CD3-2482-E737-9446-585B3E3F7272}"/>
          </ac:spMkLst>
        </pc:spChg>
        <pc:spChg chg="add mod">
          <ac:chgData name="Myroslava Makhynia" userId="7bb0f5b9-dfee-454e-9f70-e4fa02f019ef" providerId="ADAL" clId="{78294B05-12A6-49AD-B431-E32C6245DCA1}" dt="2024-08-03T17:32:57.517" v="372"/>
          <ac:spMkLst>
            <pc:docMk/>
            <pc:sldMk cId="0" sldId="267"/>
            <ac:spMk id="6" creationId="{033B9394-5FC7-717B-7B8F-AEA8BF1F0E2A}"/>
          </ac:spMkLst>
        </pc:spChg>
        <pc:spChg chg="del">
          <ac:chgData name="Myroslava Makhynia" userId="7bb0f5b9-dfee-454e-9f70-e4fa02f019ef" providerId="ADAL" clId="{78294B05-12A6-49AD-B431-E32C6245DCA1}" dt="2024-08-03T17:33:00.512" v="374" actId="478"/>
          <ac:spMkLst>
            <pc:docMk/>
            <pc:sldMk cId="0" sldId="267"/>
            <ac:spMk id="368" creationId="{00000000-0000-0000-0000-000000000000}"/>
          </ac:spMkLst>
        </pc:spChg>
        <pc:spChg chg="del">
          <ac:chgData name="Myroslava Makhynia" userId="7bb0f5b9-dfee-454e-9f70-e4fa02f019ef" providerId="ADAL" clId="{78294B05-12A6-49AD-B431-E32C6245DCA1}" dt="2024-08-03T17:32:59.183" v="373" actId="478"/>
          <ac:spMkLst>
            <pc:docMk/>
            <pc:sldMk cId="0" sldId="267"/>
            <ac:spMk id="369" creationId="{00000000-0000-0000-0000-000000000000}"/>
          </ac:spMkLst>
        </pc:spChg>
        <pc:spChg chg="mod">
          <ac:chgData name="Myroslava Makhynia" userId="7bb0f5b9-dfee-454e-9f70-e4fa02f019ef" providerId="ADAL" clId="{78294B05-12A6-49AD-B431-E32C6245DCA1}" dt="2024-08-03T17:33:11.917" v="396" actId="1035"/>
          <ac:spMkLst>
            <pc:docMk/>
            <pc:sldMk cId="0" sldId="267"/>
            <ac:spMk id="370" creationId="{00000000-0000-0000-0000-000000000000}"/>
          </ac:spMkLst>
        </pc:spChg>
        <pc:grpChg chg="add del mod">
          <ac:chgData name="Myroslava Makhynia" userId="7bb0f5b9-dfee-454e-9f70-e4fa02f019ef" providerId="ADAL" clId="{78294B05-12A6-49AD-B431-E32C6245DCA1}" dt="2024-08-03T17:32:50.499" v="371" actId="478"/>
          <ac:grpSpMkLst>
            <pc:docMk/>
            <pc:sldMk cId="0" sldId="267"/>
            <ac:grpSpMk id="2" creationId="{E0C26E5E-DAB9-77B3-3645-A635408802B0}"/>
          </ac:grpSpMkLst>
        </pc:grpChg>
        <pc:graphicFrameChg chg="modGraphic">
          <ac:chgData name="Myroslava Makhynia" userId="7bb0f5b9-dfee-454e-9f70-e4fa02f019ef" providerId="ADAL" clId="{78294B05-12A6-49AD-B431-E32C6245DCA1}" dt="2024-08-03T17:33:19.289" v="398" actId="207"/>
          <ac:graphicFrameMkLst>
            <pc:docMk/>
            <pc:sldMk cId="0" sldId="267"/>
            <ac:graphicFrameMk id="367" creationId="{00000000-0000-0000-0000-000000000000}"/>
          </ac:graphicFrameMkLst>
        </pc:graphicFrameChg>
      </pc:sldChg>
      <pc:sldChg chg="addSp delSp modSp mod">
        <pc:chgData name="Myroslava Makhynia" userId="7bb0f5b9-dfee-454e-9f70-e4fa02f019ef" providerId="ADAL" clId="{78294B05-12A6-49AD-B431-E32C6245DCA1}" dt="2024-08-03T17:35:30.292" v="506" actId="478"/>
        <pc:sldMkLst>
          <pc:docMk/>
          <pc:sldMk cId="0" sldId="268"/>
        </pc:sldMkLst>
        <pc:spChg chg="add mod">
          <ac:chgData name="Myroslava Makhynia" userId="7bb0f5b9-dfee-454e-9f70-e4fa02f019ef" providerId="ADAL" clId="{78294B05-12A6-49AD-B431-E32C6245DCA1}" dt="2024-08-03T17:20:43.192" v="11"/>
          <ac:spMkLst>
            <pc:docMk/>
            <pc:sldMk cId="0" sldId="268"/>
            <ac:spMk id="2" creationId="{BEA80177-2C2A-6433-5F71-C724017B9C65}"/>
          </ac:spMkLst>
        </pc:spChg>
        <pc:spChg chg="add mod">
          <ac:chgData name="Myroslava Makhynia" userId="7bb0f5b9-dfee-454e-9f70-e4fa02f019ef" providerId="ADAL" clId="{78294B05-12A6-49AD-B431-E32C6245DCA1}" dt="2024-08-03T17:20:43.192" v="11"/>
          <ac:spMkLst>
            <pc:docMk/>
            <pc:sldMk cId="0" sldId="268"/>
            <ac:spMk id="3" creationId="{D6C56972-1F59-A4B6-D88B-5C24F0BCBEF8}"/>
          </ac:spMkLst>
        </pc:spChg>
        <pc:spChg chg="mod">
          <ac:chgData name="Myroslava Makhynia" userId="7bb0f5b9-dfee-454e-9f70-e4fa02f019ef" providerId="ADAL" clId="{78294B05-12A6-49AD-B431-E32C6245DCA1}" dt="2024-08-03T17:34:51.691" v="450"/>
          <ac:spMkLst>
            <pc:docMk/>
            <pc:sldMk cId="0" sldId="268"/>
            <ac:spMk id="5" creationId="{23EBE5D9-F8A3-0BB7-14F0-4FA48AB56159}"/>
          </ac:spMkLst>
        </pc:spChg>
        <pc:spChg chg="mod">
          <ac:chgData name="Myroslava Makhynia" userId="7bb0f5b9-dfee-454e-9f70-e4fa02f019ef" providerId="ADAL" clId="{78294B05-12A6-49AD-B431-E32C6245DCA1}" dt="2024-08-03T17:34:51.691" v="450"/>
          <ac:spMkLst>
            <pc:docMk/>
            <pc:sldMk cId="0" sldId="268"/>
            <ac:spMk id="6" creationId="{C9FE2159-80AD-6FB9-B825-B6FF4662797B}"/>
          </ac:spMkLst>
        </pc:spChg>
        <pc:spChg chg="mod">
          <ac:chgData name="Myroslava Makhynia" userId="7bb0f5b9-dfee-454e-9f70-e4fa02f019ef" providerId="ADAL" clId="{78294B05-12A6-49AD-B431-E32C6245DCA1}" dt="2024-08-03T17:34:10.417" v="424" actId="207"/>
          <ac:spMkLst>
            <pc:docMk/>
            <pc:sldMk cId="0" sldId="268"/>
            <ac:spMk id="379" creationId="{00000000-0000-0000-0000-000000000000}"/>
          </ac:spMkLst>
        </pc:spChg>
        <pc:spChg chg="mod">
          <ac:chgData name="Myroslava Makhynia" userId="7bb0f5b9-dfee-454e-9f70-e4fa02f019ef" providerId="ADAL" clId="{78294B05-12A6-49AD-B431-E32C6245DCA1}" dt="2024-08-03T17:34:10.417" v="424" actId="207"/>
          <ac:spMkLst>
            <pc:docMk/>
            <pc:sldMk cId="0" sldId="268"/>
            <ac:spMk id="380" creationId="{00000000-0000-0000-0000-000000000000}"/>
          </ac:spMkLst>
        </pc:spChg>
        <pc:spChg chg="mod">
          <ac:chgData name="Myroslava Makhynia" userId="7bb0f5b9-dfee-454e-9f70-e4fa02f019ef" providerId="ADAL" clId="{78294B05-12A6-49AD-B431-E32C6245DCA1}" dt="2024-08-03T17:34:05.740" v="423" actId="1036"/>
          <ac:spMkLst>
            <pc:docMk/>
            <pc:sldMk cId="0" sldId="268"/>
            <ac:spMk id="382" creationId="{00000000-0000-0000-0000-000000000000}"/>
          </ac:spMkLst>
        </pc:spChg>
        <pc:spChg chg="mod topLvl">
          <ac:chgData name="Myroslava Makhynia" userId="7bb0f5b9-dfee-454e-9f70-e4fa02f019ef" providerId="ADAL" clId="{78294B05-12A6-49AD-B431-E32C6245DCA1}" dt="2024-08-03T17:34:16.050" v="426" actId="478"/>
          <ac:spMkLst>
            <pc:docMk/>
            <pc:sldMk cId="0" sldId="268"/>
            <ac:spMk id="384" creationId="{00000000-0000-0000-0000-000000000000}"/>
          </ac:spMkLst>
        </pc:spChg>
        <pc:spChg chg="del mod topLvl">
          <ac:chgData name="Myroslava Makhynia" userId="7bb0f5b9-dfee-454e-9f70-e4fa02f019ef" providerId="ADAL" clId="{78294B05-12A6-49AD-B431-E32C6245DCA1}" dt="2024-08-03T17:34:16.050" v="426" actId="478"/>
          <ac:spMkLst>
            <pc:docMk/>
            <pc:sldMk cId="0" sldId="268"/>
            <ac:spMk id="385" creationId="{00000000-0000-0000-0000-000000000000}"/>
          </ac:spMkLst>
        </pc:spChg>
        <pc:spChg chg="del">
          <ac:chgData name="Myroslava Makhynia" userId="7bb0f5b9-dfee-454e-9f70-e4fa02f019ef" providerId="ADAL" clId="{78294B05-12A6-49AD-B431-E32C6245DCA1}" dt="2024-08-03T17:33:22.956" v="399" actId="478"/>
          <ac:spMkLst>
            <pc:docMk/>
            <pc:sldMk cId="0" sldId="268"/>
            <ac:spMk id="386" creationId="{00000000-0000-0000-0000-000000000000}"/>
          </ac:spMkLst>
        </pc:spChg>
        <pc:spChg chg="del">
          <ac:chgData name="Myroslava Makhynia" userId="7bb0f5b9-dfee-454e-9f70-e4fa02f019ef" providerId="ADAL" clId="{78294B05-12A6-49AD-B431-E32C6245DCA1}" dt="2024-08-03T17:33:24.373" v="400" actId="478"/>
          <ac:spMkLst>
            <pc:docMk/>
            <pc:sldMk cId="0" sldId="268"/>
            <ac:spMk id="387" creationId="{00000000-0000-0000-0000-000000000000}"/>
          </ac:spMkLst>
        </pc:spChg>
        <pc:spChg chg="mod">
          <ac:chgData name="Myroslava Makhynia" userId="7bb0f5b9-dfee-454e-9f70-e4fa02f019ef" providerId="ADAL" clId="{78294B05-12A6-49AD-B431-E32C6245DCA1}" dt="2024-08-03T17:35:06.587" v="471" actId="1037"/>
          <ac:spMkLst>
            <pc:docMk/>
            <pc:sldMk cId="0" sldId="268"/>
            <ac:spMk id="391" creationId="{00000000-0000-0000-0000-000000000000}"/>
          </ac:spMkLst>
        </pc:spChg>
        <pc:spChg chg="mod topLvl">
          <ac:chgData name="Myroslava Makhynia" userId="7bb0f5b9-dfee-454e-9f70-e4fa02f019ef" providerId="ADAL" clId="{78294B05-12A6-49AD-B431-E32C6245DCA1}" dt="2024-08-03T17:35:30.292" v="506" actId="478"/>
          <ac:spMkLst>
            <pc:docMk/>
            <pc:sldMk cId="0" sldId="268"/>
            <ac:spMk id="393" creationId="{00000000-0000-0000-0000-000000000000}"/>
          </ac:spMkLst>
        </pc:spChg>
        <pc:spChg chg="del mod topLvl">
          <ac:chgData name="Myroslava Makhynia" userId="7bb0f5b9-dfee-454e-9f70-e4fa02f019ef" providerId="ADAL" clId="{78294B05-12A6-49AD-B431-E32C6245DCA1}" dt="2024-08-03T17:35:30.292" v="506" actId="478"/>
          <ac:spMkLst>
            <pc:docMk/>
            <pc:sldMk cId="0" sldId="268"/>
            <ac:spMk id="394" creationId="{00000000-0000-0000-0000-000000000000}"/>
          </ac:spMkLst>
        </pc:spChg>
        <pc:spChg chg="mod">
          <ac:chgData name="Myroslava Makhynia" userId="7bb0f5b9-dfee-454e-9f70-e4fa02f019ef" providerId="ADAL" clId="{78294B05-12A6-49AD-B431-E32C6245DCA1}" dt="2024-08-03T17:35:24.517" v="504" actId="1035"/>
          <ac:spMkLst>
            <pc:docMk/>
            <pc:sldMk cId="0" sldId="268"/>
            <ac:spMk id="398" creationId="{00000000-0000-0000-0000-000000000000}"/>
          </ac:spMkLst>
        </pc:spChg>
        <pc:grpChg chg="add mod ord">
          <ac:chgData name="Myroslava Makhynia" userId="7bb0f5b9-dfee-454e-9f70-e4fa02f019ef" providerId="ADAL" clId="{78294B05-12A6-49AD-B431-E32C6245DCA1}" dt="2024-08-03T17:35:16.812" v="473" actId="170"/>
          <ac:grpSpMkLst>
            <pc:docMk/>
            <pc:sldMk cId="0" sldId="268"/>
            <ac:grpSpMk id="4" creationId="{CFF9820F-24F9-A0E2-EDEE-23C48C5ED0CD}"/>
          </ac:grpSpMkLst>
        </pc:grpChg>
        <pc:grpChg chg="mod">
          <ac:chgData name="Myroslava Makhynia" userId="7bb0f5b9-dfee-454e-9f70-e4fa02f019ef" providerId="ADAL" clId="{78294B05-12A6-49AD-B431-E32C6245DCA1}" dt="2024-08-03T17:34:10.417" v="424" actId="207"/>
          <ac:grpSpMkLst>
            <pc:docMk/>
            <pc:sldMk cId="0" sldId="268"/>
            <ac:grpSpMk id="378" creationId="{00000000-0000-0000-0000-000000000000}"/>
          </ac:grpSpMkLst>
        </pc:grpChg>
        <pc:grpChg chg="del mod">
          <ac:chgData name="Myroslava Makhynia" userId="7bb0f5b9-dfee-454e-9f70-e4fa02f019ef" providerId="ADAL" clId="{78294B05-12A6-49AD-B431-E32C6245DCA1}" dt="2024-08-03T17:34:16.050" v="426" actId="478"/>
          <ac:grpSpMkLst>
            <pc:docMk/>
            <pc:sldMk cId="0" sldId="268"/>
            <ac:grpSpMk id="383" creationId="{00000000-0000-0000-0000-000000000000}"/>
          </ac:grpSpMkLst>
        </pc:grpChg>
        <pc:grpChg chg="del mod">
          <ac:chgData name="Myroslava Makhynia" userId="7bb0f5b9-dfee-454e-9f70-e4fa02f019ef" providerId="ADAL" clId="{78294B05-12A6-49AD-B431-E32C6245DCA1}" dt="2024-08-03T17:35:30.292" v="506" actId="478"/>
          <ac:grpSpMkLst>
            <pc:docMk/>
            <pc:sldMk cId="0" sldId="268"/>
            <ac:grpSpMk id="392" creationId="{00000000-0000-0000-0000-000000000000}"/>
          </ac:grpSpMkLst>
        </pc:grpChg>
        <pc:grpChg chg="del">
          <ac:chgData name="Myroslava Makhynia" userId="7bb0f5b9-dfee-454e-9f70-e4fa02f019ef" providerId="ADAL" clId="{78294B05-12A6-49AD-B431-E32C6245DCA1}" dt="2024-08-03T17:34:40.208" v="449" actId="478"/>
          <ac:grpSpMkLst>
            <pc:docMk/>
            <pc:sldMk cId="0" sldId="268"/>
            <ac:grpSpMk id="395" creationId="{00000000-0000-0000-0000-000000000000}"/>
          </ac:grpSpMkLst>
        </pc:grpChg>
      </pc:sldChg>
      <pc:sldChg chg="addSp delSp modSp mod">
        <pc:chgData name="Myroslava Makhynia" userId="7bb0f5b9-dfee-454e-9f70-e4fa02f019ef" providerId="ADAL" clId="{78294B05-12A6-49AD-B431-E32C6245DCA1}" dt="2024-08-03T17:36:45.176" v="548" actId="1076"/>
        <pc:sldMkLst>
          <pc:docMk/>
          <pc:sldMk cId="0" sldId="269"/>
        </pc:sldMkLst>
        <pc:spChg chg="add mod">
          <ac:chgData name="Myroslava Makhynia" userId="7bb0f5b9-dfee-454e-9f70-e4fa02f019ef" providerId="ADAL" clId="{78294B05-12A6-49AD-B431-E32C6245DCA1}" dt="2024-08-03T17:20:46.524" v="12"/>
          <ac:spMkLst>
            <pc:docMk/>
            <pc:sldMk cId="0" sldId="269"/>
            <ac:spMk id="2" creationId="{76317B4C-CD0A-3F10-E16C-08A2DDF4E36F}"/>
          </ac:spMkLst>
        </pc:spChg>
        <pc:spChg chg="add mod">
          <ac:chgData name="Myroslava Makhynia" userId="7bb0f5b9-dfee-454e-9f70-e4fa02f019ef" providerId="ADAL" clId="{78294B05-12A6-49AD-B431-E32C6245DCA1}" dt="2024-08-03T17:20:46.524" v="12"/>
          <ac:spMkLst>
            <pc:docMk/>
            <pc:sldMk cId="0" sldId="269"/>
            <ac:spMk id="3" creationId="{339870F9-797F-10D3-3993-7F8B50B8D945}"/>
          </ac:spMkLst>
        </pc:spChg>
        <pc:spChg chg="mod">
          <ac:chgData name="Myroslava Makhynia" userId="7bb0f5b9-dfee-454e-9f70-e4fa02f019ef" providerId="ADAL" clId="{78294B05-12A6-49AD-B431-E32C6245DCA1}" dt="2024-08-03T17:35:45.701" v="508"/>
          <ac:spMkLst>
            <pc:docMk/>
            <pc:sldMk cId="0" sldId="269"/>
            <ac:spMk id="5" creationId="{BC59FDA9-5B2A-308F-4A76-9025099159E1}"/>
          </ac:spMkLst>
        </pc:spChg>
        <pc:spChg chg="mod">
          <ac:chgData name="Myroslava Makhynia" userId="7bb0f5b9-dfee-454e-9f70-e4fa02f019ef" providerId="ADAL" clId="{78294B05-12A6-49AD-B431-E32C6245DCA1}" dt="2024-08-03T17:35:45.701" v="508"/>
          <ac:spMkLst>
            <pc:docMk/>
            <pc:sldMk cId="0" sldId="269"/>
            <ac:spMk id="6" creationId="{A3C0A68B-4656-49BB-DA36-4D852D1F7315}"/>
          </ac:spMkLst>
        </pc:spChg>
        <pc:spChg chg="del">
          <ac:chgData name="Myroslava Makhynia" userId="7bb0f5b9-dfee-454e-9f70-e4fa02f019ef" providerId="ADAL" clId="{78294B05-12A6-49AD-B431-E32C6245DCA1}" dt="2024-08-03T17:36:17.326" v="516" actId="478"/>
          <ac:spMkLst>
            <pc:docMk/>
            <pc:sldMk cId="0" sldId="269"/>
            <ac:spMk id="413" creationId="{00000000-0000-0000-0000-000000000000}"/>
          </ac:spMkLst>
        </pc:spChg>
        <pc:spChg chg="del">
          <ac:chgData name="Myroslava Makhynia" userId="7bb0f5b9-dfee-454e-9f70-e4fa02f019ef" providerId="ADAL" clId="{78294B05-12A6-49AD-B431-E32C6245DCA1}" dt="2024-08-03T17:36:15.437" v="515" actId="478"/>
          <ac:spMkLst>
            <pc:docMk/>
            <pc:sldMk cId="0" sldId="269"/>
            <ac:spMk id="414" creationId="{00000000-0000-0000-0000-000000000000}"/>
          </ac:spMkLst>
        </pc:spChg>
        <pc:spChg chg="mod topLvl">
          <ac:chgData name="Myroslava Makhynia" userId="7bb0f5b9-dfee-454e-9f70-e4fa02f019ef" providerId="ADAL" clId="{78294B05-12A6-49AD-B431-E32C6245DCA1}" dt="2024-08-03T17:36:45.176" v="548" actId="1076"/>
          <ac:spMkLst>
            <pc:docMk/>
            <pc:sldMk cId="0" sldId="269"/>
            <ac:spMk id="416" creationId="{00000000-0000-0000-0000-000000000000}"/>
          </ac:spMkLst>
        </pc:spChg>
        <pc:spChg chg="del mod topLvl">
          <ac:chgData name="Myroslava Makhynia" userId="7bb0f5b9-dfee-454e-9f70-e4fa02f019ef" providerId="ADAL" clId="{78294B05-12A6-49AD-B431-E32C6245DCA1}" dt="2024-08-03T17:36:40.985" v="547" actId="478"/>
          <ac:spMkLst>
            <pc:docMk/>
            <pc:sldMk cId="0" sldId="269"/>
            <ac:spMk id="417" creationId="{00000000-0000-0000-0000-000000000000}"/>
          </ac:spMkLst>
        </pc:spChg>
        <pc:spChg chg="mod">
          <ac:chgData name="Myroslava Makhynia" userId="7bb0f5b9-dfee-454e-9f70-e4fa02f019ef" providerId="ADAL" clId="{78294B05-12A6-49AD-B431-E32C6245DCA1}" dt="2024-08-03T17:36:12.707" v="514" actId="1035"/>
          <ac:spMkLst>
            <pc:docMk/>
            <pc:sldMk cId="0" sldId="269"/>
            <ac:spMk id="418"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19"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20"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21"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22" creationId="{00000000-0000-0000-0000-000000000000}"/>
          </ac:spMkLst>
        </pc:spChg>
        <pc:grpChg chg="add mod ord">
          <ac:chgData name="Myroslava Makhynia" userId="7bb0f5b9-dfee-454e-9f70-e4fa02f019ef" providerId="ADAL" clId="{78294B05-12A6-49AD-B431-E32C6245DCA1}" dt="2024-08-03T17:35:52.224" v="509" actId="167"/>
          <ac:grpSpMkLst>
            <pc:docMk/>
            <pc:sldMk cId="0" sldId="269"/>
            <ac:grpSpMk id="4" creationId="{F574CFF8-BE7E-8F25-AAEB-9E4BD159E591}"/>
          </ac:grpSpMkLst>
        </pc:grpChg>
        <pc:grpChg chg="del">
          <ac:chgData name="Myroslava Makhynia" userId="7bb0f5b9-dfee-454e-9f70-e4fa02f019ef" providerId="ADAL" clId="{78294B05-12A6-49AD-B431-E32C6245DCA1}" dt="2024-08-03T17:35:44.823" v="507" actId="478"/>
          <ac:grpSpMkLst>
            <pc:docMk/>
            <pc:sldMk cId="0" sldId="269"/>
            <ac:grpSpMk id="403" creationId="{00000000-0000-0000-0000-000000000000}"/>
          </ac:grpSpMkLst>
        </pc:grpChg>
        <pc:grpChg chg="del">
          <ac:chgData name="Myroslava Makhynia" userId="7bb0f5b9-dfee-454e-9f70-e4fa02f019ef" providerId="ADAL" clId="{78294B05-12A6-49AD-B431-E32C6245DCA1}" dt="2024-08-03T17:36:18.968" v="517" actId="478"/>
          <ac:grpSpMkLst>
            <pc:docMk/>
            <pc:sldMk cId="0" sldId="269"/>
            <ac:grpSpMk id="406" creationId="{00000000-0000-0000-0000-000000000000}"/>
          </ac:grpSpMkLst>
        </pc:grpChg>
        <pc:grpChg chg="del">
          <ac:chgData name="Myroslava Makhynia" userId="7bb0f5b9-dfee-454e-9f70-e4fa02f019ef" providerId="ADAL" clId="{78294B05-12A6-49AD-B431-E32C6245DCA1}" dt="2024-08-03T17:36:21.004" v="518" actId="478"/>
          <ac:grpSpMkLst>
            <pc:docMk/>
            <pc:sldMk cId="0" sldId="269"/>
            <ac:grpSpMk id="409" creationId="{00000000-0000-0000-0000-000000000000}"/>
          </ac:grpSpMkLst>
        </pc:grpChg>
        <pc:grpChg chg="del mod">
          <ac:chgData name="Myroslava Makhynia" userId="7bb0f5b9-dfee-454e-9f70-e4fa02f019ef" providerId="ADAL" clId="{78294B05-12A6-49AD-B431-E32C6245DCA1}" dt="2024-08-03T17:36:40.985" v="547" actId="478"/>
          <ac:grpSpMkLst>
            <pc:docMk/>
            <pc:sldMk cId="0" sldId="269"/>
            <ac:grpSpMk id="415" creationId="{00000000-0000-0000-0000-000000000000}"/>
          </ac:grpSpMkLst>
        </pc:grpChg>
      </pc:sldChg>
      <pc:sldChg chg="addSp delSp modSp mod">
        <pc:chgData name="Myroslava Makhynia" userId="7bb0f5b9-dfee-454e-9f70-e4fa02f019ef" providerId="ADAL" clId="{78294B05-12A6-49AD-B431-E32C6245DCA1}" dt="2024-08-03T17:37:43.692" v="598" actId="1076"/>
        <pc:sldMkLst>
          <pc:docMk/>
          <pc:sldMk cId="0" sldId="270"/>
        </pc:sldMkLst>
        <pc:spChg chg="mod topLvl">
          <ac:chgData name="Myroslava Makhynia" userId="7bb0f5b9-dfee-454e-9f70-e4fa02f019ef" providerId="ADAL" clId="{78294B05-12A6-49AD-B431-E32C6245DCA1}" dt="2024-08-03T17:37:43.692" v="598" actId="1076"/>
          <ac:spMkLst>
            <pc:docMk/>
            <pc:sldMk cId="0" sldId="270"/>
            <ac:spMk id="3" creationId="{4EC7AE9E-0B1C-7836-260A-ABEAB0720DAC}"/>
          </ac:spMkLst>
        </pc:spChg>
        <pc:spChg chg="del mod topLvl">
          <ac:chgData name="Myroslava Makhynia" userId="7bb0f5b9-dfee-454e-9f70-e4fa02f019ef" providerId="ADAL" clId="{78294B05-12A6-49AD-B431-E32C6245DCA1}" dt="2024-08-03T17:37:39.755" v="596" actId="478"/>
          <ac:spMkLst>
            <pc:docMk/>
            <pc:sldMk cId="0" sldId="270"/>
            <ac:spMk id="4" creationId="{E4B1BA82-1F75-8A28-E2DC-7B918F9B6618}"/>
          </ac:spMkLst>
        </pc:spChg>
        <pc:spChg chg="add mod">
          <ac:chgData name="Myroslava Makhynia" userId="7bb0f5b9-dfee-454e-9f70-e4fa02f019ef" providerId="ADAL" clId="{78294B05-12A6-49AD-B431-E32C6245DCA1}" dt="2024-08-03T17:20:49.128" v="13"/>
          <ac:spMkLst>
            <pc:docMk/>
            <pc:sldMk cId="0" sldId="270"/>
            <ac:spMk id="5" creationId="{D2F00D41-27F3-98C8-7E3D-84A4E41528AC}"/>
          </ac:spMkLst>
        </pc:spChg>
        <pc:spChg chg="add mod">
          <ac:chgData name="Myroslava Makhynia" userId="7bb0f5b9-dfee-454e-9f70-e4fa02f019ef" providerId="ADAL" clId="{78294B05-12A6-49AD-B431-E32C6245DCA1}" dt="2024-08-03T17:20:49.128" v="13"/>
          <ac:spMkLst>
            <pc:docMk/>
            <pc:sldMk cId="0" sldId="270"/>
            <ac:spMk id="6" creationId="{FA987733-D510-AA45-A915-87107AEE9A64}"/>
          </ac:spMkLst>
        </pc:spChg>
        <pc:spChg chg="mod">
          <ac:chgData name="Myroslava Makhynia" userId="7bb0f5b9-dfee-454e-9f70-e4fa02f019ef" providerId="ADAL" clId="{78294B05-12A6-49AD-B431-E32C6245DCA1}" dt="2024-08-03T17:36:55.635" v="550"/>
          <ac:spMkLst>
            <pc:docMk/>
            <pc:sldMk cId="0" sldId="270"/>
            <ac:spMk id="8" creationId="{7968675D-8ED1-3DFE-43AD-62DACF6DADD5}"/>
          </ac:spMkLst>
        </pc:spChg>
        <pc:spChg chg="mod">
          <ac:chgData name="Myroslava Makhynia" userId="7bb0f5b9-dfee-454e-9f70-e4fa02f019ef" providerId="ADAL" clId="{78294B05-12A6-49AD-B431-E32C6245DCA1}" dt="2024-08-03T17:36:55.635" v="550"/>
          <ac:spMkLst>
            <pc:docMk/>
            <pc:sldMk cId="0" sldId="270"/>
            <ac:spMk id="9" creationId="{D1E76E7A-5D1E-23FD-7717-65BD3BE64372}"/>
          </ac:spMkLst>
        </pc:spChg>
        <pc:spChg chg="del">
          <ac:chgData name="Myroslava Makhynia" userId="7bb0f5b9-dfee-454e-9f70-e4fa02f019ef" providerId="ADAL" clId="{78294B05-12A6-49AD-B431-E32C6245DCA1}" dt="2024-08-03T17:37:24.078" v="564" actId="478"/>
          <ac:spMkLst>
            <pc:docMk/>
            <pc:sldMk cId="0" sldId="270"/>
            <ac:spMk id="437" creationId="{00000000-0000-0000-0000-000000000000}"/>
          </ac:spMkLst>
        </pc:spChg>
        <pc:spChg chg="del">
          <ac:chgData name="Myroslava Makhynia" userId="7bb0f5b9-dfee-454e-9f70-e4fa02f019ef" providerId="ADAL" clId="{78294B05-12A6-49AD-B431-E32C6245DCA1}" dt="2024-08-03T17:37:22.286" v="563" actId="478"/>
          <ac:spMkLst>
            <pc:docMk/>
            <pc:sldMk cId="0" sldId="270"/>
            <ac:spMk id="438" creationId="{00000000-0000-0000-0000-000000000000}"/>
          </ac:spMkLst>
        </pc:spChg>
        <pc:spChg chg="mod">
          <ac:chgData name="Myroslava Makhynia" userId="7bb0f5b9-dfee-454e-9f70-e4fa02f019ef" providerId="ADAL" clId="{78294B05-12A6-49AD-B431-E32C6245DCA1}" dt="2024-08-03T17:37:11.894" v="559" actId="1036"/>
          <ac:spMkLst>
            <pc:docMk/>
            <pc:sldMk cId="0" sldId="270"/>
            <ac:spMk id="442" creationId="{00000000-0000-0000-0000-000000000000}"/>
          </ac:spMkLst>
        </pc:spChg>
        <pc:spChg chg="mod">
          <ac:chgData name="Myroslava Makhynia" userId="7bb0f5b9-dfee-454e-9f70-e4fa02f019ef" providerId="ADAL" clId="{78294B05-12A6-49AD-B431-E32C6245DCA1}" dt="2024-08-03T17:37:33.702" v="594" actId="1036"/>
          <ac:spMkLst>
            <pc:docMk/>
            <pc:sldMk cId="0" sldId="270"/>
            <ac:spMk id="443" creationId="{00000000-0000-0000-0000-000000000000}"/>
          </ac:spMkLst>
        </pc:spChg>
        <pc:spChg chg="mod">
          <ac:chgData name="Myroslava Makhynia" userId="7bb0f5b9-dfee-454e-9f70-e4fa02f019ef" providerId="ADAL" clId="{78294B05-12A6-49AD-B431-E32C6245DCA1}" dt="2024-08-03T17:37:33.702" v="594" actId="1036"/>
          <ac:spMkLst>
            <pc:docMk/>
            <pc:sldMk cId="0" sldId="270"/>
            <ac:spMk id="444" creationId="{00000000-0000-0000-0000-000000000000}"/>
          </ac:spMkLst>
        </pc:spChg>
        <pc:grpChg chg="del mod">
          <ac:chgData name="Myroslava Makhynia" userId="7bb0f5b9-dfee-454e-9f70-e4fa02f019ef" providerId="ADAL" clId="{78294B05-12A6-49AD-B431-E32C6245DCA1}" dt="2024-08-03T17:37:39.755" v="596" actId="478"/>
          <ac:grpSpMkLst>
            <pc:docMk/>
            <pc:sldMk cId="0" sldId="270"/>
            <ac:grpSpMk id="2" creationId="{972202F2-DEDD-0935-1374-9AD7A4C28835}"/>
          </ac:grpSpMkLst>
        </pc:grpChg>
        <pc:grpChg chg="add mod ord">
          <ac:chgData name="Myroslava Makhynia" userId="7bb0f5b9-dfee-454e-9f70-e4fa02f019ef" providerId="ADAL" clId="{78294B05-12A6-49AD-B431-E32C6245DCA1}" dt="2024-08-03T17:36:58.842" v="551" actId="167"/>
          <ac:grpSpMkLst>
            <pc:docMk/>
            <pc:sldMk cId="0" sldId="270"/>
            <ac:grpSpMk id="7" creationId="{032B9FD3-77B2-C0F0-3E52-A4C918150822}"/>
          </ac:grpSpMkLst>
        </pc:grpChg>
        <pc:grpChg chg="del">
          <ac:chgData name="Myroslava Makhynia" userId="7bb0f5b9-dfee-454e-9f70-e4fa02f019ef" providerId="ADAL" clId="{78294B05-12A6-49AD-B431-E32C6245DCA1}" dt="2024-08-03T17:36:54.698" v="549" actId="478"/>
          <ac:grpSpMkLst>
            <pc:docMk/>
            <pc:sldMk cId="0" sldId="270"/>
            <ac:grpSpMk id="427" creationId="{00000000-0000-0000-0000-000000000000}"/>
          </ac:grpSpMkLst>
        </pc:grpChg>
        <pc:grpChg chg="del">
          <ac:chgData name="Myroslava Makhynia" userId="7bb0f5b9-dfee-454e-9f70-e4fa02f019ef" providerId="ADAL" clId="{78294B05-12A6-49AD-B431-E32C6245DCA1}" dt="2024-08-03T17:37:16.682" v="560" actId="478"/>
          <ac:grpSpMkLst>
            <pc:docMk/>
            <pc:sldMk cId="0" sldId="270"/>
            <ac:grpSpMk id="430" creationId="{00000000-0000-0000-0000-000000000000}"/>
          </ac:grpSpMkLst>
        </pc:grpChg>
        <pc:grpChg chg="del">
          <ac:chgData name="Myroslava Makhynia" userId="7bb0f5b9-dfee-454e-9f70-e4fa02f019ef" providerId="ADAL" clId="{78294B05-12A6-49AD-B431-E32C6245DCA1}" dt="2024-08-03T17:37:18.484" v="561" actId="478"/>
          <ac:grpSpMkLst>
            <pc:docMk/>
            <pc:sldMk cId="0" sldId="270"/>
            <ac:grpSpMk id="433" creationId="{00000000-0000-0000-0000-000000000000}"/>
          </ac:grpSpMkLst>
        </pc:grpChg>
        <pc:grpChg chg="del">
          <ac:chgData name="Myroslava Makhynia" userId="7bb0f5b9-dfee-454e-9f70-e4fa02f019ef" providerId="ADAL" clId="{78294B05-12A6-49AD-B431-E32C6245DCA1}" dt="2024-08-03T17:37:20.340" v="562" actId="478"/>
          <ac:grpSpMkLst>
            <pc:docMk/>
            <pc:sldMk cId="0" sldId="270"/>
            <ac:grpSpMk id="439" creationId="{00000000-0000-0000-0000-000000000000}"/>
          </ac:grpSpMkLst>
        </pc:grpChg>
      </pc:sldChg>
      <pc:sldChg chg="addSp delSp modSp mod">
        <pc:chgData name="Myroslava Makhynia" userId="7bb0f5b9-dfee-454e-9f70-e4fa02f019ef" providerId="ADAL" clId="{78294B05-12A6-49AD-B431-E32C6245DCA1}" dt="2024-08-03T17:38:53.822" v="637" actId="167"/>
        <pc:sldMkLst>
          <pc:docMk/>
          <pc:sldMk cId="0" sldId="271"/>
        </pc:sldMkLst>
        <pc:spChg chg="add mod">
          <ac:chgData name="Myroslava Makhynia" userId="7bb0f5b9-dfee-454e-9f70-e4fa02f019ef" providerId="ADAL" clId="{78294B05-12A6-49AD-B431-E32C6245DCA1}" dt="2024-08-03T17:20:52.024" v="14"/>
          <ac:spMkLst>
            <pc:docMk/>
            <pc:sldMk cId="0" sldId="271"/>
            <ac:spMk id="2" creationId="{528B8501-3E50-33E7-FF4C-4735229D5C94}"/>
          </ac:spMkLst>
        </pc:spChg>
        <pc:spChg chg="add mod">
          <ac:chgData name="Myroslava Makhynia" userId="7bb0f5b9-dfee-454e-9f70-e4fa02f019ef" providerId="ADAL" clId="{78294B05-12A6-49AD-B431-E32C6245DCA1}" dt="2024-08-03T17:20:52.024" v="14"/>
          <ac:spMkLst>
            <pc:docMk/>
            <pc:sldMk cId="0" sldId="271"/>
            <ac:spMk id="3" creationId="{3606133C-EE56-352F-EBFD-3B352A294A28}"/>
          </ac:spMkLst>
        </pc:spChg>
        <pc:spChg chg="mod">
          <ac:chgData name="Myroslava Makhynia" userId="7bb0f5b9-dfee-454e-9f70-e4fa02f019ef" providerId="ADAL" clId="{78294B05-12A6-49AD-B431-E32C6245DCA1}" dt="2024-08-03T17:38:41.572" v="636"/>
          <ac:spMkLst>
            <pc:docMk/>
            <pc:sldMk cId="0" sldId="271"/>
            <ac:spMk id="5" creationId="{B964D3D2-7AA7-6FA5-3214-C2C1AAD9146C}"/>
          </ac:spMkLst>
        </pc:spChg>
        <pc:spChg chg="mod">
          <ac:chgData name="Myroslava Makhynia" userId="7bb0f5b9-dfee-454e-9f70-e4fa02f019ef" providerId="ADAL" clId="{78294B05-12A6-49AD-B431-E32C6245DCA1}" dt="2024-08-03T17:38:41.572" v="636"/>
          <ac:spMkLst>
            <pc:docMk/>
            <pc:sldMk cId="0" sldId="271"/>
            <ac:spMk id="6" creationId="{1FF81999-5126-2786-8CFC-04D8BDDC7E80}"/>
          </ac:spMkLst>
        </pc:spChg>
        <pc:spChg chg="mod">
          <ac:chgData name="Myroslava Makhynia" userId="7bb0f5b9-dfee-454e-9f70-e4fa02f019ef" providerId="ADAL" clId="{78294B05-12A6-49AD-B431-E32C6245DCA1}" dt="2024-08-03T17:37:52.672" v="601" actId="207"/>
          <ac:spMkLst>
            <pc:docMk/>
            <pc:sldMk cId="0" sldId="271"/>
            <ac:spMk id="450" creationId="{00000000-0000-0000-0000-000000000000}"/>
          </ac:spMkLst>
        </pc:spChg>
        <pc:spChg chg="mod">
          <ac:chgData name="Myroslava Makhynia" userId="7bb0f5b9-dfee-454e-9f70-e4fa02f019ef" providerId="ADAL" clId="{78294B05-12A6-49AD-B431-E32C6245DCA1}" dt="2024-08-03T17:37:52.672" v="601" actId="207"/>
          <ac:spMkLst>
            <pc:docMk/>
            <pc:sldMk cId="0" sldId="271"/>
            <ac:spMk id="451" creationId="{00000000-0000-0000-0000-000000000000}"/>
          </ac:spMkLst>
        </pc:spChg>
        <pc:spChg chg="del">
          <ac:chgData name="Myroslava Makhynia" userId="7bb0f5b9-dfee-454e-9f70-e4fa02f019ef" providerId="ADAL" clId="{78294B05-12A6-49AD-B431-E32C6245DCA1}" dt="2024-08-03T17:37:48.580" v="599" actId="478"/>
          <ac:spMkLst>
            <pc:docMk/>
            <pc:sldMk cId="0" sldId="271"/>
            <ac:spMk id="453" creationId="{00000000-0000-0000-0000-000000000000}"/>
          </ac:spMkLst>
        </pc:spChg>
        <pc:spChg chg="del">
          <ac:chgData name="Myroslava Makhynia" userId="7bb0f5b9-dfee-454e-9f70-e4fa02f019ef" providerId="ADAL" clId="{78294B05-12A6-49AD-B431-E32C6245DCA1}" dt="2024-08-03T17:37:49.926" v="600" actId="478"/>
          <ac:spMkLst>
            <pc:docMk/>
            <pc:sldMk cId="0" sldId="271"/>
            <ac:spMk id="454" creationId="{00000000-0000-0000-0000-000000000000}"/>
          </ac:spMkLst>
        </pc:spChg>
        <pc:spChg chg="mod">
          <ac:chgData name="Myroslava Makhynia" userId="7bb0f5b9-dfee-454e-9f70-e4fa02f019ef" providerId="ADAL" clId="{78294B05-12A6-49AD-B431-E32C6245DCA1}" dt="2024-08-03T17:38:15.915" v="604" actId="2710"/>
          <ac:spMkLst>
            <pc:docMk/>
            <pc:sldMk cId="0" sldId="271"/>
            <ac:spMk id="460" creationId="{00000000-0000-0000-0000-000000000000}"/>
          </ac:spMkLst>
        </pc:spChg>
        <pc:grpChg chg="add mod ord">
          <ac:chgData name="Myroslava Makhynia" userId="7bb0f5b9-dfee-454e-9f70-e4fa02f019ef" providerId="ADAL" clId="{78294B05-12A6-49AD-B431-E32C6245DCA1}" dt="2024-08-03T17:38:53.822" v="637" actId="167"/>
          <ac:grpSpMkLst>
            <pc:docMk/>
            <pc:sldMk cId="0" sldId="271"/>
            <ac:grpSpMk id="4" creationId="{0B762493-29C3-4397-F707-F5C3326A1B2D}"/>
          </ac:grpSpMkLst>
        </pc:grpChg>
        <pc:grpChg chg="del mod">
          <ac:chgData name="Myroslava Makhynia" userId="7bb0f5b9-dfee-454e-9f70-e4fa02f019ef" providerId="ADAL" clId="{78294B05-12A6-49AD-B431-E32C6245DCA1}" dt="2024-08-03T17:38:40.806" v="635" actId="478"/>
          <ac:grpSpMkLst>
            <pc:docMk/>
            <pc:sldMk cId="0" sldId="271"/>
            <ac:grpSpMk id="449" creationId="{00000000-0000-0000-0000-000000000000}"/>
          </ac:grpSpMkLst>
        </pc:grpChg>
        <pc:cxnChg chg="mod">
          <ac:chgData name="Myroslava Makhynia" userId="7bb0f5b9-dfee-454e-9f70-e4fa02f019ef" providerId="ADAL" clId="{78294B05-12A6-49AD-B431-E32C6245DCA1}" dt="2024-08-03T17:38:23.294" v="632" actId="1036"/>
          <ac:cxnSpMkLst>
            <pc:docMk/>
            <pc:sldMk cId="0" sldId="271"/>
            <ac:cxnSpMk id="452" creationId="{00000000-0000-0000-0000-000000000000}"/>
          </ac:cxnSpMkLst>
        </pc:cxnChg>
      </pc:sldChg>
      <pc:sldChg chg="addSp delSp modSp mod">
        <pc:chgData name="Myroslava Makhynia" userId="7bb0f5b9-dfee-454e-9f70-e4fa02f019ef" providerId="ADAL" clId="{78294B05-12A6-49AD-B431-E32C6245DCA1}" dt="2024-08-03T17:39:19.297" v="658" actId="1076"/>
        <pc:sldMkLst>
          <pc:docMk/>
          <pc:sldMk cId="0" sldId="272"/>
        </pc:sldMkLst>
        <pc:spChg chg="add mod">
          <ac:chgData name="Myroslava Makhynia" userId="7bb0f5b9-dfee-454e-9f70-e4fa02f019ef" providerId="ADAL" clId="{78294B05-12A6-49AD-B431-E32C6245DCA1}" dt="2024-08-03T17:20:55.598" v="15"/>
          <ac:spMkLst>
            <pc:docMk/>
            <pc:sldMk cId="0" sldId="272"/>
            <ac:spMk id="2" creationId="{C0A2A002-66C4-F371-D9AE-700816CA7009}"/>
          </ac:spMkLst>
        </pc:spChg>
        <pc:spChg chg="add mod">
          <ac:chgData name="Myroslava Makhynia" userId="7bb0f5b9-dfee-454e-9f70-e4fa02f019ef" providerId="ADAL" clId="{78294B05-12A6-49AD-B431-E32C6245DCA1}" dt="2024-08-03T17:20:55.598" v="15"/>
          <ac:spMkLst>
            <pc:docMk/>
            <pc:sldMk cId="0" sldId="272"/>
            <ac:spMk id="3" creationId="{47860778-B4D2-BEF1-3E7A-1D2093D8FBBD}"/>
          </ac:spMkLst>
        </pc:spChg>
        <pc:spChg chg="mod">
          <ac:chgData name="Myroslava Makhynia" userId="7bb0f5b9-dfee-454e-9f70-e4fa02f019ef" providerId="ADAL" clId="{78294B05-12A6-49AD-B431-E32C6245DCA1}" dt="2024-08-03T17:38:57.982" v="639"/>
          <ac:spMkLst>
            <pc:docMk/>
            <pc:sldMk cId="0" sldId="272"/>
            <ac:spMk id="5" creationId="{5689B7FF-817A-A34C-4F75-AAFC6D055960}"/>
          </ac:spMkLst>
        </pc:spChg>
        <pc:spChg chg="mod">
          <ac:chgData name="Myroslava Makhynia" userId="7bb0f5b9-dfee-454e-9f70-e4fa02f019ef" providerId="ADAL" clId="{78294B05-12A6-49AD-B431-E32C6245DCA1}" dt="2024-08-03T17:38:57.982" v="639"/>
          <ac:spMkLst>
            <pc:docMk/>
            <pc:sldMk cId="0" sldId="272"/>
            <ac:spMk id="6" creationId="{5F88C14C-6D4A-4A66-C6E9-9AA02A73C5A2}"/>
          </ac:spMkLst>
        </pc:spChg>
        <pc:spChg chg="del">
          <ac:chgData name="Myroslava Makhynia" userId="7bb0f5b9-dfee-454e-9f70-e4fa02f019ef" providerId="ADAL" clId="{78294B05-12A6-49AD-B431-E32C6245DCA1}" dt="2024-08-03T17:38:30.058" v="634" actId="478"/>
          <ac:spMkLst>
            <pc:docMk/>
            <pc:sldMk cId="0" sldId="272"/>
            <ac:spMk id="470" creationId="{00000000-0000-0000-0000-000000000000}"/>
          </ac:spMkLst>
        </pc:spChg>
        <pc:spChg chg="del">
          <ac:chgData name="Myroslava Makhynia" userId="7bb0f5b9-dfee-454e-9f70-e4fa02f019ef" providerId="ADAL" clId="{78294B05-12A6-49AD-B431-E32C6245DCA1}" dt="2024-08-03T17:38:28.510" v="633" actId="478"/>
          <ac:spMkLst>
            <pc:docMk/>
            <pc:sldMk cId="0" sldId="272"/>
            <ac:spMk id="471" creationId="{00000000-0000-0000-0000-000000000000}"/>
          </ac:spMkLst>
        </pc:spChg>
        <pc:spChg chg="mod">
          <ac:chgData name="Myroslava Makhynia" userId="7bb0f5b9-dfee-454e-9f70-e4fa02f019ef" providerId="ADAL" clId="{78294B05-12A6-49AD-B431-E32C6245DCA1}" dt="2024-08-03T17:39:19.297" v="658" actId="1076"/>
          <ac:spMkLst>
            <pc:docMk/>
            <pc:sldMk cId="0" sldId="272"/>
            <ac:spMk id="475" creationId="{00000000-0000-0000-0000-000000000000}"/>
          </ac:spMkLst>
        </pc:spChg>
        <pc:spChg chg="mod">
          <ac:chgData name="Myroslava Makhynia" userId="7bb0f5b9-dfee-454e-9f70-e4fa02f019ef" providerId="ADAL" clId="{78294B05-12A6-49AD-B431-E32C6245DCA1}" dt="2024-08-03T17:39:08.676" v="642" actId="207"/>
          <ac:spMkLst>
            <pc:docMk/>
            <pc:sldMk cId="0" sldId="272"/>
            <ac:spMk id="476" creationId="{00000000-0000-0000-0000-000000000000}"/>
          </ac:spMkLst>
        </pc:spChg>
        <pc:grpChg chg="add mod ord">
          <ac:chgData name="Myroslava Makhynia" userId="7bb0f5b9-dfee-454e-9f70-e4fa02f019ef" providerId="ADAL" clId="{78294B05-12A6-49AD-B431-E32C6245DCA1}" dt="2024-08-03T17:39:01.061" v="640" actId="167"/>
          <ac:grpSpMkLst>
            <pc:docMk/>
            <pc:sldMk cId="0" sldId="272"/>
            <ac:grpSpMk id="4" creationId="{16319E0D-DF66-F011-06E4-D00E10554809}"/>
          </ac:grpSpMkLst>
        </pc:grpChg>
        <pc:grpChg chg="del">
          <ac:chgData name="Myroslava Makhynia" userId="7bb0f5b9-dfee-454e-9f70-e4fa02f019ef" providerId="ADAL" clId="{78294B05-12A6-49AD-B431-E32C6245DCA1}" dt="2024-08-03T17:38:57.020" v="638" actId="478"/>
          <ac:grpSpMkLst>
            <pc:docMk/>
            <pc:sldMk cId="0" sldId="272"/>
            <ac:grpSpMk id="466" creationId="{00000000-0000-0000-0000-000000000000}"/>
          </ac:grpSpMkLst>
        </pc:grpChg>
        <pc:cxnChg chg="mod">
          <ac:chgData name="Myroslava Makhynia" userId="7bb0f5b9-dfee-454e-9f70-e4fa02f019ef" providerId="ADAL" clId="{78294B05-12A6-49AD-B431-E32C6245DCA1}" dt="2024-08-03T17:39:12.989" v="657" actId="1035"/>
          <ac:cxnSpMkLst>
            <pc:docMk/>
            <pc:sldMk cId="0" sldId="272"/>
            <ac:cxnSpMk id="469" creationId="{00000000-0000-0000-0000-000000000000}"/>
          </ac:cxnSpMkLst>
        </pc:cxnChg>
      </pc:sldChg>
      <pc:sldChg chg="addSp delSp modSp mod">
        <pc:chgData name="Myroslava Makhynia" userId="7bb0f5b9-dfee-454e-9f70-e4fa02f019ef" providerId="ADAL" clId="{78294B05-12A6-49AD-B431-E32C6245DCA1}" dt="2024-08-03T22:57:14.863" v="2668" actId="1036"/>
        <pc:sldMkLst>
          <pc:docMk/>
          <pc:sldMk cId="0" sldId="273"/>
        </pc:sldMkLst>
        <pc:spChg chg="add mod">
          <ac:chgData name="Myroslava Makhynia" userId="7bb0f5b9-dfee-454e-9f70-e4fa02f019ef" providerId="ADAL" clId="{78294B05-12A6-49AD-B431-E32C6245DCA1}" dt="2024-08-03T17:20:58.612" v="16"/>
          <ac:spMkLst>
            <pc:docMk/>
            <pc:sldMk cId="0" sldId="273"/>
            <ac:spMk id="2" creationId="{5FDEF2A3-F03A-85F1-828E-686422DA5E45}"/>
          </ac:spMkLst>
        </pc:spChg>
        <pc:spChg chg="mod">
          <ac:chgData name="Myroslava Makhynia" userId="7bb0f5b9-dfee-454e-9f70-e4fa02f019ef" providerId="ADAL" clId="{78294B05-12A6-49AD-B431-E32C6245DCA1}" dt="2024-08-03T17:39:45.209" v="666" actId="207"/>
          <ac:spMkLst>
            <pc:docMk/>
            <pc:sldMk cId="0" sldId="273"/>
            <ac:spMk id="4" creationId="{39C6FC45-6A9E-CD3C-37B7-0257082D1578}"/>
          </ac:spMkLst>
        </pc:spChg>
        <pc:spChg chg="add mod">
          <ac:chgData name="Myroslava Makhynia" userId="7bb0f5b9-dfee-454e-9f70-e4fa02f019ef" providerId="ADAL" clId="{78294B05-12A6-49AD-B431-E32C6245DCA1}" dt="2024-08-03T17:20:58.612" v="16"/>
          <ac:spMkLst>
            <pc:docMk/>
            <pc:sldMk cId="0" sldId="273"/>
            <ac:spMk id="5" creationId="{34EC0597-3AE2-651F-8E7F-12BB0EFF994F}"/>
          </ac:spMkLst>
        </pc:spChg>
        <pc:spChg chg="mod">
          <ac:chgData name="Myroslava Makhynia" userId="7bb0f5b9-dfee-454e-9f70-e4fa02f019ef" providerId="ADAL" clId="{78294B05-12A6-49AD-B431-E32C6245DCA1}" dt="2024-08-03T17:39:31.796" v="663"/>
          <ac:spMkLst>
            <pc:docMk/>
            <pc:sldMk cId="0" sldId="273"/>
            <ac:spMk id="7" creationId="{A9B80606-9BB5-33A4-E1BC-6E4ED46F8786}"/>
          </ac:spMkLst>
        </pc:spChg>
        <pc:spChg chg="mod">
          <ac:chgData name="Myroslava Makhynia" userId="7bb0f5b9-dfee-454e-9f70-e4fa02f019ef" providerId="ADAL" clId="{78294B05-12A6-49AD-B431-E32C6245DCA1}" dt="2024-08-03T17:39:31.796" v="663"/>
          <ac:spMkLst>
            <pc:docMk/>
            <pc:sldMk cId="0" sldId="273"/>
            <ac:spMk id="8" creationId="{918B9050-CD2C-496B-772A-D1A5439CAB4A}"/>
          </ac:spMkLst>
        </pc:spChg>
        <pc:spChg chg="del">
          <ac:chgData name="Myroslava Makhynia" userId="7bb0f5b9-dfee-454e-9f70-e4fa02f019ef" providerId="ADAL" clId="{78294B05-12A6-49AD-B431-E32C6245DCA1}" dt="2024-08-03T17:39:25.642" v="659" actId="478"/>
          <ac:spMkLst>
            <pc:docMk/>
            <pc:sldMk cId="0" sldId="273"/>
            <ac:spMk id="488" creationId="{00000000-0000-0000-0000-000000000000}"/>
          </ac:spMkLst>
        </pc:spChg>
        <pc:spChg chg="del">
          <ac:chgData name="Myroslava Makhynia" userId="7bb0f5b9-dfee-454e-9f70-e4fa02f019ef" providerId="ADAL" clId="{78294B05-12A6-49AD-B431-E32C6245DCA1}" dt="2024-08-03T17:39:27.401" v="660" actId="478"/>
          <ac:spMkLst>
            <pc:docMk/>
            <pc:sldMk cId="0" sldId="273"/>
            <ac:spMk id="489" creationId="{00000000-0000-0000-0000-000000000000}"/>
          </ac:spMkLst>
        </pc:spChg>
        <pc:spChg chg="mod">
          <ac:chgData name="Myroslava Makhynia" userId="7bb0f5b9-dfee-454e-9f70-e4fa02f019ef" providerId="ADAL" clId="{78294B05-12A6-49AD-B431-E32C6245DCA1}" dt="2024-08-03T17:39:50.100" v="667" actId="1076"/>
          <ac:spMkLst>
            <pc:docMk/>
            <pc:sldMk cId="0" sldId="273"/>
            <ac:spMk id="493" creationId="{00000000-0000-0000-0000-000000000000}"/>
          </ac:spMkLst>
        </pc:spChg>
        <pc:grpChg chg="add mod ord">
          <ac:chgData name="Myroslava Makhynia" userId="7bb0f5b9-dfee-454e-9f70-e4fa02f019ef" providerId="ADAL" clId="{78294B05-12A6-49AD-B431-E32C6245DCA1}" dt="2024-08-03T17:39:34.839" v="664" actId="167"/>
          <ac:grpSpMkLst>
            <pc:docMk/>
            <pc:sldMk cId="0" sldId="273"/>
            <ac:grpSpMk id="6" creationId="{690FE707-98E1-0997-6126-716541EADA21}"/>
          </ac:grpSpMkLst>
        </pc:grpChg>
        <pc:grpChg chg="del">
          <ac:chgData name="Myroslava Makhynia" userId="7bb0f5b9-dfee-454e-9f70-e4fa02f019ef" providerId="ADAL" clId="{78294B05-12A6-49AD-B431-E32C6245DCA1}" dt="2024-08-03T17:39:30.208" v="662" actId="478"/>
          <ac:grpSpMkLst>
            <pc:docMk/>
            <pc:sldMk cId="0" sldId="273"/>
            <ac:grpSpMk id="484" creationId="{00000000-0000-0000-0000-000000000000}"/>
          </ac:grpSpMkLst>
        </pc:grpChg>
        <pc:picChg chg="del">
          <ac:chgData name="Myroslava Makhynia" userId="7bb0f5b9-dfee-454e-9f70-e4fa02f019ef" providerId="ADAL" clId="{78294B05-12A6-49AD-B431-E32C6245DCA1}" dt="2024-08-03T17:39:28.562" v="661" actId="478"/>
          <ac:picMkLst>
            <pc:docMk/>
            <pc:sldMk cId="0" sldId="273"/>
            <ac:picMk id="3" creationId="{9B22D92F-B02E-E2FB-49E5-98844C7D8B1B}"/>
          </ac:picMkLst>
        </pc:picChg>
        <pc:picChg chg="add mod">
          <ac:chgData name="Myroslava Makhynia" userId="7bb0f5b9-dfee-454e-9f70-e4fa02f019ef" providerId="ADAL" clId="{78294B05-12A6-49AD-B431-E32C6245DCA1}" dt="2024-08-03T22:57:14.863" v="2668" actId="1036"/>
          <ac:picMkLst>
            <pc:docMk/>
            <pc:sldMk cId="0" sldId="273"/>
            <ac:picMk id="10" creationId="{1F006927-5805-0402-32D0-508A3FBDCDA8}"/>
          </ac:picMkLst>
        </pc:picChg>
        <pc:cxnChg chg="mod">
          <ac:chgData name="Myroslava Makhynia" userId="7bb0f5b9-dfee-454e-9f70-e4fa02f019ef" providerId="ADAL" clId="{78294B05-12A6-49AD-B431-E32C6245DCA1}" dt="2024-08-03T17:39:55.523" v="676" actId="1037"/>
          <ac:cxnSpMkLst>
            <pc:docMk/>
            <pc:sldMk cId="0" sldId="273"/>
            <ac:cxnSpMk id="487" creationId="{00000000-0000-0000-0000-000000000000}"/>
          </ac:cxnSpMkLst>
        </pc:cxnChg>
      </pc:sldChg>
      <pc:sldChg chg="modSp add mod">
        <pc:chgData name="Myroslava Makhynia" userId="7bb0f5b9-dfee-454e-9f70-e4fa02f019ef" providerId="ADAL" clId="{78294B05-12A6-49AD-B431-E32C6245DCA1}" dt="2024-08-03T23:16:40.292" v="2676"/>
        <pc:sldMkLst>
          <pc:docMk/>
          <pc:sldMk cId="749611699" sldId="275"/>
        </pc:sldMkLst>
        <pc:spChg chg="mod">
          <ac:chgData name="Myroslava Makhynia" userId="7bb0f5b9-dfee-454e-9f70-e4fa02f019ef" providerId="ADAL" clId="{78294B05-12A6-49AD-B431-E32C6245DCA1}" dt="2024-08-03T23:16:40.292" v="2676"/>
          <ac:spMkLst>
            <pc:docMk/>
            <pc:sldMk cId="749611699" sldId="275"/>
            <ac:spMk id="8" creationId="{E8AFE42B-C685-3324-B383-24A0D11FB788}"/>
          </ac:spMkLst>
        </pc:spChg>
        <pc:spChg chg="mod">
          <ac:chgData name="Myroslava Makhynia" userId="7bb0f5b9-dfee-454e-9f70-e4fa02f019ef" providerId="ADAL" clId="{78294B05-12A6-49AD-B431-E32C6245DCA1}" dt="2024-08-03T21:04:56.529" v="680" actId="790"/>
          <ac:spMkLst>
            <pc:docMk/>
            <pc:sldMk cId="749611699" sldId="275"/>
            <ac:spMk id="104" creationId="{00000000-0000-0000-0000-000000000000}"/>
          </ac:spMkLst>
        </pc:spChg>
      </pc:sldChg>
      <pc:sldChg chg="addSp delSp modSp add mod chgLayout">
        <pc:chgData name="Myroslava Makhynia" userId="7bb0f5b9-dfee-454e-9f70-e4fa02f019ef" providerId="ADAL" clId="{78294B05-12A6-49AD-B431-E32C6245DCA1}" dt="2024-08-03T22:40:51.011" v="2624" actId="1036"/>
        <pc:sldMkLst>
          <pc:docMk/>
          <pc:sldMk cId="19703978" sldId="276"/>
        </pc:sldMkLst>
        <pc:spChg chg="add mod">
          <ac:chgData name="Myroslava Makhynia" userId="7bb0f5b9-dfee-454e-9f70-e4fa02f019ef" providerId="ADAL" clId="{78294B05-12A6-49AD-B431-E32C6245DCA1}" dt="2024-08-03T21:32:31.536" v="1049"/>
          <ac:spMkLst>
            <pc:docMk/>
            <pc:sldMk cId="19703978" sldId="276"/>
            <ac:spMk id="4" creationId="{3A61E52A-CCBA-B161-2541-15371593AC4B}"/>
          </ac:spMkLst>
        </pc:spChg>
        <pc:spChg chg="add del">
          <ac:chgData name="Myroslava Makhynia" userId="7bb0f5b9-dfee-454e-9f70-e4fa02f019ef" providerId="ADAL" clId="{78294B05-12A6-49AD-B431-E32C6245DCA1}" dt="2024-08-03T22:39:50.470" v="2603" actId="478"/>
          <ac:spMkLst>
            <pc:docMk/>
            <pc:sldMk cId="19703978" sldId="276"/>
            <ac:spMk id="6" creationId="{47A68ACF-F57F-20E2-8E70-EA771618768A}"/>
          </ac:spMkLst>
        </pc:spChg>
        <pc:spChg chg="mod">
          <ac:chgData name="Myroslava Makhynia" userId="7bb0f5b9-dfee-454e-9f70-e4fa02f019ef" providerId="ADAL" clId="{78294B05-12A6-49AD-B431-E32C6245DCA1}" dt="2024-08-03T22:39:56.384" v="2604"/>
          <ac:spMkLst>
            <pc:docMk/>
            <pc:sldMk cId="19703978" sldId="276"/>
            <ac:spMk id="8" creationId="{D54FCCB5-FC41-DDC5-5E54-6D607575F4E2}"/>
          </ac:spMkLst>
        </pc:spChg>
        <pc:spChg chg="mod">
          <ac:chgData name="Myroslava Makhynia" userId="7bb0f5b9-dfee-454e-9f70-e4fa02f019ef" providerId="ADAL" clId="{78294B05-12A6-49AD-B431-E32C6245DCA1}" dt="2024-08-03T22:40:06.312" v="2607" actId="20577"/>
          <ac:spMkLst>
            <pc:docMk/>
            <pc:sldMk cId="19703978" sldId="276"/>
            <ac:spMk id="9" creationId="{7C988D95-6E94-923F-D745-A6356122376F}"/>
          </ac:spMkLst>
        </pc:spChg>
        <pc:spChg chg="add mod">
          <ac:chgData name="Myroslava Makhynia" userId="7bb0f5b9-dfee-454e-9f70-e4fa02f019ef" providerId="ADAL" clId="{78294B05-12A6-49AD-B431-E32C6245DCA1}" dt="2024-08-03T22:40:51.011" v="2624" actId="1036"/>
          <ac:spMkLst>
            <pc:docMk/>
            <pc:sldMk cId="19703978" sldId="276"/>
            <ac:spMk id="11" creationId="{FE151DEC-01AC-FA4D-A4F3-4B619879AFB7}"/>
          </ac:spMkLst>
        </pc:spChg>
        <pc:spChg chg="mod">
          <ac:chgData name="Myroslava Makhynia" userId="7bb0f5b9-dfee-454e-9f70-e4fa02f019ef" providerId="ADAL" clId="{78294B05-12A6-49AD-B431-E32C6245DCA1}" dt="2024-08-03T21:39:48.997" v="1124" actId="20577"/>
          <ac:spMkLst>
            <pc:docMk/>
            <pc:sldMk cId="19703978" sldId="276"/>
            <ac:spMk id="166" creationId="{00000000-0000-0000-0000-000000000000}"/>
          </ac:spMkLst>
        </pc:spChg>
        <pc:spChg chg="mod">
          <ac:chgData name="Myroslava Makhynia" userId="7bb0f5b9-dfee-454e-9f70-e4fa02f019ef" providerId="ADAL" clId="{78294B05-12A6-49AD-B431-E32C6245DCA1}" dt="2024-08-03T21:40:34.272" v="1155" actId="1036"/>
          <ac:spMkLst>
            <pc:docMk/>
            <pc:sldMk cId="19703978" sldId="276"/>
            <ac:spMk id="169"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0"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1"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2"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3"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4"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5"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6"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7" creationId="{00000000-0000-0000-0000-000000000000}"/>
          </ac:spMkLst>
        </pc:spChg>
        <pc:spChg chg="mod">
          <ac:chgData name="Myroslava Makhynia" userId="7bb0f5b9-dfee-454e-9f70-e4fa02f019ef" providerId="ADAL" clId="{78294B05-12A6-49AD-B431-E32C6245DCA1}" dt="2024-08-03T22:40:14.172" v="2608" actId="21"/>
          <ac:spMkLst>
            <pc:docMk/>
            <pc:sldMk cId="19703978" sldId="276"/>
            <ac:spMk id="178" creationId="{00000000-0000-0000-0000-000000000000}"/>
          </ac:spMkLst>
        </pc:spChg>
        <pc:spChg chg="del mod">
          <ac:chgData name="Myroslava Makhynia" userId="7bb0f5b9-dfee-454e-9f70-e4fa02f019ef" providerId="ADAL" clId="{78294B05-12A6-49AD-B431-E32C6245DCA1}" dt="2024-08-03T21:39:44.188" v="1123" actId="478"/>
          <ac:spMkLst>
            <pc:docMk/>
            <pc:sldMk cId="19703978" sldId="276"/>
            <ac:spMk id="179" creationId="{00000000-0000-0000-0000-000000000000}"/>
          </ac:spMkLst>
        </pc:spChg>
        <pc:spChg chg="mod">
          <ac:chgData name="Myroslava Makhynia" userId="7bb0f5b9-dfee-454e-9f70-e4fa02f019ef" providerId="ADAL" clId="{78294B05-12A6-49AD-B431-E32C6245DCA1}" dt="2024-08-03T21:39:03.141" v="1121" actId="20577"/>
          <ac:spMkLst>
            <pc:docMk/>
            <pc:sldMk cId="19703978" sldId="276"/>
            <ac:spMk id="182" creationId="{00000000-0000-0000-0000-000000000000}"/>
          </ac:spMkLst>
        </pc:spChg>
        <pc:spChg chg="del mod">
          <ac:chgData name="Myroslava Makhynia" userId="7bb0f5b9-dfee-454e-9f70-e4fa02f019ef" providerId="ADAL" clId="{78294B05-12A6-49AD-B431-E32C6245DCA1}" dt="2024-08-03T21:39:00.671" v="1120" actId="478"/>
          <ac:spMkLst>
            <pc:docMk/>
            <pc:sldMk cId="19703978" sldId="276"/>
            <ac:spMk id="183" creationId="{00000000-0000-0000-0000-000000000000}"/>
          </ac:spMkLst>
        </pc:spChg>
        <pc:grpChg chg="add mod">
          <ac:chgData name="Myroslava Makhynia" userId="7bb0f5b9-dfee-454e-9f70-e4fa02f019ef" providerId="ADAL" clId="{78294B05-12A6-49AD-B431-E32C6245DCA1}" dt="2024-08-03T22:40:03.391" v="2605" actId="1076"/>
          <ac:grpSpMkLst>
            <pc:docMk/>
            <pc:sldMk cId="19703978" sldId="276"/>
            <ac:grpSpMk id="7" creationId="{67CE183D-22FA-0227-2AFF-9009AC66D859}"/>
          </ac:grpSpMkLst>
        </pc:grpChg>
        <pc:grpChg chg="mod">
          <ac:chgData name="Myroslava Makhynia" userId="7bb0f5b9-dfee-454e-9f70-e4fa02f019ef" providerId="ADAL" clId="{78294B05-12A6-49AD-B431-E32C6245DCA1}" dt="2024-08-03T21:40:27.952" v="1138" actId="1036"/>
          <ac:grpSpMkLst>
            <pc:docMk/>
            <pc:sldMk cId="19703978" sldId="276"/>
            <ac:grpSpMk id="128"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31"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34"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37"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40"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43"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55"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58"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61" creationId="{00000000-0000-0000-0000-000000000000}"/>
          </ac:grpSpMkLst>
        </pc:grpChg>
        <pc:grpChg chg="del">
          <ac:chgData name="Myroslava Makhynia" userId="7bb0f5b9-dfee-454e-9f70-e4fa02f019ef" providerId="ADAL" clId="{78294B05-12A6-49AD-B431-E32C6245DCA1}" dt="2024-08-03T21:39:55.022" v="1125" actId="478"/>
          <ac:grpSpMkLst>
            <pc:docMk/>
            <pc:sldMk cId="19703978" sldId="276"/>
            <ac:grpSpMk id="164" creationId="{00000000-0000-0000-0000-000000000000}"/>
          </ac:grpSpMkLst>
        </pc:grpChg>
        <pc:grpChg chg="del mod">
          <ac:chgData name="Myroslava Makhynia" userId="7bb0f5b9-dfee-454e-9f70-e4fa02f019ef" providerId="ADAL" clId="{78294B05-12A6-49AD-B431-E32C6245DCA1}" dt="2024-08-03T21:39:06.439" v="1122" actId="478"/>
          <ac:grpSpMkLst>
            <pc:docMk/>
            <pc:sldMk cId="19703978" sldId="276"/>
            <ac:grpSpMk id="180" creationId="{00000000-0000-0000-0000-000000000000}"/>
          </ac:grpSpMkLst>
        </pc:grpChg>
      </pc:sldChg>
      <pc:sldChg chg="modSp add mod">
        <pc:chgData name="Myroslava Makhynia" userId="7bb0f5b9-dfee-454e-9f70-e4fa02f019ef" providerId="ADAL" clId="{78294B05-12A6-49AD-B431-E32C6245DCA1}" dt="2024-08-03T21:16:14.533" v="788" actId="20577"/>
        <pc:sldMkLst>
          <pc:docMk/>
          <pc:sldMk cId="3752929582" sldId="277"/>
        </pc:sldMkLst>
        <pc:spChg chg="mod">
          <ac:chgData name="Myroslava Makhynia" userId="7bb0f5b9-dfee-454e-9f70-e4fa02f019ef" providerId="ADAL" clId="{78294B05-12A6-49AD-B431-E32C6245DCA1}" dt="2024-08-03T21:16:14.533" v="788" actId="20577"/>
          <ac:spMkLst>
            <pc:docMk/>
            <pc:sldMk cId="3752929582" sldId="277"/>
            <ac:spMk id="192" creationId="{00000000-0000-0000-0000-000000000000}"/>
          </ac:spMkLst>
        </pc:spChg>
        <pc:spChg chg="mod">
          <ac:chgData name="Myroslava Makhynia" userId="7bb0f5b9-dfee-454e-9f70-e4fa02f019ef" providerId="ADAL" clId="{78294B05-12A6-49AD-B431-E32C6245DCA1}" dt="2024-08-03T21:14:30.320" v="761" actId="14100"/>
          <ac:spMkLst>
            <pc:docMk/>
            <pc:sldMk cId="3752929582" sldId="277"/>
            <ac:spMk id="205" creationId="{00000000-0000-0000-0000-000000000000}"/>
          </ac:spMkLst>
        </pc:spChg>
        <pc:spChg chg="mod">
          <ac:chgData name="Myroslava Makhynia" userId="7bb0f5b9-dfee-454e-9f70-e4fa02f019ef" providerId="ADAL" clId="{78294B05-12A6-49AD-B431-E32C6245DCA1}" dt="2024-08-03T21:12:58.778" v="756" actId="20577"/>
          <ac:spMkLst>
            <pc:docMk/>
            <pc:sldMk cId="3752929582" sldId="277"/>
            <ac:spMk id="206" creationId="{00000000-0000-0000-0000-000000000000}"/>
          </ac:spMkLst>
        </pc:spChg>
      </pc:sldChg>
      <pc:sldChg chg="modSp add mod">
        <pc:chgData name="Myroslava Makhynia" userId="7bb0f5b9-dfee-454e-9f70-e4fa02f019ef" providerId="ADAL" clId="{78294B05-12A6-49AD-B431-E32C6245DCA1}" dt="2024-08-03T21:20:03.391" v="815" actId="20577"/>
        <pc:sldMkLst>
          <pc:docMk/>
          <pc:sldMk cId="1693994232" sldId="278"/>
        </pc:sldMkLst>
        <pc:spChg chg="mod">
          <ac:chgData name="Myroslava Makhynia" userId="7bb0f5b9-dfee-454e-9f70-e4fa02f019ef" providerId="ADAL" clId="{78294B05-12A6-49AD-B431-E32C6245DCA1}" dt="2024-08-03T21:14:21.987" v="759"/>
          <ac:spMkLst>
            <pc:docMk/>
            <pc:sldMk cId="1693994232" sldId="278"/>
            <ac:spMk id="224" creationId="{00000000-0000-0000-0000-000000000000}"/>
          </ac:spMkLst>
        </pc:spChg>
        <pc:spChg chg="mod">
          <ac:chgData name="Myroslava Makhynia" userId="7bb0f5b9-dfee-454e-9f70-e4fa02f019ef" providerId="ADAL" clId="{78294B05-12A6-49AD-B431-E32C6245DCA1}" dt="2024-08-03T21:16:05.498" v="771" actId="113"/>
          <ac:spMkLst>
            <pc:docMk/>
            <pc:sldMk cId="1693994232" sldId="278"/>
            <ac:spMk id="232" creationId="{00000000-0000-0000-0000-000000000000}"/>
          </ac:spMkLst>
        </pc:spChg>
        <pc:spChg chg="mod">
          <ac:chgData name="Myroslava Makhynia" userId="7bb0f5b9-dfee-454e-9f70-e4fa02f019ef" providerId="ADAL" clId="{78294B05-12A6-49AD-B431-E32C6245DCA1}" dt="2024-08-03T21:20:03.391" v="815" actId="20577"/>
          <ac:spMkLst>
            <pc:docMk/>
            <pc:sldMk cId="1693994232" sldId="278"/>
            <ac:spMk id="233" creationId="{00000000-0000-0000-0000-000000000000}"/>
          </ac:spMkLst>
        </pc:spChg>
      </pc:sldChg>
      <pc:sldChg chg="addSp delSp modSp add mod">
        <pc:chgData name="Myroslava Makhynia" userId="7bb0f5b9-dfee-454e-9f70-e4fa02f019ef" providerId="ADAL" clId="{78294B05-12A6-49AD-B431-E32C6245DCA1}" dt="2024-08-03T21:25:36.293" v="943" actId="1035"/>
        <pc:sldMkLst>
          <pc:docMk/>
          <pc:sldMk cId="2540485351" sldId="279"/>
        </pc:sldMkLst>
        <pc:spChg chg="add mod">
          <ac:chgData name="Myroslava Makhynia" userId="7bb0f5b9-dfee-454e-9f70-e4fa02f019ef" providerId="ADAL" clId="{78294B05-12A6-49AD-B431-E32C6245DCA1}" dt="2024-08-03T21:20:29.706" v="817"/>
          <ac:spMkLst>
            <pc:docMk/>
            <pc:sldMk cId="2540485351" sldId="279"/>
            <ac:spMk id="7" creationId="{B3AA6B17-4970-21ED-BF02-B92C952DA377}"/>
          </ac:spMkLst>
        </pc:spChg>
        <pc:spChg chg="del">
          <ac:chgData name="Myroslava Makhynia" userId="7bb0f5b9-dfee-454e-9f70-e4fa02f019ef" providerId="ADAL" clId="{78294B05-12A6-49AD-B431-E32C6245DCA1}" dt="2024-08-03T21:20:29.067" v="816" actId="478"/>
          <ac:spMkLst>
            <pc:docMk/>
            <pc:sldMk cId="2540485351" sldId="279"/>
            <ac:spMk id="255" creationId="{00000000-0000-0000-0000-000000000000}"/>
          </ac:spMkLst>
        </pc:spChg>
        <pc:spChg chg="mod">
          <ac:chgData name="Myroslava Makhynia" userId="7bb0f5b9-dfee-454e-9f70-e4fa02f019ef" providerId="ADAL" clId="{78294B05-12A6-49AD-B431-E32C6245DCA1}" dt="2024-08-03T21:25:36.293" v="943" actId="1035"/>
          <ac:spMkLst>
            <pc:docMk/>
            <pc:sldMk cId="2540485351" sldId="279"/>
            <ac:spMk id="257" creationId="{00000000-0000-0000-0000-000000000000}"/>
          </ac:spMkLst>
        </pc:spChg>
        <pc:spChg chg="mod">
          <ac:chgData name="Myroslava Makhynia" userId="7bb0f5b9-dfee-454e-9f70-e4fa02f019ef" providerId="ADAL" clId="{78294B05-12A6-49AD-B431-E32C6245DCA1}" dt="2024-08-03T21:25:27.242" v="931" actId="1035"/>
          <ac:spMkLst>
            <pc:docMk/>
            <pc:sldMk cId="2540485351" sldId="279"/>
            <ac:spMk id="258" creationId="{00000000-0000-0000-0000-000000000000}"/>
          </ac:spMkLst>
        </pc:spChg>
        <pc:grpChg chg="mod">
          <ac:chgData name="Myroslava Makhynia" userId="7bb0f5b9-dfee-454e-9f70-e4fa02f019ef" providerId="ADAL" clId="{78294B05-12A6-49AD-B431-E32C6245DCA1}" dt="2024-08-03T21:25:31.236" v="932" actId="14100"/>
          <ac:grpSpMkLst>
            <pc:docMk/>
            <pc:sldMk cId="2540485351" sldId="279"/>
            <ac:grpSpMk id="247" creationId="{00000000-0000-0000-0000-000000000000}"/>
          </ac:grpSpMkLst>
        </pc:grpChg>
        <pc:grpChg chg="mod">
          <ac:chgData name="Myroslava Makhynia" userId="7bb0f5b9-dfee-454e-9f70-e4fa02f019ef" providerId="ADAL" clId="{78294B05-12A6-49AD-B431-E32C6245DCA1}" dt="2024-08-03T21:25:22.368" v="915" actId="14100"/>
          <ac:grpSpMkLst>
            <pc:docMk/>
            <pc:sldMk cId="2540485351" sldId="279"/>
            <ac:grpSpMk id="252" creationId="{00000000-0000-0000-0000-000000000000}"/>
          </ac:grpSpMkLst>
        </pc:grpChg>
      </pc:sldChg>
      <pc:sldChg chg="addSp delSp modSp add mod">
        <pc:chgData name="Myroslava Makhynia" userId="7bb0f5b9-dfee-454e-9f70-e4fa02f019ef" providerId="ADAL" clId="{78294B05-12A6-49AD-B431-E32C6245DCA1}" dt="2024-08-03T21:32:10.473" v="1047" actId="1076"/>
        <pc:sldMkLst>
          <pc:docMk/>
          <pc:sldMk cId="141589187" sldId="280"/>
        </pc:sldMkLst>
        <pc:spChg chg="add mod">
          <ac:chgData name="Myroslava Makhynia" userId="7bb0f5b9-dfee-454e-9f70-e4fa02f019ef" providerId="ADAL" clId="{78294B05-12A6-49AD-B431-E32C6245DCA1}" dt="2024-08-03T21:32:10.473" v="1047" actId="1076"/>
          <ac:spMkLst>
            <pc:docMk/>
            <pc:sldMk cId="141589187" sldId="280"/>
            <ac:spMk id="7" creationId="{94D89C1B-F011-20BE-A6FD-7DB1EFE4BF60}"/>
          </ac:spMkLst>
        </pc:spChg>
        <pc:spChg chg="add mod">
          <ac:chgData name="Myroslava Makhynia" userId="7bb0f5b9-dfee-454e-9f70-e4fa02f019ef" providerId="ADAL" clId="{78294B05-12A6-49AD-B431-E32C6245DCA1}" dt="2024-08-03T21:32:02.675" v="1045" actId="1037"/>
          <ac:spMkLst>
            <pc:docMk/>
            <pc:sldMk cId="141589187" sldId="280"/>
            <ac:spMk id="8" creationId="{70FDCFCF-9C6E-7C9E-4D3A-CF5EFCA26D9A}"/>
          </ac:spMkLst>
        </pc:spChg>
        <pc:spChg chg="del">
          <ac:chgData name="Myroslava Makhynia" userId="7bb0f5b9-dfee-454e-9f70-e4fa02f019ef" providerId="ADAL" clId="{78294B05-12A6-49AD-B431-E32C6245DCA1}" dt="2024-08-03T21:26:38.315" v="948" actId="478"/>
          <ac:spMkLst>
            <pc:docMk/>
            <pc:sldMk cId="141589187" sldId="280"/>
            <ac:spMk id="269" creationId="{00000000-0000-0000-0000-000000000000}"/>
          </ac:spMkLst>
        </pc:spChg>
        <pc:spChg chg="mod">
          <ac:chgData name="Myroslava Makhynia" userId="7bb0f5b9-dfee-454e-9f70-e4fa02f019ef" providerId="ADAL" clId="{78294B05-12A6-49AD-B431-E32C6245DCA1}" dt="2024-08-03T21:29:17.687" v="989" actId="1035"/>
          <ac:spMkLst>
            <pc:docMk/>
            <pc:sldMk cId="141589187" sldId="280"/>
            <ac:spMk id="270" creationId="{00000000-0000-0000-0000-000000000000}"/>
          </ac:spMkLst>
        </pc:spChg>
        <pc:spChg chg="del mod">
          <ac:chgData name="Myroslava Makhynia" userId="7bb0f5b9-dfee-454e-9f70-e4fa02f019ef" providerId="ADAL" clId="{78294B05-12A6-49AD-B431-E32C6245DCA1}" dt="2024-08-03T21:31:46.952" v="993" actId="478"/>
          <ac:spMkLst>
            <pc:docMk/>
            <pc:sldMk cId="141589187" sldId="280"/>
            <ac:spMk id="271" creationId="{00000000-0000-0000-0000-000000000000}"/>
          </ac:spMkLst>
        </pc:spChg>
        <pc:grpChg chg="mod">
          <ac:chgData name="Myroslava Makhynia" userId="7bb0f5b9-dfee-454e-9f70-e4fa02f019ef" providerId="ADAL" clId="{78294B05-12A6-49AD-B431-E32C6245DCA1}" dt="2024-08-03T21:26:44.319" v="950" actId="1076"/>
          <ac:grpSpMkLst>
            <pc:docMk/>
            <pc:sldMk cId="141589187" sldId="280"/>
            <ac:grpSpMk id="4" creationId="{19EEC6B5-7C3B-B08E-3A28-E04151724E16}"/>
          </ac:grpSpMkLst>
        </pc:grpChg>
        <pc:cxnChg chg="mod">
          <ac:chgData name="Myroslava Makhynia" userId="7bb0f5b9-dfee-454e-9f70-e4fa02f019ef" providerId="ADAL" clId="{78294B05-12A6-49AD-B431-E32C6245DCA1}" dt="2024-08-03T21:31:56.972" v="1038" actId="1037"/>
          <ac:cxnSpMkLst>
            <pc:docMk/>
            <pc:sldMk cId="141589187" sldId="280"/>
            <ac:cxnSpMk id="266" creationId="{00000000-0000-0000-0000-000000000000}"/>
          </ac:cxnSpMkLst>
        </pc:cxnChg>
      </pc:sldChg>
      <pc:sldChg chg="modSp add mod">
        <pc:chgData name="Myroslava Makhynia" userId="7bb0f5b9-dfee-454e-9f70-e4fa02f019ef" providerId="ADAL" clId="{78294B05-12A6-49AD-B431-E32C6245DCA1}" dt="2024-08-03T21:58:33" v="1330" actId="14100"/>
        <pc:sldMkLst>
          <pc:docMk/>
          <pc:sldMk cId="3405614452" sldId="281"/>
        </pc:sldMkLst>
        <pc:spChg chg="mod">
          <ac:chgData name="Myroslava Makhynia" userId="7bb0f5b9-dfee-454e-9f70-e4fa02f019ef" providerId="ADAL" clId="{78294B05-12A6-49AD-B431-E32C6245DCA1}" dt="2024-08-03T21:42:05.649" v="1254" actId="20577"/>
          <ac:spMkLst>
            <pc:docMk/>
            <pc:sldMk cId="3405614452" sldId="281"/>
            <ac:spMk id="282" creationId="{00000000-0000-0000-0000-000000000000}"/>
          </ac:spMkLst>
        </pc:spChg>
        <pc:spChg chg="mod">
          <ac:chgData name="Myroslava Makhynia" userId="7bb0f5b9-dfee-454e-9f70-e4fa02f019ef" providerId="ADAL" clId="{78294B05-12A6-49AD-B431-E32C6245DCA1}" dt="2024-08-03T21:56:30.036" v="1315"/>
          <ac:spMkLst>
            <pc:docMk/>
            <pc:sldMk cId="3405614452" sldId="281"/>
            <ac:spMk id="283" creationId="{00000000-0000-0000-0000-000000000000}"/>
          </ac:spMkLst>
        </pc:spChg>
        <pc:spChg chg="mod">
          <ac:chgData name="Myroslava Makhynia" userId="7bb0f5b9-dfee-454e-9f70-e4fa02f019ef" providerId="ADAL" clId="{78294B05-12A6-49AD-B431-E32C6245DCA1}" dt="2024-08-03T21:42:37.703" v="1314" actId="1036"/>
          <ac:spMkLst>
            <pc:docMk/>
            <pc:sldMk cId="3405614452" sldId="281"/>
            <ac:spMk id="284" creationId="{00000000-0000-0000-0000-000000000000}"/>
          </ac:spMkLst>
        </pc:spChg>
        <pc:spChg chg="mod">
          <ac:chgData name="Myroslava Makhynia" userId="7bb0f5b9-dfee-454e-9f70-e4fa02f019ef" providerId="ADAL" clId="{78294B05-12A6-49AD-B431-E32C6245DCA1}" dt="2024-08-03T21:56:44.970" v="1316"/>
          <ac:spMkLst>
            <pc:docMk/>
            <pc:sldMk cId="3405614452" sldId="281"/>
            <ac:spMk id="285" creationId="{00000000-0000-0000-0000-000000000000}"/>
          </ac:spMkLst>
        </pc:spChg>
        <pc:spChg chg="mod">
          <ac:chgData name="Myroslava Makhynia" userId="7bb0f5b9-dfee-454e-9f70-e4fa02f019ef" providerId="ADAL" clId="{78294B05-12A6-49AD-B431-E32C6245DCA1}" dt="2024-08-03T21:42:37.703" v="1314" actId="1036"/>
          <ac:spMkLst>
            <pc:docMk/>
            <pc:sldMk cId="3405614452" sldId="281"/>
            <ac:spMk id="286" creationId="{00000000-0000-0000-0000-000000000000}"/>
          </ac:spMkLst>
        </pc:spChg>
        <pc:spChg chg="mod">
          <ac:chgData name="Myroslava Makhynia" userId="7bb0f5b9-dfee-454e-9f70-e4fa02f019ef" providerId="ADAL" clId="{78294B05-12A6-49AD-B431-E32C6245DCA1}" dt="2024-08-03T21:57:51.469" v="1322" actId="12"/>
          <ac:spMkLst>
            <pc:docMk/>
            <pc:sldMk cId="3405614452" sldId="281"/>
            <ac:spMk id="290" creationId="{00000000-0000-0000-0000-000000000000}"/>
          </ac:spMkLst>
        </pc:spChg>
        <pc:spChg chg="mod">
          <ac:chgData name="Myroslava Makhynia" userId="7bb0f5b9-dfee-454e-9f70-e4fa02f019ef" providerId="ADAL" clId="{78294B05-12A6-49AD-B431-E32C6245DCA1}" dt="2024-08-03T21:58:22.531" v="1328" actId="20577"/>
          <ac:spMkLst>
            <pc:docMk/>
            <pc:sldMk cId="3405614452" sldId="281"/>
            <ac:spMk id="294" creationId="{00000000-0000-0000-0000-000000000000}"/>
          </ac:spMkLst>
        </pc:spChg>
        <pc:grpChg chg="mod">
          <ac:chgData name="Myroslava Makhynia" userId="7bb0f5b9-dfee-454e-9f70-e4fa02f019ef" providerId="ADAL" clId="{78294B05-12A6-49AD-B431-E32C6245DCA1}" dt="2024-08-03T21:58:33" v="1330" actId="14100"/>
          <ac:grpSpMkLst>
            <pc:docMk/>
            <pc:sldMk cId="3405614452" sldId="281"/>
            <ac:grpSpMk id="287" creationId="{00000000-0000-0000-0000-000000000000}"/>
          </ac:grpSpMkLst>
        </pc:grpChg>
        <pc:grpChg chg="mod">
          <ac:chgData name="Myroslava Makhynia" userId="7bb0f5b9-dfee-454e-9f70-e4fa02f019ef" providerId="ADAL" clId="{78294B05-12A6-49AD-B431-E32C6245DCA1}" dt="2024-08-03T21:58:28.021" v="1329" actId="14100"/>
          <ac:grpSpMkLst>
            <pc:docMk/>
            <pc:sldMk cId="3405614452" sldId="281"/>
            <ac:grpSpMk id="291" creationId="{00000000-0000-0000-0000-000000000000}"/>
          </ac:grpSpMkLst>
        </pc:grpChg>
        <pc:cxnChg chg="mod">
          <ac:chgData name="Myroslava Makhynia" userId="7bb0f5b9-dfee-454e-9f70-e4fa02f019ef" providerId="ADAL" clId="{78294B05-12A6-49AD-B431-E32C6245DCA1}" dt="2024-08-03T21:42:10.648" v="1272" actId="1036"/>
          <ac:cxnSpMkLst>
            <pc:docMk/>
            <pc:sldMk cId="3405614452" sldId="281"/>
            <ac:cxnSpMk id="279" creationId="{00000000-0000-0000-0000-000000000000}"/>
          </ac:cxnSpMkLst>
        </pc:cxnChg>
      </pc:sldChg>
      <pc:sldChg chg="modSp add mod">
        <pc:chgData name="Myroslava Makhynia" userId="7bb0f5b9-dfee-454e-9f70-e4fa02f019ef" providerId="ADAL" clId="{78294B05-12A6-49AD-B431-E32C6245DCA1}" dt="2024-08-03T22:03:41.619" v="1343" actId="12"/>
        <pc:sldMkLst>
          <pc:docMk/>
          <pc:sldMk cId="129554717" sldId="282"/>
        </pc:sldMkLst>
        <pc:spChg chg="mod">
          <ac:chgData name="Myroslava Makhynia" userId="7bb0f5b9-dfee-454e-9f70-e4fa02f019ef" providerId="ADAL" clId="{78294B05-12A6-49AD-B431-E32C6245DCA1}" dt="2024-08-03T22:01:39.729" v="1332"/>
          <ac:spMkLst>
            <pc:docMk/>
            <pc:sldMk cId="129554717" sldId="282"/>
            <ac:spMk id="318" creationId="{00000000-0000-0000-0000-000000000000}"/>
          </ac:spMkLst>
        </pc:spChg>
        <pc:spChg chg="mod">
          <ac:chgData name="Myroslava Makhynia" userId="7bb0f5b9-dfee-454e-9f70-e4fa02f019ef" providerId="ADAL" clId="{78294B05-12A6-49AD-B431-E32C6245DCA1}" dt="2024-08-03T22:02:30.884" v="1335" actId="113"/>
          <ac:spMkLst>
            <pc:docMk/>
            <pc:sldMk cId="129554717" sldId="282"/>
            <ac:spMk id="319" creationId="{00000000-0000-0000-0000-000000000000}"/>
          </ac:spMkLst>
        </pc:spChg>
        <pc:spChg chg="mod">
          <ac:chgData name="Myroslava Makhynia" userId="7bb0f5b9-dfee-454e-9f70-e4fa02f019ef" providerId="ADAL" clId="{78294B05-12A6-49AD-B431-E32C6245DCA1}" dt="2024-08-03T22:03:41.619" v="1343" actId="12"/>
          <ac:spMkLst>
            <pc:docMk/>
            <pc:sldMk cId="129554717" sldId="282"/>
            <ac:spMk id="320" creationId="{00000000-0000-0000-0000-000000000000}"/>
          </ac:spMkLst>
        </pc:spChg>
      </pc:sldChg>
      <pc:sldChg chg="addSp delSp modSp add mod">
        <pc:chgData name="Myroslava Makhynia" userId="7bb0f5b9-dfee-454e-9f70-e4fa02f019ef" providerId="ADAL" clId="{78294B05-12A6-49AD-B431-E32C6245DCA1}" dt="2024-08-03T22:07:39.355" v="1412" actId="20577"/>
        <pc:sldMkLst>
          <pc:docMk/>
          <pc:sldMk cId="4009107747" sldId="283"/>
        </pc:sldMkLst>
        <pc:spChg chg="add del">
          <ac:chgData name="Myroslava Makhynia" userId="7bb0f5b9-dfee-454e-9f70-e4fa02f019ef" providerId="ADAL" clId="{78294B05-12A6-49AD-B431-E32C6245DCA1}" dt="2024-08-03T22:04:53.749" v="1345" actId="478"/>
          <ac:spMkLst>
            <pc:docMk/>
            <pc:sldMk cId="4009107747" sldId="283"/>
            <ac:spMk id="5" creationId="{7C54873E-808B-4B4D-0618-75777255BE30}"/>
          </ac:spMkLst>
        </pc:spChg>
        <pc:spChg chg="mod">
          <ac:chgData name="Myroslava Makhynia" userId="7bb0f5b9-dfee-454e-9f70-e4fa02f019ef" providerId="ADAL" clId="{78294B05-12A6-49AD-B431-E32C6245DCA1}" dt="2024-08-03T22:05:37.250" v="1367" actId="1035"/>
          <ac:spMkLst>
            <pc:docMk/>
            <pc:sldMk cId="4009107747" sldId="283"/>
            <ac:spMk id="337" creationId="{00000000-0000-0000-0000-000000000000}"/>
          </ac:spMkLst>
        </pc:spChg>
        <pc:spChg chg="mod">
          <ac:chgData name="Myroslava Makhynia" userId="7bb0f5b9-dfee-454e-9f70-e4fa02f019ef" providerId="ADAL" clId="{78294B05-12A6-49AD-B431-E32C6245DCA1}" dt="2024-08-03T22:06:38.935" v="1396" actId="1035"/>
          <ac:spMkLst>
            <pc:docMk/>
            <pc:sldMk cId="4009107747" sldId="283"/>
            <ac:spMk id="342" creationId="{00000000-0000-0000-0000-000000000000}"/>
          </ac:spMkLst>
        </pc:spChg>
        <pc:spChg chg="mod">
          <ac:chgData name="Myroslava Makhynia" userId="7bb0f5b9-dfee-454e-9f70-e4fa02f019ef" providerId="ADAL" clId="{78294B05-12A6-49AD-B431-E32C6245DCA1}" dt="2024-08-03T22:05:01.638" v="1347"/>
          <ac:spMkLst>
            <pc:docMk/>
            <pc:sldMk cId="4009107747" sldId="283"/>
            <ac:spMk id="343" creationId="{00000000-0000-0000-0000-000000000000}"/>
          </ac:spMkLst>
        </pc:spChg>
        <pc:spChg chg="mod">
          <ac:chgData name="Myroslava Makhynia" userId="7bb0f5b9-dfee-454e-9f70-e4fa02f019ef" providerId="ADAL" clId="{78294B05-12A6-49AD-B431-E32C6245DCA1}" dt="2024-08-03T22:05:26.761" v="1349"/>
          <ac:spMkLst>
            <pc:docMk/>
            <pc:sldMk cId="4009107747" sldId="283"/>
            <ac:spMk id="344" creationId="{00000000-0000-0000-0000-000000000000}"/>
          </ac:spMkLst>
        </pc:spChg>
        <pc:spChg chg="add del mod">
          <ac:chgData name="Myroslava Makhynia" userId="7bb0f5b9-dfee-454e-9f70-e4fa02f019ef" providerId="ADAL" clId="{78294B05-12A6-49AD-B431-E32C6245DCA1}" dt="2024-08-03T22:06:16.253" v="1373"/>
          <ac:spMkLst>
            <pc:docMk/>
            <pc:sldMk cId="4009107747" sldId="283"/>
            <ac:spMk id="345" creationId="{00000000-0000-0000-0000-000000000000}"/>
          </ac:spMkLst>
        </pc:spChg>
        <pc:spChg chg="mod">
          <ac:chgData name="Myroslava Makhynia" userId="7bb0f5b9-dfee-454e-9f70-e4fa02f019ef" providerId="ADAL" clId="{78294B05-12A6-49AD-B431-E32C6245DCA1}" dt="2024-08-03T22:06:33.460" v="1375"/>
          <ac:spMkLst>
            <pc:docMk/>
            <pc:sldMk cId="4009107747" sldId="283"/>
            <ac:spMk id="346" creationId="{00000000-0000-0000-0000-000000000000}"/>
          </ac:spMkLst>
        </pc:spChg>
        <pc:spChg chg="mod">
          <ac:chgData name="Myroslava Makhynia" userId="7bb0f5b9-dfee-454e-9f70-e4fa02f019ef" providerId="ADAL" clId="{78294B05-12A6-49AD-B431-E32C6245DCA1}" dt="2024-08-03T22:07:14.550" v="1397"/>
          <ac:spMkLst>
            <pc:docMk/>
            <pc:sldMk cId="4009107747" sldId="283"/>
            <ac:spMk id="353" creationId="{00000000-0000-0000-0000-000000000000}"/>
          </ac:spMkLst>
        </pc:spChg>
        <pc:spChg chg="mod">
          <ac:chgData name="Myroslava Makhynia" userId="7bb0f5b9-dfee-454e-9f70-e4fa02f019ef" providerId="ADAL" clId="{78294B05-12A6-49AD-B431-E32C6245DCA1}" dt="2024-08-03T22:07:39.355" v="1412" actId="20577"/>
          <ac:spMkLst>
            <pc:docMk/>
            <pc:sldMk cId="4009107747" sldId="283"/>
            <ac:spMk id="354" creationId="{00000000-0000-0000-0000-000000000000}"/>
          </ac:spMkLst>
        </pc:spChg>
      </pc:sldChg>
      <pc:sldChg chg="modSp add mod">
        <pc:chgData name="Myroslava Makhynia" userId="7bb0f5b9-dfee-454e-9f70-e4fa02f019ef" providerId="ADAL" clId="{78294B05-12A6-49AD-B431-E32C6245DCA1}" dt="2024-08-03T22:17:08.025" v="1987" actId="20577"/>
        <pc:sldMkLst>
          <pc:docMk/>
          <pc:sldMk cId="2760338210" sldId="284"/>
        </pc:sldMkLst>
        <pc:spChg chg="mod">
          <ac:chgData name="Myroslava Makhynia" userId="7bb0f5b9-dfee-454e-9f70-e4fa02f019ef" providerId="ADAL" clId="{78294B05-12A6-49AD-B431-E32C6245DCA1}" dt="2024-08-03T22:10:58.977" v="1573"/>
          <ac:spMkLst>
            <pc:docMk/>
            <pc:sldMk cId="2760338210" sldId="284"/>
            <ac:spMk id="362" creationId="{00000000-0000-0000-0000-000000000000}"/>
          </ac:spMkLst>
        </pc:spChg>
        <pc:graphicFrameChg chg="mod modGraphic">
          <ac:chgData name="Myroslava Makhynia" userId="7bb0f5b9-dfee-454e-9f70-e4fa02f019ef" providerId="ADAL" clId="{78294B05-12A6-49AD-B431-E32C6245DCA1}" dt="2024-08-03T22:17:08.025" v="1987" actId="20577"/>
          <ac:graphicFrameMkLst>
            <pc:docMk/>
            <pc:sldMk cId="2760338210" sldId="284"/>
            <ac:graphicFrameMk id="359" creationId="{00000000-0000-0000-0000-000000000000}"/>
          </ac:graphicFrameMkLst>
        </pc:graphicFrameChg>
      </pc:sldChg>
      <pc:sldChg chg="addSp delSp modSp add mod">
        <pc:chgData name="Myroslava Makhynia" userId="7bb0f5b9-dfee-454e-9f70-e4fa02f019ef" providerId="ADAL" clId="{78294B05-12A6-49AD-B431-E32C6245DCA1}" dt="2024-08-03T22:22:39.175" v="2289" actId="20577"/>
        <pc:sldMkLst>
          <pc:docMk/>
          <pc:sldMk cId="336739240" sldId="285"/>
        </pc:sldMkLst>
        <pc:spChg chg="add mod">
          <ac:chgData name="Myroslava Makhynia" userId="7bb0f5b9-dfee-454e-9f70-e4fa02f019ef" providerId="ADAL" clId="{78294B05-12A6-49AD-B431-E32C6245DCA1}" dt="2024-08-03T22:17:27.063" v="1990"/>
          <ac:spMkLst>
            <pc:docMk/>
            <pc:sldMk cId="336739240" sldId="285"/>
            <ac:spMk id="3" creationId="{30E0066D-C61A-4126-178A-28F43C70AA9A}"/>
          </ac:spMkLst>
        </pc:spChg>
        <pc:spChg chg="del">
          <ac:chgData name="Myroslava Makhynia" userId="7bb0f5b9-dfee-454e-9f70-e4fa02f019ef" providerId="ADAL" clId="{78294B05-12A6-49AD-B431-E32C6245DCA1}" dt="2024-08-03T22:17:26.240" v="1989" actId="478"/>
          <ac:spMkLst>
            <pc:docMk/>
            <pc:sldMk cId="336739240" sldId="285"/>
            <ac:spMk id="370" creationId="{00000000-0000-0000-0000-000000000000}"/>
          </ac:spMkLst>
        </pc:spChg>
        <pc:graphicFrameChg chg="mod modGraphic">
          <ac:chgData name="Myroslava Makhynia" userId="7bb0f5b9-dfee-454e-9f70-e4fa02f019ef" providerId="ADAL" clId="{78294B05-12A6-49AD-B431-E32C6245DCA1}" dt="2024-08-03T22:22:39.175" v="2289" actId="20577"/>
          <ac:graphicFrameMkLst>
            <pc:docMk/>
            <pc:sldMk cId="336739240" sldId="285"/>
            <ac:graphicFrameMk id="367" creationId="{00000000-0000-0000-0000-000000000000}"/>
          </ac:graphicFrameMkLst>
        </pc:graphicFrameChg>
        <pc:picChg chg="add">
          <ac:chgData name="Myroslava Makhynia" userId="7bb0f5b9-dfee-454e-9f70-e4fa02f019ef" providerId="ADAL" clId="{78294B05-12A6-49AD-B431-E32C6245DCA1}" dt="2024-08-03T22:17:21.451" v="1988"/>
          <ac:picMkLst>
            <pc:docMk/>
            <pc:sldMk cId="336739240" sldId="285"/>
            <ac:picMk id="2" creationId="{F1805914-1050-AE50-1332-A57CBD14A098}"/>
          </ac:picMkLst>
        </pc:picChg>
      </pc:sldChg>
      <pc:sldChg chg="modSp add mod">
        <pc:chgData name="Myroslava Makhynia" userId="7bb0f5b9-dfee-454e-9f70-e4fa02f019ef" providerId="ADAL" clId="{78294B05-12A6-49AD-B431-E32C6245DCA1}" dt="2024-08-03T22:26:31.564" v="2337" actId="166"/>
        <pc:sldMkLst>
          <pc:docMk/>
          <pc:sldMk cId="2936529722" sldId="286"/>
        </pc:sldMkLst>
        <pc:spChg chg="mod">
          <ac:chgData name="Myroslava Makhynia" userId="7bb0f5b9-dfee-454e-9f70-e4fa02f019ef" providerId="ADAL" clId="{78294B05-12A6-49AD-B431-E32C6245DCA1}" dt="2024-08-03T22:24:14.028" v="2310" actId="20577"/>
          <ac:spMkLst>
            <pc:docMk/>
            <pc:sldMk cId="2936529722" sldId="286"/>
            <ac:spMk id="381" creationId="{00000000-0000-0000-0000-000000000000}"/>
          </ac:spMkLst>
        </pc:spChg>
        <pc:spChg chg="mod">
          <ac:chgData name="Myroslava Makhynia" userId="7bb0f5b9-dfee-454e-9f70-e4fa02f019ef" providerId="ADAL" clId="{78294B05-12A6-49AD-B431-E32C6245DCA1}" dt="2024-08-03T22:23:43.321" v="2297" actId="20577"/>
          <ac:spMkLst>
            <pc:docMk/>
            <pc:sldMk cId="2936529722" sldId="286"/>
            <ac:spMk id="382" creationId="{00000000-0000-0000-0000-000000000000}"/>
          </ac:spMkLst>
        </pc:spChg>
        <pc:spChg chg="mod ord">
          <ac:chgData name="Myroslava Makhynia" userId="7bb0f5b9-dfee-454e-9f70-e4fa02f019ef" providerId="ADAL" clId="{78294B05-12A6-49AD-B431-E32C6245DCA1}" dt="2024-08-03T22:26:31.564" v="2337" actId="166"/>
          <ac:spMkLst>
            <pc:docMk/>
            <pc:sldMk cId="2936529722" sldId="286"/>
            <ac:spMk id="384" creationId="{00000000-0000-0000-0000-000000000000}"/>
          </ac:spMkLst>
        </pc:spChg>
        <pc:spChg chg="mod">
          <ac:chgData name="Myroslava Makhynia" userId="7bb0f5b9-dfee-454e-9f70-e4fa02f019ef" providerId="ADAL" clId="{78294B05-12A6-49AD-B431-E32C6245DCA1}" dt="2024-08-03T22:24:44.945" v="2313"/>
          <ac:spMkLst>
            <pc:docMk/>
            <pc:sldMk cId="2936529722" sldId="286"/>
            <ac:spMk id="391" creationId="{00000000-0000-0000-0000-000000000000}"/>
          </ac:spMkLst>
        </pc:spChg>
        <pc:spChg chg="mod">
          <ac:chgData name="Myroslava Makhynia" userId="7bb0f5b9-dfee-454e-9f70-e4fa02f019ef" providerId="ADAL" clId="{78294B05-12A6-49AD-B431-E32C6245DCA1}" dt="2024-08-03T22:26:00.402" v="2332" actId="20577"/>
          <ac:spMkLst>
            <pc:docMk/>
            <pc:sldMk cId="2936529722" sldId="286"/>
            <ac:spMk id="398" creationId="{00000000-0000-0000-0000-000000000000}"/>
          </ac:spMkLst>
        </pc:spChg>
        <pc:grpChg chg="mod">
          <ac:chgData name="Myroslava Makhynia" userId="7bb0f5b9-dfee-454e-9f70-e4fa02f019ef" providerId="ADAL" clId="{78294B05-12A6-49AD-B431-E32C6245DCA1}" dt="2024-08-03T22:26:17.673" v="2335" actId="14100"/>
          <ac:grpSpMkLst>
            <pc:docMk/>
            <pc:sldMk cId="2936529722" sldId="286"/>
            <ac:grpSpMk id="4" creationId="{CFF9820F-24F9-A0E2-EDEE-23C48C5ED0CD}"/>
          </ac:grpSpMkLst>
        </pc:grpChg>
        <pc:grpChg chg="mod">
          <ac:chgData name="Myroslava Makhynia" userId="7bb0f5b9-dfee-454e-9f70-e4fa02f019ef" providerId="ADAL" clId="{78294B05-12A6-49AD-B431-E32C6245DCA1}" dt="2024-08-03T22:26:11.212" v="2334" actId="14100"/>
          <ac:grpSpMkLst>
            <pc:docMk/>
            <pc:sldMk cId="2936529722" sldId="286"/>
            <ac:grpSpMk id="378" creationId="{00000000-0000-0000-0000-000000000000}"/>
          </ac:grpSpMkLst>
        </pc:grpChg>
      </pc:sldChg>
      <pc:sldChg chg="addSp delSp modSp add mod">
        <pc:chgData name="Myroslava Makhynia" userId="7bb0f5b9-dfee-454e-9f70-e4fa02f019ef" providerId="ADAL" clId="{78294B05-12A6-49AD-B431-E32C6245DCA1}" dt="2024-08-03T22:31:41.052" v="2477" actId="113"/>
        <pc:sldMkLst>
          <pc:docMk/>
          <pc:sldMk cId="3432992936" sldId="287"/>
        </pc:sldMkLst>
        <pc:spChg chg="add del">
          <ac:chgData name="Myroslava Makhynia" userId="7bb0f5b9-dfee-454e-9f70-e4fa02f019ef" providerId="ADAL" clId="{78294B05-12A6-49AD-B431-E32C6245DCA1}" dt="2024-08-03T22:30:03.798" v="2373" actId="478"/>
          <ac:spMkLst>
            <pc:docMk/>
            <pc:sldMk cId="3432992936" sldId="287"/>
            <ac:spMk id="8" creationId="{5954FD23-2780-EA95-2A7F-51908241A91B}"/>
          </ac:spMkLst>
        </pc:spChg>
        <pc:spChg chg="add mod">
          <ac:chgData name="Myroslava Makhynia" userId="7bb0f5b9-dfee-454e-9f70-e4fa02f019ef" providerId="ADAL" clId="{78294B05-12A6-49AD-B431-E32C6245DCA1}" dt="2024-08-03T22:30:30.289" v="2463" actId="1076"/>
          <ac:spMkLst>
            <pc:docMk/>
            <pc:sldMk cId="3432992936" sldId="287"/>
            <ac:spMk id="9" creationId="{585FCDBC-2927-75C5-211D-4EDE295DA5DA}"/>
          </ac:spMkLst>
        </pc:spChg>
        <pc:spChg chg="mod">
          <ac:chgData name="Myroslava Makhynia" userId="7bb0f5b9-dfee-454e-9f70-e4fa02f019ef" providerId="ADAL" clId="{78294B05-12A6-49AD-B431-E32C6245DCA1}" dt="2024-08-03T22:27:24.256" v="2339"/>
          <ac:spMkLst>
            <pc:docMk/>
            <pc:sldMk cId="3432992936" sldId="287"/>
            <ac:spMk id="418" creationId="{00000000-0000-0000-0000-000000000000}"/>
          </ac:spMkLst>
        </pc:spChg>
        <pc:spChg chg="mod">
          <ac:chgData name="Myroslava Makhynia" userId="7bb0f5b9-dfee-454e-9f70-e4fa02f019ef" providerId="ADAL" clId="{78294B05-12A6-49AD-B431-E32C6245DCA1}" dt="2024-08-03T22:28:38.208" v="2341" actId="113"/>
          <ac:spMkLst>
            <pc:docMk/>
            <pc:sldMk cId="3432992936" sldId="287"/>
            <ac:spMk id="419" creationId="{00000000-0000-0000-0000-000000000000}"/>
          </ac:spMkLst>
        </pc:spChg>
        <pc:spChg chg="mod">
          <ac:chgData name="Myroslava Makhynia" userId="7bb0f5b9-dfee-454e-9f70-e4fa02f019ef" providerId="ADAL" clId="{78294B05-12A6-49AD-B431-E32C6245DCA1}" dt="2024-08-03T22:29:17.072" v="2370"/>
          <ac:spMkLst>
            <pc:docMk/>
            <pc:sldMk cId="3432992936" sldId="287"/>
            <ac:spMk id="420" creationId="{00000000-0000-0000-0000-000000000000}"/>
          </ac:spMkLst>
        </pc:spChg>
        <pc:spChg chg="mod">
          <ac:chgData name="Myroslava Makhynia" userId="7bb0f5b9-dfee-454e-9f70-e4fa02f019ef" providerId="ADAL" clId="{78294B05-12A6-49AD-B431-E32C6245DCA1}" dt="2024-08-03T22:29:35.971" v="2371"/>
          <ac:spMkLst>
            <pc:docMk/>
            <pc:sldMk cId="3432992936" sldId="287"/>
            <ac:spMk id="421" creationId="{00000000-0000-0000-0000-000000000000}"/>
          </ac:spMkLst>
        </pc:spChg>
        <pc:spChg chg="mod">
          <ac:chgData name="Myroslava Makhynia" userId="7bb0f5b9-dfee-454e-9f70-e4fa02f019ef" providerId="ADAL" clId="{78294B05-12A6-49AD-B431-E32C6245DCA1}" dt="2024-08-03T22:31:41.052" v="2477" actId="113"/>
          <ac:spMkLst>
            <pc:docMk/>
            <pc:sldMk cId="3432992936" sldId="287"/>
            <ac:spMk id="422" creationId="{00000000-0000-0000-0000-000000000000}"/>
          </ac:spMkLst>
        </pc:spChg>
      </pc:sldChg>
      <pc:sldChg chg="modSp add mod">
        <pc:chgData name="Myroslava Makhynia" userId="7bb0f5b9-dfee-454e-9f70-e4fa02f019ef" providerId="ADAL" clId="{78294B05-12A6-49AD-B431-E32C6245DCA1}" dt="2024-08-03T22:34:26.040" v="2498" actId="20577"/>
        <pc:sldMkLst>
          <pc:docMk/>
          <pc:sldMk cId="3590599386" sldId="288"/>
        </pc:sldMkLst>
        <pc:spChg chg="mod">
          <ac:chgData name="Myroslava Makhynia" userId="7bb0f5b9-dfee-454e-9f70-e4fa02f019ef" providerId="ADAL" clId="{78294B05-12A6-49AD-B431-E32C6245DCA1}" dt="2024-08-03T22:32:49.663" v="2479"/>
          <ac:spMkLst>
            <pc:docMk/>
            <pc:sldMk cId="3590599386" sldId="288"/>
            <ac:spMk id="442" creationId="{00000000-0000-0000-0000-000000000000}"/>
          </ac:spMkLst>
        </pc:spChg>
        <pc:spChg chg="mod">
          <ac:chgData name="Myroslava Makhynia" userId="7bb0f5b9-dfee-454e-9f70-e4fa02f019ef" providerId="ADAL" clId="{78294B05-12A6-49AD-B431-E32C6245DCA1}" dt="2024-08-03T22:33:53.736" v="2485" actId="113"/>
          <ac:spMkLst>
            <pc:docMk/>
            <pc:sldMk cId="3590599386" sldId="288"/>
            <ac:spMk id="443" creationId="{00000000-0000-0000-0000-000000000000}"/>
          </ac:spMkLst>
        </pc:spChg>
        <pc:spChg chg="mod">
          <ac:chgData name="Myroslava Makhynia" userId="7bb0f5b9-dfee-454e-9f70-e4fa02f019ef" providerId="ADAL" clId="{78294B05-12A6-49AD-B431-E32C6245DCA1}" dt="2024-08-03T22:34:26.040" v="2498" actId="20577"/>
          <ac:spMkLst>
            <pc:docMk/>
            <pc:sldMk cId="3590599386" sldId="288"/>
            <ac:spMk id="444" creationId="{00000000-0000-0000-0000-000000000000}"/>
          </ac:spMkLst>
        </pc:spChg>
      </pc:sldChg>
      <pc:sldChg chg="addSp delSp modSp add mod">
        <pc:chgData name="Myroslava Makhynia" userId="7bb0f5b9-dfee-454e-9f70-e4fa02f019ef" providerId="ADAL" clId="{78294B05-12A6-49AD-B431-E32C6245DCA1}" dt="2024-08-03T22:36:45.363" v="2559" actId="1035"/>
        <pc:sldMkLst>
          <pc:docMk/>
          <pc:sldMk cId="3974102933" sldId="289"/>
        </pc:sldMkLst>
        <pc:spChg chg="add del">
          <ac:chgData name="Myroslava Makhynia" userId="7bb0f5b9-dfee-454e-9f70-e4fa02f019ef" providerId="ADAL" clId="{78294B05-12A6-49AD-B431-E32C6245DCA1}" dt="2024-08-03T22:35:12.514" v="2500" actId="478"/>
          <ac:spMkLst>
            <pc:docMk/>
            <pc:sldMk cId="3974102933" sldId="289"/>
            <ac:spMk id="8" creationId="{02F79244-CF91-B95B-EEDC-3BA705DE24BE}"/>
          </ac:spMkLst>
        </pc:spChg>
        <pc:spChg chg="mod">
          <ac:chgData name="Myroslava Makhynia" userId="7bb0f5b9-dfee-454e-9f70-e4fa02f019ef" providerId="ADAL" clId="{78294B05-12A6-49AD-B431-E32C6245DCA1}" dt="2024-08-03T22:35:27.237" v="2515" actId="1038"/>
          <ac:spMkLst>
            <pc:docMk/>
            <pc:sldMk cId="3974102933" sldId="289"/>
            <ac:spMk id="460" creationId="{00000000-0000-0000-0000-000000000000}"/>
          </ac:spMkLst>
        </pc:spChg>
        <pc:spChg chg="mod">
          <ac:chgData name="Myroslava Makhynia" userId="7bb0f5b9-dfee-454e-9f70-e4fa02f019ef" providerId="ADAL" clId="{78294B05-12A6-49AD-B431-E32C6245DCA1}" dt="2024-08-03T22:36:45.363" v="2559" actId="1035"/>
          <ac:spMkLst>
            <pc:docMk/>
            <pc:sldMk cId="3974102933" sldId="289"/>
            <ac:spMk id="461" creationId="{00000000-0000-0000-0000-000000000000}"/>
          </ac:spMkLst>
        </pc:spChg>
        <pc:grpChg chg="mod">
          <ac:chgData name="Myroslava Makhynia" userId="7bb0f5b9-dfee-454e-9f70-e4fa02f019ef" providerId="ADAL" clId="{78294B05-12A6-49AD-B431-E32C6245DCA1}" dt="2024-08-03T22:36:40.148" v="2549" actId="14100"/>
          <ac:grpSpMkLst>
            <pc:docMk/>
            <pc:sldMk cId="3974102933" sldId="289"/>
            <ac:grpSpMk id="455" creationId="{00000000-0000-0000-0000-000000000000}"/>
          </ac:grpSpMkLst>
        </pc:grpChg>
        <pc:cxnChg chg="mod">
          <ac:chgData name="Myroslava Makhynia" userId="7bb0f5b9-dfee-454e-9f70-e4fa02f019ef" providerId="ADAL" clId="{78294B05-12A6-49AD-B431-E32C6245DCA1}" dt="2024-08-03T22:35:34.509" v="2528" actId="1037"/>
          <ac:cxnSpMkLst>
            <pc:docMk/>
            <pc:sldMk cId="3974102933" sldId="289"/>
            <ac:cxnSpMk id="452" creationId="{00000000-0000-0000-0000-000000000000}"/>
          </ac:cxnSpMkLst>
        </pc:cxnChg>
      </pc:sldChg>
      <pc:sldChg chg="modSp add mod">
        <pc:chgData name="Myroslava Makhynia" userId="7bb0f5b9-dfee-454e-9f70-e4fa02f019ef" providerId="ADAL" clId="{78294B05-12A6-49AD-B431-E32C6245DCA1}" dt="2024-08-03T22:37:34.325" v="2574" actId="20577"/>
        <pc:sldMkLst>
          <pc:docMk/>
          <pc:sldMk cId="553172605" sldId="290"/>
        </pc:sldMkLst>
        <pc:spChg chg="mod">
          <ac:chgData name="Myroslava Makhynia" userId="7bb0f5b9-dfee-454e-9f70-e4fa02f019ef" providerId="ADAL" clId="{78294B05-12A6-49AD-B431-E32C6245DCA1}" dt="2024-08-03T22:37:27.974" v="2562" actId="20577"/>
          <ac:spMkLst>
            <pc:docMk/>
            <pc:sldMk cId="553172605" sldId="290"/>
            <ac:spMk id="476" creationId="{00000000-0000-0000-0000-000000000000}"/>
          </ac:spMkLst>
        </pc:spChg>
        <pc:spChg chg="mod">
          <ac:chgData name="Myroslava Makhynia" userId="7bb0f5b9-dfee-454e-9f70-e4fa02f019ef" providerId="ADAL" clId="{78294B05-12A6-49AD-B431-E32C6245DCA1}" dt="2024-08-03T22:37:34.325" v="2574" actId="20577"/>
          <ac:spMkLst>
            <pc:docMk/>
            <pc:sldMk cId="553172605" sldId="290"/>
            <ac:spMk id="479" creationId="{00000000-0000-0000-0000-000000000000}"/>
          </ac:spMkLst>
        </pc:spChg>
      </pc:sldChg>
      <pc:sldChg chg="addSp modSp add mod">
        <pc:chgData name="Myroslava Makhynia" userId="7bb0f5b9-dfee-454e-9f70-e4fa02f019ef" providerId="ADAL" clId="{78294B05-12A6-49AD-B431-E32C6245DCA1}" dt="2024-08-03T23:13:37.765" v="2675" actId="1076"/>
        <pc:sldMkLst>
          <pc:docMk/>
          <pc:sldMk cId="979553536" sldId="291"/>
        </pc:sldMkLst>
        <pc:spChg chg="mod">
          <ac:chgData name="Myroslava Makhynia" userId="7bb0f5b9-dfee-454e-9f70-e4fa02f019ef" providerId="ADAL" clId="{78294B05-12A6-49AD-B431-E32C6245DCA1}" dt="2024-08-03T22:38:15.742" v="2576"/>
          <ac:spMkLst>
            <pc:docMk/>
            <pc:sldMk cId="979553536" sldId="291"/>
            <ac:spMk id="4" creationId="{39C6FC45-6A9E-CD3C-37B7-0257082D1578}"/>
          </ac:spMkLst>
        </pc:spChg>
        <pc:spChg chg="mod">
          <ac:chgData name="Myroslava Makhynia" userId="7bb0f5b9-dfee-454e-9f70-e4fa02f019ef" providerId="ADAL" clId="{78294B05-12A6-49AD-B431-E32C6245DCA1}" dt="2024-08-03T22:38:25.501" v="2596" actId="20577"/>
          <ac:spMkLst>
            <pc:docMk/>
            <pc:sldMk cId="979553536" sldId="291"/>
            <ac:spMk id="496" creationId="{00000000-0000-0000-0000-000000000000}"/>
          </ac:spMkLst>
        </pc:spChg>
        <pc:picChg chg="add mod">
          <ac:chgData name="Myroslava Makhynia" userId="7bb0f5b9-dfee-454e-9f70-e4fa02f019ef" providerId="ADAL" clId="{78294B05-12A6-49AD-B431-E32C6245DCA1}" dt="2024-08-03T23:13:37.765" v="2675" actId="1076"/>
          <ac:picMkLst>
            <pc:docMk/>
            <pc:sldMk cId="979553536" sldId="291"/>
            <ac:picMk id="9" creationId="{4B62D650-57FB-EC4F-5474-D36E9EE74DBF}"/>
          </ac:picMkLst>
        </pc:picChg>
      </pc:sldChg>
    </pc:docChg>
  </pc:docChgLst>
  <pc:docChgLst>
    <pc:chgData name="Myroslava Makhynia" userId="7bb0f5b9-dfee-454e-9f70-e4fa02f019ef" providerId="ADAL" clId="{8C4421D5-C1F5-4026-9528-B7E1039C8A2F}"/>
    <pc:docChg chg="undo custSel modSld">
      <pc:chgData name="Myroslava Makhynia" userId="7bb0f5b9-dfee-454e-9f70-e4fa02f019ef" providerId="ADAL" clId="{8C4421D5-C1F5-4026-9528-B7E1039C8A2F}" dt="2024-07-02T10:39:43.803" v="476" actId="1076"/>
      <pc:docMkLst>
        <pc:docMk/>
      </pc:docMkLst>
      <pc:sldChg chg="addSp delSp modSp mod modNotes">
        <pc:chgData name="Myroslava Makhynia" userId="7bb0f5b9-dfee-454e-9f70-e4fa02f019ef" providerId="ADAL" clId="{8C4421D5-C1F5-4026-9528-B7E1039C8A2F}" dt="2024-07-02T09:26:11.327" v="11" actId="1076"/>
        <pc:sldMkLst>
          <pc:docMk/>
          <pc:sldMk cId="0" sldId="257"/>
        </pc:sldMkLst>
        <pc:spChg chg="add mod">
          <ac:chgData name="Myroslava Makhynia" userId="7bb0f5b9-dfee-454e-9f70-e4fa02f019ef" providerId="ADAL" clId="{8C4421D5-C1F5-4026-9528-B7E1039C8A2F}" dt="2024-07-02T09:25:17.771" v="7" actId="1076"/>
          <ac:spMkLst>
            <pc:docMk/>
            <pc:sldMk cId="0" sldId="257"/>
            <ac:spMk id="2" creationId="{89759D7B-D962-B0EF-5059-7CF6507E7E60}"/>
          </ac:spMkLst>
        </pc:spChg>
        <pc:spChg chg="del">
          <ac:chgData name="Myroslava Makhynia" userId="7bb0f5b9-dfee-454e-9f70-e4fa02f019ef" providerId="ADAL" clId="{8C4421D5-C1F5-4026-9528-B7E1039C8A2F}" dt="2024-07-02T09:25:11.293" v="6" actId="478"/>
          <ac:spMkLst>
            <pc:docMk/>
            <pc:sldMk cId="0" sldId="257"/>
            <ac:spMk id="108" creationId="{00000000-0000-0000-0000-000000000000}"/>
          </ac:spMkLst>
        </pc:spChg>
        <pc:spChg chg="del">
          <ac:chgData name="Myroslava Makhynia" userId="7bb0f5b9-dfee-454e-9f70-e4fa02f019ef" providerId="ADAL" clId="{8C4421D5-C1F5-4026-9528-B7E1039C8A2F}" dt="2024-07-02T09:25:19.115" v="8" actId="478"/>
          <ac:spMkLst>
            <pc:docMk/>
            <pc:sldMk cId="0" sldId="257"/>
            <ac:spMk id="110" creationId="{00000000-0000-0000-0000-000000000000}"/>
          </ac:spMkLst>
        </pc:spChg>
        <pc:picChg chg="add mod">
          <ac:chgData name="Myroslava Makhynia" userId="7bb0f5b9-dfee-454e-9f70-e4fa02f019ef" providerId="ADAL" clId="{8C4421D5-C1F5-4026-9528-B7E1039C8A2F}" dt="2024-07-02T09:26:11.327" v="11" actId="1076"/>
          <ac:picMkLst>
            <pc:docMk/>
            <pc:sldMk cId="0" sldId="257"/>
            <ac:picMk id="4" creationId="{F0F2D924-A01A-B5B7-279A-A2560AEE01EA}"/>
          </ac:picMkLst>
        </pc:picChg>
      </pc:sldChg>
      <pc:sldChg chg="modSp mod">
        <pc:chgData name="Myroslava Makhynia" userId="7bb0f5b9-dfee-454e-9f70-e4fa02f019ef" providerId="ADAL" clId="{8C4421D5-C1F5-4026-9528-B7E1039C8A2F}" dt="2024-07-02T09:27:49.734" v="35" actId="1076"/>
        <pc:sldMkLst>
          <pc:docMk/>
          <pc:sldMk cId="0" sldId="258"/>
        </pc:sldMkLst>
        <pc:spChg chg="mod">
          <ac:chgData name="Myroslava Makhynia" userId="7bb0f5b9-dfee-454e-9f70-e4fa02f019ef" providerId="ADAL" clId="{8C4421D5-C1F5-4026-9528-B7E1039C8A2F}" dt="2024-07-02T09:26:49.465" v="24" actId="1038"/>
          <ac:spMkLst>
            <pc:docMk/>
            <pc:sldMk cId="0" sldId="258"/>
            <ac:spMk id="167" creationId="{00000000-0000-0000-0000-000000000000}"/>
          </ac:spMkLst>
        </pc:spChg>
        <pc:spChg chg="mod">
          <ac:chgData name="Myroslava Makhynia" userId="7bb0f5b9-dfee-454e-9f70-e4fa02f019ef" providerId="ADAL" clId="{8C4421D5-C1F5-4026-9528-B7E1039C8A2F}" dt="2024-07-02T09:26:49.465" v="24" actId="1038"/>
          <ac:spMkLst>
            <pc:docMk/>
            <pc:sldMk cId="0" sldId="258"/>
            <ac:spMk id="168"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0"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1"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2"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3" creationId="{00000000-0000-0000-0000-000000000000}"/>
          </ac:spMkLst>
        </pc:spChg>
        <pc:spChg chg="mod">
          <ac:chgData name="Myroslava Makhynia" userId="7bb0f5b9-dfee-454e-9f70-e4fa02f019ef" providerId="ADAL" clId="{8C4421D5-C1F5-4026-9528-B7E1039C8A2F}" dt="2024-07-02T09:27:16.368" v="32" actId="1076"/>
          <ac:spMkLst>
            <pc:docMk/>
            <pc:sldMk cId="0" sldId="258"/>
            <ac:spMk id="174"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5"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6"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7"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8"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9" creationId="{00000000-0000-0000-0000-000000000000}"/>
          </ac:spMkLst>
        </pc:spChg>
        <pc:spChg chg="mod">
          <ac:chgData name="Myroslava Makhynia" userId="7bb0f5b9-dfee-454e-9f70-e4fa02f019ef" providerId="ADAL" clId="{8C4421D5-C1F5-4026-9528-B7E1039C8A2F}" dt="2024-07-02T09:27:49.734" v="35" actId="1076"/>
          <ac:spMkLst>
            <pc:docMk/>
            <pc:sldMk cId="0" sldId="258"/>
            <ac:spMk id="183" creationId="{00000000-0000-0000-0000-000000000000}"/>
          </ac:spMkLst>
        </pc:spChg>
        <pc:grpChg chg="mod">
          <ac:chgData name="Myroslava Makhynia" userId="7bb0f5b9-dfee-454e-9f70-e4fa02f019ef" providerId="ADAL" clId="{8C4421D5-C1F5-4026-9528-B7E1039C8A2F}" dt="2024-07-02T09:27:21.026" v="33" actId="1076"/>
          <ac:grpSpMkLst>
            <pc:docMk/>
            <pc:sldMk cId="0" sldId="258"/>
            <ac:grpSpMk id="146" creationId="{00000000-0000-0000-0000-000000000000}"/>
          </ac:grpSpMkLst>
        </pc:grpChg>
        <pc:grpChg chg="mod">
          <ac:chgData name="Myroslava Makhynia" userId="7bb0f5b9-dfee-454e-9f70-e4fa02f019ef" providerId="ADAL" clId="{8C4421D5-C1F5-4026-9528-B7E1039C8A2F}" dt="2024-07-02T09:27:29.521" v="34" actId="1076"/>
          <ac:grpSpMkLst>
            <pc:docMk/>
            <pc:sldMk cId="0" sldId="258"/>
            <ac:grpSpMk id="149" creationId="{00000000-0000-0000-0000-000000000000}"/>
          </ac:grpSpMkLst>
        </pc:grpChg>
        <pc:grpChg chg="mod">
          <ac:chgData name="Myroslava Makhynia" userId="7bb0f5b9-dfee-454e-9f70-e4fa02f019ef" providerId="ADAL" clId="{8C4421D5-C1F5-4026-9528-B7E1039C8A2F}" dt="2024-07-02T09:27:49.734" v="35" actId="1076"/>
          <ac:grpSpMkLst>
            <pc:docMk/>
            <pc:sldMk cId="0" sldId="258"/>
            <ac:grpSpMk id="180" creationId="{00000000-0000-0000-0000-000000000000}"/>
          </ac:grpSpMkLst>
        </pc:grpChg>
      </pc:sldChg>
      <pc:sldChg chg="modSp mod">
        <pc:chgData name="Myroslava Makhynia" userId="7bb0f5b9-dfee-454e-9f70-e4fa02f019ef" providerId="ADAL" clId="{8C4421D5-C1F5-4026-9528-B7E1039C8A2F}" dt="2024-07-02T09:28:37.714" v="45" actId="1076"/>
        <pc:sldMkLst>
          <pc:docMk/>
          <pc:sldMk cId="0" sldId="259"/>
        </pc:sldMkLst>
        <pc:spChg chg="mod">
          <ac:chgData name="Myroslava Makhynia" userId="7bb0f5b9-dfee-454e-9f70-e4fa02f019ef" providerId="ADAL" clId="{8C4421D5-C1F5-4026-9528-B7E1039C8A2F}" dt="2024-07-02T09:28:06.799" v="39" actId="255"/>
          <ac:spMkLst>
            <pc:docMk/>
            <pc:sldMk cId="0" sldId="259"/>
            <ac:spMk id="192" creationId="{00000000-0000-0000-0000-000000000000}"/>
          </ac:spMkLst>
        </pc:spChg>
        <pc:spChg chg="mod">
          <ac:chgData name="Myroslava Makhynia" userId="7bb0f5b9-dfee-454e-9f70-e4fa02f019ef" providerId="ADAL" clId="{8C4421D5-C1F5-4026-9528-B7E1039C8A2F}" dt="2024-07-02T09:27:58.730" v="37" actId="255"/>
          <ac:spMkLst>
            <pc:docMk/>
            <pc:sldMk cId="0" sldId="259"/>
            <ac:spMk id="206" creationId="{00000000-0000-0000-0000-000000000000}"/>
          </ac:spMkLst>
        </pc:spChg>
        <pc:spChg chg="mod">
          <ac:chgData name="Myroslava Makhynia" userId="7bb0f5b9-dfee-454e-9f70-e4fa02f019ef" providerId="ADAL" clId="{8C4421D5-C1F5-4026-9528-B7E1039C8A2F}" dt="2024-07-02T09:28:37.714" v="45" actId="1076"/>
          <ac:spMkLst>
            <pc:docMk/>
            <pc:sldMk cId="0" sldId="259"/>
            <ac:spMk id="207" creationId="{00000000-0000-0000-0000-000000000000}"/>
          </ac:spMkLst>
        </pc:spChg>
        <pc:spChg chg="mod">
          <ac:chgData name="Myroslava Makhynia" userId="7bb0f5b9-dfee-454e-9f70-e4fa02f019ef" providerId="ADAL" clId="{8C4421D5-C1F5-4026-9528-B7E1039C8A2F}" dt="2024-07-02T09:28:37.714" v="45" actId="1076"/>
          <ac:spMkLst>
            <pc:docMk/>
            <pc:sldMk cId="0" sldId="259"/>
            <ac:spMk id="208" creationId="{00000000-0000-0000-0000-000000000000}"/>
          </ac:spMkLst>
        </pc:spChg>
        <pc:cxnChg chg="mod">
          <ac:chgData name="Myroslava Makhynia" userId="7bb0f5b9-dfee-454e-9f70-e4fa02f019ef" providerId="ADAL" clId="{8C4421D5-C1F5-4026-9528-B7E1039C8A2F}" dt="2024-07-02T09:28:08.940" v="44" actId="1036"/>
          <ac:cxnSpMkLst>
            <pc:docMk/>
            <pc:sldMk cId="0" sldId="259"/>
            <ac:cxnSpMk id="191" creationId="{00000000-0000-0000-0000-000000000000}"/>
          </ac:cxnSpMkLst>
        </pc:cxnChg>
      </pc:sldChg>
      <pc:sldChg chg="modSp mod">
        <pc:chgData name="Myroslava Makhynia" userId="7bb0f5b9-dfee-454e-9f70-e4fa02f019ef" providerId="ADAL" clId="{8C4421D5-C1F5-4026-9528-B7E1039C8A2F}" dt="2024-07-02T09:29:10.253" v="68" actId="1076"/>
        <pc:sldMkLst>
          <pc:docMk/>
          <pc:sldMk cId="0" sldId="260"/>
        </pc:sldMkLst>
        <pc:spChg chg="mod">
          <ac:chgData name="Myroslava Makhynia" userId="7bb0f5b9-dfee-454e-9f70-e4fa02f019ef" providerId="ADAL" clId="{8C4421D5-C1F5-4026-9528-B7E1039C8A2F}" dt="2024-07-02T09:29:02.045" v="67" actId="1036"/>
          <ac:spMkLst>
            <pc:docMk/>
            <pc:sldMk cId="0" sldId="260"/>
            <ac:spMk id="222" creationId="{00000000-0000-0000-0000-000000000000}"/>
          </ac:spMkLst>
        </pc:spChg>
        <pc:spChg chg="mod">
          <ac:chgData name="Myroslava Makhynia" userId="7bb0f5b9-dfee-454e-9f70-e4fa02f019ef" providerId="ADAL" clId="{8C4421D5-C1F5-4026-9528-B7E1039C8A2F}" dt="2024-07-02T09:29:02.045" v="67" actId="1036"/>
          <ac:spMkLst>
            <pc:docMk/>
            <pc:sldMk cId="0" sldId="260"/>
            <ac:spMk id="223" creationId="{00000000-0000-0000-0000-000000000000}"/>
          </ac:spMkLst>
        </pc:spChg>
        <pc:spChg chg="mod">
          <ac:chgData name="Myroslava Makhynia" userId="7bb0f5b9-dfee-454e-9f70-e4fa02f019ef" providerId="ADAL" clId="{8C4421D5-C1F5-4026-9528-B7E1039C8A2F}" dt="2024-07-02T09:29:10.253" v="68" actId="1076"/>
          <ac:spMkLst>
            <pc:docMk/>
            <pc:sldMk cId="0" sldId="260"/>
            <ac:spMk id="231" creationId="{00000000-0000-0000-0000-000000000000}"/>
          </ac:spMkLst>
        </pc:spChg>
        <pc:spChg chg="mod">
          <ac:chgData name="Myroslava Makhynia" userId="7bb0f5b9-dfee-454e-9f70-e4fa02f019ef" providerId="ADAL" clId="{8C4421D5-C1F5-4026-9528-B7E1039C8A2F}" dt="2024-07-02T09:28:51.819" v="47" actId="255"/>
          <ac:spMkLst>
            <pc:docMk/>
            <pc:sldMk cId="0" sldId="260"/>
            <ac:spMk id="232" creationId="{00000000-0000-0000-0000-000000000000}"/>
          </ac:spMkLst>
        </pc:spChg>
        <pc:spChg chg="mod">
          <ac:chgData name="Myroslava Makhynia" userId="7bb0f5b9-dfee-454e-9f70-e4fa02f019ef" providerId="ADAL" clId="{8C4421D5-C1F5-4026-9528-B7E1039C8A2F}" dt="2024-07-02T09:28:51.819" v="47" actId="255"/>
          <ac:spMkLst>
            <pc:docMk/>
            <pc:sldMk cId="0" sldId="260"/>
            <ac:spMk id="233" creationId="{00000000-0000-0000-0000-000000000000}"/>
          </ac:spMkLst>
        </pc:spChg>
      </pc:sldChg>
      <pc:sldChg chg="modSp mod">
        <pc:chgData name="Myroslava Makhynia" userId="7bb0f5b9-dfee-454e-9f70-e4fa02f019ef" providerId="ADAL" clId="{8C4421D5-C1F5-4026-9528-B7E1039C8A2F}" dt="2024-07-02T09:30:39.872" v="86" actId="1036"/>
        <pc:sldMkLst>
          <pc:docMk/>
          <pc:sldMk cId="0" sldId="261"/>
        </pc:sldMkLst>
        <pc:spChg chg="mod">
          <ac:chgData name="Myroslava Makhynia" userId="7bb0f5b9-dfee-454e-9f70-e4fa02f019ef" providerId="ADAL" clId="{8C4421D5-C1F5-4026-9528-B7E1039C8A2F}" dt="2024-07-02T09:30:39.872" v="86" actId="1036"/>
          <ac:spMkLst>
            <pc:docMk/>
            <pc:sldMk cId="0" sldId="261"/>
            <ac:spMk id="250" creationId="{00000000-0000-0000-0000-000000000000}"/>
          </ac:spMkLst>
        </pc:spChg>
        <pc:spChg chg="mod">
          <ac:chgData name="Myroslava Makhynia" userId="7bb0f5b9-dfee-454e-9f70-e4fa02f019ef" providerId="ADAL" clId="{8C4421D5-C1F5-4026-9528-B7E1039C8A2F}" dt="2024-07-02T09:30:39.872" v="86" actId="1036"/>
          <ac:spMkLst>
            <pc:docMk/>
            <pc:sldMk cId="0" sldId="261"/>
            <ac:spMk id="251" creationId="{00000000-0000-0000-0000-000000000000}"/>
          </ac:spMkLst>
        </pc:spChg>
        <pc:spChg chg="mod">
          <ac:chgData name="Myroslava Makhynia" userId="7bb0f5b9-dfee-454e-9f70-e4fa02f019ef" providerId="ADAL" clId="{8C4421D5-C1F5-4026-9528-B7E1039C8A2F}" dt="2024-07-02T09:30:31.025" v="81" actId="1076"/>
          <ac:spMkLst>
            <pc:docMk/>
            <pc:sldMk cId="0" sldId="261"/>
            <ac:spMk id="256" creationId="{00000000-0000-0000-0000-000000000000}"/>
          </ac:spMkLst>
        </pc:spChg>
        <pc:spChg chg="mod">
          <ac:chgData name="Myroslava Makhynia" userId="7bb0f5b9-dfee-454e-9f70-e4fa02f019ef" providerId="ADAL" clId="{8C4421D5-C1F5-4026-9528-B7E1039C8A2F}" dt="2024-07-02T09:29:53.336" v="79" actId="1076"/>
          <ac:spMkLst>
            <pc:docMk/>
            <pc:sldMk cId="0" sldId="261"/>
            <ac:spMk id="257" creationId="{00000000-0000-0000-0000-000000000000}"/>
          </ac:spMkLst>
        </pc:spChg>
        <pc:spChg chg="mod">
          <ac:chgData name="Myroslava Makhynia" userId="7bb0f5b9-dfee-454e-9f70-e4fa02f019ef" providerId="ADAL" clId="{8C4421D5-C1F5-4026-9528-B7E1039C8A2F}" dt="2024-07-02T09:29:53.336" v="79" actId="1076"/>
          <ac:spMkLst>
            <pc:docMk/>
            <pc:sldMk cId="0" sldId="261"/>
            <ac:spMk id="258" creationId="{00000000-0000-0000-0000-000000000000}"/>
          </ac:spMkLst>
        </pc:spChg>
        <pc:grpChg chg="mod">
          <ac:chgData name="Myroslava Makhynia" userId="7bb0f5b9-dfee-454e-9f70-e4fa02f019ef" providerId="ADAL" clId="{8C4421D5-C1F5-4026-9528-B7E1039C8A2F}" dt="2024-07-02T09:29:27.489" v="70" actId="1076"/>
          <ac:grpSpMkLst>
            <pc:docMk/>
            <pc:sldMk cId="0" sldId="261"/>
            <ac:grpSpMk id="238" creationId="{00000000-0000-0000-0000-000000000000}"/>
          </ac:grpSpMkLst>
        </pc:grpChg>
        <pc:grpChg chg="mod">
          <ac:chgData name="Myroslava Makhynia" userId="7bb0f5b9-dfee-454e-9f70-e4fa02f019ef" providerId="ADAL" clId="{8C4421D5-C1F5-4026-9528-B7E1039C8A2F}" dt="2024-07-02T09:29:30.996" v="76" actId="1037"/>
          <ac:grpSpMkLst>
            <pc:docMk/>
            <pc:sldMk cId="0" sldId="261"/>
            <ac:grpSpMk id="241" creationId="{00000000-0000-0000-0000-000000000000}"/>
          </ac:grpSpMkLst>
        </pc:grpChg>
        <pc:grpChg chg="mod">
          <ac:chgData name="Myroslava Makhynia" userId="7bb0f5b9-dfee-454e-9f70-e4fa02f019ef" providerId="ADAL" clId="{8C4421D5-C1F5-4026-9528-B7E1039C8A2F}" dt="2024-07-02T09:29:53.336" v="79" actId="1076"/>
          <ac:grpSpMkLst>
            <pc:docMk/>
            <pc:sldMk cId="0" sldId="261"/>
            <ac:grpSpMk id="247" creationId="{00000000-0000-0000-0000-000000000000}"/>
          </ac:grpSpMkLst>
        </pc:grpChg>
        <pc:grpChg chg="mod">
          <ac:chgData name="Myroslava Makhynia" userId="7bb0f5b9-dfee-454e-9f70-e4fa02f019ef" providerId="ADAL" clId="{8C4421D5-C1F5-4026-9528-B7E1039C8A2F}" dt="2024-07-02T09:29:53.336" v="79" actId="1076"/>
          <ac:grpSpMkLst>
            <pc:docMk/>
            <pc:sldMk cId="0" sldId="261"/>
            <ac:grpSpMk id="252" creationId="{00000000-0000-0000-0000-000000000000}"/>
          </ac:grpSpMkLst>
        </pc:grpChg>
      </pc:sldChg>
      <pc:sldChg chg="modSp mod">
        <pc:chgData name="Myroslava Makhynia" userId="7bb0f5b9-dfee-454e-9f70-e4fa02f019ef" providerId="ADAL" clId="{8C4421D5-C1F5-4026-9528-B7E1039C8A2F}" dt="2024-07-02T10:24:30.249" v="163" actId="1036"/>
        <pc:sldMkLst>
          <pc:docMk/>
          <pc:sldMk cId="0" sldId="262"/>
        </pc:sldMkLst>
        <pc:spChg chg="mod">
          <ac:chgData name="Myroslava Makhynia" userId="7bb0f5b9-dfee-454e-9f70-e4fa02f019ef" providerId="ADAL" clId="{8C4421D5-C1F5-4026-9528-B7E1039C8A2F}" dt="2024-07-02T09:32:51.603" v="154" actId="1036"/>
          <ac:spMkLst>
            <pc:docMk/>
            <pc:sldMk cId="0" sldId="262"/>
            <ac:spMk id="267" creationId="{00000000-0000-0000-0000-000000000000}"/>
          </ac:spMkLst>
        </pc:spChg>
        <pc:spChg chg="mod">
          <ac:chgData name="Myroslava Makhynia" userId="7bb0f5b9-dfee-454e-9f70-e4fa02f019ef" providerId="ADAL" clId="{8C4421D5-C1F5-4026-9528-B7E1039C8A2F}" dt="2024-07-02T09:32:51.603" v="154" actId="1036"/>
          <ac:spMkLst>
            <pc:docMk/>
            <pc:sldMk cId="0" sldId="262"/>
            <ac:spMk id="268" creationId="{00000000-0000-0000-0000-000000000000}"/>
          </ac:spMkLst>
        </pc:spChg>
        <pc:spChg chg="mod">
          <ac:chgData name="Myroslava Makhynia" userId="7bb0f5b9-dfee-454e-9f70-e4fa02f019ef" providerId="ADAL" clId="{8C4421D5-C1F5-4026-9528-B7E1039C8A2F}" dt="2024-07-02T09:32:37.195" v="116" actId="1076"/>
          <ac:spMkLst>
            <pc:docMk/>
            <pc:sldMk cId="0" sldId="262"/>
            <ac:spMk id="270" creationId="{00000000-0000-0000-0000-000000000000}"/>
          </ac:spMkLst>
        </pc:spChg>
        <pc:cxnChg chg="mod">
          <ac:chgData name="Myroslava Makhynia" userId="7bb0f5b9-dfee-454e-9f70-e4fa02f019ef" providerId="ADAL" clId="{8C4421D5-C1F5-4026-9528-B7E1039C8A2F}" dt="2024-07-02T10:24:30.249" v="163" actId="1036"/>
          <ac:cxnSpMkLst>
            <pc:docMk/>
            <pc:sldMk cId="0" sldId="262"/>
            <ac:cxnSpMk id="266" creationId="{00000000-0000-0000-0000-000000000000}"/>
          </ac:cxnSpMkLst>
        </pc:cxnChg>
      </pc:sldChg>
      <pc:sldChg chg="modSp mod">
        <pc:chgData name="Myroslava Makhynia" userId="7bb0f5b9-dfee-454e-9f70-e4fa02f019ef" providerId="ADAL" clId="{8C4421D5-C1F5-4026-9528-B7E1039C8A2F}" dt="2024-07-02T10:25:52.800" v="186" actId="14100"/>
        <pc:sldMkLst>
          <pc:docMk/>
          <pc:sldMk cId="0" sldId="263"/>
        </pc:sldMkLst>
        <pc:spChg chg="mod">
          <ac:chgData name="Myroslava Makhynia" userId="7bb0f5b9-dfee-454e-9f70-e4fa02f019ef" providerId="ADAL" clId="{8C4421D5-C1F5-4026-9528-B7E1039C8A2F}" dt="2024-07-02T10:24:38.978" v="164" actId="1076"/>
          <ac:spMkLst>
            <pc:docMk/>
            <pc:sldMk cId="0" sldId="263"/>
            <ac:spMk id="280" creationId="{00000000-0000-0000-0000-000000000000}"/>
          </ac:spMkLst>
        </pc:spChg>
        <pc:spChg chg="mod">
          <ac:chgData name="Myroslava Makhynia" userId="7bb0f5b9-dfee-454e-9f70-e4fa02f019ef" providerId="ADAL" clId="{8C4421D5-C1F5-4026-9528-B7E1039C8A2F}" dt="2024-07-02T10:24:38.978" v="164" actId="1076"/>
          <ac:spMkLst>
            <pc:docMk/>
            <pc:sldMk cId="0" sldId="263"/>
            <ac:spMk id="281" creationId="{00000000-0000-0000-0000-000000000000}"/>
          </ac:spMkLst>
        </pc:spChg>
        <pc:spChg chg="mod">
          <ac:chgData name="Myroslava Makhynia" userId="7bb0f5b9-dfee-454e-9f70-e4fa02f019ef" providerId="ADAL" clId="{8C4421D5-C1F5-4026-9528-B7E1039C8A2F}" dt="2024-07-02T10:25:02.330" v="175" actId="1076"/>
          <ac:spMkLst>
            <pc:docMk/>
            <pc:sldMk cId="0" sldId="263"/>
            <ac:spMk id="283" creationId="{00000000-0000-0000-0000-000000000000}"/>
          </ac:spMkLst>
        </pc:spChg>
        <pc:spChg chg="mod">
          <ac:chgData name="Myroslava Makhynia" userId="7bb0f5b9-dfee-454e-9f70-e4fa02f019ef" providerId="ADAL" clId="{8C4421D5-C1F5-4026-9528-B7E1039C8A2F}" dt="2024-07-02T10:25:08.484" v="177" actId="1076"/>
          <ac:spMkLst>
            <pc:docMk/>
            <pc:sldMk cId="0" sldId="263"/>
            <ac:spMk id="284" creationId="{00000000-0000-0000-0000-000000000000}"/>
          </ac:spMkLst>
        </pc:spChg>
        <pc:spChg chg="mod">
          <ac:chgData name="Myroslava Makhynia" userId="7bb0f5b9-dfee-454e-9f70-e4fa02f019ef" providerId="ADAL" clId="{8C4421D5-C1F5-4026-9528-B7E1039C8A2F}" dt="2024-07-02T10:25:34.533" v="184" actId="1076"/>
          <ac:spMkLst>
            <pc:docMk/>
            <pc:sldMk cId="0" sldId="263"/>
            <ac:spMk id="285" creationId="{00000000-0000-0000-0000-000000000000}"/>
          </ac:spMkLst>
        </pc:spChg>
        <pc:spChg chg="mod">
          <ac:chgData name="Myroslava Makhynia" userId="7bb0f5b9-dfee-454e-9f70-e4fa02f019ef" providerId="ADAL" clId="{8C4421D5-C1F5-4026-9528-B7E1039C8A2F}" dt="2024-07-02T10:25:22.681" v="180" actId="1076"/>
          <ac:spMkLst>
            <pc:docMk/>
            <pc:sldMk cId="0" sldId="263"/>
            <ac:spMk id="286" creationId="{00000000-0000-0000-0000-000000000000}"/>
          </ac:spMkLst>
        </pc:spChg>
        <pc:spChg chg="mod">
          <ac:chgData name="Myroslava Makhynia" userId="7bb0f5b9-dfee-454e-9f70-e4fa02f019ef" providerId="ADAL" clId="{8C4421D5-C1F5-4026-9528-B7E1039C8A2F}" dt="2024-07-02T10:24:55.796" v="174" actId="255"/>
          <ac:spMkLst>
            <pc:docMk/>
            <pc:sldMk cId="0" sldId="263"/>
            <ac:spMk id="288" creationId="{00000000-0000-0000-0000-000000000000}"/>
          </ac:spMkLst>
        </pc:spChg>
        <pc:spChg chg="mod">
          <ac:chgData name="Myroslava Makhynia" userId="7bb0f5b9-dfee-454e-9f70-e4fa02f019ef" providerId="ADAL" clId="{8C4421D5-C1F5-4026-9528-B7E1039C8A2F}" dt="2024-07-02T10:24:55.796" v="174" actId="255"/>
          <ac:spMkLst>
            <pc:docMk/>
            <pc:sldMk cId="0" sldId="263"/>
            <ac:spMk id="289" creationId="{00000000-0000-0000-0000-000000000000}"/>
          </ac:spMkLst>
        </pc:spChg>
        <pc:spChg chg="mod">
          <ac:chgData name="Myroslava Makhynia" userId="7bb0f5b9-dfee-454e-9f70-e4fa02f019ef" providerId="ADAL" clId="{8C4421D5-C1F5-4026-9528-B7E1039C8A2F}" dt="2024-07-02T10:24:55.796" v="174" actId="255"/>
          <ac:spMkLst>
            <pc:docMk/>
            <pc:sldMk cId="0" sldId="263"/>
            <ac:spMk id="290" creationId="{00000000-0000-0000-0000-000000000000}"/>
          </ac:spMkLst>
        </pc:spChg>
        <pc:spChg chg="mod">
          <ac:chgData name="Myroslava Makhynia" userId="7bb0f5b9-dfee-454e-9f70-e4fa02f019ef" providerId="ADAL" clId="{8C4421D5-C1F5-4026-9528-B7E1039C8A2F}" dt="2024-07-02T10:25:42.409" v="185" actId="1076"/>
          <ac:spMkLst>
            <pc:docMk/>
            <pc:sldMk cId="0" sldId="263"/>
            <ac:spMk id="294" creationId="{00000000-0000-0000-0000-000000000000}"/>
          </ac:spMkLst>
        </pc:spChg>
        <pc:grpChg chg="mod">
          <ac:chgData name="Myroslava Makhynia" userId="7bb0f5b9-dfee-454e-9f70-e4fa02f019ef" providerId="ADAL" clId="{8C4421D5-C1F5-4026-9528-B7E1039C8A2F}" dt="2024-07-02T10:25:30.822" v="183" actId="1076"/>
          <ac:grpSpMkLst>
            <pc:docMk/>
            <pc:sldMk cId="0" sldId="263"/>
            <ac:grpSpMk id="276" creationId="{00000000-0000-0000-0000-000000000000}"/>
          </ac:grpSpMkLst>
        </pc:grpChg>
        <pc:grpChg chg="mod">
          <ac:chgData name="Myroslava Makhynia" userId="7bb0f5b9-dfee-454e-9f70-e4fa02f019ef" providerId="ADAL" clId="{8C4421D5-C1F5-4026-9528-B7E1039C8A2F}" dt="2024-07-02T10:24:49.024" v="172" actId="1076"/>
          <ac:grpSpMkLst>
            <pc:docMk/>
            <pc:sldMk cId="0" sldId="263"/>
            <ac:grpSpMk id="287" creationId="{00000000-0000-0000-0000-000000000000}"/>
          </ac:grpSpMkLst>
        </pc:grpChg>
        <pc:grpChg chg="mod">
          <ac:chgData name="Myroslava Makhynia" userId="7bb0f5b9-dfee-454e-9f70-e4fa02f019ef" providerId="ADAL" clId="{8C4421D5-C1F5-4026-9528-B7E1039C8A2F}" dt="2024-07-02T10:25:52.800" v="186" actId="14100"/>
          <ac:grpSpMkLst>
            <pc:docMk/>
            <pc:sldMk cId="0" sldId="263"/>
            <ac:grpSpMk id="291" creationId="{00000000-0000-0000-0000-000000000000}"/>
          </ac:grpSpMkLst>
        </pc:grpChg>
        <pc:cxnChg chg="mod">
          <ac:chgData name="Myroslava Makhynia" userId="7bb0f5b9-dfee-454e-9f70-e4fa02f019ef" providerId="ADAL" clId="{8C4421D5-C1F5-4026-9528-B7E1039C8A2F}" dt="2024-07-02T10:24:43.748" v="171" actId="1036"/>
          <ac:cxnSpMkLst>
            <pc:docMk/>
            <pc:sldMk cId="0" sldId="263"/>
            <ac:cxnSpMk id="279" creationId="{00000000-0000-0000-0000-000000000000}"/>
          </ac:cxnSpMkLst>
        </pc:cxnChg>
      </pc:sldChg>
      <pc:sldChg chg="addSp modSp mod">
        <pc:chgData name="Myroslava Makhynia" userId="7bb0f5b9-dfee-454e-9f70-e4fa02f019ef" providerId="ADAL" clId="{8C4421D5-C1F5-4026-9528-B7E1039C8A2F}" dt="2024-07-02T10:27:20.178" v="216" actId="1076"/>
        <pc:sldMkLst>
          <pc:docMk/>
          <pc:sldMk cId="0" sldId="264"/>
        </pc:sldMkLst>
        <pc:spChg chg="add mod">
          <ac:chgData name="Myroslava Makhynia" userId="7bb0f5b9-dfee-454e-9f70-e4fa02f019ef" providerId="ADAL" clId="{8C4421D5-C1F5-4026-9528-B7E1039C8A2F}" dt="2024-07-02T10:27:20.178" v="216" actId="1076"/>
          <ac:spMkLst>
            <pc:docMk/>
            <pc:sldMk cId="0" sldId="264"/>
            <ac:spMk id="2" creationId="{41AE03A4-7003-2709-1EC3-87C30AE6AA2C}"/>
          </ac:spMkLst>
        </pc:spChg>
        <pc:spChg chg="mod">
          <ac:chgData name="Myroslava Makhynia" userId="7bb0f5b9-dfee-454e-9f70-e4fa02f019ef" providerId="ADAL" clId="{8C4421D5-C1F5-4026-9528-B7E1039C8A2F}" dt="2024-07-02T10:27:00.848" v="210" actId="1076"/>
          <ac:spMkLst>
            <pc:docMk/>
            <pc:sldMk cId="0" sldId="264"/>
            <ac:spMk id="309" creationId="{00000000-0000-0000-0000-000000000000}"/>
          </ac:spMkLst>
        </pc:spChg>
        <pc:spChg chg="mod">
          <ac:chgData name="Myroslava Makhynia" userId="7bb0f5b9-dfee-454e-9f70-e4fa02f019ef" providerId="ADAL" clId="{8C4421D5-C1F5-4026-9528-B7E1039C8A2F}" dt="2024-07-02T10:27:00.848" v="210" actId="1076"/>
          <ac:spMkLst>
            <pc:docMk/>
            <pc:sldMk cId="0" sldId="264"/>
            <ac:spMk id="310" creationId="{00000000-0000-0000-0000-000000000000}"/>
          </ac:spMkLst>
        </pc:spChg>
        <pc:spChg chg="mod">
          <ac:chgData name="Myroslava Makhynia" userId="7bb0f5b9-dfee-454e-9f70-e4fa02f019ef" providerId="ADAL" clId="{8C4421D5-C1F5-4026-9528-B7E1039C8A2F}" dt="2024-07-02T10:26:53.493" v="208" actId="1076"/>
          <ac:spMkLst>
            <pc:docMk/>
            <pc:sldMk cId="0" sldId="264"/>
            <ac:spMk id="311" creationId="{00000000-0000-0000-0000-000000000000}"/>
          </ac:spMkLst>
        </pc:spChg>
        <pc:spChg chg="mod">
          <ac:chgData name="Myroslava Makhynia" userId="7bb0f5b9-dfee-454e-9f70-e4fa02f019ef" providerId="ADAL" clId="{8C4421D5-C1F5-4026-9528-B7E1039C8A2F}" dt="2024-07-02T10:26:39.150" v="205" actId="1076"/>
          <ac:spMkLst>
            <pc:docMk/>
            <pc:sldMk cId="0" sldId="264"/>
            <ac:spMk id="319" creationId="{00000000-0000-0000-0000-000000000000}"/>
          </ac:spMkLst>
        </pc:spChg>
        <pc:spChg chg="mod">
          <ac:chgData name="Myroslava Makhynia" userId="7bb0f5b9-dfee-454e-9f70-e4fa02f019ef" providerId="ADAL" clId="{8C4421D5-C1F5-4026-9528-B7E1039C8A2F}" dt="2024-07-02T10:26:39.150" v="205" actId="1076"/>
          <ac:spMkLst>
            <pc:docMk/>
            <pc:sldMk cId="0" sldId="264"/>
            <ac:spMk id="320" creationId="{00000000-0000-0000-0000-000000000000}"/>
          </ac:spMkLst>
        </pc:spChg>
        <pc:grpChg chg="mod">
          <ac:chgData name="Myroslava Makhynia" userId="7bb0f5b9-dfee-454e-9f70-e4fa02f019ef" providerId="ADAL" clId="{8C4421D5-C1F5-4026-9528-B7E1039C8A2F}" dt="2024-07-02T10:27:05.316" v="211" actId="1076"/>
          <ac:grpSpMkLst>
            <pc:docMk/>
            <pc:sldMk cId="0" sldId="264"/>
            <ac:grpSpMk id="312" creationId="{00000000-0000-0000-0000-000000000000}"/>
          </ac:grpSpMkLst>
        </pc:grpChg>
        <pc:grpChg chg="mod">
          <ac:chgData name="Myroslava Makhynia" userId="7bb0f5b9-dfee-454e-9f70-e4fa02f019ef" providerId="ADAL" clId="{8C4421D5-C1F5-4026-9528-B7E1039C8A2F}" dt="2024-07-02T10:26:46.804" v="206" actId="1076"/>
          <ac:grpSpMkLst>
            <pc:docMk/>
            <pc:sldMk cId="0" sldId="264"/>
            <ac:grpSpMk id="315" creationId="{00000000-0000-0000-0000-000000000000}"/>
          </ac:grpSpMkLst>
        </pc:grpChg>
        <pc:cxnChg chg="mod">
          <ac:chgData name="Myroslava Makhynia" userId="7bb0f5b9-dfee-454e-9f70-e4fa02f019ef" providerId="ADAL" clId="{8C4421D5-C1F5-4026-9528-B7E1039C8A2F}" dt="2024-07-02T10:26:03.860" v="199" actId="1038"/>
          <ac:cxnSpMkLst>
            <pc:docMk/>
            <pc:sldMk cId="0" sldId="264"/>
            <ac:cxnSpMk id="308" creationId="{00000000-0000-0000-0000-000000000000}"/>
          </ac:cxnSpMkLst>
        </pc:cxnChg>
      </pc:sldChg>
      <pc:sldChg chg="modSp mod">
        <pc:chgData name="Myroslava Makhynia" userId="7bb0f5b9-dfee-454e-9f70-e4fa02f019ef" providerId="ADAL" clId="{8C4421D5-C1F5-4026-9528-B7E1039C8A2F}" dt="2024-07-02T10:31:00.574" v="294" actId="1076"/>
        <pc:sldMkLst>
          <pc:docMk/>
          <pc:sldMk cId="0" sldId="265"/>
        </pc:sldMkLst>
        <pc:spChg chg="mod">
          <ac:chgData name="Myroslava Makhynia" userId="7bb0f5b9-dfee-454e-9f70-e4fa02f019ef" providerId="ADAL" clId="{8C4421D5-C1F5-4026-9528-B7E1039C8A2F}" dt="2024-07-02T10:30:55.234" v="293" actId="1035"/>
          <ac:spMkLst>
            <pc:docMk/>
            <pc:sldMk cId="0" sldId="265"/>
            <ac:spMk id="332" creationId="{00000000-0000-0000-0000-000000000000}"/>
          </ac:spMkLst>
        </pc:spChg>
        <pc:spChg chg="mod">
          <ac:chgData name="Myroslava Makhynia" userId="7bb0f5b9-dfee-454e-9f70-e4fa02f019ef" providerId="ADAL" clId="{8C4421D5-C1F5-4026-9528-B7E1039C8A2F}" dt="2024-07-02T10:30:55.234" v="293" actId="1035"/>
          <ac:spMkLst>
            <pc:docMk/>
            <pc:sldMk cId="0" sldId="265"/>
            <ac:spMk id="333" creationId="{00000000-0000-0000-0000-000000000000}"/>
          </ac:spMkLst>
        </pc:spChg>
        <pc:spChg chg="mod">
          <ac:chgData name="Myroslava Makhynia" userId="7bb0f5b9-dfee-454e-9f70-e4fa02f019ef" providerId="ADAL" clId="{8C4421D5-C1F5-4026-9528-B7E1039C8A2F}" dt="2024-07-02T10:28:39.280" v="240" actId="1076"/>
          <ac:spMkLst>
            <pc:docMk/>
            <pc:sldMk cId="0" sldId="265"/>
            <ac:spMk id="337" creationId="{00000000-0000-0000-0000-000000000000}"/>
          </ac:spMkLst>
        </pc:spChg>
        <pc:spChg chg="mod">
          <ac:chgData name="Myroslava Makhynia" userId="7bb0f5b9-dfee-454e-9f70-e4fa02f019ef" providerId="ADAL" clId="{8C4421D5-C1F5-4026-9528-B7E1039C8A2F}" dt="2024-07-02T10:29:02.433" v="250" actId="1035"/>
          <ac:spMkLst>
            <pc:docMk/>
            <pc:sldMk cId="0" sldId="265"/>
            <ac:spMk id="340" creationId="{00000000-0000-0000-0000-000000000000}"/>
          </ac:spMkLst>
        </pc:spChg>
        <pc:spChg chg="mod">
          <ac:chgData name="Myroslava Makhynia" userId="7bb0f5b9-dfee-454e-9f70-e4fa02f019ef" providerId="ADAL" clId="{8C4421D5-C1F5-4026-9528-B7E1039C8A2F}" dt="2024-07-02T10:30:05.132" v="278" actId="1076"/>
          <ac:spMkLst>
            <pc:docMk/>
            <pc:sldMk cId="0" sldId="265"/>
            <ac:spMk id="342" creationId="{00000000-0000-0000-0000-000000000000}"/>
          </ac:spMkLst>
        </pc:spChg>
        <pc:spChg chg="mod">
          <ac:chgData name="Myroslava Makhynia" userId="7bb0f5b9-dfee-454e-9f70-e4fa02f019ef" providerId="ADAL" clId="{8C4421D5-C1F5-4026-9528-B7E1039C8A2F}" dt="2024-07-02T10:28:16.996" v="223" actId="1076"/>
          <ac:spMkLst>
            <pc:docMk/>
            <pc:sldMk cId="0" sldId="265"/>
            <ac:spMk id="343" creationId="{00000000-0000-0000-0000-000000000000}"/>
          </ac:spMkLst>
        </pc:spChg>
        <pc:spChg chg="mod">
          <ac:chgData name="Myroslava Makhynia" userId="7bb0f5b9-dfee-454e-9f70-e4fa02f019ef" providerId="ADAL" clId="{8C4421D5-C1F5-4026-9528-B7E1039C8A2F}" dt="2024-07-02T10:28:34.776" v="239" actId="1076"/>
          <ac:spMkLst>
            <pc:docMk/>
            <pc:sldMk cId="0" sldId="265"/>
            <ac:spMk id="344" creationId="{00000000-0000-0000-0000-000000000000}"/>
          </ac:spMkLst>
        </pc:spChg>
        <pc:spChg chg="mod">
          <ac:chgData name="Myroslava Makhynia" userId="7bb0f5b9-dfee-454e-9f70-e4fa02f019ef" providerId="ADAL" clId="{8C4421D5-C1F5-4026-9528-B7E1039C8A2F}" dt="2024-07-02T10:29:37.431" v="268" actId="1035"/>
          <ac:spMkLst>
            <pc:docMk/>
            <pc:sldMk cId="0" sldId="265"/>
            <ac:spMk id="345" creationId="{00000000-0000-0000-0000-000000000000}"/>
          </ac:spMkLst>
        </pc:spChg>
        <pc:spChg chg="mod">
          <ac:chgData name="Myroslava Makhynia" userId="7bb0f5b9-dfee-454e-9f70-e4fa02f019ef" providerId="ADAL" clId="{8C4421D5-C1F5-4026-9528-B7E1039C8A2F}" dt="2024-07-02T10:29:59.596" v="277" actId="1076"/>
          <ac:spMkLst>
            <pc:docMk/>
            <pc:sldMk cId="0" sldId="265"/>
            <ac:spMk id="346" creationId="{00000000-0000-0000-0000-000000000000}"/>
          </ac:spMkLst>
        </pc:spChg>
        <pc:spChg chg="mod">
          <ac:chgData name="Myroslava Makhynia" userId="7bb0f5b9-dfee-454e-9f70-e4fa02f019ef" providerId="ADAL" clId="{8C4421D5-C1F5-4026-9528-B7E1039C8A2F}" dt="2024-07-02T10:30:27.114" v="283" actId="1076"/>
          <ac:spMkLst>
            <pc:docMk/>
            <pc:sldMk cId="0" sldId="265"/>
            <ac:spMk id="353" creationId="{00000000-0000-0000-0000-000000000000}"/>
          </ac:spMkLst>
        </pc:spChg>
        <pc:spChg chg="mod">
          <ac:chgData name="Myroslava Makhynia" userId="7bb0f5b9-dfee-454e-9f70-e4fa02f019ef" providerId="ADAL" clId="{8C4421D5-C1F5-4026-9528-B7E1039C8A2F}" dt="2024-07-02T10:30:40.184" v="286" actId="1076"/>
          <ac:spMkLst>
            <pc:docMk/>
            <pc:sldMk cId="0" sldId="265"/>
            <ac:spMk id="354" creationId="{00000000-0000-0000-0000-000000000000}"/>
          </ac:spMkLst>
        </pc:spChg>
        <pc:grpChg chg="mod">
          <ac:chgData name="Myroslava Makhynia" userId="7bb0f5b9-dfee-454e-9f70-e4fa02f019ef" providerId="ADAL" clId="{8C4421D5-C1F5-4026-9528-B7E1039C8A2F}" dt="2024-07-02T10:30:10.614" v="279" actId="14100"/>
          <ac:grpSpMkLst>
            <pc:docMk/>
            <pc:sldMk cId="0" sldId="265"/>
            <ac:grpSpMk id="325" creationId="{00000000-0000-0000-0000-000000000000}"/>
          </ac:grpSpMkLst>
        </pc:grpChg>
        <pc:grpChg chg="mod">
          <ac:chgData name="Myroslava Makhynia" userId="7bb0f5b9-dfee-454e-9f70-e4fa02f019ef" providerId="ADAL" clId="{8C4421D5-C1F5-4026-9528-B7E1039C8A2F}" dt="2024-07-02T10:30:20.292" v="281" actId="688"/>
          <ac:grpSpMkLst>
            <pc:docMk/>
            <pc:sldMk cId="0" sldId="265"/>
            <ac:grpSpMk id="328" creationId="{00000000-0000-0000-0000-000000000000}"/>
          </ac:grpSpMkLst>
        </pc:grpChg>
        <pc:grpChg chg="mod">
          <ac:chgData name="Myroslava Makhynia" userId="7bb0f5b9-dfee-454e-9f70-e4fa02f019ef" providerId="ADAL" clId="{8C4421D5-C1F5-4026-9528-B7E1039C8A2F}" dt="2024-07-02T10:30:20.292" v="281" actId="688"/>
          <ac:grpSpMkLst>
            <pc:docMk/>
            <pc:sldMk cId="0" sldId="265"/>
            <ac:grpSpMk id="334" creationId="{00000000-0000-0000-0000-000000000000}"/>
          </ac:grpSpMkLst>
        </pc:grpChg>
        <pc:grpChg chg="mod">
          <ac:chgData name="Myroslava Makhynia" userId="7bb0f5b9-dfee-454e-9f70-e4fa02f019ef" providerId="ADAL" clId="{8C4421D5-C1F5-4026-9528-B7E1039C8A2F}" dt="2024-07-02T10:30:15.120" v="280" actId="14100"/>
          <ac:grpSpMkLst>
            <pc:docMk/>
            <pc:sldMk cId="0" sldId="265"/>
            <ac:grpSpMk id="338" creationId="{00000000-0000-0000-0000-000000000000}"/>
          </ac:grpSpMkLst>
        </pc:grpChg>
        <pc:grpChg chg="mod">
          <ac:chgData name="Myroslava Makhynia" userId="7bb0f5b9-dfee-454e-9f70-e4fa02f019ef" providerId="ADAL" clId="{8C4421D5-C1F5-4026-9528-B7E1039C8A2F}" dt="2024-07-02T10:30:47.671" v="287" actId="14100"/>
          <ac:grpSpMkLst>
            <pc:docMk/>
            <pc:sldMk cId="0" sldId="265"/>
            <ac:grpSpMk id="347" creationId="{00000000-0000-0000-0000-000000000000}"/>
          </ac:grpSpMkLst>
        </pc:grpChg>
        <pc:grpChg chg="mod">
          <ac:chgData name="Myroslava Makhynia" userId="7bb0f5b9-dfee-454e-9f70-e4fa02f019ef" providerId="ADAL" clId="{8C4421D5-C1F5-4026-9528-B7E1039C8A2F}" dt="2024-07-02T10:31:00.574" v="294" actId="1076"/>
          <ac:grpSpMkLst>
            <pc:docMk/>
            <pc:sldMk cId="0" sldId="265"/>
            <ac:grpSpMk id="350" creationId="{00000000-0000-0000-0000-000000000000}"/>
          </ac:grpSpMkLst>
        </pc:grpChg>
        <pc:cxnChg chg="mod">
          <ac:chgData name="Myroslava Makhynia" userId="7bb0f5b9-dfee-454e-9f70-e4fa02f019ef" providerId="ADAL" clId="{8C4421D5-C1F5-4026-9528-B7E1039C8A2F}" dt="2024-07-02T10:28:25.042" v="237" actId="1038"/>
          <ac:cxnSpMkLst>
            <pc:docMk/>
            <pc:sldMk cId="0" sldId="265"/>
            <ac:cxnSpMk id="331" creationId="{00000000-0000-0000-0000-000000000000}"/>
          </ac:cxnSpMkLst>
        </pc:cxnChg>
        <pc:cxnChg chg="mod">
          <ac:chgData name="Myroslava Makhynia" userId="7bb0f5b9-dfee-454e-9f70-e4fa02f019ef" providerId="ADAL" clId="{8C4421D5-C1F5-4026-9528-B7E1039C8A2F}" dt="2024-07-02T10:29:40.626" v="271" actId="1035"/>
          <ac:cxnSpMkLst>
            <pc:docMk/>
            <pc:sldMk cId="0" sldId="265"/>
            <ac:cxnSpMk id="341" creationId="{00000000-0000-0000-0000-000000000000}"/>
          </ac:cxnSpMkLst>
        </pc:cxnChg>
      </pc:sldChg>
      <pc:sldChg chg="modSp mod">
        <pc:chgData name="Myroslava Makhynia" userId="7bb0f5b9-dfee-454e-9f70-e4fa02f019ef" providerId="ADAL" clId="{8C4421D5-C1F5-4026-9528-B7E1039C8A2F}" dt="2024-07-02T10:31:27.064" v="300" actId="1076"/>
        <pc:sldMkLst>
          <pc:docMk/>
          <pc:sldMk cId="0" sldId="266"/>
        </pc:sldMkLst>
        <pc:spChg chg="mod">
          <ac:chgData name="Myroslava Makhynia" userId="7bb0f5b9-dfee-454e-9f70-e4fa02f019ef" providerId="ADAL" clId="{8C4421D5-C1F5-4026-9528-B7E1039C8A2F}" dt="2024-07-02T10:31:27.064" v="300" actId="1076"/>
          <ac:spMkLst>
            <pc:docMk/>
            <pc:sldMk cId="0" sldId="266"/>
            <ac:spMk id="360" creationId="{00000000-0000-0000-0000-000000000000}"/>
          </ac:spMkLst>
        </pc:spChg>
        <pc:spChg chg="mod">
          <ac:chgData name="Myroslava Makhynia" userId="7bb0f5b9-dfee-454e-9f70-e4fa02f019ef" providerId="ADAL" clId="{8C4421D5-C1F5-4026-9528-B7E1039C8A2F}" dt="2024-07-02T10:31:27.064" v="300" actId="1076"/>
          <ac:spMkLst>
            <pc:docMk/>
            <pc:sldMk cId="0" sldId="266"/>
            <ac:spMk id="361" creationId="{00000000-0000-0000-0000-000000000000}"/>
          </ac:spMkLst>
        </pc:spChg>
        <pc:graphicFrameChg chg="mod modGraphic">
          <ac:chgData name="Myroslava Makhynia" userId="7bb0f5b9-dfee-454e-9f70-e4fa02f019ef" providerId="ADAL" clId="{8C4421D5-C1F5-4026-9528-B7E1039C8A2F}" dt="2024-07-02T10:31:20.551" v="299" actId="14100"/>
          <ac:graphicFrameMkLst>
            <pc:docMk/>
            <pc:sldMk cId="0" sldId="266"/>
            <ac:graphicFrameMk id="359" creationId="{00000000-0000-0000-0000-000000000000}"/>
          </ac:graphicFrameMkLst>
        </pc:graphicFrameChg>
      </pc:sldChg>
      <pc:sldChg chg="modSp mod">
        <pc:chgData name="Myroslava Makhynia" userId="7bb0f5b9-dfee-454e-9f70-e4fa02f019ef" providerId="ADAL" clId="{8C4421D5-C1F5-4026-9528-B7E1039C8A2F}" dt="2024-07-02T10:31:51.126" v="306" actId="1076"/>
        <pc:sldMkLst>
          <pc:docMk/>
          <pc:sldMk cId="0" sldId="267"/>
        </pc:sldMkLst>
        <pc:spChg chg="mod">
          <ac:chgData name="Myroslava Makhynia" userId="7bb0f5b9-dfee-454e-9f70-e4fa02f019ef" providerId="ADAL" clId="{8C4421D5-C1F5-4026-9528-B7E1039C8A2F}" dt="2024-07-02T10:31:51.126" v="306" actId="1076"/>
          <ac:spMkLst>
            <pc:docMk/>
            <pc:sldMk cId="0" sldId="267"/>
            <ac:spMk id="368" creationId="{00000000-0000-0000-0000-000000000000}"/>
          </ac:spMkLst>
        </pc:spChg>
        <pc:spChg chg="mod">
          <ac:chgData name="Myroslava Makhynia" userId="7bb0f5b9-dfee-454e-9f70-e4fa02f019ef" providerId="ADAL" clId="{8C4421D5-C1F5-4026-9528-B7E1039C8A2F}" dt="2024-07-02T10:31:51.126" v="306" actId="1076"/>
          <ac:spMkLst>
            <pc:docMk/>
            <pc:sldMk cId="0" sldId="267"/>
            <ac:spMk id="369" creationId="{00000000-0000-0000-0000-000000000000}"/>
          </ac:spMkLst>
        </pc:spChg>
        <pc:graphicFrameChg chg="modGraphic">
          <ac:chgData name="Myroslava Makhynia" userId="7bb0f5b9-dfee-454e-9f70-e4fa02f019ef" providerId="ADAL" clId="{8C4421D5-C1F5-4026-9528-B7E1039C8A2F}" dt="2024-07-02T10:31:44.924" v="305" actId="14100"/>
          <ac:graphicFrameMkLst>
            <pc:docMk/>
            <pc:sldMk cId="0" sldId="267"/>
            <ac:graphicFrameMk id="367" creationId="{00000000-0000-0000-0000-000000000000}"/>
          </ac:graphicFrameMkLst>
        </pc:graphicFrameChg>
      </pc:sldChg>
      <pc:sldChg chg="modSp mod">
        <pc:chgData name="Myroslava Makhynia" userId="7bb0f5b9-dfee-454e-9f70-e4fa02f019ef" providerId="ADAL" clId="{8C4421D5-C1F5-4026-9528-B7E1039C8A2F}" dt="2024-07-02T10:33:06.098" v="332" actId="170"/>
        <pc:sldMkLst>
          <pc:docMk/>
          <pc:sldMk cId="0" sldId="268"/>
        </pc:sldMkLst>
        <pc:spChg chg="mod">
          <ac:chgData name="Myroslava Makhynia" userId="7bb0f5b9-dfee-454e-9f70-e4fa02f019ef" providerId="ADAL" clId="{8C4421D5-C1F5-4026-9528-B7E1039C8A2F}" dt="2024-07-02T10:32:20.196" v="313" actId="255"/>
          <ac:spMkLst>
            <pc:docMk/>
            <pc:sldMk cId="0" sldId="268"/>
            <ac:spMk id="381" creationId="{00000000-0000-0000-0000-000000000000}"/>
          </ac:spMkLst>
        </pc:spChg>
        <pc:spChg chg="mod">
          <ac:chgData name="Myroslava Makhynia" userId="7bb0f5b9-dfee-454e-9f70-e4fa02f019ef" providerId="ADAL" clId="{8C4421D5-C1F5-4026-9528-B7E1039C8A2F}" dt="2024-07-02T10:32:02.653" v="309" actId="20577"/>
          <ac:spMkLst>
            <pc:docMk/>
            <pc:sldMk cId="0" sldId="268"/>
            <ac:spMk id="382" creationId="{00000000-0000-0000-0000-000000000000}"/>
          </ac:spMkLst>
        </pc:spChg>
        <pc:spChg chg="mod">
          <ac:chgData name="Myroslava Makhynia" userId="7bb0f5b9-dfee-454e-9f70-e4fa02f019ef" providerId="ADAL" clId="{8C4421D5-C1F5-4026-9528-B7E1039C8A2F}" dt="2024-07-02T10:32:45.507" v="327" actId="1037"/>
          <ac:spMkLst>
            <pc:docMk/>
            <pc:sldMk cId="0" sldId="268"/>
            <ac:spMk id="386" creationId="{00000000-0000-0000-0000-000000000000}"/>
          </ac:spMkLst>
        </pc:spChg>
        <pc:spChg chg="mod">
          <ac:chgData name="Myroslava Makhynia" userId="7bb0f5b9-dfee-454e-9f70-e4fa02f019ef" providerId="ADAL" clId="{8C4421D5-C1F5-4026-9528-B7E1039C8A2F}" dt="2024-07-02T10:32:45.507" v="327" actId="1037"/>
          <ac:spMkLst>
            <pc:docMk/>
            <pc:sldMk cId="0" sldId="268"/>
            <ac:spMk id="387" creationId="{00000000-0000-0000-0000-000000000000}"/>
          </ac:spMkLst>
        </pc:spChg>
        <pc:spChg chg="mod">
          <ac:chgData name="Myroslava Makhynia" userId="7bb0f5b9-dfee-454e-9f70-e4fa02f019ef" providerId="ADAL" clId="{8C4421D5-C1F5-4026-9528-B7E1039C8A2F}" dt="2024-07-02T10:32:09.872" v="311" actId="1076"/>
          <ac:spMkLst>
            <pc:docMk/>
            <pc:sldMk cId="0" sldId="268"/>
            <ac:spMk id="391" creationId="{00000000-0000-0000-0000-000000000000}"/>
          </ac:spMkLst>
        </pc:spChg>
        <pc:spChg chg="mod">
          <ac:chgData name="Myroslava Makhynia" userId="7bb0f5b9-dfee-454e-9f70-e4fa02f019ef" providerId="ADAL" clId="{8C4421D5-C1F5-4026-9528-B7E1039C8A2F}" dt="2024-07-02T10:32:20.196" v="313" actId="255"/>
          <ac:spMkLst>
            <pc:docMk/>
            <pc:sldMk cId="0" sldId="268"/>
            <ac:spMk id="398" creationId="{00000000-0000-0000-0000-000000000000}"/>
          </ac:spMkLst>
        </pc:spChg>
        <pc:grpChg chg="mod">
          <ac:chgData name="Myroslava Makhynia" userId="7bb0f5b9-dfee-454e-9f70-e4fa02f019ef" providerId="ADAL" clId="{8C4421D5-C1F5-4026-9528-B7E1039C8A2F}" dt="2024-07-02T10:32:23.948" v="314" actId="14100"/>
          <ac:grpSpMkLst>
            <pc:docMk/>
            <pc:sldMk cId="0" sldId="268"/>
            <ac:grpSpMk id="378" creationId="{00000000-0000-0000-0000-000000000000}"/>
          </ac:grpSpMkLst>
        </pc:grpChg>
        <pc:grpChg chg="mod ord">
          <ac:chgData name="Myroslava Makhynia" userId="7bb0f5b9-dfee-454e-9f70-e4fa02f019ef" providerId="ADAL" clId="{8C4421D5-C1F5-4026-9528-B7E1039C8A2F}" dt="2024-07-02T10:33:06.098" v="332" actId="170"/>
          <ac:grpSpMkLst>
            <pc:docMk/>
            <pc:sldMk cId="0" sldId="268"/>
            <ac:grpSpMk id="383" creationId="{00000000-0000-0000-0000-000000000000}"/>
          </ac:grpSpMkLst>
        </pc:grpChg>
        <pc:grpChg chg="mod ord">
          <ac:chgData name="Myroslava Makhynia" userId="7bb0f5b9-dfee-454e-9f70-e4fa02f019ef" providerId="ADAL" clId="{8C4421D5-C1F5-4026-9528-B7E1039C8A2F}" dt="2024-07-02T10:32:50.006" v="328" actId="14100"/>
          <ac:grpSpMkLst>
            <pc:docMk/>
            <pc:sldMk cId="0" sldId="268"/>
            <ac:grpSpMk id="388" creationId="{00000000-0000-0000-0000-000000000000}"/>
          </ac:grpSpMkLst>
        </pc:grpChg>
        <pc:grpChg chg="mod">
          <ac:chgData name="Myroslava Makhynia" userId="7bb0f5b9-dfee-454e-9f70-e4fa02f019ef" providerId="ADAL" clId="{8C4421D5-C1F5-4026-9528-B7E1039C8A2F}" dt="2024-07-02T10:32:27.070" v="315" actId="14100"/>
          <ac:grpSpMkLst>
            <pc:docMk/>
            <pc:sldMk cId="0" sldId="268"/>
            <ac:grpSpMk id="395" creationId="{00000000-0000-0000-0000-000000000000}"/>
          </ac:grpSpMkLst>
        </pc:grpChg>
      </pc:sldChg>
      <pc:sldChg chg="modSp mod">
        <pc:chgData name="Myroslava Makhynia" userId="7bb0f5b9-dfee-454e-9f70-e4fa02f019ef" providerId="ADAL" clId="{8C4421D5-C1F5-4026-9528-B7E1039C8A2F}" dt="2024-07-02T10:35:00.023" v="369" actId="1076"/>
        <pc:sldMkLst>
          <pc:docMk/>
          <pc:sldMk cId="0" sldId="269"/>
        </pc:sldMkLst>
        <pc:spChg chg="mod">
          <ac:chgData name="Myroslava Makhynia" userId="7bb0f5b9-dfee-454e-9f70-e4fa02f019ef" providerId="ADAL" clId="{8C4421D5-C1F5-4026-9528-B7E1039C8A2F}" dt="2024-07-02T10:34:31.728" v="365" actId="1035"/>
          <ac:spMkLst>
            <pc:docMk/>
            <pc:sldMk cId="0" sldId="269"/>
            <ac:spMk id="413" creationId="{00000000-0000-0000-0000-000000000000}"/>
          </ac:spMkLst>
        </pc:spChg>
        <pc:spChg chg="mod">
          <ac:chgData name="Myroslava Makhynia" userId="7bb0f5b9-dfee-454e-9f70-e4fa02f019ef" providerId="ADAL" clId="{8C4421D5-C1F5-4026-9528-B7E1039C8A2F}" dt="2024-07-02T10:34:31.728" v="365" actId="1035"/>
          <ac:spMkLst>
            <pc:docMk/>
            <pc:sldMk cId="0" sldId="269"/>
            <ac:spMk id="414" creationId="{00000000-0000-0000-0000-000000000000}"/>
          </ac:spMkLst>
        </pc:spChg>
        <pc:spChg chg="mod">
          <ac:chgData name="Myroslava Makhynia" userId="7bb0f5b9-dfee-454e-9f70-e4fa02f019ef" providerId="ADAL" clId="{8C4421D5-C1F5-4026-9528-B7E1039C8A2F}" dt="2024-07-02T10:34:51.114" v="368" actId="1076"/>
          <ac:spMkLst>
            <pc:docMk/>
            <pc:sldMk cId="0" sldId="269"/>
            <ac:spMk id="419" creationId="{00000000-0000-0000-0000-000000000000}"/>
          </ac:spMkLst>
        </pc:spChg>
        <pc:spChg chg="mod">
          <ac:chgData name="Myroslava Makhynia" userId="7bb0f5b9-dfee-454e-9f70-e4fa02f019ef" providerId="ADAL" clId="{8C4421D5-C1F5-4026-9528-B7E1039C8A2F}" dt="2024-07-02T10:34:51.114" v="368" actId="1076"/>
          <ac:spMkLst>
            <pc:docMk/>
            <pc:sldMk cId="0" sldId="269"/>
            <ac:spMk id="420" creationId="{00000000-0000-0000-0000-000000000000}"/>
          </ac:spMkLst>
        </pc:spChg>
        <pc:spChg chg="mod">
          <ac:chgData name="Myroslava Makhynia" userId="7bb0f5b9-dfee-454e-9f70-e4fa02f019ef" providerId="ADAL" clId="{8C4421D5-C1F5-4026-9528-B7E1039C8A2F}" dt="2024-07-02T10:34:51.114" v="368" actId="1076"/>
          <ac:spMkLst>
            <pc:docMk/>
            <pc:sldMk cId="0" sldId="269"/>
            <ac:spMk id="421" creationId="{00000000-0000-0000-0000-000000000000}"/>
          </ac:spMkLst>
        </pc:spChg>
        <pc:spChg chg="mod">
          <ac:chgData name="Myroslava Makhynia" userId="7bb0f5b9-dfee-454e-9f70-e4fa02f019ef" providerId="ADAL" clId="{8C4421D5-C1F5-4026-9528-B7E1039C8A2F}" dt="2024-07-02T10:34:37.021" v="366" actId="1076"/>
          <ac:spMkLst>
            <pc:docMk/>
            <pc:sldMk cId="0" sldId="269"/>
            <ac:spMk id="422" creationId="{00000000-0000-0000-0000-000000000000}"/>
          </ac:spMkLst>
        </pc:spChg>
        <pc:grpChg chg="mod">
          <ac:chgData name="Myroslava Makhynia" userId="7bb0f5b9-dfee-454e-9f70-e4fa02f019ef" providerId="ADAL" clId="{8C4421D5-C1F5-4026-9528-B7E1039C8A2F}" dt="2024-07-02T10:34:40.860" v="367" actId="1076"/>
          <ac:grpSpMkLst>
            <pc:docMk/>
            <pc:sldMk cId="0" sldId="269"/>
            <ac:grpSpMk id="406" creationId="{00000000-0000-0000-0000-000000000000}"/>
          </ac:grpSpMkLst>
        </pc:grpChg>
        <pc:grpChg chg="mod">
          <ac:chgData name="Myroslava Makhynia" userId="7bb0f5b9-dfee-454e-9f70-e4fa02f019ef" providerId="ADAL" clId="{8C4421D5-C1F5-4026-9528-B7E1039C8A2F}" dt="2024-07-02T10:34:40.860" v="367" actId="1076"/>
          <ac:grpSpMkLst>
            <pc:docMk/>
            <pc:sldMk cId="0" sldId="269"/>
            <ac:grpSpMk id="409" creationId="{00000000-0000-0000-0000-000000000000}"/>
          </ac:grpSpMkLst>
        </pc:grpChg>
        <pc:grpChg chg="mod">
          <ac:chgData name="Myroslava Makhynia" userId="7bb0f5b9-dfee-454e-9f70-e4fa02f019ef" providerId="ADAL" clId="{8C4421D5-C1F5-4026-9528-B7E1039C8A2F}" dt="2024-07-02T10:35:00.023" v="369" actId="1076"/>
          <ac:grpSpMkLst>
            <pc:docMk/>
            <pc:sldMk cId="0" sldId="269"/>
            <ac:grpSpMk id="415" creationId="{00000000-0000-0000-0000-000000000000}"/>
          </ac:grpSpMkLst>
        </pc:grpChg>
        <pc:cxnChg chg="mod">
          <ac:chgData name="Myroslava Makhynia" userId="7bb0f5b9-dfee-454e-9f70-e4fa02f019ef" providerId="ADAL" clId="{8C4421D5-C1F5-4026-9528-B7E1039C8A2F}" dt="2024-07-02T10:33:19.130" v="344" actId="1036"/>
          <ac:cxnSpMkLst>
            <pc:docMk/>
            <pc:sldMk cId="0" sldId="269"/>
            <ac:cxnSpMk id="412" creationId="{00000000-0000-0000-0000-000000000000}"/>
          </ac:cxnSpMkLst>
        </pc:cxnChg>
      </pc:sldChg>
      <pc:sldChg chg="addSp modSp mod">
        <pc:chgData name="Myroslava Makhynia" userId="7bb0f5b9-dfee-454e-9f70-e4fa02f019ef" providerId="ADAL" clId="{8C4421D5-C1F5-4026-9528-B7E1039C8A2F}" dt="2024-07-02T10:36:04.922" v="401" actId="1076"/>
        <pc:sldMkLst>
          <pc:docMk/>
          <pc:sldMk cId="0" sldId="270"/>
        </pc:sldMkLst>
        <pc:spChg chg="mod">
          <ac:chgData name="Myroslava Makhynia" userId="7bb0f5b9-dfee-454e-9f70-e4fa02f019ef" providerId="ADAL" clId="{8C4421D5-C1F5-4026-9528-B7E1039C8A2F}" dt="2024-07-02T10:35:46.848" v="399"/>
          <ac:spMkLst>
            <pc:docMk/>
            <pc:sldMk cId="0" sldId="270"/>
            <ac:spMk id="3" creationId="{4EC7AE9E-0B1C-7836-260A-ABEAB0720DAC}"/>
          </ac:spMkLst>
        </pc:spChg>
        <pc:spChg chg="mod">
          <ac:chgData name="Myroslava Makhynia" userId="7bb0f5b9-dfee-454e-9f70-e4fa02f019ef" providerId="ADAL" clId="{8C4421D5-C1F5-4026-9528-B7E1039C8A2F}" dt="2024-07-02T10:35:46.848" v="399"/>
          <ac:spMkLst>
            <pc:docMk/>
            <pc:sldMk cId="0" sldId="270"/>
            <ac:spMk id="4" creationId="{E4B1BA82-1F75-8A28-E2DC-7B918F9B6618}"/>
          </ac:spMkLst>
        </pc:spChg>
        <pc:spChg chg="mod">
          <ac:chgData name="Myroslava Makhynia" userId="7bb0f5b9-dfee-454e-9f70-e4fa02f019ef" providerId="ADAL" clId="{8C4421D5-C1F5-4026-9528-B7E1039C8A2F}" dt="2024-07-02T10:35:32.452" v="394" actId="1036"/>
          <ac:spMkLst>
            <pc:docMk/>
            <pc:sldMk cId="0" sldId="270"/>
            <ac:spMk id="437" creationId="{00000000-0000-0000-0000-000000000000}"/>
          </ac:spMkLst>
        </pc:spChg>
        <pc:spChg chg="mod">
          <ac:chgData name="Myroslava Makhynia" userId="7bb0f5b9-dfee-454e-9f70-e4fa02f019ef" providerId="ADAL" clId="{8C4421D5-C1F5-4026-9528-B7E1039C8A2F}" dt="2024-07-02T10:35:32.452" v="394" actId="1036"/>
          <ac:spMkLst>
            <pc:docMk/>
            <pc:sldMk cId="0" sldId="270"/>
            <ac:spMk id="438" creationId="{00000000-0000-0000-0000-000000000000}"/>
          </ac:spMkLst>
        </pc:spChg>
        <pc:spChg chg="mod">
          <ac:chgData name="Myroslava Makhynia" userId="7bb0f5b9-dfee-454e-9f70-e4fa02f019ef" providerId="ADAL" clId="{8C4421D5-C1F5-4026-9528-B7E1039C8A2F}" dt="2024-07-02T10:35:20.762" v="389" actId="1076"/>
          <ac:spMkLst>
            <pc:docMk/>
            <pc:sldMk cId="0" sldId="270"/>
            <ac:spMk id="443" creationId="{00000000-0000-0000-0000-000000000000}"/>
          </ac:spMkLst>
        </pc:spChg>
        <pc:spChg chg="mod">
          <ac:chgData name="Myroslava Makhynia" userId="7bb0f5b9-dfee-454e-9f70-e4fa02f019ef" providerId="ADAL" clId="{8C4421D5-C1F5-4026-9528-B7E1039C8A2F}" dt="2024-07-02T10:35:24.483" v="390" actId="1076"/>
          <ac:spMkLst>
            <pc:docMk/>
            <pc:sldMk cId="0" sldId="270"/>
            <ac:spMk id="444" creationId="{00000000-0000-0000-0000-000000000000}"/>
          </ac:spMkLst>
        </pc:spChg>
        <pc:grpChg chg="add mod">
          <ac:chgData name="Myroslava Makhynia" userId="7bb0f5b9-dfee-454e-9f70-e4fa02f019ef" providerId="ADAL" clId="{8C4421D5-C1F5-4026-9528-B7E1039C8A2F}" dt="2024-07-02T10:36:04.922" v="401" actId="1076"/>
          <ac:grpSpMkLst>
            <pc:docMk/>
            <pc:sldMk cId="0" sldId="270"/>
            <ac:grpSpMk id="2" creationId="{972202F2-DEDD-0935-1374-9AD7A4C28835}"/>
          </ac:grpSpMkLst>
        </pc:grpChg>
        <pc:grpChg chg="mod">
          <ac:chgData name="Myroslava Makhynia" userId="7bb0f5b9-dfee-454e-9f70-e4fa02f019ef" providerId="ADAL" clId="{8C4421D5-C1F5-4026-9528-B7E1039C8A2F}" dt="2024-07-02T10:35:42.955" v="398" actId="14100"/>
          <ac:grpSpMkLst>
            <pc:docMk/>
            <pc:sldMk cId="0" sldId="270"/>
            <ac:grpSpMk id="439" creationId="{00000000-0000-0000-0000-000000000000}"/>
          </ac:grpSpMkLst>
        </pc:grpChg>
        <pc:cxnChg chg="mod">
          <ac:chgData name="Myroslava Makhynia" userId="7bb0f5b9-dfee-454e-9f70-e4fa02f019ef" providerId="ADAL" clId="{8C4421D5-C1F5-4026-9528-B7E1039C8A2F}" dt="2024-07-02T10:35:08.972" v="386" actId="1038"/>
          <ac:cxnSpMkLst>
            <pc:docMk/>
            <pc:sldMk cId="0" sldId="270"/>
            <ac:cxnSpMk id="436" creationId="{00000000-0000-0000-0000-000000000000}"/>
          </ac:cxnSpMkLst>
        </pc:cxnChg>
      </pc:sldChg>
      <pc:sldChg chg="modSp mod">
        <pc:chgData name="Myroslava Makhynia" userId="7bb0f5b9-dfee-454e-9f70-e4fa02f019ef" providerId="ADAL" clId="{8C4421D5-C1F5-4026-9528-B7E1039C8A2F}" dt="2024-07-02T10:36:50.470" v="420" actId="1036"/>
        <pc:sldMkLst>
          <pc:docMk/>
          <pc:sldMk cId="0" sldId="271"/>
        </pc:sldMkLst>
        <pc:spChg chg="mod">
          <ac:chgData name="Myroslava Makhynia" userId="7bb0f5b9-dfee-454e-9f70-e4fa02f019ef" providerId="ADAL" clId="{8C4421D5-C1F5-4026-9528-B7E1039C8A2F}" dt="2024-07-02T10:36:50.470" v="420" actId="1036"/>
          <ac:spMkLst>
            <pc:docMk/>
            <pc:sldMk cId="0" sldId="271"/>
            <ac:spMk id="453" creationId="{00000000-0000-0000-0000-000000000000}"/>
          </ac:spMkLst>
        </pc:spChg>
        <pc:spChg chg="mod">
          <ac:chgData name="Myroslava Makhynia" userId="7bb0f5b9-dfee-454e-9f70-e4fa02f019ef" providerId="ADAL" clId="{8C4421D5-C1F5-4026-9528-B7E1039C8A2F}" dt="2024-07-02T10:36:50.470" v="420" actId="1036"/>
          <ac:spMkLst>
            <pc:docMk/>
            <pc:sldMk cId="0" sldId="271"/>
            <ac:spMk id="454" creationId="{00000000-0000-0000-0000-000000000000}"/>
          </ac:spMkLst>
        </pc:spChg>
        <pc:spChg chg="mod">
          <ac:chgData name="Myroslava Makhynia" userId="7bb0f5b9-dfee-454e-9f70-e4fa02f019ef" providerId="ADAL" clId="{8C4421D5-C1F5-4026-9528-B7E1039C8A2F}" dt="2024-07-02T10:36:40.806" v="417" actId="11"/>
          <ac:spMkLst>
            <pc:docMk/>
            <pc:sldMk cId="0" sldId="271"/>
            <ac:spMk id="461" creationId="{00000000-0000-0000-0000-000000000000}"/>
          </ac:spMkLst>
        </pc:spChg>
        <pc:grpChg chg="mod">
          <ac:chgData name="Myroslava Makhynia" userId="7bb0f5b9-dfee-454e-9f70-e4fa02f019ef" providerId="ADAL" clId="{8C4421D5-C1F5-4026-9528-B7E1039C8A2F}" dt="2024-07-02T10:36:43.952" v="418" actId="14100"/>
          <ac:grpSpMkLst>
            <pc:docMk/>
            <pc:sldMk cId="0" sldId="271"/>
            <ac:grpSpMk id="455" creationId="{00000000-0000-0000-0000-000000000000}"/>
          </ac:grpSpMkLst>
        </pc:grpChg>
        <pc:cxnChg chg="mod">
          <ac:chgData name="Myroslava Makhynia" userId="7bb0f5b9-dfee-454e-9f70-e4fa02f019ef" providerId="ADAL" clId="{8C4421D5-C1F5-4026-9528-B7E1039C8A2F}" dt="2024-07-02T10:36:18.109" v="409" actId="1037"/>
          <ac:cxnSpMkLst>
            <pc:docMk/>
            <pc:sldMk cId="0" sldId="271"/>
            <ac:cxnSpMk id="452" creationId="{00000000-0000-0000-0000-000000000000}"/>
          </ac:cxnSpMkLst>
        </pc:cxnChg>
      </pc:sldChg>
      <pc:sldChg chg="modSp mod">
        <pc:chgData name="Myroslava Makhynia" userId="7bb0f5b9-dfee-454e-9f70-e4fa02f019ef" providerId="ADAL" clId="{8C4421D5-C1F5-4026-9528-B7E1039C8A2F}" dt="2024-07-02T10:37:59.427" v="458" actId="1035"/>
        <pc:sldMkLst>
          <pc:docMk/>
          <pc:sldMk cId="0" sldId="272"/>
        </pc:sldMkLst>
        <pc:spChg chg="mod">
          <ac:chgData name="Myroslava Makhynia" userId="7bb0f5b9-dfee-454e-9f70-e4fa02f019ef" providerId="ADAL" clId="{8C4421D5-C1F5-4026-9528-B7E1039C8A2F}" dt="2024-07-02T10:37:59.427" v="458" actId="1035"/>
          <ac:spMkLst>
            <pc:docMk/>
            <pc:sldMk cId="0" sldId="272"/>
            <ac:spMk id="470" creationId="{00000000-0000-0000-0000-000000000000}"/>
          </ac:spMkLst>
        </pc:spChg>
        <pc:spChg chg="mod">
          <ac:chgData name="Myroslava Makhynia" userId="7bb0f5b9-dfee-454e-9f70-e4fa02f019ef" providerId="ADAL" clId="{8C4421D5-C1F5-4026-9528-B7E1039C8A2F}" dt="2024-07-02T10:37:59.427" v="458" actId="1035"/>
          <ac:spMkLst>
            <pc:docMk/>
            <pc:sldMk cId="0" sldId="272"/>
            <ac:spMk id="471" creationId="{00000000-0000-0000-0000-000000000000}"/>
          </ac:spMkLst>
        </pc:spChg>
        <pc:spChg chg="mod">
          <ac:chgData name="Myroslava Makhynia" userId="7bb0f5b9-dfee-454e-9f70-e4fa02f019ef" providerId="ADAL" clId="{8C4421D5-C1F5-4026-9528-B7E1039C8A2F}" dt="2024-07-02T10:37:25.359" v="445" actId="20577"/>
          <ac:spMkLst>
            <pc:docMk/>
            <pc:sldMk cId="0" sldId="272"/>
            <ac:spMk id="477" creationId="{00000000-0000-0000-0000-000000000000}"/>
          </ac:spMkLst>
        </pc:spChg>
        <pc:spChg chg="mod">
          <ac:chgData name="Myroslava Makhynia" userId="7bb0f5b9-dfee-454e-9f70-e4fa02f019ef" providerId="ADAL" clId="{8C4421D5-C1F5-4026-9528-B7E1039C8A2F}" dt="2024-07-02T10:37:29.585" v="446" actId="1076"/>
          <ac:spMkLst>
            <pc:docMk/>
            <pc:sldMk cId="0" sldId="272"/>
            <ac:spMk id="478" creationId="{00000000-0000-0000-0000-000000000000}"/>
          </ac:spMkLst>
        </pc:spChg>
        <pc:spChg chg="mod">
          <ac:chgData name="Myroslava Makhynia" userId="7bb0f5b9-dfee-454e-9f70-e4fa02f019ef" providerId="ADAL" clId="{8C4421D5-C1F5-4026-9528-B7E1039C8A2F}" dt="2024-07-02T10:37:51.890" v="452" actId="1076"/>
          <ac:spMkLst>
            <pc:docMk/>
            <pc:sldMk cId="0" sldId="272"/>
            <ac:spMk id="479" creationId="{00000000-0000-0000-0000-000000000000}"/>
          </ac:spMkLst>
        </pc:spChg>
        <pc:grpChg chg="mod">
          <ac:chgData name="Myroslava Makhynia" userId="7bb0f5b9-dfee-454e-9f70-e4fa02f019ef" providerId="ADAL" clId="{8C4421D5-C1F5-4026-9528-B7E1039C8A2F}" dt="2024-07-02T10:37:33.387" v="448" actId="14100"/>
          <ac:grpSpMkLst>
            <pc:docMk/>
            <pc:sldMk cId="0" sldId="272"/>
            <ac:grpSpMk id="472" creationId="{00000000-0000-0000-0000-000000000000}"/>
          </ac:grpSpMkLst>
        </pc:grpChg>
        <pc:cxnChg chg="mod">
          <ac:chgData name="Myroslava Makhynia" userId="7bb0f5b9-dfee-454e-9f70-e4fa02f019ef" providerId="ADAL" clId="{8C4421D5-C1F5-4026-9528-B7E1039C8A2F}" dt="2024-07-02T10:36:58.837" v="426" actId="1037"/>
          <ac:cxnSpMkLst>
            <pc:docMk/>
            <pc:sldMk cId="0" sldId="272"/>
            <ac:cxnSpMk id="469" creationId="{00000000-0000-0000-0000-000000000000}"/>
          </ac:cxnSpMkLst>
        </pc:cxnChg>
      </pc:sldChg>
      <pc:sldChg chg="addSp delSp modSp mod">
        <pc:chgData name="Myroslava Makhynia" userId="7bb0f5b9-dfee-454e-9f70-e4fa02f019ef" providerId="ADAL" clId="{8C4421D5-C1F5-4026-9528-B7E1039C8A2F}" dt="2024-07-02T10:39:43.803" v="476" actId="1076"/>
        <pc:sldMkLst>
          <pc:docMk/>
          <pc:sldMk cId="0" sldId="273"/>
        </pc:sldMkLst>
        <pc:spChg chg="add mod">
          <ac:chgData name="Myroslava Makhynia" userId="7bb0f5b9-dfee-454e-9f70-e4fa02f019ef" providerId="ADAL" clId="{8C4421D5-C1F5-4026-9528-B7E1039C8A2F}" dt="2024-07-02T10:39:37.391" v="474"/>
          <ac:spMkLst>
            <pc:docMk/>
            <pc:sldMk cId="0" sldId="273"/>
            <ac:spMk id="4" creationId="{39C6FC45-6A9E-CD3C-37B7-0257082D1578}"/>
          </ac:spMkLst>
        </pc:spChg>
        <pc:spChg chg="mod">
          <ac:chgData name="Myroslava Makhynia" userId="7bb0f5b9-dfee-454e-9f70-e4fa02f019ef" providerId="ADAL" clId="{8C4421D5-C1F5-4026-9528-B7E1039C8A2F}" dt="2024-07-02T10:38:15.297" v="469" actId="1076"/>
          <ac:spMkLst>
            <pc:docMk/>
            <pc:sldMk cId="0" sldId="273"/>
            <ac:spMk id="488" creationId="{00000000-0000-0000-0000-000000000000}"/>
          </ac:spMkLst>
        </pc:spChg>
        <pc:spChg chg="mod">
          <ac:chgData name="Myroslava Makhynia" userId="7bb0f5b9-dfee-454e-9f70-e4fa02f019ef" providerId="ADAL" clId="{8C4421D5-C1F5-4026-9528-B7E1039C8A2F}" dt="2024-07-02T10:38:15.297" v="469" actId="1076"/>
          <ac:spMkLst>
            <pc:docMk/>
            <pc:sldMk cId="0" sldId="273"/>
            <ac:spMk id="489" creationId="{00000000-0000-0000-0000-000000000000}"/>
          </ac:spMkLst>
        </pc:spChg>
        <pc:spChg chg="mod">
          <ac:chgData name="Myroslava Makhynia" userId="7bb0f5b9-dfee-454e-9f70-e4fa02f019ef" providerId="ADAL" clId="{8C4421D5-C1F5-4026-9528-B7E1039C8A2F}" dt="2024-07-02T10:39:43.803" v="476" actId="1076"/>
          <ac:spMkLst>
            <pc:docMk/>
            <pc:sldMk cId="0" sldId="273"/>
            <ac:spMk id="493" creationId="{00000000-0000-0000-0000-000000000000}"/>
          </ac:spMkLst>
        </pc:spChg>
        <pc:spChg chg="del">
          <ac:chgData name="Myroslava Makhynia" userId="7bb0f5b9-dfee-454e-9f70-e4fa02f019ef" providerId="ADAL" clId="{8C4421D5-C1F5-4026-9528-B7E1039C8A2F}" dt="2024-07-02T10:38:06.398" v="467" actId="478"/>
          <ac:spMkLst>
            <pc:docMk/>
            <pc:sldMk cId="0" sldId="273"/>
            <ac:spMk id="494" creationId="{00000000-0000-0000-0000-000000000000}"/>
          </ac:spMkLst>
        </pc:spChg>
        <pc:spChg chg="del">
          <ac:chgData name="Myroslava Makhynia" userId="7bb0f5b9-dfee-454e-9f70-e4fa02f019ef" providerId="ADAL" clId="{8C4421D5-C1F5-4026-9528-B7E1039C8A2F}" dt="2024-07-02T10:39:36.685" v="473" actId="478"/>
          <ac:spMkLst>
            <pc:docMk/>
            <pc:sldMk cId="0" sldId="273"/>
            <ac:spMk id="495" creationId="{00000000-0000-0000-0000-000000000000}"/>
          </ac:spMkLst>
        </pc:spChg>
        <pc:spChg chg="mod">
          <ac:chgData name="Myroslava Makhynia" userId="7bb0f5b9-dfee-454e-9f70-e4fa02f019ef" providerId="ADAL" clId="{8C4421D5-C1F5-4026-9528-B7E1039C8A2F}" dt="2024-07-02T10:38:11.142" v="468" actId="1076"/>
          <ac:spMkLst>
            <pc:docMk/>
            <pc:sldMk cId="0" sldId="273"/>
            <ac:spMk id="496" creationId="{00000000-0000-0000-0000-000000000000}"/>
          </ac:spMkLst>
        </pc:spChg>
        <pc:grpChg chg="mod">
          <ac:chgData name="Myroslava Makhynia" userId="7bb0f5b9-dfee-454e-9f70-e4fa02f019ef" providerId="ADAL" clId="{8C4421D5-C1F5-4026-9528-B7E1039C8A2F}" dt="2024-07-02T10:38:11.142" v="468" actId="1076"/>
          <ac:grpSpMkLst>
            <pc:docMk/>
            <pc:sldMk cId="0" sldId="273"/>
            <ac:grpSpMk id="490" creationId="{00000000-0000-0000-0000-000000000000}"/>
          </ac:grpSpMkLst>
        </pc:grpChg>
        <pc:picChg chg="add mod">
          <ac:chgData name="Myroslava Makhynia" userId="7bb0f5b9-dfee-454e-9f70-e4fa02f019ef" providerId="ADAL" clId="{8C4421D5-C1F5-4026-9528-B7E1039C8A2F}" dt="2024-07-02T10:38:45.714" v="472" actId="1076"/>
          <ac:picMkLst>
            <pc:docMk/>
            <pc:sldMk cId="0" sldId="273"/>
            <ac:picMk id="3" creationId="{9B22D92F-B02E-E2FB-49E5-98844C7D8B1B}"/>
          </ac:picMkLst>
        </pc:picChg>
        <pc:cxnChg chg="mod">
          <ac:chgData name="Myroslava Makhynia" userId="7bb0f5b9-dfee-454e-9f70-e4fa02f019ef" providerId="ADAL" clId="{8C4421D5-C1F5-4026-9528-B7E1039C8A2F}" dt="2024-07-02T10:39:40.454" v="475" actId="1076"/>
          <ac:cxnSpMkLst>
            <pc:docMk/>
            <pc:sldMk cId="0" sldId="273"/>
            <ac:cxnSpMk id="487"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87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05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07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83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39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984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84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611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97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62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33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10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07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897d5bc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e897d5bc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04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58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99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30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1792288" y="612775"/>
            <a:ext cx="5486400" cy="4114800"/>
          </a:xfrm>
          <a:prstGeom prst="rect">
            <a:avLst/>
          </a:prstGeom>
          <a:noFill/>
          <a:ln>
            <a:noFill/>
          </a:ln>
        </p:spPr>
      </p:sp>
      <p:sp>
        <p:nvSpPr>
          <p:cNvPr id="64" name="Google Shape;64;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4.jpg"/><Relationship Id="rId7"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hyperlink" Target="https://www.youtube.com/watch?v=vkPlzmalvN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youtube.com/watch?v=XwGatEd2UJ0"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0.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96074" y="668724"/>
            <a:ext cx="17695852" cy="8949552"/>
          </a:xfrm>
          <a:custGeom>
            <a:avLst/>
            <a:gdLst/>
            <a:ahLst/>
            <a:cxnLst/>
            <a:rect l="l" t="t" r="r" b="b"/>
            <a:pathLst>
              <a:path w="17695852" h="8949552" extrusionOk="0">
                <a:moveTo>
                  <a:pt x="0" y="0"/>
                </a:moveTo>
                <a:lnTo>
                  <a:pt x="17695852" y="0"/>
                </a:lnTo>
                <a:lnTo>
                  <a:pt x="17695852" y="8949552"/>
                </a:lnTo>
                <a:lnTo>
                  <a:pt x="0" y="8949552"/>
                </a:lnTo>
                <a:lnTo>
                  <a:pt x="0" y="0"/>
                </a:lnTo>
                <a:close/>
              </a:path>
            </a:pathLst>
          </a:custGeom>
          <a:blipFill rotWithShape="1">
            <a:blip r:embed="rId3">
              <a:alphaModFix/>
            </a:blip>
            <a:stretch>
              <a:fillRect l="-2146" t="-7021" r="-296" b="-6166"/>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9"/>
          <p:cNvGrpSpPr/>
          <p:nvPr/>
        </p:nvGrpSpPr>
        <p:grpSpPr>
          <a:xfrm>
            <a:off x="557983" y="1573474"/>
            <a:ext cx="6360667" cy="7194969"/>
            <a:chOff x="0" y="-38100"/>
            <a:chExt cx="1675237" cy="2443570"/>
          </a:xfrm>
          <a:solidFill>
            <a:schemeClr val="accent2"/>
          </a:solidFill>
        </p:grpSpPr>
        <p:sp>
          <p:nvSpPr>
            <p:cNvPr id="326" name="Google Shape;326;p9"/>
            <p:cNvSpPr/>
            <p:nvPr/>
          </p:nvSpPr>
          <p:spPr>
            <a:xfrm>
              <a:off x="0" y="0"/>
              <a:ext cx="1675237" cy="2405470"/>
            </a:xfrm>
            <a:custGeom>
              <a:avLst/>
              <a:gdLst/>
              <a:ahLst/>
              <a:cxnLst/>
              <a:rect l="l" t="t" r="r" b="b"/>
              <a:pathLst>
                <a:path w="1675237" h="2405470" extrusionOk="0">
                  <a:moveTo>
                    <a:pt x="0" y="0"/>
                  </a:moveTo>
                  <a:lnTo>
                    <a:pt x="1675237" y="0"/>
                  </a:lnTo>
                  <a:lnTo>
                    <a:pt x="1675237" y="2405470"/>
                  </a:lnTo>
                  <a:lnTo>
                    <a:pt x="0" y="2405470"/>
                  </a:lnTo>
                  <a:close/>
                </a:path>
              </a:pathLst>
            </a:custGeom>
            <a:grpFill/>
            <a:ln>
              <a:noFill/>
            </a:ln>
          </p:spPr>
        </p:sp>
        <p:sp>
          <p:nvSpPr>
            <p:cNvPr id="327" name="Google Shape;327;p9"/>
            <p:cNvSpPr txBox="1"/>
            <p:nvPr/>
          </p:nvSpPr>
          <p:spPr>
            <a:xfrm>
              <a:off x="0" y="-38100"/>
              <a:ext cx="1675237"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31" name="Google Shape;331;p9"/>
          <p:cNvCxnSpPr/>
          <p:nvPr/>
        </p:nvCxnSpPr>
        <p:spPr>
          <a:xfrm>
            <a:off x="712943" y="3273963"/>
            <a:ext cx="1310100" cy="0"/>
          </a:xfrm>
          <a:prstGeom prst="straightConnector1">
            <a:avLst/>
          </a:prstGeom>
          <a:noFill/>
          <a:ln w="95250" cap="flat" cmpd="sng">
            <a:solidFill>
              <a:srgbClr val="FFFFFF"/>
            </a:solidFill>
            <a:prstDash val="solid"/>
            <a:round/>
            <a:headEnd type="none" w="sm" len="sm"/>
            <a:tailEnd type="none" w="sm" len="sm"/>
          </a:ln>
        </p:spPr>
      </p:cxnSp>
      <p:sp>
        <p:nvSpPr>
          <p:cNvPr id="337" name="Google Shape;337;p9"/>
          <p:cNvSpPr/>
          <p:nvPr/>
        </p:nvSpPr>
        <p:spPr>
          <a:xfrm>
            <a:off x="665718" y="6084092"/>
            <a:ext cx="6097504" cy="2363528"/>
          </a:xfrm>
          <a:custGeom>
            <a:avLst/>
            <a:gdLst/>
            <a:ahLst/>
            <a:cxnLst/>
            <a:rect l="l" t="t" r="r" b="b"/>
            <a:pathLst>
              <a:path w="6097504" h="2363528" extrusionOk="0">
                <a:moveTo>
                  <a:pt x="0" y="0"/>
                </a:moveTo>
                <a:lnTo>
                  <a:pt x="6097504" y="0"/>
                </a:lnTo>
                <a:lnTo>
                  <a:pt x="6097504" y="2363528"/>
                </a:lnTo>
                <a:lnTo>
                  <a:pt x="0" y="2363528"/>
                </a:lnTo>
                <a:lnTo>
                  <a:pt x="0" y="0"/>
                </a:lnTo>
                <a:close/>
              </a:path>
            </a:pathLst>
          </a:custGeom>
          <a:blipFill rotWithShape="1">
            <a:blip r:embed="rId3">
              <a:alphaModFix/>
            </a:blip>
            <a:stretch>
              <a:fillRect/>
            </a:stretch>
          </a:blipFill>
          <a:ln>
            <a:noFill/>
          </a:ln>
        </p:spPr>
      </p:sp>
      <p:grpSp>
        <p:nvGrpSpPr>
          <p:cNvPr id="338" name="Google Shape;338;p9"/>
          <p:cNvGrpSpPr/>
          <p:nvPr/>
        </p:nvGrpSpPr>
        <p:grpSpPr>
          <a:xfrm>
            <a:off x="7389373" y="1542250"/>
            <a:ext cx="6360667" cy="7226193"/>
            <a:chOff x="0" y="-42401"/>
            <a:chExt cx="1675237" cy="2447871"/>
          </a:xfrm>
          <a:solidFill>
            <a:schemeClr val="accent2"/>
          </a:solidFill>
        </p:grpSpPr>
        <p:sp>
          <p:nvSpPr>
            <p:cNvPr id="339" name="Google Shape;339;p9"/>
            <p:cNvSpPr/>
            <p:nvPr/>
          </p:nvSpPr>
          <p:spPr>
            <a:xfrm>
              <a:off x="0" y="0"/>
              <a:ext cx="1675237" cy="2405470"/>
            </a:xfrm>
            <a:custGeom>
              <a:avLst/>
              <a:gdLst/>
              <a:ahLst/>
              <a:cxnLst/>
              <a:rect l="l" t="t" r="r" b="b"/>
              <a:pathLst>
                <a:path w="1675237" h="2405470" extrusionOk="0">
                  <a:moveTo>
                    <a:pt x="0" y="0"/>
                  </a:moveTo>
                  <a:lnTo>
                    <a:pt x="1675237" y="0"/>
                  </a:lnTo>
                  <a:lnTo>
                    <a:pt x="1675237" y="2405470"/>
                  </a:lnTo>
                  <a:lnTo>
                    <a:pt x="0" y="2405470"/>
                  </a:lnTo>
                  <a:close/>
                </a:path>
              </a:pathLst>
            </a:custGeom>
            <a:grpFill/>
            <a:ln>
              <a:noFill/>
            </a:ln>
          </p:spPr>
        </p:sp>
        <p:sp>
          <p:nvSpPr>
            <p:cNvPr id="340" name="Google Shape;340;p9"/>
            <p:cNvSpPr txBox="1"/>
            <p:nvPr/>
          </p:nvSpPr>
          <p:spPr>
            <a:xfrm>
              <a:off x="0" y="-42401"/>
              <a:ext cx="1675237"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41" name="Google Shape;341;p9"/>
          <p:cNvCxnSpPr/>
          <p:nvPr/>
        </p:nvCxnSpPr>
        <p:spPr>
          <a:xfrm>
            <a:off x="7570891" y="3240870"/>
            <a:ext cx="1310100" cy="0"/>
          </a:xfrm>
          <a:prstGeom prst="straightConnector1">
            <a:avLst/>
          </a:prstGeom>
          <a:noFill/>
          <a:ln w="95250" cap="flat" cmpd="sng">
            <a:solidFill>
              <a:srgbClr val="FFFFFF"/>
            </a:solidFill>
            <a:prstDash val="solid"/>
            <a:round/>
            <a:headEnd type="none" w="sm" len="sm"/>
            <a:tailEnd type="none" w="sm" len="sm"/>
          </a:ln>
        </p:spPr>
      </p:cxnSp>
      <p:sp>
        <p:nvSpPr>
          <p:cNvPr id="342" name="Google Shape;342;p9"/>
          <p:cNvSpPr/>
          <p:nvPr/>
        </p:nvSpPr>
        <p:spPr>
          <a:xfrm>
            <a:off x="7455163" y="6097977"/>
            <a:ext cx="6229085" cy="2263777"/>
          </a:xfrm>
          <a:custGeom>
            <a:avLst/>
            <a:gdLst/>
            <a:ahLst/>
            <a:cxnLst/>
            <a:rect l="l" t="t" r="r" b="b"/>
            <a:pathLst>
              <a:path w="6229085" h="2263777" extrusionOk="0">
                <a:moveTo>
                  <a:pt x="0" y="0"/>
                </a:moveTo>
                <a:lnTo>
                  <a:pt x="6229085" y="0"/>
                </a:lnTo>
                <a:lnTo>
                  <a:pt x="6229085" y="2263777"/>
                </a:lnTo>
                <a:lnTo>
                  <a:pt x="0" y="2263777"/>
                </a:lnTo>
                <a:lnTo>
                  <a:pt x="0" y="0"/>
                </a:lnTo>
                <a:close/>
              </a:path>
            </a:pathLst>
          </a:custGeom>
          <a:blipFill rotWithShape="1">
            <a:blip r:embed="rId4">
              <a:alphaModFix/>
            </a:blip>
            <a:stretch>
              <a:fillRect/>
            </a:stretch>
          </a:blipFill>
          <a:ln>
            <a:noFill/>
          </a:ln>
        </p:spPr>
      </p:sp>
      <p:grpSp>
        <p:nvGrpSpPr>
          <p:cNvPr id="347" name="Google Shape;347;p9"/>
          <p:cNvGrpSpPr/>
          <p:nvPr/>
        </p:nvGrpSpPr>
        <p:grpSpPr>
          <a:xfrm>
            <a:off x="14078966" y="1573474"/>
            <a:ext cx="4209034" cy="7182272"/>
            <a:chOff x="0" y="-38100"/>
            <a:chExt cx="1108552" cy="2146911"/>
          </a:xfrm>
          <a:solidFill>
            <a:schemeClr val="accent2"/>
          </a:solidFill>
        </p:grpSpPr>
        <p:sp>
          <p:nvSpPr>
            <p:cNvPr id="348" name="Google Shape;348;p9"/>
            <p:cNvSpPr/>
            <p:nvPr/>
          </p:nvSpPr>
          <p:spPr>
            <a:xfrm>
              <a:off x="0" y="0"/>
              <a:ext cx="1108552" cy="2108811"/>
            </a:xfrm>
            <a:custGeom>
              <a:avLst/>
              <a:gdLst/>
              <a:ahLst/>
              <a:cxnLst/>
              <a:rect l="l" t="t" r="r" b="b"/>
              <a:pathLst>
                <a:path w="1108552" h="2108811" extrusionOk="0">
                  <a:moveTo>
                    <a:pt x="0" y="0"/>
                  </a:moveTo>
                  <a:lnTo>
                    <a:pt x="1108552" y="0"/>
                  </a:lnTo>
                  <a:lnTo>
                    <a:pt x="1108552" y="2108811"/>
                  </a:lnTo>
                  <a:lnTo>
                    <a:pt x="0" y="2108811"/>
                  </a:lnTo>
                  <a:close/>
                </a:path>
              </a:pathLst>
            </a:custGeom>
            <a:grpFill/>
            <a:ln>
              <a:noFill/>
            </a:ln>
          </p:spPr>
        </p:sp>
        <p:sp>
          <p:nvSpPr>
            <p:cNvPr id="349" name="Google Shape;349;p9"/>
            <p:cNvSpPr txBox="1"/>
            <p:nvPr/>
          </p:nvSpPr>
          <p:spPr>
            <a:xfrm>
              <a:off x="0" y="-38100"/>
              <a:ext cx="1108552" cy="214691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1" name="Google Shape;351;p9"/>
          <p:cNvSpPr/>
          <p:nvPr/>
        </p:nvSpPr>
        <p:spPr>
          <a:xfrm>
            <a:off x="16322276" y="8237812"/>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08BC8A6F-BCC4-7EFF-4C41-691847CABA5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sp>
        <p:nvSpPr>
          <p:cNvPr id="3" name="Freeform 46">
            <a:extLst>
              <a:ext uri="{FF2B5EF4-FFF2-40B4-BE49-F238E27FC236}">
                <a16:creationId xmlns:a16="http://schemas.microsoft.com/office/drawing/2014/main" id="{2BCBDAC5-1187-F387-835D-98FD5BF7E91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6"/>
            <a:stretch>
              <a:fillRect/>
            </a:stretch>
          </a:blipFill>
        </p:spPr>
      </p:sp>
      <p:sp>
        <p:nvSpPr>
          <p:cNvPr id="4" name="Google Shape;344;p9">
            <a:extLst>
              <a:ext uri="{FF2B5EF4-FFF2-40B4-BE49-F238E27FC236}">
                <a16:creationId xmlns:a16="http://schemas.microsoft.com/office/drawing/2014/main" id="{4D9D7B37-0504-C05F-91A9-EBF24FAB043B}"/>
              </a:ext>
            </a:extLst>
          </p:cNvPr>
          <p:cNvSpPr txBox="1"/>
          <p:nvPr/>
        </p:nvSpPr>
        <p:spPr>
          <a:xfrm>
            <a:off x="724174" y="1790864"/>
            <a:ext cx="5834340" cy="13847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99"/>
              <a:buFont typeface="Arial"/>
              <a:buNone/>
            </a:pPr>
            <a:r>
              <a:rPr lang="en-US" sz="4499" b="1" i="0" u="none" strike="noStrike" cap="none" dirty="0">
                <a:solidFill>
                  <a:schemeClr val="bg1"/>
                </a:solidFill>
                <a:latin typeface="Poppins"/>
                <a:ea typeface="Poppins"/>
                <a:cs typeface="Poppins"/>
                <a:sym typeface="Poppins"/>
              </a:rPr>
              <a:t>ΘΕΤΙΚΟ ΜΗΔΕΝΙΚΟ ΣΦΑΛΜΑ</a:t>
            </a:r>
            <a:endParaRPr sz="1400" b="0" i="0" u="none" strike="noStrike" cap="none" dirty="0">
              <a:solidFill>
                <a:schemeClr val="bg1"/>
              </a:solidFill>
              <a:latin typeface="Poppins"/>
              <a:ea typeface="Poppins"/>
              <a:cs typeface="Poppins"/>
              <a:sym typeface="Poppins"/>
            </a:endParaRPr>
          </a:p>
        </p:txBody>
      </p:sp>
      <p:sp>
        <p:nvSpPr>
          <p:cNvPr id="5" name="Google Shape;345;p9">
            <a:extLst>
              <a:ext uri="{FF2B5EF4-FFF2-40B4-BE49-F238E27FC236}">
                <a16:creationId xmlns:a16="http://schemas.microsoft.com/office/drawing/2014/main" id="{85F671E6-CE0E-769F-476B-9C48B4A0475B}"/>
              </a:ext>
            </a:extLst>
          </p:cNvPr>
          <p:cNvSpPr txBox="1"/>
          <p:nvPr/>
        </p:nvSpPr>
        <p:spPr>
          <a:xfrm>
            <a:off x="692508" y="3438651"/>
            <a:ext cx="6028303" cy="2154436"/>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Clr>
                <a:srgbClr val="000000"/>
              </a:buClr>
              <a:buSzPts val="2000"/>
              <a:buFont typeface="Arial"/>
              <a:buNone/>
            </a:pPr>
            <a:r>
              <a:rPr lang="en-US" sz="2000" b="0" i="0" u="none" strike="noStrike" cap="none">
                <a:solidFill>
                  <a:schemeClr val="bg1"/>
                </a:solidFill>
                <a:latin typeface="Poppins"/>
                <a:ea typeface="Poppins"/>
                <a:cs typeface="Poppins"/>
                <a:sym typeface="Poppins"/>
              </a:rPr>
              <a:t>Στην περίπτωση του θετικού μηδενικού σφάλματος, η ένδειξη είναι θετική και απέχει από την πραγματική ένδειξη των 0,00 mm. Δηλαδή εάν η ένδειξη είναι 0,06 mm σε αυτήν την περίπτωση, τότε το μηδενικό σφάλμα είναι +0,06 mm.</a:t>
            </a:r>
            <a:endParaRPr sz="2000" b="0" i="0" u="none" strike="noStrike" cap="none">
              <a:solidFill>
                <a:schemeClr val="bg1"/>
              </a:solidFill>
              <a:latin typeface="Poppins"/>
              <a:ea typeface="Poppins"/>
              <a:cs typeface="Poppins"/>
              <a:sym typeface="Poppins"/>
            </a:endParaRPr>
          </a:p>
        </p:txBody>
      </p:sp>
      <p:sp>
        <p:nvSpPr>
          <p:cNvPr id="6" name="Google Shape;346;p9">
            <a:extLst>
              <a:ext uri="{FF2B5EF4-FFF2-40B4-BE49-F238E27FC236}">
                <a16:creationId xmlns:a16="http://schemas.microsoft.com/office/drawing/2014/main" id="{E92A5B0E-1F49-6873-B4D8-E04E15E4717F}"/>
              </a:ext>
            </a:extLst>
          </p:cNvPr>
          <p:cNvSpPr txBox="1"/>
          <p:nvPr/>
        </p:nvSpPr>
        <p:spPr>
          <a:xfrm>
            <a:off x="7587220" y="1759937"/>
            <a:ext cx="5834340" cy="13847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99"/>
              <a:buFont typeface="Arial"/>
              <a:buNone/>
            </a:pPr>
            <a:r>
              <a:rPr lang="en-US" sz="4499" b="1" i="0" u="none" strike="noStrike" cap="none" dirty="0">
                <a:solidFill>
                  <a:schemeClr val="bg1"/>
                </a:solidFill>
                <a:latin typeface="Poppins"/>
                <a:ea typeface="Poppins"/>
                <a:cs typeface="Poppins"/>
                <a:sym typeface="Poppins"/>
              </a:rPr>
              <a:t>ΑΡΝΗΤΙΚΟ ΜΗΔΕΝΙΚΟ ΣΦΑΛΜΑ</a:t>
            </a:r>
            <a:endParaRPr sz="1400" b="0" i="0" u="none" strike="noStrike" cap="none" dirty="0">
              <a:solidFill>
                <a:schemeClr val="bg1"/>
              </a:solidFill>
              <a:latin typeface="Poppins"/>
              <a:ea typeface="Poppins"/>
              <a:cs typeface="Poppins"/>
              <a:sym typeface="Poppins"/>
            </a:endParaRPr>
          </a:p>
        </p:txBody>
      </p:sp>
      <p:sp>
        <p:nvSpPr>
          <p:cNvPr id="7" name="Google Shape;347;p9">
            <a:extLst>
              <a:ext uri="{FF2B5EF4-FFF2-40B4-BE49-F238E27FC236}">
                <a16:creationId xmlns:a16="http://schemas.microsoft.com/office/drawing/2014/main" id="{15A67400-FB52-199F-11DD-065CE0A782CD}"/>
              </a:ext>
            </a:extLst>
          </p:cNvPr>
          <p:cNvSpPr txBox="1"/>
          <p:nvPr/>
        </p:nvSpPr>
        <p:spPr>
          <a:xfrm>
            <a:off x="7570891" y="3438651"/>
            <a:ext cx="5915985" cy="2154436"/>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Clr>
                <a:srgbClr val="000000"/>
              </a:buClr>
              <a:buSzPts val="2000"/>
              <a:buFont typeface="Arial"/>
              <a:buNone/>
            </a:pPr>
            <a:r>
              <a:rPr lang="en-US" sz="2000" b="0" i="0" u="none" strike="noStrike" cap="none">
                <a:solidFill>
                  <a:schemeClr val="bg1"/>
                </a:solidFill>
                <a:latin typeface="Poppins"/>
                <a:ea typeface="Poppins"/>
                <a:cs typeface="Poppins"/>
                <a:sym typeface="Poppins"/>
              </a:rPr>
              <a:t>Στην περίπτωση του αρνητικού μηδενικού σφάλματος, η ένδειξη είναι αρνητική και απέχει από την πραγματική ένδειξη 0,00 mm. Δηλαδή εάν η ένδειξη είναι 0,06 mm σε αυτήν την περίπτωση, τότε το μηδενικό σφάλμα είναι -0,06 mm.</a:t>
            </a:r>
            <a:endParaRPr sz="2000" b="0" i="0" u="none" strike="noStrike" cap="none">
              <a:solidFill>
                <a:schemeClr val="bg1"/>
              </a:solidFill>
              <a:latin typeface="Poppins"/>
              <a:ea typeface="Poppins"/>
              <a:cs typeface="Poppins"/>
              <a:sym typeface="Poppins"/>
            </a:endParaRPr>
          </a:p>
        </p:txBody>
      </p:sp>
      <p:sp>
        <p:nvSpPr>
          <p:cNvPr id="8" name="Google Shape;354;p9">
            <a:extLst>
              <a:ext uri="{FF2B5EF4-FFF2-40B4-BE49-F238E27FC236}">
                <a16:creationId xmlns:a16="http://schemas.microsoft.com/office/drawing/2014/main" id="{FE0DAC68-2780-BBAA-2F4E-D26DEFA9A17F}"/>
              </a:ext>
            </a:extLst>
          </p:cNvPr>
          <p:cNvSpPr txBox="1"/>
          <p:nvPr/>
        </p:nvSpPr>
        <p:spPr>
          <a:xfrm>
            <a:off x="14356552" y="1922265"/>
            <a:ext cx="3931448" cy="1723549"/>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Clr>
                <a:srgbClr val="000000"/>
              </a:buClr>
              <a:buSzPts val="2000"/>
              <a:buFont typeface="Arial"/>
              <a:buNone/>
            </a:pPr>
            <a:r>
              <a:rPr lang="en-US" sz="2000" b="0" i="0" u="none" strike="noStrike" cap="none">
                <a:solidFill>
                  <a:schemeClr val="bg1"/>
                </a:solidFill>
                <a:latin typeface="Poppins"/>
                <a:ea typeface="Poppins"/>
                <a:cs typeface="Poppins"/>
                <a:sym typeface="Poppins"/>
              </a:rPr>
              <a:t>Στην περίπτωση του διαβήτη Vernier, το μηδενικό σφάλμα υπολογίζεται χρησιμοποιώντας τον τύπο:</a:t>
            </a:r>
            <a:endParaRPr sz="2000" b="0" i="0" u="none" strike="noStrike" cap="none">
              <a:solidFill>
                <a:schemeClr val="bg1"/>
              </a:solidFill>
              <a:latin typeface="Poppins"/>
              <a:ea typeface="Poppins"/>
              <a:cs typeface="Poppins"/>
              <a:sym typeface="Poppins"/>
            </a:endParaRPr>
          </a:p>
        </p:txBody>
      </p:sp>
      <p:sp>
        <p:nvSpPr>
          <p:cNvPr id="9" name="Google Shape;355;p9">
            <a:extLst>
              <a:ext uri="{FF2B5EF4-FFF2-40B4-BE49-F238E27FC236}">
                <a16:creationId xmlns:a16="http://schemas.microsoft.com/office/drawing/2014/main" id="{C18F2A5A-47CC-485D-1524-47D25D6599B9}"/>
              </a:ext>
            </a:extLst>
          </p:cNvPr>
          <p:cNvSpPr txBox="1"/>
          <p:nvPr/>
        </p:nvSpPr>
        <p:spPr>
          <a:xfrm>
            <a:off x="14061913" y="3802800"/>
            <a:ext cx="4226087" cy="861774"/>
          </a:xfrm>
          <a:prstGeom prst="rect">
            <a:avLst/>
          </a:prstGeom>
          <a:noFill/>
          <a:ln>
            <a:noFill/>
          </a:ln>
        </p:spPr>
        <p:txBody>
          <a:bodyPr spcFirstLastPara="1" wrap="square" lIns="0" tIns="0" rIns="0" bIns="0" anchor="t" anchorCtr="0">
            <a:spAutoFit/>
          </a:bodyPr>
          <a:lstStyle/>
          <a:p>
            <a:pPr marL="0" marR="0" lvl="0" indent="0" algn="ctr" rtl="0">
              <a:lnSpc>
                <a:spcPct val="139962"/>
              </a:lnSpc>
              <a:spcBef>
                <a:spcPts val="0"/>
              </a:spcBef>
              <a:spcAft>
                <a:spcPts val="0"/>
              </a:spcAft>
              <a:buClr>
                <a:srgbClr val="000000"/>
              </a:buClr>
              <a:buSzPts val="2000"/>
              <a:buFont typeface="Arial"/>
              <a:buNone/>
            </a:pPr>
            <a:r>
              <a:rPr lang="en-US" sz="2000" b="1" i="0" u="none" strike="noStrike" cap="none">
                <a:solidFill>
                  <a:schemeClr val="bg1"/>
                </a:solidFill>
                <a:latin typeface="Poppins"/>
                <a:ea typeface="Poppins"/>
                <a:cs typeface="Poppins"/>
                <a:sym typeface="Poppins"/>
              </a:rPr>
              <a:t>Πραγματική Ανάγνωση =</a:t>
            </a:r>
            <a:endParaRPr sz="2000" b="0" i="0" u="none" strike="noStrike" cap="none">
              <a:solidFill>
                <a:schemeClr val="bg1"/>
              </a:solidFill>
              <a:latin typeface="Poppins"/>
              <a:ea typeface="Poppins"/>
              <a:cs typeface="Poppins"/>
              <a:sym typeface="Poppins"/>
            </a:endParaRPr>
          </a:p>
          <a:p>
            <a:pPr marL="0" marR="0" lvl="0" indent="0" algn="ctr" rtl="0">
              <a:lnSpc>
                <a:spcPct val="139962"/>
              </a:lnSpc>
              <a:spcBef>
                <a:spcPts val="0"/>
              </a:spcBef>
              <a:spcAft>
                <a:spcPts val="0"/>
              </a:spcAft>
              <a:buClr>
                <a:srgbClr val="000000"/>
              </a:buClr>
              <a:buSzPts val="2000"/>
              <a:buFont typeface="Arial"/>
              <a:buNone/>
            </a:pPr>
            <a:r>
              <a:rPr lang="en-US" sz="2000" b="1" i="0" u="none" strike="noStrike" cap="none">
                <a:solidFill>
                  <a:schemeClr val="bg1"/>
                </a:solidFill>
                <a:latin typeface="Poppins"/>
                <a:ea typeface="Poppins"/>
                <a:cs typeface="Poppins"/>
                <a:sym typeface="Poppins"/>
              </a:rPr>
              <a:t>Κύρια κλίμακα + ζυγαριά Vernier</a:t>
            </a:r>
            <a:endParaRPr sz="2000" b="0" i="0" u="none" strike="noStrike" cap="none">
              <a:solidFill>
                <a:schemeClr val="bg1"/>
              </a:solidFill>
              <a:latin typeface="Poppins"/>
              <a:ea typeface="Poppins"/>
              <a:cs typeface="Poppins"/>
              <a:sym typeface="Poppins"/>
            </a:endParaRPr>
          </a:p>
        </p:txBody>
      </p:sp>
      <p:sp>
        <p:nvSpPr>
          <p:cNvPr id="10" name="Freeform 21">
            <a:extLst>
              <a:ext uri="{FF2B5EF4-FFF2-40B4-BE49-F238E27FC236}">
                <a16:creationId xmlns:a16="http://schemas.microsoft.com/office/drawing/2014/main" id="{918463CB-465E-3C3F-DBF0-8212F455B34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pic>
        <p:nvPicPr>
          <p:cNvPr id="11" name="Obrázok 10">
            <a:extLst>
              <a:ext uri="{FF2B5EF4-FFF2-40B4-BE49-F238E27FC236}">
                <a16:creationId xmlns:a16="http://schemas.microsoft.com/office/drawing/2014/main" id="{CE65450B-467A-DA6B-037F-86BB3231D1D4}"/>
              </a:ext>
            </a:extLst>
          </p:cNvPr>
          <p:cNvPicPr>
            <a:picLocks noChangeAspect="1"/>
          </p:cNvPicPr>
          <p:nvPr/>
        </p:nvPicPr>
        <p:blipFill>
          <a:blip r:embed="rId7"/>
          <a:stretch>
            <a:fillRect/>
          </a:stretch>
        </p:blipFill>
        <p:spPr>
          <a:xfrm>
            <a:off x="13888623" y="259747"/>
            <a:ext cx="3106800" cy="684317"/>
          </a:xfrm>
          <a:prstGeom prst="rect">
            <a:avLst/>
          </a:prstGeom>
        </p:spPr>
      </p:pic>
      <p:pic>
        <p:nvPicPr>
          <p:cNvPr id="12" name="Obrázok 11">
            <a:extLst>
              <a:ext uri="{FF2B5EF4-FFF2-40B4-BE49-F238E27FC236}">
                <a16:creationId xmlns:a16="http://schemas.microsoft.com/office/drawing/2014/main" id="{6C9E36D4-DEFD-5370-747A-1B090044C357}"/>
              </a:ext>
            </a:extLst>
          </p:cNvPr>
          <p:cNvPicPr>
            <a:picLocks noChangeAspect="1"/>
          </p:cNvPicPr>
          <p:nvPr/>
        </p:nvPicPr>
        <p:blipFill>
          <a:blip r:embed="rId8"/>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213293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Freeform 21">
            <a:extLst>
              <a:ext uri="{FF2B5EF4-FFF2-40B4-BE49-F238E27FC236}">
                <a16:creationId xmlns:a16="http://schemas.microsoft.com/office/drawing/2014/main" id="{D7860C3C-F7B9-A5B3-B2D5-A1EA97303A6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38BC56F-E937-F433-4CD9-E1FAEC8005E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graphicFrame>
        <p:nvGraphicFramePr>
          <p:cNvPr id="4" name="Google Shape;360;p10">
            <a:extLst>
              <a:ext uri="{FF2B5EF4-FFF2-40B4-BE49-F238E27FC236}">
                <a16:creationId xmlns:a16="http://schemas.microsoft.com/office/drawing/2014/main" id="{C51A23A4-9475-C27B-E2F5-51B4D4272AA4}"/>
              </a:ext>
            </a:extLst>
          </p:cNvPr>
          <p:cNvGraphicFramePr/>
          <p:nvPr>
            <p:extLst>
              <p:ext uri="{D42A27DB-BD31-4B8C-83A1-F6EECF244321}">
                <p14:modId xmlns:p14="http://schemas.microsoft.com/office/powerpoint/2010/main" val="2599031937"/>
              </p:ext>
            </p:extLst>
          </p:nvPr>
        </p:nvGraphicFramePr>
        <p:xfrm>
          <a:off x="811006" y="2884274"/>
          <a:ext cx="16448275" cy="5845737"/>
        </p:xfrm>
        <a:graphic>
          <a:graphicData uri="http://schemas.openxmlformats.org/drawingml/2006/table">
            <a:tbl>
              <a:tblPr>
                <a:noFill/>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893625">
                <a:tc>
                  <a:txBody>
                    <a:bodyPr/>
                    <a:lstStyle/>
                    <a:p>
                      <a:pPr marL="0" marR="0" lvl="0" indent="0" algn="ctr" rtl="0">
                        <a:lnSpc>
                          <a:spcPct val="140016"/>
                        </a:lnSpc>
                        <a:spcBef>
                          <a:spcPts val="0"/>
                        </a:spcBef>
                        <a:spcAft>
                          <a:spcPts val="0"/>
                        </a:spcAft>
                        <a:buClr>
                          <a:srgbClr val="000000"/>
                        </a:buClr>
                        <a:buSzPts val="2000"/>
                        <a:buFont typeface="Arial"/>
                        <a:buNone/>
                      </a:pPr>
                      <a:r>
                        <a:rPr lang="en-US" sz="2000" b="1" u="none" strike="noStrike" cap="none">
                          <a:solidFill>
                            <a:srgbClr val="000000"/>
                          </a:solidFill>
                          <a:latin typeface="Poppins"/>
                          <a:ea typeface="Poppins"/>
                          <a:cs typeface="Poppins"/>
                          <a:sym typeface="Poppins"/>
                        </a:rPr>
                        <a:t>Λανθασμένη ευθυγράμμιση</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Clr>
                          <a:srgbClr val="000000"/>
                        </a:buClr>
                        <a:buSzPts val="2000"/>
                        <a:buFont typeface="Arial"/>
                        <a:buNone/>
                      </a:pPr>
                      <a:r>
                        <a:rPr lang="en-US" sz="2000" b="1" u="none" strike="noStrike" cap="none">
                          <a:solidFill>
                            <a:srgbClr val="000000"/>
                          </a:solidFill>
                          <a:latin typeface="Poppins"/>
                          <a:ea typeface="Poppins"/>
                          <a:cs typeface="Poppins"/>
                          <a:sym typeface="Poppins"/>
                        </a:rPr>
                        <a:t>Σφάλμα Parallax</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Clr>
                          <a:srgbClr val="000000"/>
                        </a:buClr>
                        <a:buSzPts val="2000"/>
                        <a:buFont typeface="Arial"/>
                        <a:buNone/>
                      </a:pPr>
                      <a:r>
                        <a:rPr lang="en-US" sz="2000" b="1" u="none" strike="noStrike" cap="none">
                          <a:solidFill>
                            <a:srgbClr val="000000"/>
                          </a:solidFill>
                          <a:latin typeface="Poppins"/>
                          <a:ea typeface="Poppins"/>
                          <a:cs typeface="Poppins"/>
                          <a:sym typeface="Poppins"/>
                        </a:rPr>
                        <a:t>Παρερμηνεία δεκαδικών σημείων</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1450575">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dirty="0" err="1">
                          <a:solidFill>
                            <a:srgbClr val="FFFFFF"/>
                          </a:solidFill>
                          <a:latin typeface="Poppins"/>
                          <a:ea typeface="Poppins"/>
                          <a:cs typeface="Poppins"/>
                          <a:sym typeface="Poppins"/>
                        </a:rPr>
                        <a:t>Λάθος</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εσφ</a:t>
                      </a:r>
                      <a:r>
                        <a:rPr lang="en-US" sz="2000" u="none" strike="noStrike" cap="none" dirty="0">
                          <a:solidFill>
                            <a:srgbClr val="FFFFFF"/>
                          </a:solidFill>
                          <a:latin typeface="Poppins"/>
                          <a:ea typeface="Poppins"/>
                          <a:cs typeface="Poppins"/>
                          <a:sym typeface="Poppins"/>
                        </a:rPr>
                        <a:t>αλμένη ευθυγράμμιση του σημείου μηδέν (0) της κλίμακας Vernier με την κύρια κλίμακα.</a:t>
                      </a:r>
                      <a:endParaRPr sz="2000" u="none" strike="noStrike" cap="none" dirty="0">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a:solidFill>
                            <a:srgbClr val="FFFFFF"/>
                          </a:solidFill>
                          <a:latin typeface="Poppins"/>
                          <a:ea typeface="Poppins"/>
                          <a:cs typeface="Poppins"/>
                          <a:sym typeface="Poppins"/>
                        </a:rPr>
                        <a:t>Λάθος: ανάγνωση της μέτρησης από γωνία, πρόκληση σφάλματος παράλλαξης.</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a:solidFill>
                            <a:srgbClr val="FFFFFF"/>
                          </a:solidFill>
                          <a:latin typeface="Poppins"/>
                          <a:ea typeface="Poppins"/>
                          <a:cs typeface="Poppins"/>
                          <a:sym typeface="Poppins"/>
                        </a:rPr>
                        <a:t>Λάθος: εσφαλμένη ερμηνεία της υποδιαστολής στην κλίμακα Vernier, που οδηγεί σε σφάλματα στην καταγεγραμμένη μέτρηση.</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2592925">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a:solidFill>
                            <a:srgbClr val="FFFFFF"/>
                          </a:solidFill>
                          <a:latin typeface="Poppins"/>
                          <a:ea typeface="Poppins"/>
                          <a:cs typeface="Poppins"/>
                          <a:sym typeface="Poppins"/>
                        </a:rPr>
                        <a:t>Αντιμετώπιση προβλημάτων: ελέγξτε ξανά την ευθυγράμμιση πριν από την εγγραφή μετρήσεων. Βεβαιωθείτε ότι το σημείο μηδέν ευθυγραμμίζεται ακριβώς με την κύρια κλίμακα.</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dirty="0" err="1">
                          <a:solidFill>
                            <a:srgbClr val="FFFFFF"/>
                          </a:solidFill>
                          <a:latin typeface="Poppins"/>
                          <a:ea typeface="Poppins"/>
                          <a:cs typeface="Poppins"/>
                          <a:sym typeface="Poppins"/>
                        </a:rPr>
                        <a:t>Αντιμετώ</a:t>
                      </a:r>
                      <a:r>
                        <a:rPr lang="en-US" sz="2000" u="none" strike="noStrike" cap="none" dirty="0">
                          <a:solidFill>
                            <a:srgbClr val="FFFFFF"/>
                          </a:solidFill>
                          <a:latin typeface="Poppins"/>
                          <a:ea typeface="Poppins"/>
                          <a:cs typeface="Poppins"/>
                          <a:sym typeface="Poppins"/>
                        </a:rPr>
                        <a:t>πιση προβλημάτων: δείτε την κλίμακα Vernier και την κύρια κλίμακα απευθείας από πάνω για να αποφύγετε σφάλματα παράλλαξης. </a:t>
                      </a:r>
                      <a:r>
                        <a:rPr lang="en-US" sz="2000" u="none" strike="noStrike" cap="none" dirty="0" err="1">
                          <a:solidFill>
                            <a:srgbClr val="FFFFFF"/>
                          </a:solidFill>
                          <a:latin typeface="Poppins"/>
                          <a:ea typeface="Poppins"/>
                          <a:cs typeface="Poppins"/>
                          <a:sym typeface="Poppins"/>
                        </a:rPr>
                        <a:t>Βε</a:t>
                      </a:r>
                      <a:r>
                        <a:rPr lang="en-US" sz="2000" u="none" strike="noStrike" cap="none" dirty="0">
                          <a:solidFill>
                            <a:srgbClr val="FFFFFF"/>
                          </a:solidFill>
                          <a:latin typeface="Poppins"/>
                          <a:ea typeface="Poppins"/>
                          <a:cs typeface="Poppins"/>
                          <a:sym typeface="Poppins"/>
                        </a:rPr>
                        <a:t>βαιωθείτε ότι η οπτική σας γραμμή είναι κάθετη στη δαγκάνα.</a:t>
                      </a:r>
                      <a:endParaRPr sz="2000" u="none" strike="noStrike" cap="none" dirty="0">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dirty="0" err="1">
                          <a:solidFill>
                            <a:srgbClr val="FFFFFF"/>
                          </a:solidFill>
                          <a:latin typeface="Poppins"/>
                          <a:ea typeface="Poppins"/>
                          <a:cs typeface="Poppins"/>
                          <a:sym typeface="Poppins"/>
                        </a:rPr>
                        <a:t>Αντιμετώ</a:t>
                      </a:r>
                      <a:r>
                        <a:rPr lang="en-US" sz="2000" u="none" strike="noStrike" cap="none" dirty="0">
                          <a:solidFill>
                            <a:srgbClr val="FFFFFF"/>
                          </a:solidFill>
                          <a:latin typeface="Poppins"/>
                          <a:ea typeface="Poppins"/>
                          <a:cs typeface="Poppins"/>
                          <a:sym typeface="Poppins"/>
                        </a:rPr>
                        <a:t>πιση προβλημάτων: δώστε ιδιαίτερη προσοχή στη θέση της υποδιαστολής στην κλίμακα Vernier. </a:t>
                      </a:r>
                      <a:r>
                        <a:rPr lang="en-US" sz="2000" u="none" strike="noStrike" cap="none" dirty="0" err="1">
                          <a:solidFill>
                            <a:srgbClr val="FFFFFF"/>
                          </a:solidFill>
                          <a:latin typeface="Poppins"/>
                          <a:ea typeface="Poppins"/>
                          <a:cs typeface="Poppins"/>
                          <a:sym typeface="Poppins"/>
                        </a:rPr>
                        <a:t>Λά</a:t>
                      </a:r>
                      <a:r>
                        <a:rPr lang="en-US" sz="2000" u="none" strike="noStrike" cap="none" dirty="0">
                          <a:solidFill>
                            <a:srgbClr val="FFFFFF"/>
                          </a:solidFill>
                          <a:latin typeface="Poppins"/>
                          <a:ea typeface="Poppins"/>
                          <a:cs typeface="Poppins"/>
                          <a:sym typeface="Poppins"/>
                        </a:rPr>
                        <a:t>βετε υπόψη εάν ευθυγραμμίζεται με μια κύρια διαίρεση κλίμακας ή εμπίπτει σε δύο τμήματα.</a:t>
                      </a:r>
                      <a:endParaRPr sz="2000" u="none" strike="noStrike" cap="none" dirty="0">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bl>
          </a:graphicData>
        </a:graphic>
      </p:graphicFrame>
      <p:sp>
        <p:nvSpPr>
          <p:cNvPr id="5" name="Google Shape;363;p10">
            <a:extLst>
              <a:ext uri="{FF2B5EF4-FFF2-40B4-BE49-F238E27FC236}">
                <a16:creationId xmlns:a16="http://schemas.microsoft.com/office/drawing/2014/main" id="{B32FEEEA-84A1-4AD5-C4DD-06A496C87E95}"/>
              </a:ext>
            </a:extLst>
          </p:cNvPr>
          <p:cNvSpPr txBox="1"/>
          <p:nvPr/>
        </p:nvSpPr>
        <p:spPr>
          <a:xfrm>
            <a:off x="811006" y="999213"/>
            <a:ext cx="12410482" cy="13849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US" sz="4500" b="1" i="0" u="none" strike="noStrike" cap="none" dirty="0" err="1">
                <a:solidFill>
                  <a:srgbClr val="000000"/>
                </a:solidFill>
                <a:latin typeface="Poppins"/>
                <a:ea typeface="Poppins"/>
                <a:cs typeface="Poppins"/>
                <a:sym typeface="Poppins"/>
              </a:rPr>
              <a:t>Συνήθη</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λάθη</a:t>
            </a:r>
            <a:r>
              <a:rPr lang="en-US" sz="4500" b="1" i="0" u="none" strike="noStrike" cap="none" dirty="0">
                <a:solidFill>
                  <a:srgbClr val="000000"/>
                </a:solidFill>
                <a:latin typeface="Poppins"/>
                <a:ea typeface="Poppins"/>
                <a:cs typeface="Poppins"/>
                <a:sym typeface="Poppins"/>
              </a:rPr>
              <a:t> κα</a:t>
            </a:r>
            <a:r>
              <a:rPr lang="en-US" sz="4500" b="1" i="0" u="none" strike="noStrike" cap="none" dirty="0" err="1">
                <a:solidFill>
                  <a:srgbClr val="000000"/>
                </a:solidFill>
                <a:latin typeface="Poppins"/>
                <a:ea typeface="Poppins"/>
                <a:cs typeface="Poppins"/>
                <a:sym typeface="Poppins"/>
              </a:rPr>
              <a:t>τά</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την</a:t>
            </a:r>
            <a:r>
              <a:rPr lang="en-US" sz="4500" b="1" i="0" u="none" strike="noStrike" cap="none" dirty="0">
                <a:solidFill>
                  <a:srgbClr val="000000"/>
                </a:solidFill>
                <a:latin typeface="Poppins"/>
                <a:ea typeface="Poppins"/>
                <a:cs typeface="Poppins"/>
                <a:sym typeface="Poppins"/>
              </a:rPr>
              <a:t> α</a:t>
            </a:r>
            <a:r>
              <a:rPr lang="en-US" sz="4500" b="1" i="0" u="none" strike="noStrike" cap="none" dirty="0" err="1">
                <a:solidFill>
                  <a:srgbClr val="000000"/>
                </a:solidFill>
                <a:latin typeface="Poppins"/>
                <a:ea typeface="Poppins"/>
                <a:cs typeface="Poppins"/>
                <a:sym typeface="Poppins"/>
              </a:rPr>
              <a:t>νάγνωση</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των</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μετρήσεων</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του</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Κλίμ</a:t>
            </a:r>
            <a:r>
              <a:rPr lang="en-US" sz="4500" b="1" i="0" u="none" strike="noStrike" cap="none" dirty="0">
                <a:solidFill>
                  <a:srgbClr val="000000"/>
                </a:solidFill>
                <a:latin typeface="Poppins"/>
                <a:ea typeface="Poppins"/>
                <a:cs typeface="Poppins"/>
                <a:sym typeface="Poppins"/>
              </a:rPr>
              <a:t>ακα Βερνιέρου</a:t>
            </a:r>
            <a:endParaRPr sz="1400" b="0" i="0" u="none" strike="noStrike" cap="none" dirty="0">
              <a:solidFill>
                <a:srgbClr val="000000"/>
              </a:solidFill>
              <a:latin typeface="Arial"/>
              <a:ea typeface="Arial"/>
              <a:cs typeface="Arial"/>
              <a:sym typeface="Arial"/>
            </a:endParaRPr>
          </a:p>
        </p:txBody>
      </p:sp>
      <p:sp>
        <p:nvSpPr>
          <p:cNvPr id="6" name="Freeform 21">
            <a:extLst>
              <a:ext uri="{FF2B5EF4-FFF2-40B4-BE49-F238E27FC236}">
                <a16:creationId xmlns:a16="http://schemas.microsoft.com/office/drawing/2014/main" id="{920E152D-E85D-B9AC-1F3C-DF57FA0B61D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71DE52D4-1C96-EBDE-869D-350E042587D5}"/>
              </a:ext>
            </a:extLst>
          </p:cNvPr>
          <p:cNvPicPr>
            <a:picLocks noChangeAspect="1"/>
          </p:cNvPicPr>
          <p:nvPr/>
        </p:nvPicPr>
        <p:blipFill>
          <a:blip r:embed="rId5"/>
          <a:stretch>
            <a:fillRect/>
          </a:stretch>
        </p:blipFill>
        <p:spPr>
          <a:xfrm>
            <a:off x="13888623" y="259747"/>
            <a:ext cx="3106800" cy="684317"/>
          </a:xfrm>
          <a:prstGeom prst="rect">
            <a:avLst/>
          </a:prstGeom>
        </p:spPr>
      </p:pic>
      <p:pic>
        <p:nvPicPr>
          <p:cNvPr id="8" name="Obrázok 7">
            <a:extLst>
              <a:ext uri="{FF2B5EF4-FFF2-40B4-BE49-F238E27FC236}">
                <a16:creationId xmlns:a16="http://schemas.microsoft.com/office/drawing/2014/main" id="{BA972478-441B-7F15-B7F2-A1552AEE39F9}"/>
              </a:ext>
            </a:extLst>
          </p:cNvPr>
          <p:cNvPicPr>
            <a:picLocks noChangeAspect="1"/>
          </p:cNvPicPr>
          <p:nvPr/>
        </p:nvPicPr>
        <p:blipFill>
          <a:blip r:embed="rId6"/>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288702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5" name="Freeform 21">
            <a:extLst>
              <a:ext uri="{FF2B5EF4-FFF2-40B4-BE49-F238E27FC236}">
                <a16:creationId xmlns:a16="http://schemas.microsoft.com/office/drawing/2014/main" id="{38E02CD3-2482-E737-9446-585B3E3F727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6" name="Freeform 46">
            <a:extLst>
              <a:ext uri="{FF2B5EF4-FFF2-40B4-BE49-F238E27FC236}">
                <a16:creationId xmlns:a16="http://schemas.microsoft.com/office/drawing/2014/main" id="{033B9394-5FC7-717B-7B8F-AEA8BF1F0E2A}"/>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graphicFrame>
        <p:nvGraphicFramePr>
          <p:cNvPr id="2" name="Google Shape;368;p11">
            <a:extLst>
              <a:ext uri="{FF2B5EF4-FFF2-40B4-BE49-F238E27FC236}">
                <a16:creationId xmlns:a16="http://schemas.microsoft.com/office/drawing/2014/main" id="{0826B69F-BC82-4C0E-6DED-AFF2DE364E0F}"/>
              </a:ext>
            </a:extLst>
          </p:cNvPr>
          <p:cNvGraphicFramePr/>
          <p:nvPr>
            <p:extLst>
              <p:ext uri="{D42A27DB-BD31-4B8C-83A1-F6EECF244321}">
                <p14:modId xmlns:p14="http://schemas.microsoft.com/office/powerpoint/2010/main" val="506775482"/>
              </p:ext>
            </p:extLst>
          </p:nvPr>
        </p:nvGraphicFramePr>
        <p:xfrm>
          <a:off x="919853" y="2761888"/>
          <a:ext cx="16448275" cy="7001448"/>
        </p:xfrm>
        <a:graphic>
          <a:graphicData uri="http://schemas.openxmlformats.org/drawingml/2006/table">
            <a:tbl>
              <a:tblPr>
                <a:noFill/>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522550">
                <a:tc>
                  <a:txBody>
                    <a:bodyPr/>
                    <a:lstStyle/>
                    <a:p>
                      <a:pPr marL="0" marR="0" lvl="0" indent="0" algn="ctr" rtl="0">
                        <a:lnSpc>
                          <a:spcPct val="140016"/>
                        </a:lnSpc>
                        <a:spcBef>
                          <a:spcPts val="0"/>
                        </a:spcBef>
                        <a:spcAft>
                          <a:spcPts val="0"/>
                        </a:spcAft>
                        <a:buClr>
                          <a:srgbClr val="000000"/>
                        </a:buClr>
                        <a:buSzPts val="2000"/>
                        <a:buFont typeface="Arial"/>
                        <a:buNone/>
                      </a:pPr>
                      <a:r>
                        <a:rPr lang="en-US" sz="2000" b="1" u="none" strike="noStrike" cap="none">
                          <a:solidFill>
                            <a:srgbClr val="000000"/>
                          </a:solidFill>
                          <a:latin typeface="Poppins"/>
                          <a:ea typeface="Poppins"/>
                          <a:cs typeface="Poppins"/>
                          <a:sym typeface="Poppins"/>
                        </a:rPr>
                        <a:t>Προσανατολισμός κλίμακας Vernier:</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Clr>
                          <a:srgbClr val="000000"/>
                        </a:buClr>
                        <a:buSzPts val="2000"/>
                        <a:buFont typeface="Arial"/>
                        <a:buNone/>
                      </a:pPr>
                      <a:r>
                        <a:rPr lang="en-US" sz="2000" b="1" u="none" strike="noStrike" cap="none">
                          <a:solidFill>
                            <a:srgbClr val="000000"/>
                          </a:solidFill>
                          <a:latin typeface="Poppins"/>
                          <a:ea typeface="Poppins"/>
                          <a:cs typeface="Poppins"/>
                          <a:sym typeface="Poppins"/>
                        </a:rPr>
                        <a:t>Κακή ευθυγράμμιση γνάθου</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Clr>
                          <a:srgbClr val="000000"/>
                        </a:buClr>
                        <a:buSzPts val="2000"/>
                        <a:buFont typeface="Arial"/>
                        <a:buNone/>
                      </a:pPr>
                      <a:r>
                        <a:rPr lang="en-US" sz="2000" b="1" u="none" strike="noStrike" cap="none">
                          <a:solidFill>
                            <a:srgbClr val="000000"/>
                          </a:solidFill>
                          <a:latin typeface="Poppins"/>
                          <a:ea typeface="Poppins"/>
                          <a:cs typeface="Poppins"/>
                          <a:sym typeface="Poppins"/>
                        </a:rPr>
                        <a:t>Παράβλεψη μηδενικού σφάλματος:</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1388850">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dirty="0" err="1">
                          <a:solidFill>
                            <a:srgbClr val="FFFFFF"/>
                          </a:solidFill>
                          <a:latin typeface="Poppins"/>
                          <a:ea typeface="Poppins"/>
                          <a:cs typeface="Poppins"/>
                          <a:sym typeface="Poppins"/>
                        </a:rPr>
                        <a:t>Λάθος</a:t>
                      </a:r>
                      <a:r>
                        <a:rPr lang="en-US" sz="2000" u="none" strike="noStrike" cap="none" dirty="0">
                          <a:solidFill>
                            <a:srgbClr val="FFFFFF"/>
                          </a:solidFill>
                          <a:latin typeface="Poppins"/>
                          <a:ea typeface="Poppins"/>
                          <a:cs typeface="Poppins"/>
                          <a:sym typeface="Poppins"/>
                        </a:rPr>
                        <a:t>: α</a:t>
                      </a:r>
                      <a:r>
                        <a:rPr lang="en-US" sz="2000" u="none" strike="noStrike" cap="none" dirty="0" err="1">
                          <a:solidFill>
                            <a:srgbClr val="FFFFFF"/>
                          </a:solidFill>
                          <a:latin typeface="Poppins"/>
                          <a:ea typeface="Poppins"/>
                          <a:cs typeface="Poppins"/>
                          <a:sym typeface="Poppins"/>
                        </a:rPr>
                        <a:t>νάγνωση</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της</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κλίμ</a:t>
                      </a:r>
                      <a:r>
                        <a:rPr lang="en-US" sz="2000" u="none" strike="noStrike" cap="none" dirty="0">
                          <a:solidFill>
                            <a:srgbClr val="FFFFFF"/>
                          </a:solidFill>
                          <a:latin typeface="Poppins"/>
                          <a:ea typeface="Poppins"/>
                          <a:cs typeface="Poppins"/>
                          <a:sym typeface="Poppins"/>
                        </a:rPr>
                        <a:t>ακας Vernier ανάποδα ή με λάθος προσανατολισμό.</a:t>
                      </a:r>
                      <a:endParaRPr sz="2000" u="none" strike="noStrike" cap="none" dirty="0">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a:solidFill>
                            <a:srgbClr val="FFFFFF"/>
                          </a:solidFill>
                          <a:latin typeface="Poppins"/>
                          <a:ea typeface="Poppins"/>
                          <a:cs typeface="Poppins"/>
                          <a:sym typeface="Poppins"/>
                        </a:rPr>
                        <a:t>Λάθος: οι σιαγόνες της δαγκάνας Vernier δεν είναι σωστά ευθυγραμμισμένες κατά τη μέτρηση, οδηγώντας σε ανακριβή αποτελέσματα.</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a:solidFill>
                            <a:srgbClr val="FFFFFF"/>
                          </a:solidFill>
                          <a:latin typeface="Poppins"/>
                          <a:ea typeface="Poppins"/>
                          <a:cs typeface="Poppins"/>
                          <a:sym typeface="Poppins"/>
                        </a:rPr>
                        <a:t>Λάθος: παραμέληση να ληφθούν υπόψη μηδενικά σφάλματα στη βαθμονόμηση του δαγκάνα Vernier.</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2543950">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a:solidFill>
                            <a:srgbClr val="FFFFFF"/>
                          </a:solidFill>
                          <a:latin typeface="Poppins"/>
                          <a:ea typeface="Poppins"/>
                          <a:cs typeface="Poppins"/>
                          <a:sym typeface="Poppins"/>
                        </a:rPr>
                        <a:t>Αντιμετώπιση προβλημάτων: ελέγχετε πάντα ότι η ζυγαριά Vernier είναι τοποθετημένη σωστά. Η κλίμακα πρέπει να ολισθαίνει παράλληλα με την κύρια κλίμακα και οι αριθμοί και οι διαιρέσεις πρέπει να είναι ευανάγνωστες.</a:t>
                      </a:r>
                      <a:endParaRPr sz="2000" u="none" strike="noStrike" cap="none">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dirty="0" err="1">
                          <a:solidFill>
                            <a:srgbClr val="FFFFFF"/>
                          </a:solidFill>
                          <a:latin typeface="Poppins"/>
                          <a:ea typeface="Poppins"/>
                          <a:cs typeface="Poppins"/>
                          <a:sym typeface="Poppins"/>
                        </a:rPr>
                        <a:t>Αντιμετώ</a:t>
                      </a:r>
                      <a:r>
                        <a:rPr lang="en-US" sz="2000" u="none" strike="noStrike" cap="none" dirty="0">
                          <a:solidFill>
                            <a:srgbClr val="FFFFFF"/>
                          </a:solidFill>
                          <a:latin typeface="Poppins"/>
                          <a:ea typeface="Poppins"/>
                          <a:cs typeface="Poppins"/>
                          <a:sym typeface="Poppins"/>
                        </a:rPr>
                        <a:t>πιση προβλημάτων: βεβαιωθείτε ότι οι σιαγόνες της δαγκάνας είναι καθαρές και σωστά ευθυγραμμισμένες. Οπ</a:t>
                      </a:r>
                      <a:r>
                        <a:rPr lang="en-US" sz="2000" u="none" strike="noStrike" cap="none" dirty="0" err="1">
                          <a:solidFill>
                            <a:srgbClr val="FFFFFF"/>
                          </a:solidFill>
                          <a:latin typeface="Poppins"/>
                          <a:ea typeface="Poppins"/>
                          <a:cs typeface="Poppins"/>
                          <a:sym typeface="Poppins"/>
                        </a:rPr>
                        <a:t>οι</a:t>
                      </a:r>
                      <a:r>
                        <a:rPr lang="en-US" sz="2000" u="none" strike="noStrike" cap="none" dirty="0">
                          <a:solidFill>
                            <a:srgbClr val="FFFFFF"/>
                          </a:solidFill>
                          <a:latin typeface="Poppins"/>
                          <a:ea typeface="Poppins"/>
                          <a:cs typeface="Poppins"/>
                          <a:sym typeface="Poppins"/>
                        </a:rPr>
                        <a:t>αδήποτε κακή ευθυγράμμιση μπορεί να επηρεάσει την ακρίβεια της μέτρησης. </a:t>
                      </a:r>
                      <a:r>
                        <a:rPr lang="en-US" sz="2000" u="none" strike="noStrike" cap="none" dirty="0" err="1">
                          <a:solidFill>
                            <a:srgbClr val="FFFFFF"/>
                          </a:solidFill>
                          <a:latin typeface="Poppins"/>
                          <a:ea typeface="Poppins"/>
                          <a:cs typeface="Poppins"/>
                          <a:sym typeface="Poppins"/>
                        </a:rPr>
                        <a:t>Εάν</a:t>
                      </a:r>
                      <a:r>
                        <a:rPr lang="en-US" sz="2000" u="none" strike="noStrike" cap="none" dirty="0">
                          <a:solidFill>
                            <a:srgbClr val="FFFFFF"/>
                          </a:solidFill>
                          <a:latin typeface="Poppins"/>
                          <a:ea typeface="Poppins"/>
                          <a:cs typeface="Poppins"/>
                          <a:sym typeface="Poppins"/>
                        </a:rPr>
                        <a:t> η κα</a:t>
                      </a:r>
                      <a:r>
                        <a:rPr lang="en-US" sz="2000" u="none" strike="noStrike" cap="none" dirty="0" err="1">
                          <a:solidFill>
                            <a:srgbClr val="FFFFFF"/>
                          </a:solidFill>
                          <a:latin typeface="Poppins"/>
                          <a:ea typeface="Poppins"/>
                          <a:cs typeface="Poppins"/>
                          <a:sym typeface="Poppins"/>
                        </a:rPr>
                        <a:t>κή</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ευθυγράμμιση</a:t>
                      </a:r>
                      <a:r>
                        <a:rPr lang="en-US" sz="2000" u="none" strike="noStrike" cap="none" dirty="0">
                          <a:solidFill>
                            <a:srgbClr val="FFFFFF"/>
                          </a:solidFill>
                          <a:latin typeface="Poppins"/>
                          <a:ea typeface="Poppins"/>
                          <a:cs typeface="Poppins"/>
                          <a:sym typeface="Poppins"/>
                        </a:rPr>
                        <a:t> επ</a:t>
                      </a:r>
                      <a:r>
                        <a:rPr lang="en-US" sz="2000" u="none" strike="noStrike" cap="none" dirty="0" err="1">
                          <a:solidFill>
                            <a:srgbClr val="FFFFFF"/>
                          </a:solidFill>
                          <a:latin typeface="Poppins"/>
                          <a:ea typeface="Poppins"/>
                          <a:cs typeface="Poppins"/>
                          <a:sym typeface="Poppins"/>
                        </a:rPr>
                        <a:t>ιμένει</a:t>
                      </a:r>
                      <a:r>
                        <a:rPr lang="en-US" sz="2000" u="none" strike="noStrike" cap="none" dirty="0">
                          <a:solidFill>
                            <a:srgbClr val="FFFFFF"/>
                          </a:solidFill>
                          <a:latin typeface="Poppins"/>
                          <a:ea typeface="Poppins"/>
                          <a:cs typeface="Poppins"/>
                          <a:sym typeface="Poppins"/>
                        </a:rPr>
                        <a:t>, η δα</a:t>
                      </a:r>
                      <a:r>
                        <a:rPr lang="en-US" sz="2000" u="none" strike="noStrike" cap="none" dirty="0" err="1">
                          <a:solidFill>
                            <a:srgbClr val="FFFFFF"/>
                          </a:solidFill>
                          <a:latin typeface="Poppins"/>
                          <a:ea typeface="Poppins"/>
                          <a:cs typeface="Poppins"/>
                          <a:sym typeface="Poppins"/>
                        </a:rPr>
                        <a:t>γκάν</a:t>
                      </a:r>
                      <a:r>
                        <a:rPr lang="en-US" sz="2000" u="none" strike="noStrike" cap="none" dirty="0">
                          <a:solidFill>
                            <a:srgbClr val="FFFFFF"/>
                          </a:solidFill>
                          <a:latin typeface="Poppins"/>
                          <a:ea typeface="Poppins"/>
                          <a:cs typeface="Poppins"/>
                          <a:sym typeface="Poppins"/>
                        </a:rPr>
                        <a:t>α μπορεί να χρειαστεί ρύθμιση ή επισκευή.</a:t>
                      </a:r>
                      <a:endParaRPr sz="2000" u="none" strike="noStrike" cap="none" dirty="0">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Clr>
                          <a:srgbClr val="000000"/>
                        </a:buClr>
                        <a:buSzPts val="2000"/>
                        <a:buFont typeface="Arial"/>
                        <a:buNone/>
                      </a:pPr>
                      <a:r>
                        <a:rPr lang="en-US" sz="2000" u="none" strike="noStrike" cap="none" dirty="0" err="1">
                          <a:solidFill>
                            <a:srgbClr val="FFFFFF"/>
                          </a:solidFill>
                          <a:latin typeface="Poppins"/>
                          <a:ea typeface="Poppins"/>
                          <a:cs typeface="Poppins"/>
                          <a:sym typeface="Poppins"/>
                        </a:rPr>
                        <a:t>Αντιμετώ</a:t>
                      </a:r>
                      <a:r>
                        <a:rPr lang="en-US" sz="2000" u="none" strike="noStrike" cap="none" dirty="0">
                          <a:solidFill>
                            <a:srgbClr val="FFFFFF"/>
                          </a:solidFill>
                          <a:latin typeface="Poppins"/>
                          <a:ea typeface="Poppins"/>
                          <a:cs typeface="Poppins"/>
                          <a:sym typeface="Poppins"/>
                        </a:rPr>
                        <a:t>πιση προβλημάτων: ελέγχετε τακτικά για μηδενικά σφάλματα κλείνοντας τις σιαγόνες χωρίς κανένα αντικείμενο ενδιάμεσα. </a:t>
                      </a:r>
                      <a:r>
                        <a:rPr lang="en-US" sz="2000" u="none" strike="noStrike" cap="none" dirty="0" err="1">
                          <a:solidFill>
                            <a:srgbClr val="FFFFFF"/>
                          </a:solidFill>
                          <a:latin typeface="Poppins"/>
                          <a:ea typeface="Poppins"/>
                          <a:cs typeface="Poppins"/>
                          <a:sym typeface="Poppins"/>
                        </a:rPr>
                        <a:t>Το</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μηδέν</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στην</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κλίμ</a:t>
                      </a:r>
                      <a:r>
                        <a:rPr lang="en-US" sz="2000" u="none" strike="noStrike" cap="none" dirty="0">
                          <a:solidFill>
                            <a:srgbClr val="FFFFFF"/>
                          </a:solidFill>
                          <a:latin typeface="Poppins"/>
                          <a:ea typeface="Poppins"/>
                          <a:cs typeface="Poppins"/>
                          <a:sym typeface="Poppins"/>
                        </a:rPr>
                        <a:t>ακα Vernier πρέπει να ευθυγραμμίζεται ακριβώς με το μηδέν στην κύρια κλίμακα. </a:t>
                      </a:r>
                      <a:r>
                        <a:rPr lang="en-US" sz="2000" u="none" strike="noStrike" cap="none" dirty="0" err="1">
                          <a:solidFill>
                            <a:srgbClr val="FFFFFF"/>
                          </a:solidFill>
                          <a:latin typeface="Poppins"/>
                          <a:ea typeface="Poppins"/>
                          <a:cs typeface="Poppins"/>
                          <a:sym typeface="Poppins"/>
                        </a:rPr>
                        <a:t>Εάν</a:t>
                      </a:r>
                      <a:r>
                        <a:rPr lang="en-US" sz="2000" u="none" strike="noStrike" cap="none" dirty="0">
                          <a:solidFill>
                            <a:srgbClr val="FFFFFF"/>
                          </a:solidFill>
                          <a:latin typeface="Poppins"/>
                          <a:ea typeface="Poppins"/>
                          <a:cs typeface="Poppins"/>
                          <a:sym typeface="Poppins"/>
                        </a:rPr>
                        <a:t> υπ</a:t>
                      </a:r>
                      <a:r>
                        <a:rPr lang="en-US" sz="2000" u="none" strike="noStrike" cap="none" dirty="0" err="1">
                          <a:solidFill>
                            <a:srgbClr val="FFFFFF"/>
                          </a:solidFill>
                          <a:latin typeface="Poppins"/>
                          <a:ea typeface="Poppins"/>
                          <a:cs typeface="Poppins"/>
                          <a:sym typeface="Poppins"/>
                        </a:rPr>
                        <a:t>άρχει</a:t>
                      </a:r>
                      <a:r>
                        <a:rPr lang="en-US" sz="2000" u="none" strike="noStrike" cap="none" dirty="0">
                          <a:solidFill>
                            <a:srgbClr val="FFFFFF"/>
                          </a:solidFill>
                          <a:latin typeface="Poppins"/>
                          <a:ea typeface="Poppins"/>
                          <a:cs typeface="Poppins"/>
                          <a:sym typeface="Poppins"/>
                        </a:rPr>
                        <a:t> απ</a:t>
                      </a:r>
                      <a:r>
                        <a:rPr lang="en-US" sz="2000" u="none" strike="noStrike" cap="none" dirty="0" err="1">
                          <a:solidFill>
                            <a:srgbClr val="FFFFFF"/>
                          </a:solidFill>
                          <a:latin typeface="Poppins"/>
                          <a:ea typeface="Poppins"/>
                          <a:cs typeface="Poppins"/>
                          <a:sym typeface="Poppins"/>
                        </a:rPr>
                        <a:t>όκλιση</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σημειώστε</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το</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μηδενικό</a:t>
                      </a:r>
                      <a:r>
                        <a:rPr lang="en-US" sz="2000" u="none" strike="noStrike" cap="none" dirty="0">
                          <a:solidFill>
                            <a:srgbClr val="FFFFFF"/>
                          </a:solidFill>
                          <a:latin typeface="Poppins"/>
                          <a:ea typeface="Poppins"/>
                          <a:cs typeface="Poppins"/>
                          <a:sym typeface="Poppins"/>
                        </a:rPr>
                        <a:t> </a:t>
                      </a:r>
                      <a:r>
                        <a:rPr lang="en-US" sz="2000" u="none" strike="noStrike" cap="none" dirty="0" err="1">
                          <a:solidFill>
                            <a:srgbClr val="FFFFFF"/>
                          </a:solidFill>
                          <a:latin typeface="Poppins"/>
                          <a:ea typeface="Poppins"/>
                          <a:cs typeface="Poppins"/>
                          <a:sym typeface="Poppins"/>
                        </a:rPr>
                        <a:t>σφάλμ</a:t>
                      </a:r>
                      <a:r>
                        <a:rPr lang="en-US" sz="2000" u="none" strike="noStrike" cap="none" dirty="0">
                          <a:solidFill>
                            <a:srgbClr val="FFFFFF"/>
                          </a:solidFill>
                          <a:latin typeface="Poppins"/>
                          <a:ea typeface="Poppins"/>
                          <a:cs typeface="Poppins"/>
                          <a:sym typeface="Poppins"/>
                        </a:rPr>
                        <a:t>α και προσαρμόστε ανάλογα τις μελλοντικές μετρήσεις.</a:t>
                      </a:r>
                      <a:endParaRPr sz="2000" u="none" strike="noStrike" cap="none" dirty="0">
                        <a:latin typeface="Poppins"/>
                        <a:ea typeface="Poppins"/>
                        <a:cs typeface="Poppins"/>
                        <a:sym typeface="Poppins"/>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bl>
          </a:graphicData>
        </a:graphic>
      </p:graphicFrame>
      <p:sp>
        <p:nvSpPr>
          <p:cNvPr id="4" name="Google Shape;371;p11">
            <a:extLst>
              <a:ext uri="{FF2B5EF4-FFF2-40B4-BE49-F238E27FC236}">
                <a16:creationId xmlns:a16="http://schemas.microsoft.com/office/drawing/2014/main" id="{C0442C77-F9B0-E0E1-500C-6BE1F1F032A6}"/>
              </a:ext>
            </a:extLst>
          </p:cNvPr>
          <p:cNvSpPr txBox="1"/>
          <p:nvPr/>
        </p:nvSpPr>
        <p:spPr>
          <a:xfrm>
            <a:off x="919853" y="999211"/>
            <a:ext cx="12410482" cy="13849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US" sz="4500" b="1" i="0" u="none" strike="noStrike" cap="none" dirty="0" err="1">
                <a:solidFill>
                  <a:srgbClr val="000000"/>
                </a:solidFill>
                <a:latin typeface="Poppins"/>
                <a:ea typeface="Poppins"/>
                <a:cs typeface="Poppins"/>
                <a:sym typeface="Poppins"/>
              </a:rPr>
              <a:t>Συνήθη</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λάθη</a:t>
            </a:r>
            <a:r>
              <a:rPr lang="en-US" sz="4500" b="1" i="0" u="none" strike="noStrike" cap="none" dirty="0">
                <a:solidFill>
                  <a:srgbClr val="000000"/>
                </a:solidFill>
                <a:latin typeface="Poppins"/>
                <a:ea typeface="Poppins"/>
                <a:cs typeface="Poppins"/>
                <a:sym typeface="Poppins"/>
              </a:rPr>
              <a:t> κα</a:t>
            </a:r>
            <a:r>
              <a:rPr lang="en-US" sz="4500" b="1" i="0" u="none" strike="noStrike" cap="none" dirty="0" err="1">
                <a:solidFill>
                  <a:srgbClr val="000000"/>
                </a:solidFill>
                <a:latin typeface="Poppins"/>
                <a:ea typeface="Poppins"/>
                <a:cs typeface="Poppins"/>
                <a:sym typeface="Poppins"/>
              </a:rPr>
              <a:t>τά</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την</a:t>
            </a:r>
            <a:r>
              <a:rPr lang="en-US" sz="4500" b="1" i="0" u="none" strike="noStrike" cap="none" dirty="0">
                <a:solidFill>
                  <a:srgbClr val="000000"/>
                </a:solidFill>
                <a:latin typeface="Poppins"/>
                <a:ea typeface="Poppins"/>
                <a:cs typeface="Poppins"/>
                <a:sym typeface="Poppins"/>
              </a:rPr>
              <a:t> α</a:t>
            </a:r>
            <a:r>
              <a:rPr lang="en-US" sz="4500" b="1" i="0" u="none" strike="noStrike" cap="none" dirty="0" err="1">
                <a:solidFill>
                  <a:srgbClr val="000000"/>
                </a:solidFill>
                <a:latin typeface="Poppins"/>
                <a:ea typeface="Poppins"/>
                <a:cs typeface="Poppins"/>
                <a:sym typeface="Poppins"/>
              </a:rPr>
              <a:t>νάγνωση</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των</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μετρήσεων</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του</a:t>
            </a:r>
            <a:r>
              <a:rPr lang="en-US" sz="4500" b="1" i="0" u="none" strike="noStrike" cap="none" dirty="0">
                <a:solidFill>
                  <a:srgbClr val="000000"/>
                </a:solidFill>
                <a:latin typeface="Poppins"/>
                <a:ea typeface="Poppins"/>
                <a:cs typeface="Poppins"/>
                <a:sym typeface="Poppins"/>
              </a:rPr>
              <a:t> </a:t>
            </a:r>
            <a:r>
              <a:rPr lang="en-US" sz="4500" b="1" i="0" u="none" strike="noStrike" cap="none" dirty="0" err="1">
                <a:solidFill>
                  <a:srgbClr val="000000"/>
                </a:solidFill>
                <a:latin typeface="Poppins"/>
                <a:ea typeface="Poppins"/>
                <a:cs typeface="Poppins"/>
                <a:sym typeface="Poppins"/>
              </a:rPr>
              <a:t>Κλίμ</a:t>
            </a:r>
            <a:r>
              <a:rPr lang="en-US" sz="4500" b="1" i="0" u="none" strike="noStrike" cap="none" dirty="0">
                <a:solidFill>
                  <a:srgbClr val="000000"/>
                </a:solidFill>
                <a:latin typeface="Poppins"/>
                <a:ea typeface="Poppins"/>
                <a:cs typeface="Poppins"/>
                <a:sym typeface="Poppins"/>
              </a:rPr>
              <a:t>ακα Βερνιέρου</a:t>
            </a:r>
            <a:endParaRPr sz="1400" b="0" i="0" u="none" strike="noStrike" cap="none" dirty="0">
              <a:solidFill>
                <a:srgbClr val="000000"/>
              </a:solidFill>
              <a:latin typeface="Arial"/>
              <a:ea typeface="Arial"/>
              <a:cs typeface="Arial"/>
              <a:sym typeface="Arial"/>
            </a:endParaRPr>
          </a:p>
        </p:txBody>
      </p:sp>
      <p:sp>
        <p:nvSpPr>
          <p:cNvPr id="7" name="Freeform 21">
            <a:extLst>
              <a:ext uri="{FF2B5EF4-FFF2-40B4-BE49-F238E27FC236}">
                <a16:creationId xmlns:a16="http://schemas.microsoft.com/office/drawing/2014/main" id="{7B7A15CF-667D-1AA6-452B-29F3C80D47A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EA020CA5-BD4E-BB67-A2BD-C4ECEFCB99F8}"/>
              </a:ext>
            </a:extLst>
          </p:cNvPr>
          <p:cNvPicPr>
            <a:picLocks noChangeAspect="1"/>
          </p:cNvPicPr>
          <p:nvPr/>
        </p:nvPicPr>
        <p:blipFill>
          <a:blip r:embed="rId5"/>
          <a:stretch>
            <a:fillRect/>
          </a:stretch>
        </p:blipFill>
        <p:spPr>
          <a:xfrm>
            <a:off x="13888623" y="259747"/>
            <a:ext cx="3106800" cy="684317"/>
          </a:xfrm>
          <a:prstGeom prst="rect">
            <a:avLst/>
          </a:prstGeom>
        </p:spPr>
      </p:pic>
      <p:pic>
        <p:nvPicPr>
          <p:cNvPr id="3" name="Obrázok 2">
            <a:extLst>
              <a:ext uri="{FF2B5EF4-FFF2-40B4-BE49-F238E27FC236}">
                <a16:creationId xmlns:a16="http://schemas.microsoft.com/office/drawing/2014/main" id="{6649782D-5C1F-4452-58DD-273F32B9669C}"/>
              </a:ext>
            </a:extLst>
          </p:cNvPr>
          <p:cNvPicPr>
            <a:picLocks noChangeAspect="1"/>
          </p:cNvPicPr>
          <p:nvPr/>
        </p:nvPicPr>
        <p:blipFill>
          <a:blip r:embed="rId6"/>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427461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pSp>
        <p:nvGrpSpPr>
          <p:cNvPr id="388" name="Google Shape;388;p12"/>
          <p:cNvGrpSpPr/>
          <p:nvPr/>
        </p:nvGrpSpPr>
        <p:grpSpPr>
          <a:xfrm>
            <a:off x="14052908" y="56132"/>
            <a:ext cx="4235092" cy="10230868"/>
            <a:chOff x="0" y="-38100"/>
            <a:chExt cx="3346246" cy="8166100"/>
          </a:xfrm>
        </p:grpSpPr>
        <p:sp>
          <p:nvSpPr>
            <p:cNvPr id="389" name="Google Shape;389;p12"/>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390" name="Google Shape;390;p12"/>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 name="Google Shape;378;p12">
            <a:extLst>
              <a:ext uri="{FF2B5EF4-FFF2-40B4-BE49-F238E27FC236}">
                <a16:creationId xmlns:a16="http://schemas.microsoft.com/office/drawing/2014/main" id="{CFF9820F-24F9-A0E2-EDEE-23C48C5ED0CD}"/>
              </a:ext>
            </a:extLst>
          </p:cNvPr>
          <p:cNvGrpSpPr/>
          <p:nvPr/>
        </p:nvGrpSpPr>
        <p:grpSpPr>
          <a:xfrm>
            <a:off x="10264080" y="2375927"/>
            <a:ext cx="6305748" cy="6604788"/>
            <a:chOff x="0" y="-38100"/>
            <a:chExt cx="871423" cy="997829"/>
          </a:xfrm>
          <a:solidFill>
            <a:schemeClr val="accent2"/>
          </a:solidFill>
        </p:grpSpPr>
        <p:sp>
          <p:nvSpPr>
            <p:cNvPr id="5" name="Google Shape;379;p12">
              <a:extLst>
                <a:ext uri="{FF2B5EF4-FFF2-40B4-BE49-F238E27FC236}">
                  <a16:creationId xmlns:a16="http://schemas.microsoft.com/office/drawing/2014/main" id="{23EBE5D9-F8A3-0BB7-14F0-4FA48AB56159}"/>
                </a:ext>
              </a:extLst>
            </p:cNvPr>
            <p:cNvSpPr/>
            <p:nvPr/>
          </p:nvSpPr>
          <p:spPr>
            <a:xfrm>
              <a:off x="0" y="0"/>
              <a:ext cx="871423" cy="959729"/>
            </a:xfrm>
            <a:custGeom>
              <a:avLst/>
              <a:gdLst/>
              <a:ahLst/>
              <a:cxnLst/>
              <a:rect l="l" t="t" r="r" b="b"/>
              <a:pathLst>
                <a:path w="871423" h="959729" extrusionOk="0">
                  <a:moveTo>
                    <a:pt x="0" y="0"/>
                  </a:moveTo>
                  <a:lnTo>
                    <a:pt x="871423" y="0"/>
                  </a:lnTo>
                  <a:lnTo>
                    <a:pt x="871423" y="959729"/>
                  </a:lnTo>
                  <a:lnTo>
                    <a:pt x="0" y="959729"/>
                  </a:lnTo>
                  <a:close/>
                </a:path>
              </a:pathLst>
            </a:custGeom>
            <a:grpFill/>
            <a:ln>
              <a:noFill/>
            </a:ln>
          </p:spPr>
        </p:sp>
        <p:sp>
          <p:nvSpPr>
            <p:cNvPr id="6" name="Google Shape;380;p12">
              <a:extLst>
                <a:ext uri="{FF2B5EF4-FFF2-40B4-BE49-F238E27FC236}">
                  <a16:creationId xmlns:a16="http://schemas.microsoft.com/office/drawing/2014/main" id="{C9FE2159-80AD-6FB9-B825-B6FF4662797B}"/>
                </a:ext>
              </a:extLst>
            </p:cNvPr>
            <p:cNvSpPr txBox="1"/>
            <p:nvPr/>
          </p:nvSpPr>
          <p:spPr>
            <a:xfrm>
              <a:off x="0" y="-38100"/>
              <a:ext cx="871423" cy="997829"/>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5" name="Google Shape;375;p12"/>
          <p:cNvGrpSpPr/>
          <p:nvPr/>
        </p:nvGrpSpPr>
        <p:grpSpPr>
          <a:xfrm>
            <a:off x="0" y="-38168"/>
            <a:ext cx="4235092" cy="10335220"/>
            <a:chOff x="0" y="-38100"/>
            <a:chExt cx="3346246" cy="8166100"/>
          </a:xfrm>
        </p:grpSpPr>
        <p:sp>
          <p:nvSpPr>
            <p:cNvPr id="376" name="Google Shape;376;p12"/>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377" name="Google Shape;377;p12"/>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8" name="Google Shape;378;p12"/>
          <p:cNvGrpSpPr/>
          <p:nvPr/>
        </p:nvGrpSpPr>
        <p:grpSpPr>
          <a:xfrm>
            <a:off x="1028700" y="2320991"/>
            <a:ext cx="6305748" cy="6659723"/>
            <a:chOff x="0" y="-38100"/>
            <a:chExt cx="871423" cy="997829"/>
          </a:xfrm>
          <a:solidFill>
            <a:schemeClr val="accent2"/>
          </a:solidFill>
        </p:grpSpPr>
        <p:sp>
          <p:nvSpPr>
            <p:cNvPr id="379" name="Google Shape;379;p12"/>
            <p:cNvSpPr/>
            <p:nvPr/>
          </p:nvSpPr>
          <p:spPr>
            <a:xfrm>
              <a:off x="0" y="0"/>
              <a:ext cx="871423" cy="959729"/>
            </a:xfrm>
            <a:custGeom>
              <a:avLst/>
              <a:gdLst/>
              <a:ahLst/>
              <a:cxnLst/>
              <a:rect l="l" t="t" r="r" b="b"/>
              <a:pathLst>
                <a:path w="871423" h="959729" extrusionOk="0">
                  <a:moveTo>
                    <a:pt x="0" y="0"/>
                  </a:moveTo>
                  <a:lnTo>
                    <a:pt x="871423" y="0"/>
                  </a:lnTo>
                  <a:lnTo>
                    <a:pt x="871423" y="959729"/>
                  </a:lnTo>
                  <a:lnTo>
                    <a:pt x="0" y="959729"/>
                  </a:lnTo>
                  <a:close/>
                </a:path>
              </a:pathLst>
            </a:custGeom>
            <a:grpFill/>
            <a:ln>
              <a:noFill/>
            </a:ln>
          </p:spPr>
        </p:sp>
        <p:sp>
          <p:nvSpPr>
            <p:cNvPr id="380" name="Google Shape;380;p12"/>
            <p:cNvSpPr txBox="1"/>
            <p:nvPr/>
          </p:nvSpPr>
          <p:spPr>
            <a:xfrm>
              <a:off x="0" y="-38100"/>
              <a:ext cx="871423" cy="997829"/>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93" name="Google Shape;393;p12"/>
          <p:cNvSpPr/>
          <p:nvPr/>
        </p:nvSpPr>
        <p:spPr>
          <a:xfrm>
            <a:off x="16877090" y="2023396"/>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BEA80177-2C2A-6433-5F71-C724017B9C6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6C56972-1F59-A4B6-D88B-5C24F0BCBEF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384" name="Google Shape;384;p12"/>
          <p:cNvSpPr/>
          <p:nvPr/>
        </p:nvSpPr>
        <p:spPr>
          <a:xfrm>
            <a:off x="-2062982" y="7055704"/>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88;p12">
            <a:extLst>
              <a:ext uri="{FF2B5EF4-FFF2-40B4-BE49-F238E27FC236}">
                <a16:creationId xmlns:a16="http://schemas.microsoft.com/office/drawing/2014/main" id="{749CBF9A-B81E-FFB4-E507-573DEEF0B8B7}"/>
              </a:ext>
            </a:extLst>
          </p:cNvPr>
          <p:cNvSpPr txBox="1"/>
          <p:nvPr/>
        </p:nvSpPr>
        <p:spPr>
          <a:xfrm>
            <a:off x="1028700" y="2311301"/>
            <a:ext cx="5881500" cy="6463308"/>
          </a:xfrm>
          <a:prstGeom prst="rect">
            <a:avLst/>
          </a:prstGeom>
          <a:noFill/>
          <a:ln>
            <a:noFill/>
          </a:ln>
        </p:spPr>
        <p:txBody>
          <a:bodyPr spcFirstLastPara="1" wrap="square" lIns="0" tIns="0" rIns="0" bIns="0" anchor="t" anchorCtr="0">
            <a:spAutoFit/>
          </a:bodyPr>
          <a:lstStyle/>
          <a:p>
            <a:pPr marL="539749" marR="0" lvl="1" indent="-263523" algn="l" rtl="0">
              <a:lnSpc>
                <a:spcPct val="140016"/>
              </a:lnSpc>
              <a:spcBef>
                <a:spcPts val="0"/>
              </a:spcBef>
              <a:spcAft>
                <a:spcPts val="0"/>
              </a:spcAft>
              <a:buClr>
                <a:srgbClr val="FFFFFF"/>
              </a:buClr>
              <a:buSzPts val="2399"/>
              <a:buFont typeface="Arial"/>
              <a:buChar char="•"/>
            </a:pPr>
            <a:r>
              <a:rPr lang="en-US" sz="2000" b="0" i="0" u="none" strike="noStrike" cap="none" dirty="0">
                <a:solidFill>
                  <a:srgbClr val="FFFFFF"/>
                </a:solidFill>
                <a:latin typeface="Poppins"/>
                <a:ea typeface="Poppins"/>
                <a:cs typeface="Poppins"/>
                <a:sym typeface="Poppins"/>
              </a:rPr>
              <a:t>Κατα</a:t>
            </a:r>
            <a:r>
              <a:rPr lang="en-US" sz="2000" b="0" i="0" u="none" strike="noStrike" cap="none" dirty="0" err="1">
                <a:solidFill>
                  <a:srgbClr val="FFFFFF"/>
                </a:solidFill>
                <a:latin typeface="Poppins"/>
                <a:ea typeface="Poppins"/>
                <a:cs typeface="Poppins"/>
                <a:sym typeface="Poppins"/>
              </a:rPr>
              <a:t>σκευή</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Οι</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Κλίμ</a:t>
            </a:r>
            <a:r>
              <a:rPr lang="en-US" sz="2000" b="0" i="0" u="none" strike="noStrike" cap="none" dirty="0">
                <a:solidFill>
                  <a:srgbClr val="FFFFFF"/>
                </a:solidFill>
                <a:latin typeface="Poppins"/>
                <a:ea typeface="Poppins"/>
                <a:cs typeface="Poppins"/>
                <a:sym typeface="Poppins"/>
              </a:rPr>
              <a:t>ακα Βερνιέρου χρησιμοποιούνται για τη μέτρηση των διαστάσεων των εξαρτημάτων στην κατασκευή.</a:t>
            </a:r>
            <a:endParaRPr sz="2000" b="0" i="0" u="none" strike="noStrike" cap="none" dirty="0">
              <a:solidFill>
                <a:srgbClr val="000000"/>
              </a:solidFill>
              <a:latin typeface="Poppins"/>
              <a:ea typeface="Poppins"/>
              <a:cs typeface="Poppins"/>
              <a:sym typeface="Poppins"/>
            </a:endParaRPr>
          </a:p>
          <a:p>
            <a:pPr marL="539749" marR="0" lvl="1" indent="-263523" algn="l" rtl="0">
              <a:lnSpc>
                <a:spcPct val="140016"/>
              </a:lnSpc>
              <a:spcBef>
                <a:spcPts val="0"/>
              </a:spcBef>
              <a:spcAft>
                <a:spcPts val="0"/>
              </a:spcAft>
              <a:buClr>
                <a:srgbClr val="FFFFFF"/>
              </a:buClr>
              <a:buSzPts val="2399"/>
              <a:buFont typeface="Arial"/>
              <a:buChar char="•"/>
            </a:pPr>
            <a:r>
              <a:rPr lang="en-US" sz="2000" b="0" i="0" u="none" strike="noStrike" cap="none" dirty="0" err="1">
                <a:solidFill>
                  <a:srgbClr val="FFFFFF"/>
                </a:solidFill>
                <a:latin typeface="Poppins"/>
                <a:ea typeface="Poppins"/>
                <a:cs typeface="Poppins"/>
                <a:sym typeface="Poppins"/>
              </a:rPr>
              <a:t>Μηχ</a:t>
            </a:r>
            <a:r>
              <a:rPr lang="en-US" sz="2000" b="0" i="0" u="none" strike="noStrike" cap="none" dirty="0">
                <a:solidFill>
                  <a:srgbClr val="FFFFFF"/>
                </a:solidFill>
                <a:latin typeface="Poppins"/>
                <a:ea typeface="Poppins"/>
                <a:cs typeface="Poppins"/>
                <a:sym typeface="Poppins"/>
              </a:rPr>
              <a:t>ανική: Οι Κλίμακα Βερνιέρου χρησιμοποιούνται για τη μέτρηση των διαστάσεων των κατασκευών και των εξαρτημάτων στη μηχανική.</a:t>
            </a:r>
            <a:endParaRPr sz="2000" b="0" i="0" u="none" strike="noStrike" cap="none" dirty="0">
              <a:solidFill>
                <a:srgbClr val="000000"/>
              </a:solidFill>
              <a:latin typeface="Poppins"/>
              <a:ea typeface="Poppins"/>
              <a:cs typeface="Poppins"/>
              <a:sym typeface="Poppins"/>
            </a:endParaRPr>
          </a:p>
          <a:p>
            <a:pPr marL="539749" marR="0" lvl="1" indent="-263523" algn="l" rtl="0">
              <a:lnSpc>
                <a:spcPct val="140016"/>
              </a:lnSpc>
              <a:spcBef>
                <a:spcPts val="0"/>
              </a:spcBef>
              <a:spcAft>
                <a:spcPts val="0"/>
              </a:spcAft>
              <a:buClr>
                <a:srgbClr val="FFFFFF"/>
              </a:buClr>
              <a:buSzPts val="2399"/>
              <a:buFont typeface="Arial"/>
              <a:buChar char="•"/>
            </a:pPr>
            <a:r>
              <a:rPr lang="en-US" sz="2000" b="0" i="0" u="none" strike="noStrike" cap="none" dirty="0">
                <a:solidFill>
                  <a:srgbClr val="FFFFFF"/>
                </a:solidFill>
                <a:latin typeface="Poppins"/>
                <a:ea typeface="Poppins"/>
                <a:cs typeface="Poppins"/>
                <a:sym typeface="Poppins"/>
              </a:rPr>
              <a:t>Επ</a:t>
            </a:r>
            <a:r>
              <a:rPr lang="en-US" sz="2000" b="0" i="0" u="none" strike="noStrike" cap="none" dirty="0" err="1">
                <a:solidFill>
                  <a:srgbClr val="FFFFFF"/>
                </a:solidFill>
                <a:latin typeface="Poppins"/>
                <a:ea typeface="Poppins"/>
                <a:cs typeface="Poppins"/>
                <a:sym typeface="Poppins"/>
              </a:rPr>
              <a:t>ιστήμη</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Οι</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Κλίμ</a:t>
            </a:r>
            <a:r>
              <a:rPr lang="en-US" sz="2000" b="0" i="0" u="none" strike="noStrike" cap="none" dirty="0">
                <a:solidFill>
                  <a:srgbClr val="FFFFFF"/>
                </a:solidFill>
                <a:latin typeface="Poppins"/>
                <a:ea typeface="Poppins"/>
                <a:cs typeface="Poppins"/>
                <a:sym typeface="Poppins"/>
              </a:rPr>
              <a:t>ακα Βερνιέρουχρησιμοποιούνται για τη μέτρηση των διαστάσεων των αντικειμένων σε επιστημονικά πειράματα.</a:t>
            </a:r>
            <a:endParaRPr sz="2000" b="0" i="0" u="none" strike="noStrike" cap="none" dirty="0">
              <a:solidFill>
                <a:srgbClr val="000000"/>
              </a:solidFill>
              <a:latin typeface="Poppins"/>
              <a:ea typeface="Poppins"/>
              <a:cs typeface="Poppins"/>
              <a:sym typeface="Poppins"/>
            </a:endParaRPr>
          </a:p>
          <a:p>
            <a:pPr marL="539749" marR="0" lvl="1" indent="-263523" algn="l" rtl="0">
              <a:lnSpc>
                <a:spcPct val="140016"/>
              </a:lnSpc>
              <a:spcBef>
                <a:spcPts val="0"/>
              </a:spcBef>
              <a:spcAft>
                <a:spcPts val="0"/>
              </a:spcAft>
              <a:buClr>
                <a:srgbClr val="FFFFFF"/>
              </a:buClr>
              <a:buSzPts val="2399"/>
              <a:buFont typeface="Arial"/>
              <a:buChar char="•"/>
            </a:pPr>
            <a:r>
              <a:rPr lang="en-US" sz="2000" b="0" i="0" u="none" strike="noStrike" cap="none" dirty="0">
                <a:solidFill>
                  <a:srgbClr val="FFFFFF"/>
                </a:solidFill>
                <a:latin typeface="Poppins"/>
                <a:ea typeface="Poppins"/>
                <a:cs typeface="Poppins"/>
                <a:sym typeface="Poppins"/>
              </a:rPr>
              <a:t>Κατα</a:t>
            </a:r>
            <a:r>
              <a:rPr lang="en-US" sz="2000" b="0" i="0" u="none" strike="noStrike" cap="none" dirty="0" err="1">
                <a:solidFill>
                  <a:srgbClr val="FFFFFF"/>
                </a:solidFill>
                <a:latin typeface="Poppins"/>
                <a:ea typeface="Poppins"/>
                <a:cs typeface="Poppins"/>
                <a:sym typeface="Poppins"/>
              </a:rPr>
              <a:t>σκευή</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Οι</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Κλίμ</a:t>
            </a:r>
            <a:r>
              <a:rPr lang="en-US" sz="2000" b="0" i="0" u="none" strike="noStrike" cap="none" dirty="0">
                <a:solidFill>
                  <a:srgbClr val="FFFFFF"/>
                </a:solidFill>
                <a:latin typeface="Poppins"/>
                <a:ea typeface="Poppins"/>
                <a:cs typeface="Poppins"/>
                <a:sym typeface="Poppins"/>
              </a:rPr>
              <a:t>ακα Βερνιέρου χρησιμοποιούνται για τη μέτρηση των διαστάσεων των υλικών στην κατασκευή.</a:t>
            </a:r>
            <a:endParaRPr sz="2000" b="0" i="0" u="none" strike="noStrike" cap="none" dirty="0">
              <a:solidFill>
                <a:srgbClr val="000000"/>
              </a:solidFill>
              <a:latin typeface="Poppins"/>
              <a:ea typeface="Poppins"/>
              <a:cs typeface="Poppins"/>
              <a:sym typeface="Poppins"/>
            </a:endParaRPr>
          </a:p>
          <a:p>
            <a:pPr marL="0" marR="0" lvl="0" indent="0" algn="l" rtl="0">
              <a:lnSpc>
                <a:spcPct val="140016"/>
              </a:lnSpc>
              <a:spcBef>
                <a:spcPts val="0"/>
              </a:spcBef>
              <a:spcAft>
                <a:spcPts val="0"/>
              </a:spcAft>
              <a:buClr>
                <a:srgbClr val="000000"/>
              </a:buClr>
              <a:buSzPts val="2000"/>
              <a:buFont typeface="Arial"/>
              <a:buNone/>
            </a:pPr>
            <a:endParaRPr sz="2000" b="0" i="0" u="none" strike="noStrike" cap="none" dirty="0">
              <a:solidFill>
                <a:srgbClr val="FFFFFF"/>
              </a:solidFill>
              <a:latin typeface="Poppins"/>
              <a:ea typeface="Poppins"/>
              <a:cs typeface="Poppins"/>
              <a:sym typeface="Poppins"/>
            </a:endParaRPr>
          </a:p>
        </p:txBody>
      </p:sp>
      <p:sp>
        <p:nvSpPr>
          <p:cNvPr id="8" name="Google Shape;389;p12">
            <a:extLst>
              <a:ext uri="{FF2B5EF4-FFF2-40B4-BE49-F238E27FC236}">
                <a16:creationId xmlns:a16="http://schemas.microsoft.com/office/drawing/2014/main" id="{1CE8CFC5-4607-FD57-7F41-439ED98D932A}"/>
              </a:ext>
            </a:extLst>
          </p:cNvPr>
          <p:cNvSpPr txBox="1"/>
          <p:nvPr/>
        </p:nvSpPr>
        <p:spPr>
          <a:xfrm>
            <a:off x="1028700" y="993900"/>
            <a:ext cx="6596743" cy="12308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999"/>
              <a:buFont typeface="Arial"/>
              <a:buNone/>
            </a:pPr>
            <a:r>
              <a:rPr lang="en-US" sz="3999" b="1" i="0" u="none" strike="noStrike" cap="none" dirty="0">
                <a:solidFill>
                  <a:srgbClr val="000000"/>
                </a:solidFill>
                <a:latin typeface="Poppins"/>
                <a:ea typeface="Poppins"/>
                <a:cs typeface="Poppins"/>
                <a:sym typeface="Poppins"/>
              </a:rPr>
              <a:t>ΕΦΑΡΜΟΓΕΣ ΔΑΓΚΟΥΜΕΝΟΥ ΒΕΡΝΙΕ</a:t>
            </a:r>
            <a:endParaRPr sz="1400" b="0" i="0" u="none" strike="noStrike" cap="none" dirty="0">
              <a:solidFill>
                <a:srgbClr val="000000"/>
              </a:solidFill>
              <a:latin typeface="Poppins"/>
              <a:ea typeface="Poppins"/>
              <a:cs typeface="Poppins"/>
              <a:sym typeface="Poppins"/>
            </a:endParaRPr>
          </a:p>
        </p:txBody>
      </p:sp>
      <p:sp>
        <p:nvSpPr>
          <p:cNvPr id="9" name="Google Shape;392;p12">
            <a:extLst>
              <a:ext uri="{FF2B5EF4-FFF2-40B4-BE49-F238E27FC236}">
                <a16:creationId xmlns:a16="http://schemas.microsoft.com/office/drawing/2014/main" id="{9DA1E11F-A2BB-78A4-47D7-B08421BC4E22}"/>
              </a:ext>
            </a:extLst>
          </p:cNvPr>
          <p:cNvSpPr txBox="1"/>
          <p:nvPr/>
        </p:nvSpPr>
        <p:spPr>
          <a:xfrm>
            <a:off x="7871581" y="1046698"/>
            <a:ext cx="8708611" cy="123085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999"/>
              <a:buFont typeface="Arial"/>
              <a:buNone/>
            </a:pPr>
            <a:r>
              <a:rPr lang="en-US" sz="3999" b="1" i="0" u="none" strike="noStrike" cap="none" dirty="0">
                <a:solidFill>
                  <a:srgbClr val="000000"/>
                </a:solidFill>
                <a:latin typeface="Poppins"/>
                <a:ea typeface="Poppins"/>
                <a:cs typeface="Poppins"/>
                <a:sym typeface="Poppins"/>
              </a:rPr>
              <a:t>ΑΣΦΑΛΕΙΑ</a:t>
            </a:r>
            <a:endParaRPr sz="3999" b="1" i="0" u="none" strike="noStrike" cap="none" dirty="0">
              <a:solidFill>
                <a:srgbClr val="000000"/>
              </a:solidFill>
              <a:latin typeface="Poppins"/>
              <a:ea typeface="Poppins"/>
              <a:cs typeface="Poppins"/>
              <a:sym typeface="Poppins"/>
            </a:endParaRPr>
          </a:p>
          <a:p>
            <a:pPr marL="0" marR="0" lvl="0" indent="0" algn="r" rtl="0">
              <a:lnSpc>
                <a:spcPct val="100000"/>
              </a:lnSpc>
              <a:spcBef>
                <a:spcPts val="0"/>
              </a:spcBef>
              <a:spcAft>
                <a:spcPts val="0"/>
              </a:spcAft>
              <a:buClr>
                <a:srgbClr val="000000"/>
              </a:buClr>
              <a:buSzPts val="3999"/>
              <a:buFont typeface="Arial"/>
              <a:buNone/>
            </a:pPr>
            <a:r>
              <a:rPr lang="en-US" sz="3999" b="1" i="0" u="none" strike="noStrike" cap="none" dirty="0">
                <a:solidFill>
                  <a:srgbClr val="000000"/>
                </a:solidFill>
                <a:latin typeface="Poppins"/>
                <a:ea typeface="Poppins"/>
                <a:cs typeface="Poppins"/>
                <a:sym typeface="Poppins"/>
              </a:rPr>
              <a:t>ΠΡΟΦΥΛΑΞΕΙΣ</a:t>
            </a:r>
            <a:endParaRPr sz="1400" b="0" i="0" u="none" strike="noStrike" cap="none" dirty="0">
              <a:solidFill>
                <a:srgbClr val="000000"/>
              </a:solidFill>
              <a:latin typeface="Poppins"/>
              <a:ea typeface="Poppins"/>
              <a:cs typeface="Poppins"/>
              <a:sym typeface="Poppins"/>
            </a:endParaRPr>
          </a:p>
        </p:txBody>
      </p:sp>
      <p:sp>
        <p:nvSpPr>
          <p:cNvPr id="10" name="Google Shape;399;p12">
            <a:extLst>
              <a:ext uri="{FF2B5EF4-FFF2-40B4-BE49-F238E27FC236}">
                <a16:creationId xmlns:a16="http://schemas.microsoft.com/office/drawing/2014/main" id="{B4978C52-6566-C44B-5961-0B0C5F1F2CB6}"/>
              </a:ext>
            </a:extLst>
          </p:cNvPr>
          <p:cNvSpPr txBox="1"/>
          <p:nvPr/>
        </p:nvSpPr>
        <p:spPr>
          <a:xfrm>
            <a:off x="10264080" y="2375926"/>
            <a:ext cx="5881500" cy="5170646"/>
          </a:xfrm>
          <a:prstGeom prst="rect">
            <a:avLst/>
          </a:prstGeom>
          <a:noFill/>
          <a:ln>
            <a:noFill/>
          </a:ln>
        </p:spPr>
        <p:txBody>
          <a:bodyPr spcFirstLastPara="1" wrap="square" lIns="0" tIns="0" rIns="0" bIns="0" anchor="t" anchorCtr="0">
            <a:spAutoFit/>
          </a:bodyPr>
          <a:lstStyle/>
          <a:p>
            <a:pPr marL="539749" marR="0" lvl="1" indent="-263523" algn="l" rtl="0">
              <a:lnSpc>
                <a:spcPct val="140016"/>
              </a:lnSpc>
              <a:spcBef>
                <a:spcPts val="0"/>
              </a:spcBef>
              <a:spcAft>
                <a:spcPts val="0"/>
              </a:spcAft>
              <a:buClr>
                <a:srgbClr val="FFFFFF"/>
              </a:buClr>
              <a:buSzPts val="2399"/>
              <a:buFont typeface="Arial"/>
              <a:buChar char="•"/>
            </a:pPr>
            <a:r>
              <a:rPr lang="en-US" sz="2000" b="0" i="0" u="none" strike="noStrike" cap="none" dirty="0" err="1">
                <a:solidFill>
                  <a:srgbClr val="FFFFFF"/>
                </a:solidFill>
                <a:latin typeface="Poppins"/>
                <a:ea typeface="Poppins"/>
                <a:cs typeface="Poppins"/>
                <a:sym typeface="Poppins"/>
              </a:rPr>
              <a:t>Χρησιμο</a:t>
            </a:r>
            <a:r>
              <a:rPr lang="en-US" sz="2000" b="0" i="0" u="none" strike="noStrike" cap="none" dirty="0">
                <a:solidFill>
                  <a:srgbClr val="FFFFFF"/>
                </a:solidFill>
                <a:latin typeface="Poppins"/>
                <a:ea typeface="Poppins"/>
                <a:cs typeface="Poppins"/>
                <a:sym typeface="Poppins"/>
              </a:rPr>
              <a:t>ποιείτε πάντα  Κλίμακα Βερνιέρου που είναι σε καλή κατάσταση.</a:t>
            </a:r>
            <a:endParaRPr sz="2000" b="0" i="0" u="none" strike="noStrike" cap="none" dirty="0">
              <a:solidFill>
                <a:srgbClr val="000000"/>
              </a:solidFill>
              <a:latin typeface="Poppins"/>
              <a:ea typeface="Poppins"/>
              <a:cs typeface="Poppins"/>
              <a:sym typeface="Poppins"/>
            </a:endParaRPr>
          </a:p>
          <a:p>
            <a:pPr marL="539749" marR="0" lvl="1" indent="-263523" algn="l" rtl="0">
              <a:lnSpc>
                <a:spcPct val="140016"/>
              </a:lnSpc>
              <a:spcBef>
                <a:spcPts val="0"/>
              </a:spcBef>
              <a:spcAft>
                <a:spcPts val="0"/>
              </a:spcAft>
              <a:buClr>
                <a:srgbClr val="FFFFFF"/>
              </a:buClr>
              <a:buSzPts val="2399"/>
              <a:buFont typeface="Arial"/>
              <a:buChar char="•"/>
            </a:pPr>
            <a:r>
              <a:rPr lang="en-US" sz="2000" b="0" i="0" u="none" strike="noStrike" cap="none" dirty="0" err="1">
                <a:solidFill>
                  <a:srgbClr val="FFFFFF"/>
                </a:solidFill>
                <a:latin typeface="Poppins"/>
                <a:ea typeface="Poppins"/>
                <a:cs typeface="Poppins"/>
                <a:sym typeface="Poppins"/>
              </a:rPr>
              <a:t>Μη</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χρησιμο</a:t>
            </a:r>
            <a:r>
              <a:rPr lang="en-US" sz="2000" b="0" i="0" u="none" strike="noStrike" cap="none" dirty="0">
                <a:solidFill>
                  <a:srgbClr val="FFFFFF"/>
                </a:solidFill>
                <a:latin typeface="Poppins"/>
                <a:ea typeface="Poppins"/>
                <a:cs typeface="Poppins"/>
                <a:sym typeface="Poppins"/>
              </a:rPr>
              <a:t>ποιείτε δαγ Κλίμακα Βερνιέρου για να μετράτε αντικείμενα που είναι πολύ μεγάλα ή πολύ μικρά για το όργανο.</a:t>
            </a:r>
            <a:endParaRPr sz="2000" b="0" i="0" u="none" strike="noStrike" cap="none" dirty="0">
              <a:solidFill>
                <a:srgbClr val="000000"/>
              </a:solidFill>
              <a:latin typeface="Poppins"/>
              <a:ea typeface="Poppins"/>
              <a:cs typeface="Poppins"/>
              <a:sym typeface="Poppins"/>
            </a:endParaRPr>
          </a:p>
          <a:p>
            <a:pPr marL="539749" marR="0" lvl="1" indent="-263523" algn="l" rtl="0">
              <a:lnSpc>
                <a:spcPct val="140016"/>
              </a:lnSpc>
              <a:spcBef>
                <a:spcPts val="0"/>
              </a:spcBef>
              <a:spcAft>
                <a:spcPts val="0"/>
              </a:spcAft>
              <a:buClr>
                <a:srgbClr val="FFFFFF"/>
              </a:buClr>
              <a:buSzPts val="2399"/>
              <a:buFont typeface="Arial"/>
              <a:buChar char="•"/>
            </a:pPr>
            <a:r>
              <a:rPr lang="en-US" sz="2000" b="0" i="0" u="none" strike="noStrike" cap="none" dirty="0" err="1">
                <a:solidFill>
                  <a:srgbClr val="FFFFFF"/>
                </a:solidFill>
                <a:latin typeface="Poppins"/>
                <a:ea typeface="Poppins"/>
                <a:cs typeface="Poppins"/>
                <a:sym typeface="Poppins"/>
              </a:rPr>
              <a:t>Μη</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χρησιμο</a:t>
            </a:r>
            <a:r>
              <a:rPr lang="en-US" sz="2000" b="0" i="0" u="none" strike="noStrike" cap="none" dirty="0">
                <a:solidFill>
                  <a:srgbClr val="FFFFFF"/>
                </a:solidFill>
                <a:latin typeface="Poppins"/>
                <a:ea typeface="Poppins"/>
                <a:cs typeface="Poppins"/>
                <a:sym typeface="Poppins"/>
              </a:rPr>
              <a:t>ποιείτε Κλίμακα Βερνιέρου για να μετράτε αντικείμενα που είναι αιχμηρά ή μυτερά.</a:t>
            </a:r>
            <a:endParaRPr sz="2000" b="0" i="0" u="none" strike="noStrike" cap="none" dirty="0">
              <a:solidFill>
                <a:srgbClr val="000000"/>
              </a:solidFill>
              <a:latin typeface="Poppins"/>
              <a:ea typeface="Poppins"/>
              <a:cs typeface="Poppins"/>
              <a:sym typeface="Poppins"/>
            </a:endParaRPr>
          </a:p>
          <a:p>
            <a:pPr marL="539749" marR="0" lvl="1" indent="-263523" algn="l" rtl="0">
              <a:lnSpc>
                <a:spcPct val="140016"/>
              </a:lnSpc>
              <a:spcBef>
                <a:spcPts val="0"/>
              </a:spcBef>
              <a:spcAft>
                <a:spcPts val="0"/>
              </a:spcAft>
              <a:buClr>
                <a:srgbClr val="FFFFFF"/>
              </a:buClr>
              <a:buSzPts val="2399"/>
              <a:buFont typeface="Arial"/>
              <a:buChar char="•"/>
            </a:pPr>
            <a:r>
              <a:rPr lang="en-US" sz="2000" b="0" i="0" u="none" strike="noStrike" cap="none" dirty="0" err="1">
                <a:solidFill>
                  <a:srgbClr val="FFFFFF"/>
                </a:solidFill>
                <a:latin typeface="Poppins"/>
                <a:ea typeface="Poppins"/>
                <a:cs typeface="Poppins"/>
                <a:sym typeface="Poppins"/>
              </a:rPr>
              <a:t>Μη</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χρησιμο</a:t>
            </a:r>
            <a:r>
              <a:rPr lang="en-US" sz="2000" b="0" i="0" u="none" strike="noStrike" cap="none" dirty="0">
                <a:solidFill>
                  <a:srgbClr val="FFFFFF"/>
                </a:solidFill>
                <a:latin typeface="Poppins"/>
                <a:ea typeface="Poppins"/>
                <a:cs typeface="Poppins"/>
                <a:sym typeface="Poppins"/>
              </a:rPr>
              <a:t>ποιείτε Κλίμακα Βερνιέρου για να μετράτε αντικείμενα που είναι ζεστά ή κρύα.</a:t>
            </a:r>
            <a:endParaRPr sz="2000" b="0" i="0" u="none" strike="noStrike" cap="none" dirty="0">
              <a:solidFill>
                <a:srgbClr val="000000"/>
              </a:solidFill>
              <a:latin typeface="Poppins"/>
              <a:ea typeface="Poppins"/>
              <a:cs typeface="Poppins"/>
              <a:sym typeface="Poppins"/>
            </a:endParaRPr>
          </a:p>
          <a:p>
            <a:pPr marL="539749" marR="0" lvl="1" indent="-263523" algn="l" rtl="0">
              <a:lnSpc>
                <a:spcPct val="140016"/>
              </a:lnSpc>
              <a:spcBef>
                <a:spcPts val="0"/>
              </a:spcBef>
              <a:spcAft>
                <a:spcPts val="0"/>
              </a:spcAft>
              <a:buClr>
                <a:srgbClr val="FFFFFF"/>
              </a:buClr>
              <a:buSzPts val="2399"/>
              <a:buFont typeface="Arial"/>
              <a:buChar char="•"/>
            </a:pPr>
            <a:r>
              <a:rPr lang="en-US" sz="2000" b="0" i="0" u="none" strike="noStrike" cap="none" dirty="0">
                <a:solidFill>
                  <a:srgbClr val="FFFFFF"/>
                </a:solidFill>
                <a:latin typeface="Poppins"/>
                <a:ea typeface="Poppins"/>
                <a:cs typeface="Poppins"/>
                <a:sym typeface="Poppins"/>
              </a:rPr>
              <a:t>Απ</a:t>
            </a:r>
            <a:r>
              <a:rPr lang="en-US" sz="2000" b="0" i="0" u="none" strike="noStrike" cap="none" dirty="0" err="1">
                <a:solidFill>
                  <a:srgbClr val="FFFFFF"/>
                </a:solidFill>
                <a:latin typeface="Poppins"/>
                <a:ea typeface="Poppins"/>
                <a:cs typeface="Poppins"/>
                <a:sym typeface="Poppins"/>
              </a:rPr>
              <a:t>οθηκεύστε</a:t>
            </a:r>
            <a:r>
              <a:rPr lang="en-US" sz="2000" b="0" i="0" u="none" strike="noStrike" cap="none" dirty="0">
                <a:solidFill>
                  <a:srgbClr val="FFFFFF"/>
                </a:solidFill>
                <a:latin typeface="Poppins"/>
                <a:ea typeface="Poppins"/>
                <a:cs typeface="Poppins"/>
                <a:sym typeface="Poppins"/>
              </a:rPr>
              <a:t> </a:t>
            </a:r>
            <a:r>
              <a:rPr lang="en-US" sz="2000" b="0" i="0" u="none" strike="noStrike" cap="none" dirty="0" err="1">
                <a:solidFill>
                  <a:srgbClr val="FFFFFF"/>
                </a:solidFill>
                <a:latin typeface="Poppins"/>
                <a:ea typeface="Poppins"/>
                <a:cs typeface="Poppins"/>
                <a:sym typeface="Poppins"/>
              </a:rPr>
              <a:t>έν</a:t>
            </a:r>
            <a:r>
              <a:rPr lang="en-US" sz="2000" b="0" i="0" u="none" strike="noStrike" cap="none" dirty="0">
                <a:solidFill>
                  <a:srgbClr val="FFFFFF"/>
                </a:solidFill>
                <a:latin typeface="Poppins"/>
                <a:ea typeface="Poppins"/>
                <a:cs typeface="Poppins"/>
                <a:sym typeface="Poppins"/>
              </a:rPr>
              <a:t>α Κλίμακα Βερνιέρου σε ασφαλές μέρος όταν δεν το χρησιμοποιείτε.</a:t>
            </a:r>
            <a:endParaRPr sz="2000" b="0" i="0" u="none" strike="noStrike" cap="none" dirty="0">
              <a:solidFill>
                <a:srgbClr val="000000"/>
              </a:solidFill>
              <a:latin typeface="Poppins"/>
              <a:ea typeface="Poppins"/>
              <a:cs typeface="Poppins"/>
              <a:sym typeface="Poppins"/>
            </a:endParaRPr>
          </a:p>
        </p:txBody>
      </p:sp>
      <p:sp>
        <p:nvSpPr>
          <p:cNvPr id="11" name="Freeform 21">
            <a:extLst>
              <a:ext uri="{FF2B5EF4-FFF2-40B4-BE49-F238E27FC236}">
                <a16:creationId xmlns:a16="http://schemas.microsoft.com/office/drawing/2014/main" id="{8DEBFA0E-6699-7D89-A3AA-7DC19C9CBDE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2" name="Obrázok 11">
            <a:extLst>
              <a:ext uri="{FF2B5EF4-FFF2-40B4-BE49-F238E27FC236}">
                <a16:creationId xmlns:a16="http://schemas.microsoft.com/office/drawing/2014/main" id="{7F572911-96F7-97B2-80E8-DEAF39586610}"/>
              </a:ext>
            </a:extLst>
          </p:cNvPr>
          <p:cNvPicPr>
            <a:picLocks noChangeAspect="1"/>
          </p:cNvPicPr>
          <p:nvPr/>
        </p:nvPicPr>
        <p:blipFill>
          <a:blip r:embed="rId5"/>
          <a:stretch>
            <a:fillRect/>
          </a:stretch>
        </p:blipFill>
        <p:spPr>
          <a:xfrm>
            <a:off x="13888623" y="259747"/>
            <a:ext cx="3106800" cy="684317"/>
          </a:xfrm>
          <a:prstGeom prst="rect">
            <a:avLst/>
          </a:prstGeom>
        </p:spPr>
      </p:pic>
      <p:pic>
        <p:nvPicPr>
          <p:cNvPr id="13" name="Obrázok 12">
            <a:extLst>
              <a:ext uri="{FF2B5EF4-FFF2-40B4-BE49-F238E27FC236}">
                <a16:creationId xmlns:a16="http://schemas.microsoft.com/office/drawing/2014/main" id="{B3A6AB0A-8C79-97CC-4459-3EF2B0FB232E}"/>
              </a:ext>
            </a:extLst>
          </p:cNvPr>
          <p:cNvPicPr>
            <a:picLocks noChangeAspect="1"/>
          </p:cNvPicPr>
          <p:nvPr/>
        </p:nvPicPr>
        <p:blipFill>
          <a:blip r:embed="rId6"/>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343418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4" name="Google Shape;219;p5">
            <a:extLst>
              <a:ext uri="{FF2B5EF4-FFF2-40B4-BE49-F238E27FC236}">
                <a16:creationId xmlns:a16="http://schemas.microsoft.com/office/drawing/2014/main" id="{F574CFF8-BE7E-8F25-AAEB-9E4BD159E591}"/>
              </a:ext>
            </a:extLst>
          </p:cNvPr>
          <p:cNvGrpSpPr/>
          <p:nvPr/>
        </p:nvGrpSpPr>
        <p:grpSpPr>
          <a:xfrm>
            <a:off x="1" y="-7792"/>
            <a:ext cx="11437356" cy="1522054"/>
            <a:chOff x="0" y="-38100"/>
            <a:chExt cx="3737049" cy="444538"/>
          </a:xfrm>
          <a:solidFill>
            <a:schemeClr val="accent2"/>
          </a:solidFill>
        </p:grpSpPr>
        <p:sp>
          <p:nvSpPr>
            <p:cNvPr id="5" name="Google Shape;220;p5">
              <a:extLst>
                <a:ext uri="{FF2B5EF4-FFF2-40B4-BE49-F238E27FC236}">
                  <a16:creationId xmlns:a16="http://schemas.microsoft.com/office/drawing/2014/main" id="{BC59FDA9-5B2A-308F-4A76-9025099159E1}"/>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6" name="Google Shape;221;p5">
              <a:extLst>
                <a:ext uri="{FF2B5EF4-FFF2-40B4-BE49-F238E27FC236}">
                  <a16:creationId xmlns:a16="http://schemas.microsoft.com/office/drawing/2014/main" id="{A3C0A68B-4656-49BB-DA36-4D852D1F7315}"/>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2" name="Google Shape;412;p13"/>
          <p:cNvCxnSpPr/>
          <p:nvPr/>
        </p:nvCxnSpPr>
        <p:spPr>
          <a:xfrm>
            <a:off x="328188" y="2073449"/>
            <a:ext cx="1310100" cy="0"/>
          </a:xfrm>
          <a:prstGeom prst="straightConnector1">
            <a:avLst/>
          </a:prstGeom>
          <a:noFill/>
          <a:ln w="95250" cap="flat" cmpd="sng">
            <a:solidFill>
              <a:srgbClr val="FFFFFF"/>
            </a:solidFill>
            <a:prstDash val="solid"/>
            <a:round/>
            <a:headEnd type="none" w="sm" len="sm"/>
            <a:tailEnd type="none" w="sm" len="sm"/>
          </a:ln>
        </p:spPr>
      </p:cxnSp>
      <p:sp>
        <p:nvSpPr>
          <p:cNvPr id="416" name="Google Shape;416;p13"/>
          <p:cNvSpPr/>
          <p:nvPr/>
        </p:nvSpPr>
        <p:spPr>
          <a:xfrm>
            <a:off x="15922387" y="794025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76317B4C-CD0A-3F10-E16C-08A2DDF4E36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339870F9-797F-10D3-3993-7F8B50B8D945}"/>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7" name="Google Shape;419;p13">
            <a:extLst>
              <a:ext uri="{FF2B5EF4-FFF2-40B4-BE49-F238E27FC236}">
                <a16:creationId xmlns:a16="http://schemas.microsoft.com/office/drawing/2014/main" id="{7786F8E8-6754-7878-A680-A6264AD09E97}"/>
              </a:ext>
            </a:extLst>
          </p:cNvPr>
          <p:cNvSpPr txBox="1"/>
          <p:nvPr/>
        </p:nvSpPr>
        <p:spPr>
          <a:xfrm>
            <a:off x="526327" y="66064"/>
            <a:ext cx="11703773" cy="13847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99"/>
              <a:buFont typeface="Arial"/>
              <a:buNone/>
            </a:pPr>
            <a:r>
              <a:rPr lang="en-US" sz="4499" b="1" i="0" u="none" strike="noStrike" cap="none" dirty="0">
                <a:solidFill>
                  <a:schemeClr val="bg1"/>
                </a:solidFill>
                <a:latin typeface="Poppins"/>
                <a:ea typeface="Poppins"/>
                <a:cs typeface="Poppins"/>
                <a:sym typeface="Poppins"/>
              </a:rPr>
              <a:t>ΠΟΙΑ ΕΙΝΑΙ Η ΛΙΓΟΤΕΡΑ ΜΕΤΡΗΣΗ ΕΝΟΣ ΔΑΓΚΟΥΜΕΝΟΥ ΒΕΡΝΙΕ;</a:t>
            </a:r>
            <a:endParaRPr sz="1400" b="0" i="0" u="none" strike="noStrike" cap="none" dirty="0">
              <a:solidFill>
                <a:schemeClr val="bg1"/>
              </a:solidFill>
              <a:latin typeface="Arial"/>
              <a:ea typeface="Arial"/>
              <a:cs typeface="Arial"/>
              <a:sym typeface="Arial"/>
            </a:endParaRPr>
          </a:p>
        </p:txBody>
      </p:sp>
      <p:sp>
        <p:nvSpPr>
          <p:cNvPr id="8" name="Google Shape;420;p13">
            <a:extLst>
              <a:ext uri="{FF2B5EF4-FFF2-40B4-BE49-F238E27FC236}">
                <a16:creationId xmlns:a16="http://schemas.microsoft.com/office/drawing/2014/main" id="{4FE0BEF9-69B8-7898-AA2C-808D711CEEF7}"/>
              </a:ext>
            </a:extLst>
          </p:cNvPr>
          <p:cNvSpPr txBox="1"/>
          <p:nvPr/>
        </p:nvSpPr>
        <p:spPr>
          <a:xfrm>
            <a:off x="1279286" y="2097243"/>
            <a:ext cx="6736684" cy="215443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1" i="0" u="none" strike="noStrike" cap="none" dirty="0" err="1">
                <a:solidFill>
                  <a:srgbClr val="000000"/>
                </a:solidFill>
                <a:latin typeface="Poppins"/>
                <a:ea typeface="Poppins"/>
                <a:cs typeface="Poppins"/>
                <a:sym typeface="Poppins"/>
              </a:rPr>
              <a:t>Το</a:t>
            </a:r>
            <a:r>
              <a:rPr lang="en-US" sz="2000" b="1" i="0" u="none" strike="noStrike" cap="none" dirty="0">
                <a:solidFill>
                  <a:srgbClr val="000000"/>
                </a:solidFill>
                <a:latin typeface="Poppins"/>
                <a:ea typeface="Poppins"/>
                <a:cs typeface="Poppins"/>
                <a:sym typeface="Poppins"/>
              </a:rPr>
              <a:t> </a:t>
            </a:r>
            <a:r>
              <a:rPr lang="en-US" sz="2000" b="1" i="0" u="none" strike="noStrike" cap="none" dirty="0" err="1">
                <a:solidFill>
                  <a:srgbClr val="000000"/>
                </a:solidFill>
                <a:latin typeface="Poppins"/>
                <a:ea typeface="Poppins"/>
                <a:cs typeface="Poppins"/>
                <a:sym typeface="Poppins"/>
              </a:rPr>
              <a:t>ελάχιστο</a:t>
            </a:r>
            <a:r>
              <a:rPr lang="en-US" sz="2000" b="1" i="0" u="none" strike="noStrike" cap="none" dirty="0">
                <a:solidFill>
                  <a:srgbClr val="000000"/>
                </a:solidFill>
                <a:latin typeface="Poppins"/>
                <a:ea typeface="Poppins"/>
                <a:cs typeface="Poppins"/>
                <a:sym typeface="Poppins"/>
              </a:rPr>
              <a:t> </a:t>
            </a:r>
            <a:r>
              <a:rPr lang="en-US" sz="2000" b="1" i="0" u="none" strike="noStrike" cap="none" dirty="0" err="1">
                <a:solidFill>
                  <a:srgbClr val="000000"/>
                </a:solidFill>
                <a:latin typeface="Poppins"/>
                <a:ea typeface="Poppins"/>
                <a:cs typeface="Poppins"/>
                <a:sym typeface="Poppins"/>
              </a:rPr>
              <a:t>μέτρημ</a:t>
            </a:r>
            <a:r>
              <a:rPr lang="en-US" sz="2000" b="1" i="0" u="none" strike="noStrike" cap="none" dirty="0">
                <a:solidFill>
                  <a:srgbClr val="000000"/>
                </a:solidFill>
                <a:latin typeface="Poppins"/>
                <a:ea typeface="Poppins"/>
                <a:cs typeface="Poppins"/>
                <a:sym typeface="Poppins"/>
              </a:rPr>
              <a:t>α ενός Κλίμακα Βερνιέρου </a:t>
            </a:r>
            <a:r>
              <a:rPr lang="en-US" sz="2000" b="0" i="0" u="none" strike="noStrike" cap="none" dirty="0">
                <a:solidFill>
                  <a:srgbClr val="000000"/>
                </a:solidFill>
                <a:latin typeface="Poppins"/>
                <a:ea typeface="Poppins"/>
                <a:cs typeface="Poppins"/>
                <a:sym typeface="Poppins"/>
              </a:rPr>
              <a:t>είναι η μικρότερη μέτρηση που μπορεί να διαβάσει με ακρίβεια. </a:t>
            </a:r>
            <a:r>
              <a:rPr lang="en-US" sz="2000" b="0" i="0" u="none" strike="noStrike" cap="none" dirty="0" err="1">
                <a:solidFill>
                  <a:srgbClr val="000000"/>
                </a:solidFill>
                <a:latin typeface="Poppins"/>
                <a:ea typeface="Poppins"/>
                <a:cs typeface="Poppins"/>
                <a:sym typeface="Poppins"/>
              </a:rPr>
              <a:t>Σκεφτείτε</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το</a:t>
            </a:r>
            <a:r>
              <a:rPr lang="en-US" sz="2000" b="0" i="0" u="none" strike="noStrike" cap="none" dirty="0">
                <a:solidFill>
                  <a:srgbClr val="000000"/>
                </a:solidFill>
                <a:latin typeface="Poppins"/>
                <a:ea typeface="Poppins"/>
                <a:cs typeface="Poppins"/>
                <a:sym typeface="Poppins"/>
              </a:rPr>
              <a:t> σαν </a:t>
            </a:r>
            <a:r>
              <a:rPr lang="en-US" sz="2000" b="0" i="0" u="none" strike="noStrike" cap="none" dirty="0" err="1">
                <a:solidFill>
                  <a:srgbClr val="000000"/>
                </a:solidFill>
                <a:latin typeface="Poppins"/>
                <a:ea typeface="Poppins"/>
                <a:cs typeface="Poppins"/>
                <a:sym typeface="Poppins"/>
              </a:rPr>
              <a:t>το</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μικρότερο</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σημάδι</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σε</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έν</a:t>
            </a:r>
            <a:r>
              <a:rPr lang="en-US" sz="2000" b="0" i="0" u="none" strike="noStrike" cap="none" dirty="0">
                <a:solidFill>
                  <a:srgbClr val="000000"/>
                </a:solidFill>
                <a:latin typeface="Poppins"/>
                <a:ea typeface="Poppins"/>
                <a:cs typeface="Poppins"/>
                <a:sym typeface="Poppins"/>
              </a:rPr>
              <a:t>αν χάρακα. Η </a:t>
            </a:r>
            <a:r>
              <a:rPr lang="en-US" sz="2000" b="0" i="0" u="none" strike="noStrike" cap="none" dirty="0" err="1">
                <a:solidFill>
                  <a:srgbClr val="000000"/>
                </a:solidFill>
                <a:latin typeface="Poppins"/>
                <a:ea typeface="Poppins"/>
                <a:cs typeface="Poppins"/>
                <a:sym typeface="Poppins"/>
              </a:rPr>
              <a:t>ελάχιστη</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μέτρηση</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είν</a:t>
            </a:r>
            <a:r>
              <a:rPr lang="en-US" sz="2000" b="0" i="0" u="none" strike="noStrike" cap="none" dirty="0">
                <a:solidFill>
                  <a:srgbClr val="000000"/>
                </a:solidFill>
                <a:latin typeface="Poppins"/>
                <a:ea typeface="Poppins"/>
                <a:cs typeface="Poppins"/>
                <a:sym typeface="Poppins"/>
              </a:rPr>
              <a:t>αι κρίσιμη γιατί μας λέει πόσο ακριβής μπορεί να μετρήσει η παχύμετρος.</a:t>
            </a:r>
            <a:endParaRPr sz="2000" b="0" i="0" u="none" strike="noStrike" cap="none" dirty="0">
              <a:solidFill>
                <a:srgbClr val="000000"/>
              </a:solidFill>
              <a:latin typeface="Poppins"/>
              <a:ea typeface="Poppins"/>
              <a:cs typeface="Poppins"/>
              <a:sym typeface="Poppins"/>
            </a:endParaRPr>
          </a:p>
        </p:txBody>
      </p:sp>
      <p:sp>
        <p:nvSpPr>
          <p:cNvPr id="10" name="Google Shape;421;p13">
            <a:extLst>
              <a:ext uri="{FF2B5EF4-FFF2-40B4-BE49-F238E27FC236}">
                <a16:creationId xmlns:a16="http://schemas.microsoft.com/office/drawing/2014/main" id="{5CCD9DE1-53B7-1463-FCDE-ED7343C84E60}"/>
              </a:ext>
            </a:extLst>
          </p:cNvPr>
          <p:cNvSpPr txBox="1"/>
          <p:nvPr/>
        </p:nvSpPr>
        <p:spPr>
          <a:xfrm>
            <a:off x="1233824" y="4548314"/>
            <a:ext cx="6782146"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0" i="0" u="none" strike="noStrike" cap="none">
                <a:solidFill>
                  <a:srgbClr val="000000"/>
                </a:solidFill>
                <a:latin typeface="Poppins"/>
                <a:ea typeface="Poppins"/>
                <a:cs typeface="Poppins"/>
                <a:sym typeface="Poppins"/>
              </a:rPr>
              <a:t>Ο τύπος για τον ελάχιστο αριθμό ενός παχύμετρου Vernier είναι:</a:t>
            </a:r>
            <a:endParaRPr sz="2000" b="0" i="0" u="none" strike="noStrike" cap="none">
              <a:solidFill>
                <a:srgbClr val="000000"/>
              </a:solidFill>
              <a:latin typeface="Poppins"/>
              <a:ea typeface="Poppins"/>
              <a:cs typeface="Poppins"/>
              <a:sym typeface="Poppins"/>
            </a:endParaRPr>
          </a:p>
        </p:txBody>
      </p:sp>
      <p:sp>
        <p:nvSpPr>
          <p:cNvPr id="11" name="Google Shape;422;p13">
            <a:extLst>
              <a:ext uri="{FF2B5EF4-FFF2-40B4-BE49-F238E27FC236}">
                <a16:creationId xmlns:a16="http://schemas.microsoft.com/office/drawing/2014/main" id="{5A2C4106-148C-4E70-CC37-AF5AE701BBF2}"/>
              </a:ext>
            </a:extLst>
          </p:cNvPr>
          <p:cNvSpPr txBox="1"/>
          <p:nvPr/>
        </p:nvSpPr>
        <p:spPr>
          <a:xfrm>
            <a:off x="1247954" y="5428236"/>
            <a:ext cx="6742184"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Clr>
                <a:srgbClr val="000000"/>
              </a:buClr>
              <a:buSzPts val="2000"/>
              <a:buFont typeface="Arial"/>
              <a:buNone/>
            </a:pPr>
            <a:r>
              <a:rPr lang="en-US" sz="2000" b="1" i="0" u="none" strike="noStrike" cap="none">
                <a:solidFill>
                  <a:srgbClr val="D6001C"/>
                </a:solidFill>
                <a:latin typeface="Poppins"/>
                <a:ea typeface="Poppins"/>
                <a:cs typeface="Poppins"/>
                <a:sym typeface="Poppins"/>
              </a:rPr>
              <a:t>LC = (Τιμή μιας κύριας διαίρεσης κλίμακας) / (Αριθμός διαιρέσεων στην Κλίμακα Βερνιέρου)</a:t>
            </a:r>
            <a:endParaRPr sz="2000" b="0" i="0" u="none" strike="noStrike" cap="none">
              <a:solidFill>
                <a:srgbClr val="000000"/>
              </a:solidFill>
              <a:latin typeface="Poppins"/>
              <a:ea typeface="Poppins"/>
              <a:cs typeface="Poppins"/>
              <a:sym typeface="Poppins"/>
            </a:endParaRPr>
          </a:p>
        </p:txBody>
      </p:sp>
      <p:sp>
        <p:nvSpPr>
          <p:cNvPr id="12" name="Google Shape;423;p13">
            <a:extLst>
              <a:ext uri="{FF2B5EF4-FFF2-40B4-BE49-F238E27FC236}">
                <a16:creationId xmlns:a16="http://schemas.microsoft.com/office/drawing/2014/main" id="{469D3AEC-CCF2-E60B-298D-52F0EB4B43CE}"/>
              </a:ext>
            </a:extLst>
          </p:cNvPr>
          <p:cNvSpPr txBox="1"/>
          <p:nvPr/>
        </p:nvSpPr>
        <p:spPr>
          <a:xfrm>
            <a:off x="9523957" y="2097243"/>
            <a:ext cx="7337700" cy="6032421"/>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Πως δουλεύει:</a:t>
            </a:r>
            <a:endParaRPr sz="2000" b="0" i="0" u="none" strike="noStrike" cap="none">
              <a:solidFill>
                <a:srgbClr val="000000"/>
              </a:solidFill>
              <a:latin typeface="Poppins"/>
              <a:ea typeface="Poppins"/>
              <a:cs typeface="Poppins"/>
              <a:sym typeface="Poppins"/>
            </a:endParaRPr>
          </a:p>
          <a:p>
            <a:pPr marL="539749" marR="0" lvl="1" indent="-250823" algn="l" rtl="0">
              <a:lnSpc>
                <a:spcPct val="140016"/>
              </a:lnSpc>
              <a:spcBef>
                <a:spcPts val="0"/>
              </a:spcBef>
              <a:spcAft>
                <a:spcPts val="0"/>
              </a:spcAft>
              <a:buClr>
                <a:srgbClr val="000000"/>
              </a:buClr>
              <a:buSzPts val="2199"/>
              <a:buFont typeface="Arial"/>
              <a:buChar char="•"/>
            </a:pPr>
            <a:r>
              <a:rPr lang="en-US" sz="2000" b="1" i="0" u="none" strike="noStrike" cap="none">
                <a:solidFill>
                  <a:srgbClr val="000000"/>
                </a:solidFill>
                <a:latin typeface="Poppins"/>
                <a:ea typeface="Poppins"/>
                <a:cs typeface="Poppins"/>
                <a:sym typeface="Poppins"/>
              </a:rPr>
              <a:t>Συνδυασμός ζυγαριών: </a:t>
            </a:r>
            <a:r>
              <a:rPr lang="en-US" sz="2000" b="0" i="0" u="none" strike="noStrike" cap="none">
                <a:solidFill>
                  <a:srgbClr val="000000"/>
                </a:solidFill>
                <a:latin typeface="Poppins"/>
                <a:ea typeface="Poppins"/>
                <a:cs typeface="Poppins"/>
                <a:sym typeface="Poppins"/>
              </a:rPr>
              <a:t>Ένας </a:t>
            </a:r>
            <a:r>
              <a:rPr lang="en-US" sz="2000" b="0" i="0" u="none" strike="noStrike" cap="none">
                <a:solidFill>
                  <a:srgbClr val="000000"/>
                </a:solidFill>
                <a:highlight>
                  <a:srgbClr val="FFFFFF"/>
                </a:highlight>
                <a:latin typeface="Arial"/>
                <a:ea typeface="Arial"/>
                <a:cs typeface="Arial"/>
                <a:sym typeface="Arial"/>
              </a:rPr>
              <a:t>Κλίμακα Βερνιέρου</a:t>
            </a:r>
            <a:r>
              <a:rPr lang="en-US" sz="2000" b="0" i="0" u="none" strike="noStrike" cap="none">
                <a:solidFill>
                  <a:srgbClr val="000000"/>
                </a:solidFill>
                <a:latin typeface="Poppins"/>
                <a:ea typeface="Poppins"/>
                <a:cs typeface="Poppins"/>
                <a:sym typeface="Poppins"/>
              </a:rPr>
              <a:t> έχει δύο κλίμακες – την κύρια κλίμακα και την κλίμακα Vernier. Η κύρια κλίμακα είναι σαν έναν κανονικό χάρακα και η κλίμακα Vernier είναι μια μικρότερη κλίμακα που ολισθαίνει κατά μήκος της κύριας.</a:t>
            </a:r>
            <a:endParaRPr sz="2000" b="0" i="0" u="none" strike="noStrike" cap="none">
              <a:solidFill>
                <a:srgbClr val="000000"/>
              </a:solidFill>
              <a:latin typeface="Poppins"/>
              <a:ea typeface="Poppins"/>
              <a:cs typeface="Poppins"/>
              <a:sym typeface="Poppins"/>
            </a:endParaRPr>
          </a:p>
          <a:p>
            <a:pPr marL="539749" marR="0" lvl="1" indent="-250823" algn="l" rtl="0">
              <a:lnSpc>
                <a:spcPct val="140016"/>
              </a:lnSpc>
              <a:spcBef>
                <a:spcPts val="0"/>
              </a:spcBef>
              <a:spcAft>
                <a:spcPts val="0"/>
              </a:spcAft>
              <a:buClr>
                <a:srgbClr val="000000"/>
              </a:buClr>
              <a:buSzPts val="2199"/>
              <a:buFont typeface="Arial"/>
              <a:buChar char="•"/>
            </a:pPr>
            <a:r>
              <a:rPr lang="en-US" sz="2000" b="1" i="0" u="none" strike="noStrike" cap="none">
                <a:solidFill>
                  <a:srgbClr val="000000"/>
                </a:solidFill>
                <a:latin typeface="Poppins"/>
                <a:ea typeface="Poppins"/>
                <a:cs typeface="Poppins"/>
                <a:sym typeface="Poppins"/>
              </a:rPr>
              <a:t>Υπολογισμός </a:t>
            </a:r>
            <a:r>
              <a:rPr lang="en-US" sz="2000" b="0" i="0" u="none" strike="noStrike" cap="none">
                <a:solidFill>
                  <a:srgbClr val="000000"/>
                </a:solidFill>
                <a:latin typeface="Poppins"/>
                <a:ea typeface="Poppins"/>
                <a:cs typeface="Poppins"/>
                <a:sym typeface="Poppins"/>
              </a:rPr>
              <a:t>: για να βρούμε τη μικρότερη μέτρηση, αφαιρούμε την τιμή μιας μικρότερης διαίρεσης στην κλίμακα Vernier από τη μικρότερη διαίρεση στην κύρια κλίμακα.</a:t>
            </a:r>
            <a:endParaRPr sz="2000" b="0" i="0" u="none" strike="noStrike" cap="none">
              <a:solidFill>
                <a:srgbClr val="000000"/>
              </a:solidFill>
              <a:latin typeface="Poppins"/>
              <a:ea typeface="Poppins"/>
              <a:cs typeface="Poppins"/>
              <a:sym typeface="Poppins"/>
            </a:endParaRPr>
          </a:p>
          <a:p>
            <a:pPr marL="539749" marR="0" lvl="1" indent="-250823" algn="l" rtl="0">
              <a:lnSpc>
                <a:spcPct val="140016"/>
              </a:lnSpc>
              <a:spcBef>
                <a:spcPts val="0"/>
              </a:spcBef>
              <a:spcAft>
                <a:spcPts val="0"/>
              </a:spcAft>
              <a:buClr>
                <a:srgbClr val="000000"/>
              </a:buClr>
              <a:buSzPts val="2199"/>
              <a:buFont typeface="Arial"/>
              <a:buChar char="•"/>
            </a:pPr>
            <a:r>
              <a:rPr lang="en-US" sz="2000" b="1" i="0" u="none" strike="noStrike" cap="none">
                <a:solidFill>
                  <a:srgbClr val="000000"/>
                </a:solidFill>
                <a:latin typeface="Poppins"/>
                <a:ea typeface="Poppins"/>
                <a:cs typeface="Poppins"/>
                <a:sym typeface="Poppins"/>
              </a:rPr>
              <a:t>Τυπική τιμή: </a:t>
            </a:r>
            <a:r>
              <a:rPr lang="en-US" sz="2000" b="0" i="0" u="none" strike="noStrike" cap="none">
                <a:solidFill>
                  <a:srgbClr val="000000"/>
                </a:solidFill>
                <a:latin typeface="Poppins"/>
                <a:ea typeface="Poppins"/>
                <a:cs typeface="Poppins"/>
                <a:sym typeface="Poppins"/>
              </a:rPr>
              <a:t>για τις περισσότερες δαγκάνες Vernier, η ελάχιστη μέτρηση είναι συνήθως 0,01 cm ή 0,1 mm. Αυτό σημαίνει ότι αυτές οι δαγκάνες μπορούν να μετρήσουν με ακρίβεια το ένα εκατοστό του εκατοστού ή το ένα δέκατο του χιλιοστού.</a:t>
            </a:r>
            <a:endParaRPr sz="2000" b="0" i="0" u="none" strike="noStrike" cap="none">
              <a:solidFill>
                <a:srgbClr val="000000"/>
              </a:solidFill>
              <a:latin typeface="Poppins"/>
              <a:ea typeface="Poppins"/>
              <a:cs typeface="Poppins"/>
              <a:sym typeface="Poppins"/>
            </a:endParaRPr>
          </a:p>
        </p:txBody>
      </p:sp>
      <p:sp>
        <p:nvSpPr>
          <p:cNvPr id="13" name="Freeform 21">
            <a:extLst>
              <a:ext uri="{FF2B5EF4-FFF2-40B4-BE49-F238E27FC236}">
                <a16:creationId xmlns:a16="http://schemas.microsoft.com/office/drawing/2014/main" id="{A8B859B8-38F8-8E11-E566-13B14E5D8F2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82498807-86E6-DDD4-4C64-136D51576007}"/>
              </a:ext>
            </a:extLst>
          </p:cNvPr>
          <p:cNvPicPr>
            <a:picLocks noChangeAspect="1"/>
          </p:cNvPicPr>
          <p:nvPr/>
        </p:nvPicPr>
        <p:blipFill>
          <a:blip r:embed="rId5"/>
          <a:stretch>
            <a:fillRect/>
          </a:stretch>
        </p:blipFill>
        <p:spPr>
          <a:xfrm>
            <a:off x="13888623" y="259747"/>
            <a:ext cx="3106800" cy="684317"/>
          </a:xfrm>
          <a:prstGeom prst="rect">
            <a:avLst/>
          </a:prstGeom>
        </p:spPr>
      </p:pic>
      <p:pic>
        <p:nvPicPr>
          <p:cNvPr id="9" name="Obrázok 8">
            <a:extLst>
              <a:ext uri="{FF2B5EF4-FFF2-40B4-BE49-F238E27FC236}">
                <a16:creationId xmlns:a16="http://schemas.microsoft.com/office/drawing/2014/main" id="{103CC39A-3689-383B-CA24-6C43DF3BDA56}"/>
              </a:ext>
            </a:extLst>
          </p:cNvPr>
          <p:cNvPicPr>
            <a:picLocks noChangeAspect="1"/>
          </p:cNvPicPr>
          <p:nvPr/>
        </p:nvPicPr>
        <p:blipFill>
          <a:blip r:embed="rId6"/>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398120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grpSp>
        <p:nvGrpSpPr>
          <p:cNvPr id="7" name="Google Shape;219;p5">
            <a:extLst>
              <a:ext uri="{FF2B5EF4-FFF2-40B4-BE49-F238E27FC236}">
                <a16:creationId xmlns:a16="http://schemas.microsoft.com/office/drawing/2014/main" id="{032B9FD3-77B2-C0F0-3E52-A4C918150822}"/>
              </a:ext>
            </a:extLst>
          </p:cNvPr>
          <p:cNvGrpSpPr/>
          <p:nvPr/>
        </p:nvGrpSpPr>
        <p:grpSpPr>
          <a:xfrm>
            <a:off x="1" y="-7792"/>
            <a:ext cx="11437356" cy="1522054"/>
            <a:chOff x="0" y="-38100"/>
            <a:chExt cx="3737049" cy="444538"/>
          </a:xfrm>
          <a:solidFill>
            <a:schemeClr val="accent2"/>
          </a:solidFill>
        </p:grpSpPr>
        <p:sp>
          <p:nvSpPr>
            <p:cNvPr id="8" name="Google Shape;220;p5">
              <a:extLst>
                <a:ext uri="{FF2B5EF4-FFF2-40B4-BE49-F238E27FC236}">
                  <a16:creationId xmlns:a16="http://schemas.microsoft.com/office/drawing/2014/main" id="{7968675D-8ED1-3DFE-43AD-62DACF6DADD5}"/>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9" name="Google Shape;221;p5">
              <a:extLst>
                <a:ext uri="{FF2B5EF4-FFF2-40B4-BE49-F238E27FC236}">
                  <a16:creationId xmlns:a16="http://schemas.microsoft.com/office/drawing/2014/main" id="{D1E76E7A-5D1E-23FD-7717-65BD3BE64372}"/>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36" name="Google Shape;436;p14"/>
          <p:cNvCxnSpPr/>
          <p:nvPr/>
        </p:nvCxnSpPr>
        <p:spPr>
          <a:xfrm>
            <a:off x="393503" y="2073451"/>
            <a:ext cx="1310100" cy="0"/>
          </a:xfrm>
          <a:prstGeom prst="straightConnector1">
            <a:avLst/>
          </a:prstGeom>
          <a:noFill/>
          <a:ln w="95250" cap="flat" cmpd="sng">
            <a:solidFill>
              <a:srgbClr val="FFFFFF"/>
            </a:solidFill>
            <a:prstDash val="solid"/>
            <a:round/>
            <a:headEnd type="none" w="sm" len="sm"/>
            <a:tailEnd type="none" w="sm" len="sm"/>
          </a:ln>
        </p:spPr>
      </p:cxnSp>
      <p:sp>
        <p:nvSpPr>
          <p:cNvPr id="3" name="Google Shape;440;p14">
            <a:extLst>
              <a:ext uri="{FF2B5EF4-FFF2-40B4-BE49-F238E27FC236}">
                <a16:creationId xmlns:a16="http://schemas.microsoft.com/office/drawing/2014/main" id="{4EC7AE9E-0B1C-7836-260A-ABEAB0720DAC}"/>
              </a:ext>
            </a:extLst>
          </p:cNvPr>
          <p:cNvSpPr/>
          <p:nvPr/>
        </p:nvSpPr>
        <p:spPr>
          <a:xfrm>
            <a:off x="16153680" y="7921666"/>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reeform 21">
            <a:extLst>
              <a:ext uri="{FF2B5EF4-FFF2-40B4-BE49-F238E27FC236}">
                <a16:creationId xmlns:a16="http://schemas.microsoft.com/office/drawing/2014/main" id="{D2F00D41-27F3-98C8-7E3D-84A4E41528A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6" name="Freeform 46">
            <a:extLst>
              <a:ext uri="{FF2B5EF4-FFF2-40B4-BE49-F238E27FC236}">
                <a16:creationId xmlns:a16="http://schemas.microsoft.com/office/drawing/2014/main" id="{FA987733-D510-AA45-A915-87107AEE9A64}"/>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2" name="Google Shape;443;p14">
            <a:extLst>
              <a:ext uri="{FF2B5EF4-FFF2-40B4-BE49-F238E27FC236}">
                <a16:creationId xmlns:a16="http://schemas.microsoft.com/office/drawing/2014/main" id="{0A0AC506-EE17-956F-A112-5A0A835936E6}"/>
              </a:ext>
            </a:extLst>
          </p:cNvPr>
          <p:cNvSpPr txBox="1"/>
          <p:nvPr/>
        </p:nvSpPr>
        <p:spPr>
          <a:xfrm>
            <a:off x="526327" y="24491"/>
            <a:ext cx="11304312" cy="13847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99"/>
              <a:buFont typeface="Arial"/>
              <a:buNone/>
            </a:pPr>
            <a:r>
              <a:rPr lang="en-US" sz="4499" b="1" i="0" u="none" strike="noStrike" cap="none" dirty="0">
                <a:solidFill>
                  <a:schemeClr val="bg1"/>
                </a:solidFill>
                <a:latin typeface="Poppins"/>
                <a:ea typeface="Poppins"/>
                <a:cs typeface="Poppins"/>
                <a:sym typeface="Poppins"/>
              </a:rPr>
              <a:t>ΠΟΙΑ ΕΙΝΑΙ ΤΟ ΛΙΓΟΤΕΡΟ ΑΡΙΘΜΟ ΨΗΦΙΑΚΟΥ ΔΑΓΚΟΥΜΕΝΟΥ ΒΕΡΝΙΕ;</a:t>
            </a:r>
            <a:endParaRPr sz="1400" b="0" i="0" u="none" strike="noStrike" cap="none" dirty="0">
              <a:solidFill>
                <a:schemeClr val="bg1"/>
              </a:solidFill>
              <a:latin typeface="Arial"/>
              <a:ea typeface="Arial"/>
              <a:cs typeface="Arial"/>
              <a:sym typeface="Arial"/>
            </a:endParaRPr>
          </a:p>
        </p:txBody>
      </p:sp>
      <p:sp>
        <p:nvSpPr>
          <p:cNvPr id="4" name="Google Shape;444;p14">
            <a:extLst>
              <a:ext uri="{FF2B5EF4-FFF2-40B4-BE49-F238E27FC236}">
                <a16:creationId xmlns:a16="http://schemas.microsoft.com/office/drawing/2014/main" id="{C87EC5AC-0162-94F4-B4BF-439C06AE2C32}"/>
              </a:ext>
            </a:extLst>
          </p:cNvPr>
          <p:cNvSpPr txBox="1"/>
          <p:nvPr/>
        </p:nvSpPr>
        <p:spPr>
          <a:xfrm>
            <a:off x="1023200" y="1859684"/>
            <a:ext cx="7231591" cy="301621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1" i="0" u="none" strike="noStrike" cap="none" dirty="0">
                <a:solidFill>
                  <a:srgbClr val="000000"/>
                </a:solidFill>
                <a:latin typeface="Poppins"/>
                <a:ea typeface="Poppins"/>
                <a:cs typeface="Poppins"/>
                <a:sym typeface="Poppins"/>
              </a:rPr>
              <a:t>Ο </a:t>
            </a:r>
            <a:r>
              <a:rPr lang="en-US" sz="2000" b="1" i="0" u="none" strike="noStrike" cap="none" dirty="0" err="1">
                <a:solidFill>
                  <a:srgbClr val="000000"/>
                </a:solidFill>
                <a:latin typeface="Poppins"/>
                <a:ea typeface="Poppins"/>
                <a:cs typeface="Poppins"/>
                <a:sym typeface="Poppins"/>
              </a:rPr>
              <a:t>ελάχιστος</a:t>
            </a:r>
            <a:r>
              <a:rPr lang="en-US" sz="2000" b="1" i="0" u="none" strike="noStrike" cap="none" dirty="0">
                <a:solidFill>
                  <a:srgbClr val="000000"/>
                </a:solidFill>
                <a:latin typeface="Poppins"/>
                <a:ea typeface="Poppins"/>
                <a:cs typeface="Poppins"/>
                <a:sym typeface="Poppins"/>
              </a:rPr>
              <a:t> α</a:t>
            </a:r>
            <a:r>
              <a:rPr lang="en-US" sz="2000" b="1" i="0" u="none" strike="noStrike" cap="none" dirty="0" err="1">
                <a:solidFill>
                  <a:srgbClr val="000000"/>
                </a:solidFill>
                <a:latin typeface="Poppins"/>
                <a:ea typeface="Poppins"/>
                <a:cs typeface="Poppins"/>
                <a:sym typeface="Poppins"/>
              </a:rPr>
              <a:t>ριθμός</a:t>
            </a:r>
            <a:r>
              <a:rPr lang="en-US" sz="2000" b="1" i="0" u="none" strike="noStrike" cap="none" dirty="0">
                <a:solidFill>
                  <a:srgbClr val="000000"/>
                </a:solidFill>
                <a:latin typeface="Poppins"/>
                <a:ea typeface="Poppins"/>
                <a:cs typeface="Poppins"/>
                <a:sym typeface="Poppins"/>
              </a:rPr>
              <a:t> </a:t>
            </a:r>
            <a:r>
              <a:rPr lang="en-US" sz="2000" b="1" i="0" u="none" strike="noStrike" cap="none" dirty="0" err="1">
                <a:solidFill>
                  <a:srgbClr val="000000"/>
                </a:solidFill>
                <a:latin typeface="Poppins"/>
                <a:ea typeface="Poppins"/>
                <a:cs typeface="Poppins"/>
                <a:sym typeface="Poppins"/>
              </a:rPr>
              <a:t>ενός</a:t>
            </a:r>
            <a:r>
              <a:rPr lang="en-US" sz="2000" b="1" i="0" u="none" strike="noStrike" cap="none" dirty="0">
                <a:solidFill>
                  <a:srgbClr val="000000"/>
                </a:solidFill>
                <a:latin typeface="Poppins"/>
                <a:ea typeface="Poppins"/>
                <a:cs typeface="Poppins"/>
                <a:sym typeface="Poppins"/>
              </a:rPr>
              <a:t> </a:t>
            </a:r>
            <a:r>
              <a:rPr lang="en-US" sz="2000" b="1" i="0" u="none" strike="noStrike" cap="none" dirty="0" err="1">
                <a:solidFill>
                  <a:srgbClr val="000000"/>
                </a:solidFill>
                <a:latin typeface="Poppins"/>
                <a:ea typeface="Poppins"/>
                <a:cs typeface="Poppins"/>
                <a:sym typeface="Poppins"/>
              </a:rPr>
              <a:t>ψηφι</a:t>
            </a:r>
            <a:r>
              <a:rPr lang="en-US" sz="2000" b="1" i="0" u="none" strike="noStrike" cap="none" dirty="0">
                <a:solidFill>
                  <a:srgbClr val="000000"/>
                </a:solidFill>
                <a:latin typeface="Poppins"/>
                <a:ea typeface="Poppins"/>
                <a:cs typeface="Poppins"/>
                <a:sym typeface="Poppins"/>
              </a:rPr>
              <a:t>ακού Κλίμακα Βερνιέρου </a:t>
            </a:r>
            <a:r>
              <a:rPr lang="en-US" sz="2000" b="0" i="0" u="none" strike="noStrike" cap="none" dirty="0">
                <a:solidFill>
                  <a:srgbClr val="000000"/>
                </a:solidFill>
                <a:latin typeface="Poppins"/>
                <a:ea typeface="Poppins"/>
                <a:cs typeface="Poppins"/>
                <a:sym typeface="Poppins"/>
              </a:rPr>
              <a:t>αναφέρεται στη μικρότερη μέτρηση που μπορεί να διαβάσει με ακρίβεια αυτό το όργανο. </a:t>
            </a:r>
            <a:r>
              <a:rPr lang="en-US" sz="2000" b="0" i="0" u="none" strike="noStrike" cap="none" dirty="0" err="1">
                <a:solidFill>
                  <a:srgbClr val="000000"/>
                </a:solidFill>
                <a:latin typeface="Poppins"/>
                <a:ea typeface="Poppins"/>
                <a:cs typeface="Poppins"/>
                <a:sym typeface="Poppins"/>
              </a:rPr>
              <a:t>Σε</a:t>
            </a:r>
            <a:r>
              <a:rPr lang="en-US" sz="2000" b="0" i="0" u="none" strike="noStrike" cap="none" dirty="0">
                <a:solidFill>
                  <a:srgbClr val="000000"/>
                </a:solidFill>
                <a:latin typeface="Poppins"/>
                <a:ea typeface="Poppins"/>
                <a:cs typeface="Poppins"/>
                <a:sym typeface="Poppins"/>
              </a:rPr>
              <a:t> α</a:t>
            </a:r>
            <a:r>
              <a:rPr lang="en-US" sz="2000" b="0" i="0" u="none" strike="noStrike" cap="none" dirty="0" err="1">
                <a:solidFill>
                  <a:srgbClr val="000000"/>
                </a:solidFill>
                <a:latin typeface="Poppins"/>
                <a:ea typeface="Poppins"/>
                <a:cs typeface="Poppins"/>
                <a:sym typeface="Poppins"/>
              </a:rPr>
              <a:t>ντίθεση</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με</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τις</a:t>
            </a:r>
            <a:r>
              <a:rPr lang="en-US" sz="2000" b="0" i="0" u="none" strike="noStrike" cap="none" dirty="0">
                <a:solidFill>
                  <a:srgbClr val="000000"/>
                </a:solidFill>
                <a:latin typeface="Poppins"/>
                <a:ea typeface="Poppins"/>
                <a:cs typeface="Poppins"/>
                <a:sym typeface="Poppins"/>
              </a:rPr>
              <a:t> παρα</a:t>
            </a:r>
            <a:r>
              <a:rPr lang="en-US" sz="2000" b="0" i="0" u="none" strike="noStrike" cap="none" dirty="0" err="1">
                <a:solidFill>
                  <a:srgbClr val="000000"/>
                </a:solidFill>
                <a:latin typeface="Poppins"/>
                <a:ea typeface="Poppins"/>
                <a:cs typeface="Poppins"/>
                <a:sym typeface="Poppins"/>
              </a:rPr>
              <a:t>δοσι</a:t>
            </a:r>
            <a:r>
              <a:rPr lang="en-US" sz="2000" b="0" i="0" u="none" strike="noStrike" cap="none" dirty="0">
                <a:solidFill>
                  <a:srgbClr val="000000"/>
                </a:solidFill>
                <a:latin typeface="Poppins"/>
                <a:ea typeface="Poppins"/>
                <a:cs typeface="Poppins"/>
                <a:sym typeface="Poppins"/>
              </a:rPr>
              <a:t>ακές </a:t>
            </a:r>
            <a:r>
              <a:rPr lang="en-US" sz="2000" b="0" i="0" u="none" strike="noStrike" cap="none" dirty="0">
                <a:solidFill>
                  <a:srgbClr val="000000"/>
                </a:solidFill>
                <a:highlight>
                  <a:srgbClr val="FFFFFF"/>
                </a:highlight>
                <a:latin typeface="Arial"/>
                <a:ea typeface="Arial"/>
                <a:cs typeface="Arial"/>
                <a:sym typeface="Arial"/>
              </a:rPr>
              <a:t>Κλίμακα Βερνιέρου</a:t>
            </a:r>
            <a:r>
              <a:rPr lang="en-US" sz="2000" b="0" i="0" u="none" strike="noStrike" cap="none" dirty="0">
                <a:solidFill>
                  <a:srgbClr val="000000"/>
                </a:solidFill>
                <a:latin typeface="Poppins"/>
                <a:ea typeface="Poppins"/>
                <a:cs typeface="Poppins"/>
                <a:sym typeface="Poppins"/>
              </a:rPr>
              <a:t>, οι οποίες απαιτούν χειροκίνητη ανάγνωση της ζυγαριάς, μια ψηφιακή δαγκάνα Vernier εμφανίζει τη μέτρηση απευθείας σε μια ηλεκτρονική οθόνη, καθιστώντας την ευκολότερη και πιο ακριβή.</a:t>
            </a:r>
            <a:endParaRPr sz="2000" b="0" i="0" u="none" strike="noStrike" cap="none" dirty="0">
              <a:solidFill>
                <a:srgbClr val="000000"/>
              </a:solidFill>
              <a:latin typeface="Poppins"/>
              <a:ea typeface="Poppins"/>
              <a:cs typeface="Poppins"/>
              <a:sym typeface="Poppins"/>
            </a:endParaRPr>
          </a:p>
        </p:txBody>
      </p:sp>
      <p:sp>
        <p:nvSpPr>
          <p:cNvPr id="10" name="Google Shape;445;p14">
            <a:extLst>
              <a:ext uri="{FF2B5EF4-FFF2-40B4-BE49-F238E27FC236}">
                <a16:creationId xmlns:a16="http://schemas.microsoft.com/office/drawing/2014/main" id="{046BFD36-11F2-A65A-8A8D-2B1CB780CD85}"/>
              </a:ext>
            </a:extLst>
          </p:cNvPr>
          <p:cNvSpPr txBox="1"/>
          <p:nvPr/>
        </p:nvSpPr>
        <p:spPr>
          <a:xfrm>
            <a:off x="9144000" y="1859684"/>
            <a:ext cx="7337700" cy="5170646"/>
          </a:xfrm>
          <a:prstGeom prst="rect">
            <a:avLst/>
          </a:prstGeom>
          <a:noFill/>
          <a:ln>
            <a:noFill/>
          </a:ln>
        </p:spPr>
        <p:txBody>
          <a:bodyPr spcFirstLastPara="1" wrap="square" lIns="0" tIns="0" rIns="0" bIns="0" anchor="t" anchorCtr="0">
            <a:spAutoFit/>
          </a:bodyPr>
          <a:lstStyle/>
          <a:p>
            <a:pPr marL="539749" marR="0" lvl="1" indent="-257173" algn="l" rtl="0">
              <a:lnSpc>
                <a:spcPct val="140016"/>
              </a:lnSpc>
              <a:spcBef>
                <a:spcPts val="0"/>
              </a:spcBef>
              <a:spcAft>
                <a:spcPts val="0"/>
              </a:spcAft>
              <a:buClr>
                <a:srgbClr val="000000"/>
              </a:buClr>
              <a:buSzPts val="2299"/>
              <a:buFont typeface="Arial"/>
              <a:buChar char="•"/>
            </a:pPr>
            <a:r>
              <a:rPr lang="en-US" sz="2000" b="0" i="0" u="none" strike="noStrike" cap="none">
                <a:solidFill>
                  <a:srgbClr val="000000"/>
                </a:solidFill>
                <a:latin typeface="Poppins"/>
                <a:ea typeface="Poppins"/>
                <a:cs typeface="Poppins"/>
                <a:sym typeface="Poppins"/>
              </a:rPr>
              <a:t>Τυπική ελάχιστη μέτρηση: για τις περισσότερες ψηφιακές </a:t>
            </a:r>
            <a:r>
              <a:rPr lang="en-US" sz="2000" b="0" i="0" u="none" strike="noStrike" cap="none">
                <a:solidFill>
                  <a:srgbClr val="000000"/>
                </a:solidFill>
                <a:highlight>
                  <a:srgbClr val="FFFFFF"/>
                </a:highlight>
                <a:latin typeface="Arial"/>
                <a:ea typeface="Arial"/>
                <a:cs typeface="Arial"/>
                <a:sym typeface="Arial"/>
              </a:rPr>
              <a:t>Κλίμακα Βερνιέρου</a:t>
            </a:r>
            <a:r>
              <a:rPr lang="en-US" sz="2000" b="0" i="0" u="none" strike="noStrike" cap="none">
                <a:solidFill>
                  <a:srgbClr val="000000"/>
                </a:solidFill>
                <a:latin typeface="Poppins"/>
                <a:ea typeface="Poppins"/>
                <a:cs typeface="Poppins"/>
                <a:sym typeface="Poppins"/>
              </a:rPr>
              <a:t>, η ελάχιστη μέτρηση είναι συνήθως 0,01 χιλιοστά (mm) ή 0,0005 ίντσες.</a:t>
            </a:r>
            <a:endParaRPr sz="2000" b="0" i="0" u="none" strike="noStrike" cap="none">
              <a:solidFill>
                <a:srgbClr val="000000"/>
              </a:solidFill>
              <a:latin typeface="Poppins"/>
              <a:ea typeface="Poppins"/>
              <a:cs typeface="Poppins"/>
              <a:sym typeface="Poppins"/>
            </a:endParaRPr>
          </a:p>
          <a:p>
            <a:pPr marL="539749" marR="0" lvl="1" indent="-257173" algn="l" rtl="0">
              <a:lnSpc>
                <a:spcPct val="140016"/>
              </a:lnSpc>
              <a:spcBef>
                <a:spcPts val="0"/>
              </a:spcBef>
              <a:spcAft>
                <a:spcPts val="0"/>
              </a:spcAft>
              <a:buClr>
                <a:srgbClr val="000000"/>
              </a:buClr>
              <a:buSzPts val="2299"/>
              <a:buFont typeface="Arial"/>
              <a:buChar char="•"/>
            </a:pPr>
            <a:r>
              <a:rPr lang="en-US" sz="2000" b="0" i="0" u="none" strike="noStrike" cap="none">
                <a:solidFill>
                  <a:srgbClr val="000000"/>
                </a:solidFill>
                <a:latin typeface="Poppins"/>
                <a:ea typeface="Poppins"/>
                <a:cs typeface="Poppins"/>
                <a:sym typeface="Poppins"/>
              </a:rPr>
              <a:t>Υψηλή ακρίβεια: αυτό το υψηλό επίπεδο ακρίβειας επιτρέπει πολύ ακριβείς μετρήσεις, κάτι που είναι απαραίτητο σε τομείς όπως η μηχανολογία, η κατασκευή και η επιστημονική έρευνα.</a:t>
            </a:r>
            <a:endParaRPr sz="2000" b="0" i="0" u="none" strike="noStrike" cap="none">
              <a:solidFill>
                <a:srgbClr val="000000"/>
              </a:solidFill>
              <a:latin typeface="Poppins"/>
              <a:ea typeface="Poppins"/>
              <a:cs typeface="Poppins"/>
              <a:sym typeface="Poppins"/>
            </a:endParaRPr>
          </a:p>
          <a:p>
            <a:pPr marL="539749" marR="0" lvl="1" indent="-257173" algn="l" rtl="0">
              <a:lnSpc>
                <a:spcPct val="140016"/>
              </a:lnSpc>
              <a:spcBef>
                <a:spcPts val="0"/>
              </a:spcBef>
              <a:spcAft>
                <a:spcPts val="0"/>
              </a:spcAft>
              <a:buClr>
                <a:srgbClr val="000000"/>
              </a:buClr>
              <a:buSzPts val="2299"/>
              <a:buFont typeface="Arial"/>
              <a:buChar char="•"/>
            </a:pPr>
            <a:r>
              <a:rPr lang="en-US" sz="2000" b="0" i="0" u="none" strike="noStrike" cap="none">
                <a:solidFill>
                  <a:srgbClr val="000000"/>
                </a:solidFill>
                <a:latin typeface="Poppins"/>
                <a:ea typeface="Poppins"/>
                <a:cs typeface="Poppins"/>
                <a:sym typeface="Poppins"/>
              </a:rPr>
              <a:t>Ευκολία στη χρήση: η ψηφιακή οθόνη εξαλείφει την ανάγκη χειροκίνητης ερμηνείας της κλίμακας, μειώνοντας τις πιθανότητες ανθρώπινου λάθους και καθιστώντας την πιο προσιτή, ειδικά για αρχάριους ή σε περιπτώσεις όπου χρειάζονται γρήγορες και ακριβείς μετρήσεις.</a:t>
            </a:r>
            <a:endParaRPr sz="2000" b="0" i="0" u="none" strike="noStrike" cap="none">
              <a:solidFill>
                <a:srgbClr val="000000"/>
              </a:solidFill>
              <a:latin typeface="Poppins"/>
              <a:ea typeface="Poppins"/>
              <a:cs typeface="Poppins"/>
              <a:sym typeface="Poppins"/>
            </a:endParaRPr>
          </a:p>
        </p:txBody>
      </p:sp>
      <p:sp>
        <p:nvSpPr>
          <p:cNvPr id="11" name="Freeform 21">
            <a:extLst>
              <a:ext uri="{FF2B5EF4-FFF2-40B4-BE49-F238E27FC236}">
                <a16:creationId xmlns:a16="http://schemas.microsoft.com/office/drawing/2014/main" id="{D138EF0E-F16A-8456-2198-B006B27584D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2" name="Obrázok 11">
            <a:extLst>
              <a:ext uri="{FF2B5EF4-FFF2-40B4-BE49-F238E27FC236}">
                <a16:creationId xmlns:a16="http://schemas.microsoft.com/office/drawing/2014/main" id="{7C7C635B-47D6-5845-C4A2-FF23E2C1737F}"/>
              </a:ext>
            </a:extLst>
          </p:cNvPr>
          <p:cNvPicPr>
            <a:picLocks noChangeAspect="1"/>
          </p:cNvPicPr>
          <p:nvPr/>
        </p:nvPicPr>
        <p:blipFill>
          <a:blip r:embed="rId5"/>
          <a:stretch>
            <a:fillRect/>
          </a:stretch>
        </p:blipFill>
        <p:spPr>
          <a:xfrm>
            <a:off x="13888623" y="259747"/>
            <a:ext cx="3106800" cy="684317"/>
          </a:xfrm>
          <a:prstGeom prst="rect">
            <a:avLst/>
          </a:prstGeom>
        </p:spPr>
      </p:pic>
      <p:pic>
        <p:nvPicPr>
          <p:cNvPr id="13" name="Obrázok 12">
            <a:extLst>
              <a:ext uri="{FF2B5EF4-FFF2-40B4-BE49-F238E27FC236}">
                <a16:creationId xmlns:a16="http://schemas.microsoft.com/office/drawing/2014/main" id="{CC5DF7DB-C7EB-8B3E-3BDD-9E8C063A2F34}"/>
              </a:ext>
            </a:extLst>
          </p:cNvPr>
          <p:cNvPicPr>
            <a:picLocks noChangeAspect="1"/>
          </p:cNvPicPr>
          <p:nvPr/>
        </p:nvPicPr>
        <p:blipFill>
          <a:blip r:embed="rId6"/>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420385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0B762493-29C3-4397-F707-F5C3326A1B2D}"/>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B964D3D2-7AA7-6FA5-3214-C2C1AAD9146C}"/>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1FF81999-5126-2786-8CFC-04D8BDDC7E80}"/>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52" name="Google Shape;452;p15"/>
          <p:cNvCxnSpPr/>
          <p:nvPr/>
        </p:nvCxnSpPr>
        <p:spPr>
          <a:xfrm>
            <a:off x="140091" y="2155289"/>
            <a:ext cx="1310100" cy="0"/>
          </a:xfrm>
          <a:prstGeom prst="straightConnector1">
            <a:avLst/>
          </a:prstGeom>
          <a:noFill/>
          <a:ln w="95250" cap="flat" cmpd="sng">
            <a:solidFill>
              <a:srgbClr val="FFFFFF"/>
            </a:solidFill>
            <a:prstDash val="solid"/>
            <a:round/>
            <a:headEnd type="none" w="sm" len="sm"/>
            <a:tailEnd type="none" w="sm" len="sm"/>
          </a:ln>
        </p:spPr>
      </p:cxnSp>
      <p:grpSp>
        <p:nvGrpSpPr>
          <p:cNvPr id="455" name="Google Shape;455;p15"/>
          <p:cNvGrpSpPr/>
          <p:nvPr/>
        </p:nvGrpSpPr>
        <p:grpSpPr>
          <a:xfrm>
            <a:off x="7131186" y="2118169"/>
            <a:ext cx="9794153" cy="7695301"/>
            <a:chOff x="0" y="-38100"/>
            <a:chExt cx="2579530" cy="1880528"/>
          </a:xfrm>
        </p:grpSpPr>
        <p:sp>
          <p:nvSpPr>
            <p:cNvPr id="456" name="Google Shape;456;p15"/>
            <p:cNvSpPr/>
            <p:nvPr/>
          </p:nvSpPr>
          <p:spPr>
            <a:xfrm>
              <a:off x="0" y="0"/>
              <a:ext cx="2579530" cy="1842428"/>
            </a:xfrm>
            <a:custGeom>
              <a:avLst/>
              <a:gdLst/>
              <a:ahLst/>
              <a:cxnLst/>
              <a:rect l="l" t="t" r="r" b="b"/>
              <a:pathLst>
                <a:path w="2579530" h="1842428" extrusionOk="0">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txBox="1"/>
            <p:nvPr/>
          </p:nvSpPr>
          <p:spPr>
            <a:xfrm>
              <a:off x="0" y="-38100"/>
              <a:ext cx="2579530" cy="188052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8" name="Google Shape;458;p15"/>
          <p:cNvSpPr/>
          <p:nvPr/>
        </p:nvSpPr>
        <p:spPr>
          <a:xfrm>
            <a:off x="302673" y="3051147"/>
            <a:ext cx="5811333" cy="3066003"/>
          </a:xfrm>
          <a:custGeom>
            <a:avLst/>
            <a:gdLst/>
            <a:ahLst/>
            <a:cxnLst/>
            <a:rect l="l" t="t" r="r" b="b"/>
            <a:pathLst>
              <a:path w="5811333" h="3066003" extrusionOk="0">
                <a:moveTo>
                  <a:pt x="0" y="0"/>
                </a:moveTo>
                <a:lnTo>
                  <a:pt x="5811333" y="0"/>
                </a:lnTo>
                <a:lnTo>
                  <a:pt x="5811333" y="3066003"/>
                </a:lnTo>
                <a:lnTo>
                  <a:pt x="0" y="3066003"/>
                </a:lnTo>
                <a:lnTo>
                  <a:pt x="0" y="0"/>
                </a:lnTo>
                <a:close/>
              </a:path>
            </a:pathLst>
          </a:custGeom>
          <a:blipFill rotWithShape="1">
            <a:blip r:embed="rId3">
              <a:alphaModFix/>
            </a:blip>
            <a:stretch>
              <a:fillRect t="-12680" b="-13832"/>
            </a:stretch>
          </a:blipFill>
          <a:ln>
            <a:noFill/>
          </a:ln>
        </p:spPr>
      </p:sp>
      <p:sp>
        <p:nvSpPr>
          <p:cNvPr id="459" name="Google Shape;459;p15"/>
          <p:cNvSpPr/>
          <p:nvPr/>
        </p:nvSpPr>
        <p:spPr>
          <a:xfrm>
            <a:off x="302673" y="6620759"/>
            <a:ext cx="5811333" cy="2637541"/>
          </a:xfrm>
          <a:custGeom>
            <a:avLst/>
            <a:gdLst/>
            <a:ahLst/>
            <a:cxnLst/>
            <a:rect l="l" t="t" r="r" b="b"/>
            <a:pathLst>
              <a:path w="5811333" h="2637541" extrusionOk="0">
                <a:moveTo>
                  <a:pt x="0" y="0"/>
                </a:moveTo>
                <a:lnTo>
                  <a:pt x="5811333" y="0"/>
                </a:lnTo>
                <a:lnTo>
                  <a:pt x="5811333" y="2637541"/>
                </a:lnTo>
                <a:lnTo>
                  <a:pt x="0" y="2637541"/>
                </a:lnTo>
                <a:lnTo>
                  <a:pt x="0" y="0"/>
                </a:lnTo>
                <a:close/>
              </a:path>
            </a:pathLst>
          </a:custGeom>
          <a:blipFill rotWithShape="1">
            <a:blip r:embed="rId4">
              <a:alphaModFix/>
            </a:blip>
            <a:stretch>
              <a:fillRect t="-51934" b="-4863"/>
            </a:stretch>
          </a:blipFill>
          <a:ln>
            <a:noFill/>
          </a:ln>
        </p:spPr>
      </p:sp>
      <p:sp>
        <p:nvSpPr>
          <p:cNvPr id="2" name="Freeform 21">
            <a:extLst>
              <a:ext uri="{FF2B5EF4-FFF2-40B4-BE49-F238E27FC236}">
                <a16:creationId xmlns:a16="http://schemas.microsoft.com/office/drawing/2014/main" id="{528B8501-3E50-33E7-FF4C-4735229D5C9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sp>
        <p:nvSpPr>
          <p:cNvPr id="3" name="Freeform 46">
            <a:extLst>
              <a:ext uri="{FF2B5EF4-FFF2-40B4-BE49-F238E27FC236}">
                <a16:creationId xmlns:a16="http://schemas.microsoft.com/office/drawing/2014/main" id="{3606133C-EE56-352F-EBFD-3B352A294A2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6"/>
            <a:stretch>
              <a:fillRect/>
            </a:stretch>
          </a:blipFill>
        </p:spPr>
      </p:sp>
      <p:sp>
        <p:nvSpPr>
          <p:cNvPr id="7" name="Google Shape;464;p15">
            <a:extLst>
              <a:ext uri="{FF2B5EF4-FFF2-40B4-BE49-F238E27FC236}">
                <a16:creationId xmlns:a16="http://schemas.microsoft.com/office/drawing/2014/main" id="{5D86F955-281A-8662-68FC-69F4D5E07BAB}"/>
              </a:ext>
            </a:extLst>
          </p:cNvPr>
          <p:cNvSpPr txBox="1"/>
          <p:nvPr/>
        </p:nvSpPr>
        <p:spPr>
          <a:xfrm>
            <a:off x="159693" y="704978"/>
            <a:ext cx="6259915" cy="13849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US" sz="4500" b="1" i="0" u="none" strike="noStrike" cap="none" dirty="0">
                <a:solidFill>
                  <a:schemeClr val="bg1"/>
                </a:solidFill>
                <a:latin typeface="Poppins"/>
                <a:ea typeface="Poppins"/>
                <a:cs typeface="Poppins"/>
                <a:sym typeface="Poppins"/>
              </a:rPr>
              <a:t>ΠΩΣ ΝΑ ΔΙΑΒΑΣΕΤΕ ΤΟ ΔΑΓΚΥΜΜΑ ΒΕΡΝΙΕ;</a:t>
            </a:r>
            <a:endParaRPr sz="1400" b="0" i="0" u="none" strike="noStrike" cap="none" dirty="0">
              <a:solidFill>
                <a:schemeClr val="bg1"/>
              </a:solidFill>
              <a:latin typeface="Poppins"/>
              <a:ea typeface="Poppins"/>
              <a:cs typeface="Poppins"/>
              <a:sym typeface="Poppins"/>
            </a:endParaRPr>
          </a:p>
        </p:txBody>
      </p:sp>
      <p:sp>
        <p:nvSpPr>
          <p:cNvPr id="8" name="Google Shape;465;p15">
            <a:extLst>
              <a:ext uri="{FF2B5EF4-FFF2-40B4-BE49-F238E27FC236}">
                <a16:creationId xmlns:a16="http://schemas.microsoft.com/office/drawing/2014/main" id="{6AC7D617-DBDE-9D1D-1CEE-3F5075F12D15}"/>
              </a:ext>
            </a:extLst>
          </p:cNvPr>
          <p:cNvSpPr txBox="1"/>
          <p:nvPr/>
        </p:nvSpPr>
        <p:spPr>
          <a:xfrm>
            <a:off x="7299427" y="2476554"/>
            <a:ext cx="9380983" cy="5601533"/>
          </a:xfrm>
          <a:prstGeom prst="rect">
            <a:avLst/>
          </a:prstGeom>
          <a:noFill/>
          <a:ln>
            <a:noFill/>
          </a:ln>
        </p:spPr>
        <p:txBody>
          <a:bodyPr spcFirstLastPara="1" wrap="square" lIns="0" tIns="0" rIns="0" bIns="0" anchor="t" anchorCtr="0">
            <a:spAutoFit/>
          </a:bodyPr>
          <a:lstStyle/>
          <a:p>
            <a:pPr marL="739775" marR="0" lvl="1" indent="-457200" algn="l" rtl="0">
              <a:lnSpc>
                <a:spcPct val="140016"/>
              </a:lnSpc>
              <a:spcBef>
                <a:spcPts val="0"/>
              </a:spcBef>
              <a:spcAft>
                <a:spcPts val="0"/>
              </a:spcAft>
              <a:buClr>
                <a:srgbClr val="000000"/>
              </a:buClr>
              <a:buSzPts val="2299"/>
              <a:buFont typeface="Arial"/>
              <a:buAutoNum type="arabicPeriod"/>
            </a:pPr>
            <a:r>
              <a:rPr lang="en-US" sz="2000" b="0" i="0" u="none" strike="noStrike" cap="none" dirty="0" err="1">
                <a:solidFill>
                  <a:srgbClr val="000000"/>
                </a:solidFill>
                <a:latin typeface="Poppins"/>
                <a:ea typeface="Poppins"/>
                <a:cs typeface="Poppins"/>
                <a:sym typeface="Poppins"/>
              </a:rPr>
              <a:t>Γι</a:t>
            </a:r>
            <a:r>
              <a:rPr lang="en-US" sz="2000" b="0" i="0" u="none" strike="noStrike" cap="none" dirty="0">
                <a:solidFill>
                  <a:srgbClr val="000000"/>
                </a:solidFill>
                <a:latin typeface="Poppins"/>
                <a:ea typeface="Poppins"/>
                <a:cs typeface="Poppins"/>
                <a:sym typeface="Poppins"/>
              </a:rPr>
              <a:t>α να εξασφαλίσετε ακριβείς μετρήσεις, ξεκινήστε επαληθεύοντας την ευθυγράμμιση της ζυγαριάς κύριας και ζυγαριάς βερνιέρου χωρίς να υπάρχει τίποτα ενδιάμεσο.</a:t>
            </a:r>
            <a:endParaRPr sz="2000" b="0" i="0" u="none" strike="noStrike" cap="none" dirty="0">
              <a:solidFill>
                <a:srgbClr val="000000"/>
              </a:solidFill>
              <a:latin typeface="Poppins"/>
              <a:ea typeface="Poppins"/>
              <a:cs typeface="Poppins"/>
              <a:sym typeface="Poppins"/>
            </a:endParaRPr>
          </a:p>
          <a:p>
            <a:pPr marL="739775" marR="0" lvl="1" indent="-457200" algn="l" rtl="0">
              <a:lnSpc>
                <a:spcPct val="140016"/>
              </a:lnSpc>
              <a:spcBef>
                <a:spcPts val="0"/>
              </a:spcBef>
              <a:spcAft>
                <a:spcPts val="0"/>
              </a:spcAft>
              <a:buClr>
                <a:srgbClr val="000000"/>
              </a:buClr>
              <a:buSzPts val="2299"/>
              <a:buFont typeface="Arial"/>
              <a:buAutoNum type="arabicPeriod"/>
            </a:pPr>
            <a:r>
              <a:rPr lang="en-US" sz="2000" b="0" i="0" u="none" strike="noStrike" cap="none" dirty="0" err="1">
                <a:solidFill>
                  <a:srgbClr val="000000"/>
                </a:solidFill>
                <a:latin typeface="Poppins"/>
                <a:ea typeface="Poppins"/>
                <a:cs typeface="Poppins"/>
                <a:sym typeface="Poppins"/>
              </a:rPr>
              <a:t>Ότ</a:t>
            </a:r>
            <a:r>
              <a:rPr lang="en-US" sz="2000" b="0" i="0" u="none" strike="noStrike" cap="none" dirty="0">
                <a:solidFill>
                  <a:srgbClr val="000000"/>
                </a:solidFill>
                <a:latin typeface="Poppins"/>
                <a:ea typeface="Poppins"/>
                <a:cs typeface="Poppins"/>
                <a:sym typeface="Poppins"/>
              </a:rPr>
              <a:t>αν και οι δύο κλίμακες διαβάζουν μηδέν, το μηδενικό σφάλμα εξαλείφεται.</a:t>
            </a:r>
            <a:endParaRPr sz="2000" b="0" i="0" u="none" strike="noStrike" cap="none" dirty="0">
              <a:solidFill>
                <a:srgbClr val="000000"/>
              </a:solidFill>
              <a:latin typeface="Poppins"/>
              <a:ea typeface="Poppins"/>
              <a:cs typeface="Poppins"/>
              <a:sym typeface="Poppins"/>
            </a:endParaRPr>
          </a:p>
          <a:p>
            <a:pPr marL="739775" marR="0" lvl="1" indent="-457200" algn="l" rtl="0">
              <a:lnSpc>
                <a:spcPct val="140016"/>
              </a:lnSpc>
              <a:spcBef>
                <a:spcPts val="0"/>
              </a:spcBef>
              <a:spcAft>
                <a:spcPts val="0"/>
              </a:spcAft>
              <a:buClr>
                <a:srgbClr val="000000"/>
              </a:buClr>
              <a:buSzPts val="2299"/>
              <a:buFont typeface="Arial"/>
              <a:buAutoNum type="arabicPeriod"/>
            </a:pPr>
            <a:r>
              <a:rPr lang="en-US" sz="2000" b="0" i="0" u="none" strike="noStrike" cap="none" dirty="0" err="1">
                <a:solidFill>
                  <a:srgbClr val="000000"/>
                </a:solidFill>
                <a:latin typeface="Poppins"/>
                <a:ea typeface="Poppins"/>
                <a:cs typeface="Poppins"/>
                <a:sym typeface="Poppins"/>
              </a:rPr>
              <a:t>Εισάγετε</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μι</a:t>
            </a:r>
            <a:r>
              <a:rPr lang="en-US" sz="2000" b="0" i="0" u="none" strike="noStrike" cap="none" dirty="0">
                <a:solidFill>
                  <a:srgbClr val="000000"/>
                </a:solidFill>
                <a:latin typeface="Poppins"/>
                <a:ea typeface="Poppins"/>
                <a:cs typeface="Poppins"/>
                <a:sym typeface="Poppins"/>
              </a:rPr>
              <a:t>α μπάλα μεταξύ των σιαγόνων της κλίμακας βερνιέρου, ευθυγραμμίζοντας το σημάδι 0 στην κλίμακα βερνιέρου με την κύρια κλίμακα για να λάβετε την ένδειξη της κύριας κλίμακας.</a:t>
            </a:r>
            <a:endParaRPr sz="2000" b="0" i="0" u="none" strike="noStrike" cap="none" dirty="0">
              <a:solidFill>
                <a:srgbClr val="000000"/>
              </a:solidFill>
              <a:latin typeface="Poppins"/>
              <a:ea typeface="Poppins"/>
              <a:cs typeface="Poppins"/>
              <a:sym typeface="Poppins"/>
            </a:endParaRPr>
          </a:p>
          <a:p>
            <a:pPr marL="739775" marR="0" lvl="1" indent="-457200" algn="l" rtl="0">
              <a:lnSpc>
                <a:spcPct val="140016"/>
              </a:lnSpc>
              <a:spcBef>
                <a:spcPts val="0"/>
              </a:spcBef>
              <a:spcAft>
                <a:spcPts val="0"/>
              </a:spcAft>
              <a:buClr>
                <a:srgbClr val="000000"/>
              </a:buClr>
              <a:buSzPts val="2299"/>
              <a:buFont typeface="Arial"/>
              <a:buAutoNum type="arabicPeriod"/>
            </a:pPr>
            <a:r>
              <a:rPr lang="en-US" sz="2000" b="0" i="0" u="none" strike="noStrike" cap="none" dirty="0" err="1">
                <a:solidFill>
                  <a:srgbClr val="000000"/>
                </a:solidFill>
                <a:latin typeface="Poppins"/>
                <a:ea typeface="Poppins"/>
                <a:cs typeface="Poppins"/>
                <a:sym typeface="Poppins"/>
              </a:rPr>
              <a:t>Προσδιορίστε</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το</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σημείο</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στην</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κλίμ</a:t>
            </a:r>
            <a:r>
              <a:rPr lang="en-US" sz="2000" b="0" i="0" u="none" strike="noStrike" cap="none" dirty="0">
                <a:solidFill>
                  <a:srgbClr val="000000"/>
                </a:solidFill>
                <a:latin typeface="Poppins"/>
                <a:ea typeface="Poppins"/>
                <a:cs typeface="Poppins"/>
                <a:sym typeface="Poppins"/>
              </a:rPr>
              <a:t>ακα βερνιέ ευθυγραμμισμένο με την κύρια κλίμακα για την ανάγνωση της κλίμακας βερνιέρου.</a:t>
            </a:r>
            <a:endParaRPr sz="2000" b="0" i="0" u="none" strike="noStrike" cap="none" dirty="0">
              <a:solidFill>
                <a:srgbClr val="000000"/>
              </a:solidFill>
              <a:latin typeface="Poppins"/>
              <a:ea typeface="Poppins"/>
              <a:cs typeface="Poppins"/>
              <a:sym typeface="Poppins"/>
            </a:endParaRPr>
          </a:p>
          <a:p>
            <a:pPr marL="739775" marR="0" lvl="1" indent="-457200" algn="l" rtl="0">
              <a:lnSpc>
                <a:spcPct val="140016"/>
              </a:lnSpc>
              <a:spcBef>
                <a:spcPts val="0"/>
              </a:spcBef>
              <a:spcAft>
                <a:spcPts val="0"/>
              </a:spcAft>
              <a:buClr>
                <a:srgbClr val="000000"/>
              </a:buClr>
              <a:buSzPts val="2299"/>
              <a:buFont typeface="Arial"/>
              <a:buAutoNum type="arabicPeriod"/>
            </a:pPr>
            <a:r>
              <a:rPr lang="en-US" sz="2000" b="0" i="0" u="none" strike="noStrike" cap="none" dirty="0" err="1">
                <a:solidFill>
                  <a:srgbClr val="000000"/>
                </a:solidFill>
                <a:latin typeface="Poppins"/>
                <a:ea typeface="Poppins"/>
                <a:cs typeface="Poppins"/>
                <a:sym typeface="Poppins"/>
              </a:rPr>
              <a:t>Σημειώστε</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ότι</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οι</a:t>
            </a:r>
            <a:r>
              <a:rPr lang="en-US" sz="2000" b="0" i="0" u="none" strike="noStrike" cap="none" dirty="0">
                <a:solidFill>
                  <a:srgbClr val="000000"/>
                </a:solidFill>
                <a:latin typeface="Poppins"/>
                <a:ea typeface="Poppins"/>
                <a:cs typeface="Poppins"/>
                <a:sym typeface="Poppins"/>
              </a:rPr>
              <a:t> ανα</a:t>
            </a:r>
            <a:r>
              <a:rPr lang="en-US" sz="2000" b="0" i="0" u="none" strike="noStrike" cap="none" dirty="0" err="1">
                <a:solidFill>
                  <a:srgbClr val="000000"/>
                </a:solidFill>
                <a:latin typeface="Poppins"/>
                <a:ea typeface="Poppins"/>
                <a:cs typeface="Poppins"/>
                <a:sym typeface="Poppins"/>
              </a:rPr>
              <a:t>γνώσεις</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συχνά</a:t>
            </a:r>
            <a:r>
              <a:rPr lang="en-US" sz="2000" b="0" i="0" u="none" strike="noStrike" cap="none" dirty="0">
                <a:solidFill>
                  <a:srgbClr val="000000"/>
                </a:solidFill>
                <a:latin typeface="Poppins"/>
                <a:ea typeface="Poppins"/>
                <a:cs typeface="Poppins"/>
                <a:sym typeface="Poppins"/>
              </a:rPr>
              <a:t> π</a:t>
            </a:r>
            <a:r>
              <a:rPr lang="en-US" sz="2000" b="0" i="0" u="none" strike="noStrike" cap="none" dirty="0" err="1">
                <a:solidFill>
                  <a:srgbClr val="000000"/>
                </a:solidFill>
                <a:latin typeface="Poppins"/>
                <a:ea typeface="Poppins"/>
                <a:cs typeface="Poppins"/>
                <a:sym typeface="Poppins"/>
              </a:rPr>
              <a:t>εριλ</a:t>
            </a:r>
            <a:r>
              <a:rPr lang="en-US" sz="2000" b="0" i="0" u="none" strike="noStrike" cap="none" dirty="0">
                <a:solidFill>
                  <a:srgbClr val="000000"/>
                </a:solidFill>
                <a:latin typeface="Poppins"/>
                <a:ea typeface="Poppins"/>
                <a:cs typeface="Poppins"/>
                <a:sym typeface="Poppins"/>
              </a:rPr>
              <a:t>αμβάνουν δεκαδικά ψηφία, με τον αριθμό πριν από το δεκαδικό να υποδηλώνει την ανάγνωση της κύριας κλίμακας και τον αριθμό μετά το δεκαδικό να αντιπροσωπεύει την ανάγνωση της κλίμακας βερνιέρου.</a:t>
            </a:r>
            <a:endParaRPr sz="2000" b="0" i="0" u="none" strike="noStrike" cap="none" dirty="0">
              <a:solidFill>
                <a:srgbClr val="000000"/>
              </a:solidFill>
              <a:latin typeface="Poppins"/>
              <a:ea typeface="Poppins"/>
              <a:cs typeface="Poppins"/>
              <a:sym typeface="Poppins"/>
            </a:endParaRPr>
          </a:p>
        </p:txBody>
      </p:sp>
      <p:sp>
        <p:nvSpPr>
          <p:cNvPr id="9" name="Freeform 21">
            <a:extLst>
              <a:ext uri="{FF2B5EF4-FFF2-40B4-BE49-F238E27FC236}">
                <a16:creationId xmlns:a16="http://schemas.microsoft.com/office/drawing/2014/main" id="{38BC1B9F-1E57-7992-E277-DEE224BF458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pic>
        <p:nvPicPr>
          <p:cNvPr id="10" name="Obrázok 9">
            <a:extLst>
              <a:ext uri="{FF2B5EF4-FFF2-40B4-BE49-F238E27FC236}">
                <a16:creationId xmlns:a16="http://schemas.microsoft.com/office/drawing/2014/main" id="{2A759481-BAF6-4B84-6354-10EE20B3881A}"/>
              </a:ext>
            </a:extLst>
          </p:cNvPr>
          <p:cNvPicPr>
            <a:picLocks noChangeAspect="1"/>
          </p:cNvPicPr>
          <p:nvPr/>
        </p:nvPicPr>
        <p:blipFill>
          <a:blip r:embed="rId7"/>
          <a:stretch>
            <a:fillRect/>
          </a:stretch>
        </p:blipFill>
        <p:spPr>
          <a:xfrm>
            <a:off x="13888623" y="259747"/>
            <a:ext cx="3106800" cy="684317"/>
          </a:xfrm>
          <a:prstGeom prst="rect">
            <a:avLst/>
          </a:prstGeom>
        </p:spPr>
      </p:pic>
      <p:pic>
        <p:nvPicPr>
          <p:cNvPr id="11" name="Obrázok 10">
            <a:extLst>
              <a:ext uri="{FF2B5EF4-FFF2-40B4-BE49-F238E27FC236}">
                <a16:creationId xmlns:a16="http://schemas.microsoft.com/office/drawing/2014/main" id="{10F7BEC7-641E-83BD-9DF7-88E25BA48B3C}"/>
              </a:ext>
            </a:extLst>
          </p:cNvPr>
          <p:cNvPicPr>
            <a:picLocks noChangeAspect="1"/>
          </p:cNvPicPr>
          <p:nvPr/>
        </p:nvPicPr>
        <p:blipFill>
          <a:blip r:embed="rId8"/>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234401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16319E0D-DF66-F011-06E4-D00E10554809}"/>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5689B7FF-817A-A34C-4F75-AAFC6D055960}"/>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5F88C14C-6D4A-4A66-C6E9-9AA02A73C5A2}"/>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69" name="Google Shape;469;p16"/>
          <p:cNvCxnSpPr/>
          <p:nvPr/>
        </p:nvCxnSpPr>
        <p:spPr>
          <a:xfrm>
            <a:off x="515368" y="2090263"/>
            <a:ext cx="1310100" cy="0"/>
          </a:xfrm>
          <a:prstGeom prst="straightConnector1">
            <a:avLst/>
          </a:prstGeom>
          <a:noFill/>
          <a:ln w="95250" cap="flat" cmpd="sng">
            <a:solidFill>
              <a:srgbClr val="FFFFFF"/>
            </a:solidFill>
            <a:prstDash val="solid"/>
            <a:round/>
            <a:headEnd type="none" w="sm" len="sm"/>
            <a:tailEnd type="none" w="sm" len="sm"/>
          </a:ln>
        </p:spPr>
      </p:cxnSp>
      <p:grpSp>
        <p:nvGrpSpPr>
          <p:cNvPr id="472" name="Google Shape;472;p16"/>
          <p:cNvGrpSpPr/>
          <p:nvPr/>
        </p:nvGrpSpPr>
        <p:grpSpPr>
          <a:xfrm>
            <a:off x="7465147" y="4058653"/>
            <a:ext cx="9794153" cy="1588168"/>
            <a:chOff x="0" y="-38100"/>
            <a:chExt cx="2579530" cy="726036"/>
          </a:xfrm>
        </p:grpSpPr>
        <p:sp>
          <p:nvSpPr>
            <p:cNvPr id="473" name="Google Shape;473;p16"/>
            <p:cNvSpPr/>
            <p:nvPr/>
          </p:nvSpPr>
          <p:spPr>
            <a:xfrm>
              <a:off x="0" y="0"/>
              <a:ext cx="2579530" cy="687936"/>
            </a:xfrm>
            <a:custGeom>
              <a:avLst/>
              <a:gdLst/>
              <a:ahLst/>
              <a:cxnLst/>
              <a:rect l="l" t="t" r="r" b="b"/>
              <a:pathLst>
                <a:path w="2579530" h="687936" extrusionOk="0">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txBox="1"/>
            <p:nvPr/>
          </p:nvSpPr>
          <p:spPr>
            <a:xfrm>
              <a:off x="0" y="-38100"/>
              <a:ext cx="2579530" cy="7260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5" name="Google Shape;475;p16"/>
          <p:cNvSpPr/>
          <p:nvPr/>
        </p:nvSpPr>
        <p:spPr>
          <a:xfrm>
            <a:off x="409928" y="2548550"/>
            <a:ext cx="5482971" cy="6850930"/>
          </a:xfrm>
          <a:custGeom>
            <a:avLst/>
            <a:gdLst/>
            <a:ahLst/>
            <a:cxnLst/>
            <a:rect l="l" t="t" r="r" b="b"/>
            <a:pathLst>
              <a:path w="5482971" h="6850930" extrusionOk="0">
                <a:moveTo>
                  <a:pt x="0" y="0"/>
                </a:moveTo>
                <a:lnTo>
                  <a:pt x="5482971" y="0"/>
                </a:lnTo>
                <a:lnTo>
                  <a:pt x="5482971" y="6850930"/>
                </a:lnTo>
                <a:lnTo>
                  <a:pt x="0" y="6850930"/>
                </a:lnTo>
                <a:lnTo>
                  <a:pt x="0" y="0"/>
                </a:lnTo>
                <a:close/>
              </a:path>
            </a:pathLst>
          </a:custGeom>
          <a:blipFill rotWithShape="1">
            <a:blip r:embed="rId3">
              <a:alphaModFix/>
            </a:blip>
            <a:stretch>
              <a:fillRect t="-20121"/>
            </a:stretch>
          </a:blipFill>
          <a:ln>
            <a:noFill/>
          </a:ln>
        </p:spPr>
      </p:sp>
      <p:sp>
        <p:nvSpPr>
          <p:cNvPr id="2" name="Freeform 21">
            <a:extLst>
              <a:ext uri="{FF2B5EF4-FFF2-40B4-BE49-F238E27FC236}">
                <a16:creationId xmlns:a16="http://schemas.microsoft.com/office/drawing/2014/main" id="{C0A2A002-66C4-F371-D9AE-700816CA700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47860778-B4D2-BEF1-3E7A-1D2093D8FBBD}"/>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7" name="Google Shape;480;p16">
            <a:extLst>
              <a:ext uri="{FF2B5EF4-FFF2-40B4-BE49-F238E27FC236}">
                <a16:creationId xmlns:a16="http://schemas.microsoft.com/office/drawing/2014/main" id="{D9068FD5-F6A9-4824-42D8-24791D33A387}"/>
              </a:ext>
            </a:extLst>
          </p:cNvPr>
          <p:cNvSpPr txBox="1"/>
          <p:nvPr/>
        </p:nvSpPr>
        <p:spPr>
          <a:xfrm>
            <a:off x="540935" y="653105"/>
            <a:ext cx="5622992" cy="13849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en-US" sz="4500" b="1" i="0" u="none" strike="noStrike" cap="none" dirty="0">
                <a:solidFill>
                  <a:schemeClr val="bg1"/>
                </a:solidFill>
                <a:latin typeface="Poppins"/>
                <a:ea typeface="Poppins"/>
                <a:cs typeface="Poppins"/>
                <a:sym typeface="Poppins"/>
              </a:rPr>
              <a:t>ΕΚΠΑΙΔΕΥΤΙΚΑ ΒΙΝΤΕΟ</a:t>
            </a:r>
            <a:endParaRPr sz="1400" b="0" i="0" u="none" strike="noStrike" cap="none" dirty="0">
              <a:solidFill>
                <a:schemeClr val="bg1"/>
              </a:solidFill>
              <a:latin typeface="Poppins"/>
              <a:ea typeface="Poppins"/>
              <a:cs typeface="Poppins"/>
              <a:sym typeface="Poppins"/>
            </a:endParaRPr>
          </a:p>
        </p:txBody>
      </p:sp>
      <p:sp>
        <p:nvSpPr>
          <p:cNvPr id="8" name="Google Shape;481;p16">
            <a:extLst>
              <a:ext uri="{FF2B5EF4-FFF2-40B4-BE49-F238E27FC236}">
                <a16:creationId xmlns:a16="http://schemas.microsoft.com/office/drawing/2014/main" id="{CFC9F18B-D431-5A9E-A2BA-CA01DE43C89E}"/>
              </a:ext>
            </a:extLst>
          </p:cNvPr>
          <p:cNvSpPr txBox="1"/>
          <p:nvPr/>
        </p:nvSpPr>
        <p:spPr>
          <a:xfrm>
            <a:off x="7949766" y="4421708"/>
            <a:ext cx="8577461" cy="430887"/>
          </a:xfrm>
          <a:prstGeom prst="rect">
            <a:avLst/>
          </a:prstGeom>
          <a:noFill/>
          <a:ln>
            <a:noFill/>
          </a:ln>
        </p:spPr>
        <p:txBody>
          <a:bodyPr spcFirstLastPara="1" wrap="square" lIns="0" tIns="0" rIns="0" bIns="0" anchor="t" anchorCtr="0">
            <a:spAutoFit/>
          </a:bodyPr>
          <a:lstStyle/>
          <a:p>
            <a:pPr marL="367029" marR="0" lvl="1" indent="0" algn="ctr" rtl="0">
              <a:lnSpc>
                <a:spcPct val="140011"/>
              </a:lnSpc>
              <a:spcBef>
                <a:spcPts val="0"/>
              </a:spcBef>
              <a:spcAft>
                <a:spcPts val="0"/>
              </a:spcAft>
              <a:buNone/>
            </a:pPr>
            <a:r>
              <a:rPr lang="en-US" sz="2000" b="1" i="0" u="sng" strike="noStrike" cap="none">
                <a:solidFill>
                  <a:schemeClr val="dk1"/>
                </a:solidFill>
                <a:latin typeface="Poppins"/>
                <a:ea typeface="Poppins"/>
                <a:cs typeface="Poppins"/>
                <a:sym typeface="Poppins"/>
                <a:hlinkClick r:id="rId6">
                  <a:extLst>
                    <a:ext uri="{A12FA001-AC4F-418D-AE19-62706E023703}">
                      <ahyp:hlinkClr xmlns:ahyp="http://schemas.microsoft.com/office/drawing/2018/hyperlinkcolor" val="tx"/>
                    </a:ext>
                  </a:extLst>
                </a:hlinkClick>
              </a:rPr>
              <a:t>1. Working Principle of Vernier Calliper</a:t>
            </a:r>
            <a:endParaRPr sz="2000" b="0" i="0" u="none" strike="noStrike" cap="none">
              <a:solidFill>
                <a:schemeClr val="dk1"/>
              </a:solidFill>
              <a:latin typeface="Poppins"/>
              <a:ea typeface="Poppins"/>
              <a:cs typeface="Poppins"/>
              <a:sym typeface="Poppins"/>
            </a:endParaRPr>
          </a:p>
        </p:txBody>
      </p:sp>
      <p:sp>
        <p:nvSpPr>
          <p:cNvPr id="9" name="Google Shape;482;p16">
            <a:extLst>
              <a:ext uri="{FF2B5EF4-FFF2-40B4-BE49-F238E27FC236}">
                <a16:creationId xmlns:a16="http://schemas.microsoft.com/office/drawing/2014/main" id="{C1BFA4BD-0FC7-0B2C-29DD-535284D5782C}"/>
              </a:ext>
            </a:extLst>
          </p:cNvPr>
          <p:cNvSpPr txBox="1"/>
          <p:nvPr/>
        </p:nvSpPr>
        <p:spPr>
          <a:xfrm>
            <a:off x="8197355" y="4855725"/>
            <a:ext cx="8577461" cy="430887"/>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2000" b="1" i="0" u="sng" strike="noStrike" cap="none">
                <a:solidFill>
                  <a:schemeClr val="dk1"/>
                </a:solidFill>
                <a:latin typeface="Poppins"/>
                <a:ea typeface="Poppins"/>
                <a:cs typeface="Poppins"/>
                <a:sym typeface="Poppins"/>
                <a:hlinkClick r:id="rId7">
                  <a:extLst>
                    <a:ext uri="{A12FA001-AC4F-418D-AE19-62706E023703}">
                      <ahyp:hlinkClr xmlns:ahyp="http://schemas.microsoft.com/office/drawing/2018/hyperlinkcolor" val="tx"/>
                    </a:ext>
                  </a:extLst>
                </a:hlinkClick>
              </a:rPr>
              <a:t>2. How to Read a Metric Vernier Caliper</a:t>
            </a:r>
            <a:endParaRPr sz="2000" b="0" i="0" u="none" strike="noStrike" cap="none">
              <a:solidFill>
                <a:schemeClr val="dk1"/>
              </a:solidFill>
              <a:latin typeface="Poppins"/>
              <a:ea typeface="Poppins"/>
              <a:cs typeface="Poppins"/>
              <a:sym typeface="Poppins"/>
            </a:endParaRPr>
          </a:p>
        </p:txBody>
      </p:sp>
      <p:sp>
        <p:nvSpPr>
          <p:cNvPr id="10" name="Google Shape;483;p16">
            <a:extLst>
              <a:ext uri="{FF2B5EF4-FFF2-40B4-BE49-F238E27FC236}">
                <a16:creationId xmlns:a16="http://schemas.microsoft.com/office/drawing/2014/main" id="{36CB4403-D34A-C44E-A574-B38AC0560DD9}"/>
              </a:ext>
            </a:extLst>
          </p:cNvPr>
          <p:cNvSpPr txBox="1"/>
          <p:nvPr/>
        </p:nvSpPr>
        <p:spPr>
          <a:xfrm>
            <a:off x="8197355" y="5828137"/>
            <a:ext cx="8577600" cy="116339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Clr>
                <a:srgbClr val="000000"/>
              </a:buClr>
              <a:buSzPts val="1800"/>
              <a:buFont typeface="Arial"/>
              <a:buNone/>
            </a:pPr>
            <a:r>
              <a:rPr lang="en-US" sz="1800" b="0" i="0" u="none" strike="noStrike" cap="none">
                <a:solidFill>
                  <a:srgbClr val="000000"/>
                </a:solidFill>
                <a:latin typeface="Poppins"/>
                <a:ea typeface="Poppins"/>
                <a:cs typeface="Poppins"/>
                <a:sym typeface="Poppins"/>
              </a:rPr>
              <a:t>Πηγή:</a:t>
            </a:r>
            <a:endParaRPr sz="1800" b="0" i="0" u="none" strike="noStrike" cap="none">
              <a:solidFill>
                <a:srgbClr val="000000"/>
              </a:solidFill>
              <a:latin typeface="Poppins"/>
              <a:ea typeface="Poppins"/>
              <a:cs typeface="Poppins"/>
              <a:sym typeface="Poppins"/>
            </a:endParaRPr>
          </a:p>
          <a:p>
            <a:pPr marL="457200" marR="0" lvl="0" indent="-336486" algn="l" rtl="0">
              <a:lnSpc>
                <a:spcPct val="140011"/>
              </a:lnSpc>
              <a:spcBef>
                <a:spcPts val="0"/>
              </a:spcBef>
              <a:spcAft>
                <a:spcPts val="0"/>
              </a:spcAft>
              <a:buClr>
                <a:srgbClr val="000000"/>
              </a:buClr>
              <a:buSzPts val="1699"/>
              <a:buFont typeface="Open Sans"/>
              <a:buAutoNum type="arabicPeriod"/>
            </a:pPr>
            <a:r>
              <a:rPr lang="en-US" sz="1800" b="0" i="0" u="none" strike="noStrike" cap="none">
                <a:solidFill>
                  <a:srgbClr val="000000"/>
                </a:solidFill>
                <a:latin typeface="Poppins"/>
                <a:ea typeface="Poppins"/>
                <a:cs typeface="Poppins"/>
                <a:sym typeface="Poppins"/>
              </a:rPr>
              <a:t>“Working principle of Vernier Calliper” - tick Links</a:t>
            </a:r>
            <a:endParaRPr/>
          </a:p>
          <a:p>
            <a:pPr marL="457200" marR="0" lvl="0" indent="-336486" algn="l" rtl="0">
              <a:lnSpc>
                <a:spcPct val="140011"/>
              </a:lnSpc>
              <a:spcBef>
                <a:spcPts val="0"/>
              </a:spcBef>
              <a:spcAft>
                <a:spcPts val="0"/>
              </a:spcAft>
              <a:buClr>
                <a:srgbClr val="000000"/>
              </a:buClr>
              <a:buSzPts val="1699"/>
              <a:buFont typeface="Open Sans"/>
              <a:buAutoNum type="arabicPeriod"/>
            </a:pPr>
            <a:r>
              <a:rPr lang="en-US" sz="1800" b="0" i="0" u="none" strike="noStrike" cap="none">
                <a:solidFill>
                  <a:srgbClr val="000000"/>
                </a:solidFill>
                <a:latin typeface="Poppins"/>
                <a:ea typeface="Poppins"/>
                <a:cs typeface="Poppins"/>
                <a:sym typeface="Poppins"/>
              </a:rPr>
              <a:t>“How to read a metrick Vernier Caliper” - WeldNotes</a:t>
            </a:r>
            <a:endParaRPr sz="1800" b="0" i="0" u="none" strike="noStrike" cap="none">
              <a:solidFill>
                <a:srgbClr val="000000"/>
              </a:solidFill>
              <a:latin typeface="Poppins"/>
              <a:ea typeface="Poppins"/>
              <a:cs typeface="Poppins"/>
              <a:sym typeface="Poppins"/>
            </a:endParaRPr>
          </a:p>
        </p:txBody>
      </p:sp>
      <p:sp>
        <p:nvSpPr>
          <p:cNvPr id="11" name="Freeform 21">
            <a:extLst>
              <a:ext uri="{FF2B5EF4-FFF2-40B4-BE49-F238E27FC236}">
                <a16:creationId xmlns:a16="http://schemas.microsoft.com/office/drawing/2014/main" id="{6F8F5F88-14EF-1BB7-9D61-A162E63A2AB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2" name="Obrázok 11">
            <a:extLst>
              <a:ext uri="{FF2B5EF4-FFF2-40B4-BE49-F238E27FC236}">
                <a16:creationId xmlns:a16="http://schemas.microsoft.com/office/drawing/2014/main" id="{4CDF9DE5-8D45-CB50-544A-20F86011119C}"/>
              </a:ext>
            </a:extLst>
          </p:cNvPr>
          <p:cNvPicPr>
            <a:picLocks noChangeAspect="1"/>
          </p:cNvPicPr>
          <p:nvPr/>
        </p:nvPicPr>
        <p:blipFill>
          <a:blip r:embed="rId8"/>
          <a:stretch>
            <a:fillRect/>
          </a:stretch>
        </p:blipFill>
        <p:spPr>
          <a:xfrm>
            <a:off x="13888623" y="259747"/>
            <a:ext cx="3106800" cy="684317"/>
          </a:xfrm>
          <a:prstGeom prst="rect">
            <a:avLst/>
          </a:prstGeom>
        </p:spPr>
      </p:pic>
      <p:pic>
        <p:nvPicPr>
          <p:cNvPr id="13" name="Obrázok 12">
            <a:extLst>
              <a:ext uri="{FF2B5EF4-FFF2-40B4-BE49-F238E27FC236}">
                <a16:creationId xmlns:a16="http://schemas.microsoft.com/office/drawing/2014/main" id="{79098F70-7E92-1133-9AA1-70F01A62AFEF}"/>
              </a:ext>
            </a:extLst>
          </p:cNvPr>
          <p:cNvPicPr>
            <a:picLocks noChangeAspect="1"/>
          </p:cNvPicPr>
          <p:nvPr/>
        </p:nvPicPr>
        <p:blipFill>
          <a:blip r:embed="rId9"/>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408048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6" name="Google Shape;188;p4">
            <a:extLst>
              <a:ext uri="{FF2B5EF4-FFF2-40B4-BE49-F238E27FC236}">
                <a16:creationId xmlns:a16="http://schemas.microsoft.com/office/drawing/2014/main" id="{690FE707-98E1-0997-6126-716541EADA21}"/>
              </a:ext>
            </a:extLst>
          </p:cNvPr>
          <p:cNvGrpSpPr/>
          <p:nvPr/>
        </p:nvGrpSpPr>
        <p:grpSpPr>
          <a:xfrm>
            <a:off x="0" y="0"/>
            <a:ext cx="6302829" cy="10287000"/>
            <a:chOff x="0" y="-38100"/>
            <a:chExt cx="1783202" cy="2747433"/>
          </a:xfrm>
          <a:solidFill>
            <a:schemeClr val="accent2"/>
          </a:solidFill>
        </p:grpSpPr>
        <p:sp>
          <p:nvSpPr>
            <p:cNvPr id="7" name="Google Shape;189;p4">
              <a:extLst>
                <a:ext uri="{FF2B5EF4-FFF2-40B4-BE49-F238E27FC236}">
                  <a16:creationId xmlns:a16="http://schemas.microsoft.com/office/drawing/2014/main" id="{A9B80606-9BB5-33A4-E1BC-6E4ED46F8786}"/>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8" name="Google Shape;190;p4">
              <a:extLst>
                <a:ext uri="{FF2B5EF4-FFF2-40B4-BE49-F238E27FC236}">
                  <a16:creationId xmlns:a16="http://schemas.microsoft.com/office/drawing/2014/main" id="{918B9050-CD2C-496B-772A-D1A5439CAB4A}"/>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87" name="Google Shape;487;p17"/>
          <p:cNvCxnSpPr/>
          <p:nvPr/>
        </p:nvCxnSpPr>
        <p:spPr>
          <a:xfrm>
            <a:off x="517949" y="1621840"/>
            <a:ext cx="1310100" cy="0"/>
          </a:xfrm>
          <a:prstGeom prst="straightConnector1">
            <a:avLst/>
          </a:prstGeom>
          <a:noFill/>
          <a:ln w="95250" cap="flat" cmpd="sng">
            <a:solidFill>
              <a:srgbClr val="FFFFFF"/>
            </a:solidFill>
            <a:prstDash val="solid"/>
            <a:round/>
            <a:headEnd type="none" w="sm" len="sm"/>
            <a:tailEnd type="none" w="sm" len="sm"/>
          </a:ln>
        </p:spPr>
      </p:cxnSp>
      <p:grpSp>
        <p:nvGrpSpPr>
          <p:cNvPr id="490" name="Google Shape;490;p17"/>
          <p:cNvGrpSpPr/>
          <p:nvPr/>
        </p:nvGrpSpPr>
        <p:grpSpPr>
          <a:xfrm>
            <a:off x="7417021" y="1621840"/>
            <a:ext cx="9794153" cy="7140131"/>
            <a:chOff x="0" y="-38100"/>
            <a:chExt cx="2579530" cy="1880528"/>
          </a:xfrm>
        </p:grpSpPr>
        <p:sp>
          <p:nvSpPr>
            <p:cNvPr id="491" name="Google Shape;491;p17"/>
            <p:cNvSpPr/>
            <p:nvPr/>
          </p:nvSpPr>
          <p:spPr>
            <a:xfrm>
              <a:off x="0" y="0"/>
              <a:ext cx="2579530" cy="1842428"/>
            </a:xfrm>
            <a:custGeom>
              <a:avLst/>
              <a:gdLst/>
              <a:ahLst/>
              <a:cxnLst/>
              <a:rect l="l" t="t" r="r" b="b"/>
              <a:pathLst>
                <a:path w="2579530" h="1842428" extrusionOk="0">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txBox="1"/>
            <p:nvPr/>
          </p:nvSpPr>
          <p:spPr>
            <a:xfrm>
              <a:off x="0" y="-38100"/>
              <a:ext cx="2579530" cy="188052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3" name="Google Shape;493;p17"/>
          <p:cNvSpPr/>
          <p:nvPr/>
        </p:nvSpPr>
        <p:spPr>
          <a:xfrm>
            <a:off x="370990" y="2133051"/>
            <a:ext cx="5482971" cy="6850930"/>
          </a:xfrm>
          <a:custGeom>
            <a:avLst/>
            <a:gdLst/>
            <a:ahLst/>
            <a:cxnLst/>
            <a:rect l="l" t="t" r="r" b="b"/>
            <a:pathLst>
              <a:path w="5482971" h="6850930" extrusionOk="0">
                <a:moveTo>
                  <a:pt x="0" y="0"/>
                </a:moveTo>
                <a:lnTo>
                  <a:pt x="5482971" y="0"/>
                </a:lnTo>
                <a:lnTo>
                  <a:pt x="5482971" y="6850930"/>
                </a:lnTo>
                <a:lnTo>
                  <a:pt x="0" y="6850930"/>
                </a:lnTo>
                <a:lnTo>
                  <a:pt x="0" y="0"/>
                </a:lnTo>
                <a:close/>
              </a:path>
            </a:pathLst>
          </a:custGeom>
          <a:blipFill rotWithShape="1">
            <a:blip r:embed="rId3">
              <a:alphaModFix/>
            </a:blip>
            <a:stretch>
              <a:fillRect t="-20121"/>
            </a:stretch>
          </a:blipFill>
          <a:ln>
            <a:noFill/>
          </a:ln>
        </p:spPr>
      </p:sp>
      <p:sp>
        <p:nvSpPr>
          <p:cNvPr id="2" name="Freeform 21">
            <a:extLst>
              <a:ext uri="{FF2B5EF4-FFF2-40B4-BE49-F238E27FC236}">
                <a16:creationId xmlns:a16="http://schemas.microsoft.com/office/drawing/2014/main" id="{5FDEF2A3-F03A-85F1-828E-686422DA5E4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46">
            <a:extLst>
              <a:ext uri="{FF2B5EF4-FFF2-40B4-BE49-F238E27FC236}">
                <a16:creationId xmlns:a16="http://schemas.microsoft.com/office/drawing/2014/main" id="{34EC0597-3AE2-651F-8E7F-12BB0EFF994F}"/>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9" name="Obrázok 8">
            <a:extLst>
              <a:ext uri="{FF2B5EF4-FFF2-40B4-BE49-F238E27FC236}">
                <a16:creationId xmlns:a16="http://schemas.microsoft.com/office/drawing/2014/main" id="{4B62D650-57FB-EC4F-5474-D36E9EE74DBF}"/>
              </a:ext>
            </a:extLst>
          </p:cNvPr>
          <p:cNvPicPr>
            <a:picLocks noChangeAspect="1"/>
          </p:cNvPicPr>
          <p:nvPr/>
        </p:nvPicPr>
        <p:blipFill>
          <a:blip r:embed="rId6"/>
          <a:srcRect/>
          <a:stretch/>
        </p:blipFill>
        <p:spPr>
          <a:xfrm>
            <a:off x="9610320" y="2811984"/>
            <a:ext cx="5656894" cy="5656894"/>
          </a:xfrm>
          <a:prstGeom prst="rect">
            <a:avLst/>
          </a:prstGeom>
        </p:spPr>
      </p:pic>
      <p:sp>
        <p:nvSpPr>
          <p:cNvPr id="3" name="Google Shape;498;p17">
            <a:extLst>
              <a:ext uri="{FF2B5EF4-FFF2-40B4-BE49-F238E27FC236}">
                <a16:creationId xmlns:a16="http://schemas.microsoft.com/office/drawing/2014/main" id="{F1A57A6A-E77E-B473-E0A3-5CF6004231D6}"/>
              </a:ext>
            </a:extLst>
          </p:cNvPr>
          <p:cNvSpPr txBox="1"/>
          <p:nvPr/>
        </p:nvSpPr>
        <p:spPr>
          <a:xfrm>
            <a:off x="9095874" y="1885286"/>
            <a:ext cx="6345307" cy="80791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750"/>
              <a:buFont typeface="Arial"/>
              <a:buNone/>
            </a:pPr>
            <a:r>
              <a:rPr lang="en-US" sz="3750" b="1" i="0" u="none" strike="noStrike" cap="none">
                <a:solidFill>
                  <a:srgbClr val="000000"/>
                </a:solidFill>
                <a:latin typeface="Open Sans"/>
                <a:ea typeface="Open Sans"/>
                <a:cs typeface="Open Sans"/>
                <a:sym typeface="Open Sans"/>
              </a:rPr>
              <a:t>Σκάναρε με!</a:t>
            </a:r>
            <a:endParaRPr sz="1400" b="0" i="0" u="none" strike="noStrike" cap="none">
              <a:solidFill>
                <a:srgbClr val="000000"/>
              </a:solidFill>
              <a:latin typeface="Poppins"/>
              <a:ea typeface="Poppins"/>
              <a:cs typeface="Poppins"/>
              <a:sym typeface="Poppins"/>
            </a:endParaRPr>
          </a:p>
        </p:txBody>
      </p:sp>
      <p:sp>
        <p:nvSpPr>
          <p:cNvPr id="10" name="Google Shape;500;p17">
            <a:extLst>
              <a:ext uri="{FF2B5EF4-FFF2-40B4-BE49-F238E27FC236}">
                <a16:creationId xmlns:a16="http://schemas.microsoft.com/office/drawing/2014/main" id="{FC7A2C93-3D05-8030-5735-94D10FC43CF0}"/>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Clr>
                <a:srgbClr val="000000"/>
              </a:buClr>
              <a:buSzPts val="4500"/>
              <a:buFont typeface="Arial"/>
              <a:buNone/>
            </a:pPr>
            <a:r>
              <a:rPr lang="en-US" sz="4500" b="1" i="0" u="none" strike="noStrike" cap="none" dirty="0">
                <a:solidFill>
                  <a:schemeClr val="bg1"/>
                </a:solidFill>
                <a:latin typeface="Poppins"/>
                <a:ea typeface="Poppins"/>
                <a:cs typeface="Poppins"/>
                <a:sym typeface="Poppins"/>
              </a:rPr>
              <a:t>ΑΥΤΟ- ΑΞΙΟΛΟΓΗΣΗ</a:t>
            </a:r>
            <a:endParaRPr sz="1400" b="0" i="0" u="none" strike="noStrike" cap="none" dirty="0">
              <a:solidFill>
                <a:schemeClr val="bg1"/>
              </a:solidFill>
              <a:latin typeface="Arial"/>
              <a:ea typeface="Arial"/>
              <a:cs typeface="Arial"/>
              <a:sym typeface="Arial"/>
            </a:endParaRPr>
          </a:p>
        </p:txBody>
      </p:sp>
      <p:sp>
        <p:nvSpPr>
          <p:cNvPr id="11" name="Freeform 21">
            <a:extLst>
              <a:ext uri="{FF2B5EF4-FFF2-40B4-BE49-F238E27FC236}">
                <a16:creationId xmlns:a16="http://schemas.microsoft.com/office/drawing/2014/main" id="{D10D2BB5-2B32-A6FA-EAA6-D579297F9F3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2" name="Obrázok 11">
            <a:extLst>
              <a:ext uri="{FF2B5EF4-FFF2-40B4-BE49-F238E27FC236}">
                <a16:creationId xmlns:a16="http://schemas.microsoft.com/office/drawing/2014/main" id="{BB54F8BA-9C5D-E751-58FA-E403AB82A87D}"/>
              </a:ext>
            </a:extLst>
          </p:cNvPr>
          <p:cNvPicPr>
            <a:picLocks noChangeAspect="1"/>
          </p:cNvPicPr>
          <p:nvPr/>
        </p:nvPicPr>
        <p:blipFill>
          <a:blip r:embed="rId7"/>
          <a:stretch>
            <a:fillRect/>
          </a:stretch>
        </p:blipFill>
        <p:spPr>
          <a:xfrm>
            <a:off x="13888623" y="259747"/>
            <a:ext cx="3106800" cy="684317"/>
          </a:xfrm>
          <a:prstGeom prst="rect">
            <a:avLst/>
          </a:prstGeom>
        </p:spPr>
      </p:pic>
      <p:pic>
        <p:nvPicPr>
          <p:cNvPr id="4" name="Obrázok 3">
            <a:extLst>
              <a:ext uri="{FF2B5EF4-FFF2-40B4-BE49-F238E27FC236}">
                <a16:creationId xmlns:a16="http://schemas.microsoft.com/office/drawing/2014/main" id="{1D147CB9-83FC-23D0-5F5D-FD83FBAD7012}"/>
              </a:ext>
            </a:extLst>
          </p:cNvPr>
          <p:cNvPicPr>
            <a:picLocks noChangeAspect="1"/>
          </p:cNvPicPr>
          <p:nvPr/>
        </p:nvPicPr>
        <p:blipFill>
          <a:blip r:embed="rId8"/>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227432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2"/>
          <p:cNvGrpSpPr/>
          <p:nvPr/>
        </p:nvGrpSpPr>
        <p:grpSpPr>
          <a:xfrm>
            <a:off x="17259300" y="7060967"/>
            <a:ext cx="1028700" cy="3226033"/>
            <a:chOff x="0" y="-38100"/>
            <a:chExt cx="812800" cy="2548965"/>
          </a:xfrm>
          <a:solidFill>
            <a:schemeClr val="accent2"/>
          </a:solidFill>
        </p:grpSpPr>
        <p:sp>
          <p:nvSpPr>
            <p:cNvPr id="90" name="Google Shape;90;p2"/>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91" name="Google Shape;91;p2"/>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2"/>
          <p:cNvGrpSpPr/>
          <p:nvPr/>
        </p:nvGrpSpPr>
        <p:grpSpPr>
          <a:xfrm>
            <a:off x="0" y="7060967"/>
            <a:ext cx="11842469" cy="3226033"/>
            <a:chOff x="0" y="-38100"/>
            <a:chExt cx="9357013" cy="2548965"/>
          </a:xfrm>
        </p:grpSpPr>
        <p:sp>
          <p:nvSpPr>
            <p:cNvPr id="93" name="Google Shape;93;p2"/>
            <p:cNvSpPr/>
            <p:nvPr/>
          </p:nvSpPr>
          <p:spPr>
            <a:xfrm>
              <a:off x="0" y="0"/>
              <a:ext cx="9357013" cy="2510865"/>
            </a:xfrm>
            <a:custGeom>
              <a:avLst/>
              <a:gdLst/>
              <a:ahLst/>
              <a:cxnLst/>
              <a:rect l="l" t="t" r="r" b="b"/>
              <a:pathLst>
                <a:path w="9357013" h="2510865" extrusionOk="0">
                  <a:moveTo>
                    <a:pt x="0" y="0"/>
                  </a:moveTo>
                  <a:lnTo>
                    <a:pt x="9357013" y="0"/>
                  </a:lnTo>
                  <a:lnTo>
                    <a:pt x="9357013" y="2510865"/>
                  </a:lnTo>
                  <a:lnTo>
                    <a:pt x="0" y="2510865"/>
                  </a:lnTo>
                  <a:close/>
                </a:path>
              </a:pathLst>
            </a:custGeom>
            <a:solidFill>
              <a:srgbClr val="F6F6F6"/>
            </a:solidFill>
            <a:ln>
              <a:noFill/>
            </a:ln>
          </p:spPr>
        </p:sp>
        <p:sp>
          <p:nvSpPr>
            <p:cNvPr id="94" name="Google Shape;94;p2"/>
            <p:cNvSpPr txBox="1"/>
            <p:nvPr/>
          </p:nvSpPr>
          <p:spPr>
            <a:xfrm>
              <a:off x="0" y="-38100"/>
              <a:ext cx="9357013"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17259300" y="0"/>
            <a:ext cx="1028700" cy="1028700"/>
            <a:chOff x="0" y="-38100"/>
            <a:chExt cx="812800" cy="850900"/>
          </a:xfrm>
          <a:solidFill>
            <a:schemeClr val="accent2"/>
          </a:solidFill>
        </p:grpSpPr>
        <p:sp>
          <p:nvSpPr>
            <p:cNvPr id="96" name="Google Shape;9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97" name="Google Shape;97;p2"/>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4" name="Google Shape;104;p2"/>
          <p:cNvSpPr txBox="1"/>
          <p:nvPr/>
        </p:nvSpPr>
        <p:spPr>
          <a:xfrm>
            <a:off x="1926400" y="2429726"/>
            <a:ext cx="11967665" cy="16004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10400" b="1" i="0" u="none" strike="noStrike" cap="none">
                <a:solidFill>
                  <a:srgbClr val="000000"/>
                </a:solidFill>
                <a:latin typeface="Poppins"/>
                <a:ea typeface="Poppins"/>
                <a:cs typeface="Poppins"/>
                <a:sym typeface="Poppins"/>
              </a:rPr>
              <a:t>Κλίμακα Βερνιέρου</a:t>
            </a:r>
            <a:endParaRPr lang="el-GR" sz="10400" b="1" i="0" u="none" strike="noStrike" cap="none" dirty="0">
              <a:solidFill>
                <a:srgbClr val="000000"/>
              </a:solidFill>
              <a:latin typeface="Poppins"/>
              <a:ea typeface="Poppins"/>
              <a:cs typeface="Poppins"/>
              <a:sym typeface="Poppins"/>
            </a:endParaRPr>
          </a:p>
        </p:txBody>
      </p:sp>
      <p:pic>
        <p:nvPicPr>
          <p:cNvPr id="4" name="Obrázok 3">
            <a:extLst>
              <a:ext uri="{FF2B5EF4-FFF2-40B4-BE49-F238E27FC236}">
                <a16:creationId xmlns:a16="http://schemas.microsoft.com/office/drawing/2014/main" id="{F0F2D924-A01A-B5B7-279A-A2560AEE01EA}"/>
              </a:ext>
            </a:extLst>
          </p:cNvPr>
          <p:cNvPicPr>
            <a:picLocks noChangeAspect="1"/>
          </p:cNvPicPr>
          <p:nvPr/>
        </p:nvPicPr>
        <p:blipFill>
          <a:blip r:embed="rId3"/>
          <a:stretch>
            <a:fillRect/>
          </a:stretch>
        </p:blipFill>
        <p:spPr>
          <a:xfrm rot="786409">
            <a:off x="12818712" y="2162792"/>
            <a:ext cx="4877481" cy="4877481"/>
          </a:xfrm>
          <a:prstGeom prst="rect">
            <a:avLst/>
          </a:prstGeom>
        </p:spPr>
      </p:pic>
      <p:sp>
        <p:nvSpPr>
          <p:cNvPr id="3" name="Freeform 21">
            <a:extLst>
              <a:ext uri="{FF2B5EF4-FFF2-40B4-BE49-F238E27FC236}">
                <a16:creationId xmlns:a16="http://schemas.microsoft.com/office/drawing/2014/main" id="{5C9534B6-1756-2307-B9CB-191C963CEEC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46">
            <a:extLst>
              <a:ext uri="{FF2B5EF4-FFF2-40B4-BE49-F238E27FC236}">
                <a16:creationId xmlns:a16="http://schemas.microsoft.com/office/drawing/2014/main" id="{8E7C413A-B04E-F338-CE50-17EB1FA3667F}"/>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7" name="BlokTextu 6">
            <a:extLst>
              <a:ext uri="{FF2B5EF4-FFF2-40B4-BE49-F238E27FC236}">
                <a16:creationId xmlns:a16="http://schemas.microsoft.com/office/drawing/2014/main" id="{D5A73703-EFCE-ECF9-9089-0CDE94AAB6C5}"/>
              </a:ext>
            </a:extLst>
          </p:cNvPr>
          <p:cNvSpPr txBox="1"/>
          <p:nvPr/>
        </p:nvSpPr>
        <p:spPr>
          <a:xfrm>
            <a:off x="6481707" y="7364831"/>
            <a:ext cx="5082383" cy="4924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NonCommercial</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ShareAlike</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3.0 License</a:t>
            </a:r>
            <a:r>
              <a:rPr kumimoji="0" lang="en-GB" altLang="sk-SK" sz="1400" b="1" i="0" u="none" strike="noStrike" cap="none" normalizeH="0" baseline="0" dirty="0">
                <a:ln>
                  <a:noFill/>
                </a:ln>
                <a:solidFill>
                  <a:schemeClr val="tx1"/>
                </a:solidFill>
                <a:effectLst/>
                <a:ea typeface="Calibri" panose="020F0502020204030204" pitchFamily="34" charset="0"/>
              </a:rPr>
              <a:t>.</a:t>
            </a:r>
            <a:endParaRPr kumimoji="0" lang="en-GB" altLang="sk-SK" sz="2400" b="0" i="0" u="none" strike="noStrike" cap="none" normalizeH="0" baseline="0" dirty="0">
              <a:ln>
                <a:noFill/>
              </a:ln>
              <a:solidFill>
                <a:schemeClr val="tx1"/>
              </a:solidFill>
              <a:effectLst/>
            </a:endParaRPr>
          </a:p>
        </p:txBody>
      </p:sp>
      <p:sp>
        <p:nvSpPr>
          <p:cNvPr id="8" name="BlokTextu 7">
            <a:extLst>
              <a:ext uri="{FF2B5EF4-FFF2-40B4-BE49-F238E27FC236}">
                <a16:creationId xmlns:a16="http://schemas.microsoft.com/office/drawing/2014/main" id="{E8AFE42B-C685-3324-B383-24A0D11FB788}"/>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l-GR" sz="1200">
                <a:solidFill>
                  <a:srgbClr val="000000"/>
                </a:solidFill>
                <a:effectLst/>
                <a:latin typeface="Calibri" panose="020F0502020204030204" pitchFamily="34" charset="0"/>
                <a:ea typeface="Calibri" panose="020F050202020403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sk-SK" sz="1200" dirty="0">
              <a:effectLst/>
              <a:latin typeface="Calibri" panose="020F0502020204030204" pitchFamily="34" charset="0"/>
              <a:ea typeface="Calibri" panose="020F0502020204030204" pitchFamily="34" charset="0"/>
            </a:endParaRPr>
          </a:p>
        </p:txBody>
      </p:sp>
      <p:grpSp>
        <p:nvGrpSpPr>
          <p:cNvPr id="9" name="Group 11">
            <a:extLst>
              <a:ext uri="{FF2B5EF4-FFF2-40B4-BE49-F238E27FC236}">
                <a16:creationId xmlns:a16="http://schemas.microsoft.com/office/drawing/2014/main" id="{797B6572-28E2-728C-DE72-0D667B1E465B}"/>
              </a:ext>
            </a:extLst>
          </p:cNvPr>
          <p:cNvGrpSpPr/>
          <p:nvPr/>
        </p:nvGrpSpPr>
        <p:grpSpPr>
          <a:xfrm>
            <a:off x="0" y="139830"/>
            <a:ext cx="1668996" cy="10147170"/>
            <a:chOff x="0" y="0"/>
            <a:chExt cx="446365" cy="2709333"/>
          </a:xfrm>
          <a:solidFill>
            <a:srgbClr val="CC5B60"/>
          </a:solidFill>
        </p:grpSpPr>
        <p:sp>
          <p:nvSpPr>
            <p:cNvPr id="10" name="Freeform 12">
              <a:extLst>
                <a:ext uri="{FF2B5EF4-FFF2-40B4-BE49-F238E27FC236}">
                  <a16:creationId xmlns:a16="http://schemas.microsoft.com/office/drawing/2014/main" id="{AB648E5C-DC72-24CF-83D9-702151E6CD74}"/>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11" name="TextBox 13">
              <a:extLst>
                <a:ext uri="{FF2B5EF4-FFF2-40B4-BE49-F238E27FC236}">
                  <a16:creationId xmlns:a16="http://schemas.microsoft.com/office/drawing/2014/main" id="{A4AEE1AE-E8BF-FC48-3267-12CF80ED1257}"/>
                </a:ext>
              </a:extLst>
            </p:cNvPr>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2" name="BlokTextu 25">
            <a:extLst>
              <a:ext uri="{FF2B5EF4-FFF2-40B4-BE49-F238E27FC236}">
                <a16:creationId xmlns:a16="http://schemas.microsoft.com/office/drawing/2014/main" id="{EA8315E3-3DFF-8937-951B-18204539068F}"/>
              </a:ext>
            </a:extLst>
          </p:cNvPr>
          <p:cNvSpPr txBox="1"/>
          <p:nvPr/>
        </p:nvSpPr>
        <p:spPr>
          <a:xfrm>
            <a:off x="1926400" y="3949343"/>
            <a:ext cx="11523792" cy="58477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sz="3200" dirty="0">
                <a:latin typeface="Poppins" panose="00000500000000000000" pitchFamily="2" charset="-18"/>
                <a:cs typeface="Poppins" panose="00000500000000000000" pitchFamily="2" charset="-18"/>
              </a:rPr>
              <a:t>Αριθμός έργου</a:t>
            </a:r>
            <a:r>
              <a:rPr lang="en-US" sz="3200" dirty="0">
                <a:latin typeface="Poppins" panose="00000500000000000000" pitchFamily="2" charset="-18"/>
                <a:cs typeface="Poppins" panose="00000500000000000000" pitchFamily="2" charset="-18"/>
              </a:rPr>
              <a:t>: 2021-1-DE02-KA220-VET-000029587</a:t>
            </a:r>
          </a:p>
        </p:txBody>
      </p:sp>
      <p:pic>
        <p:nvPicPr>
          <p:cNvPr id="14" name="Obrázok 13">
            <a:extLst>
              <a:ext uri="{FF2B5EF4-FFF2-40B4-BE49-F238E27FC236}">
                <a16:creationId xmlns:a16="http://schemas.microsoft.com/office/drawing/2014/main" id="{1E41F7CF-0353-E3CD-878E-7F523A58E19C}"/>
              </a:ext>
            </a:extLst>
          </p:cNvPr>
          <p:cNvPicPr>
            <a:picLocks noChangeAspect="1"/>
          </p:cNvPicPr>
          <p:nvPr/>
        </p:nvPicPr>
        <p:blipFill>
          <a:blip r:embed="rId6"/>
          <a:stretch>
            <a:fillRect/>
          </a:stretch>
        </p:blipFill>
        <p:spPr>
          <a:xfrm>
            <a:off x="13888623" y="259747"/>
            <a:ext cx="3106800" cy="684317"/>
          </a:xfrm>
          <a:prstGeom prst="rect">
            <a:avLst/>
          </a:prstGeom>
        </p:spPr>
      </p:pic>
      <p:pic>
        <p:nvPicPr>
          <p:cNvPr id="15" name="Obrázok 14">
            <a:extLst>
              <a:ext uri="{FF2B5EF4-FFF2-40B4-BE49-F238E27FC236}">
                <a16:creationId xmlns:a16="http://schemas.microsoft.com/office/drawing/2014/main" id="{7A6B6BDD-74F4-1144-1BD1-D5D97E53FFE4}"/>
              </a:ext>
            </a:extLst>
          </p:cNvPr>
          <p:cNvPicPr>
            <a:picLocks noChangeAspect="1"/>
          </p:cNvPicPr>
          <p:nvPr/>
        </p:nvPicPr>
        <p:blipFill>
          <a:blip r:embed="rId7"/>
          <a:stretch>
            <a:fillRect/>
          </a:stretch>
        </p:blipFill>
        <p:spPr>
          <a:xfrm>
            <a:off x="13935125" y="292405"/>
            <a:ext cx="3205688" cy="540353"/>
          </a:xfrm>
          <a:prstGeom prst="rect">
            <a:avLst/>
          </a:prstGeom>
        </p:spPr>
      </p:pic>
      <p:sp>
        <p:nvSpPr>
          <p:cNvPr id="13" name="Obdĺžnik 12">
            <a:extLst>
              <a:ext uri="{FF2B5EF4-FFF2-40B4-BE49-F238E27FC236}">
                <a16:creationId xmlns:a16="http://schemas.microsoft.com/office/drawing/2014/main" id="{A0C7456B-EBC2-E345-4B49-9508A892E8B5}"/>
              </a:ext>
            </a:extLst>
          </p:cNvPr>
          <p:cNvSpPr/>
          <p:nvPr/>
        </p:nvSpPr>
        <p:spPr>
          <a:xfrm>
            <a:off x="1926401" y="4578316"/>
            <a:ext cx="11523792" cy="356790"/>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2400" kern="0">
                <a:effectLst/>
                <a:latin typeface="Calibri" panose="020F0502020204030204" pitchFamily="34" charset="0"/>
                <a:ea typeface="Times New Roman" panose="02020603050405020304" pitchFamily="18" charset="0"/>
                <a:cs typeface="Calibri" panose="020F0502020204030204" pitchFamily="34" charset="0"/>
              </a:rPr>
              <a:t>PR</a:t>
            </a:r>
            <a:r>
              <a:rPr lang="el-GR" sz="2400" kern="0">
                <a:effectLst/>
                <a:latin typeface="Calibri" panose="020F0502020204030204" pitchFamily="34" charset="0"/>
                <a:ea typeface="Times New Roman" panose="02020603050405020304" pitchFamily="18" charset="0"/>
                <a:cs typeface="Calibri" panose="020F0502020204030204" pitchFamily="34" charset="0"/>
              </a:rPr>
              <a:t>3/</a:t>
            </a:r>
            <a:r>
              <a:rPr lang="en-US" sz="2400" kern="0">
                <a:effectLst/>
                <a:latin typeface="Calibri" panose="020F0502020204030204" pitchFamily="34" charset="0"/>
                <a:ea typeface="Times New Roman" panose="02020603050405020304" pitchFamily="18" charset="0"/>
                <a:cs typeface="Calibri" panose="020F0502020204030204" pitchFamily="34" charset="0"/>
              </a:rPr>
              <a:t>A</a:t>
            </a:r>
            <a:r>
              <a:rPr lang="el-GR" sz="2400" kern="0">
                <a:effectLst/>
                <a:latin typeface="Calibri" panose="020F0502020204030204" pitchFamily="34" charset="0"/>
                <a:ea typeface="Times New Roman" panose="02020603050405020304" pitchFamily="18" charset="0"/>
                <a:cs typeface="Calibri" panose="020F0502020204030204" pitchFamily="34" charset="0"/>
              </a:rPr>
              <a:t>2: Υλικό αυτοεκπαίδευσης για τον εμπλουτισμό των σημερινών διαδικτυακών πειραμάτων</a:t>
            </a:r>
            <a:endParaRPr lang="sk-SK" sz="1600" kern="10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3" descr="A black and white sign with a person in a circle&#10;&#10;Description automatically generated">
            <a:hlinkClick r:id="rId8"/>
            <a:extLst>
              <a:ext uri="{FF2B5EF4-FFF2-40B4-BE49-F238E27FC236}">
                <a16:creationId xmlns:a16="http://schemas.microsoft.com/office/drawing/2014/main" id="{96C88E8F-AE5D-D2C2-1A1D-D1905517562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07561" y="7435674"/>
            <a:ext cx="4474146" cy="1570335"/>
          </a:xfrm>
          <a:prstGeom prst="rect">
            <a:avLst/>
          </a:prstGeom>
          <a:noFill/>
          <a:ln>
            <a:noFill/>
          </a:ln>
        </p:spPr>
      </p:pic>
    </p:spTree>
    <p:extLst>
      <p:ext uri="{BB962C8B-B14F-4D97-AF65-F5344CB8AC3E}">
        <p14:creationId xmlns:p14="http://schemas.microsoft.com/office/powerpoint/2010/main" val="130795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3"/>
          <p:cNvGrpSpPr/>
          <p:nvPr/>
        </p:nvGrpSpPr>
        <p:grpSpPr>
          <a:xfrm>
            <a:off x="6457766" y="7060967"/>
            <a:ext cx="11830234" cy="3226033"/>
            <a:chOff x="0" y="-38100"/>
            <a:chExt cx="9347345" cy="2548965"/>
          </a:xfrm>
        </p:grpSpPr>
        <p:sp>
          <p:nvSpPr>
            <p:cNvPr id="116" name="Google Shape;116;p3"/>
            <p:cNvSpPr/>
            <p:nvPr/>
          </p:nvSpPr>
          <p:spPr>
            <a:xfrm>
              <a:off x="0" y="0"/>
              <a:ext cx="9347345" cy="2510865"/>
            </a:xfrm>
            <a:custGeom>
              <a:avLst/>
              <a:gdLst/>
              <a:ahLst/>
              <a:cxnLst/>
              <a:rect l="l" t="t" r="r" b="b"/>
              <a:pathLst>
                <a:path w="9347345" h="2510865" extrusionOk="0">
                  <a:moveTo>
                    <a:pt x="0" y="0"/>
                  </a:moveTo>
                  <a:lnTo>
                    <a:pt x="9347345" y="0"/>
                  </a:lnTo>
                  <a:lnTo>
                    <a:pt x="9347345" y="2510865"/>
                  </a:lnTo>
                  <a:lnTo>
                    <a:pt x="0" y="2510865"/>
                  </a:lnTo>
                  <a:close/>
                </a:path>
              </a:pathLst>
            </a:custGeom>
            <a:solidFill>
              <a:srgbClr val="F6F6F6"/>
            </a:solidFill>
            <a:ln>
              <a:noFill/>
            </a:ln>
          </p:spPr>
        </p:sp>
        <p:sp>
          <p:nvSpPr>
            <p:cNvPr id="117" name="Google Shape;117;p3"/>
            <p:cNvSpPr txBox="1"/>
            <p:nvPr/>
          </p:nvSpPr>
          <p:spPr>
            <a:xfrm>
              <a:off x="0" y="-38100"/>
              <a:ext cx="9347345"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8" name="Google Shape;118;p3"/>
          <p:cNvPicPr preferRelativeResize="0"/>
          <p:nvPr/>
        </p:nvPicPr>
        <p:blipFill rotWithShape="1">
          <a:blip r:embed="rId3">
            <a:alphaModFix/>
          </a:blip>
          <a:srcRect l="32418" r="32418"/>
          <a:stretch/>
        </p:blipFill>
        <p:spPr>
          <a:xfrm>
            <a:off x="1028700" y="-1"/>
            <a:ext cx="5429066" cy="10287001"/>
          </a:xfrm>
          <a:prstGeom prst="rect">
            <a:avLst/>
          </a:prstGeom>
          <a:noFill/>
          <a:ln>
            <a:noFill/>
          </a:ln>
        </p:spPr>
      </p:pic>
      <p:grpSp>
        <p:nvGrpSpPr>
          <p:cNvPr id="119" name="Google Shape;119;p3"/>
          <p:cNvGrpSpPr/>
          <p:nvPr/>
        </p:nvGrpSpPr>
        <p:grpSpPr>
          <a:xfrm>
            <a:off x="17259300" y="0"/>
            <a:ext cx="1045294" cy="10287000"/>
            <a:chOff x="0" y="-38100"/>
            <a:chExt cx="446365" cy="2747433"/>
          </a:xfrm>
          <a:solidFill>
            <a:schemeClr val="accent2"/>
          </a:solidFill>
        </p:grpSpPr>
        <p:sp>
          <p:nvSpPr>
            <p:cNvPr id="120" name="Google Shape;120;p3"/>
            <p:cNvSpPr/>
            <p:nvPr/>
          </p:nvSpPr>
          <p:spPr>
            <a:xfrm>
              <a:off x="0" y="0"/>
              <a:ext cx="446365" cy="2709333"/>
            </a:xfrm>
            <a:custGeom>
              <a:avLst/>
              <a:gdLst/>
              <a:ahLst/>
              <a:cxnLst/>
              <a:rect l="l" t="t" r="r" b="b"/>
              <a:pathLst>
                <a:path w="446365" h="2709333" extrusionOk="0">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0" y="-38100"/>
              <a:ext cx="446365"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3"/>
          <p:cNvGrpSpPr/>
          <p:nvPr/>
        </p:nvGrpSpPr>
        <p:grpSpPr>
          <a:xfrm>
            <a:off x="0" y="7060967"/>
            <a:ext cx="1028700" cy="3226033"/>
            <a:chOff x="0" y="-38100"/>
            <a:chExt cx="812800" cy="2548965"/>
          </a:xfrm>
          <a:solidFill>
            <a:schemeClr val="accent2"/>
          </a:solidFill>
        </p:grpSpPr>
        <p:sp>
          <p:nvSpPr>
            <p:cNvPr id="123" name="Google Shape;123;p3"/>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124" name="Google Shape;124;p3"/>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5" name="Google Shape;125;p3"/>
          <p:cNvGrpSpPr/>
          <p:nvPr/>
        </p:nvGrpSpPr>
        <p:grpSpPr>
          <a:xfrm>
            <a:off x="0" y="0"/>
            <a:ext cx="1028700" cy="1028700"/>
            <a:chOff x="0" y="-38100"/>
            <a:chExt cx="812800" cy="850900"/>
          </a:xfrm>
          <a:solidFill>
            <a:schemeClr val="accent2"/>
          </a:solidFill>
        </p:grpSpPr>
        <p:sp>
          <p:nvSpPr>
            <p:cNvPr id="126" name="Google Shape;126;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127" name="Google Shape;127;p3"/>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8" name="Google Shape;128;p3"/>
          <p:cNvGrpSpPr/>
          <p:nvPr/>
        </p:nvGrpSpPr>
        <p:grpSpPr>
          <a:xfrm>
            <a:off x="7297118" y="2346349"/>
            <a:ext cx="969409" cy="973196"/>
            <a:chOff x="0" y="-3175"/>
            <a:chExt cx="812800" cy="815975"/>
          </a:xfrm>
          <a:solidFill>
            <a:schemeClr val="accent2"/>
          </a:solidFill>
        </p:grpSpPr>
        <p:sp>
          <p:nvSpPr>
            <p:cNvPr id="129" name="Google Shape;12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0" name="Google Shape;13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01</a:t>
              </a:r>
              <a:endParaRPr dirty="0"/>
            </a:p>
          </p:txBody>
        </p:sp>
      </p:grpSp>
      <p:grpSp>
        <p:nvGrpSpPr>
          <p:cNvPr id="131" name="Google Shape;131;p3"/>
          <p:cNvGrpSpPr/>
          <p:nvPr/>
        </p:nvGrpSpPr>
        <p:grpSpPr>
          <a:xfrm>
            <a:off x="7297118" y="3234113"/>
            <a:ext cx="969409" cy="973196"/>
            <a:chOff x="0" y="-3175"/>
            <a:chExt cx="812800" cy="815975"/>
          </a:xfrm>
          <a:solidFill>
            <a:schemeClr val="accent2"/>
          </a:solidFill>
        </p:grpSpPr>
        <p:sp>
          <p:nvSpPr>
            <p:cNvPr id="132" name="Google Shape;13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3" name="Google Shape;13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02</a:t>
              </a:r>
              <a:endParaRPr/>
            </a:p>
          </p:txBody>
        </p:sp>
      </p:grpSp>
      <p:grpSp>
        <p:nvGrpSpPr>
          <p:cNvPr id="134" name="Google Shape;134;p3"/>
          <p:cNvGrpSpPr/>
          <p:nvPr/>
        </p:nvGrpSpPr>
        <p:grpSpPr>
          <a:xfrm>
            <a:off x="7297118" y="4121877"/>
            <a:ext cx="969409" cy="973196"/>
            <a:chOff x="0" y="-3175"/>
            <a:chExt cx="812800" cy="815975"/>
          </a:xfrm>
          <a:solidFill>
            <a:schemeClr val="accent2"/>
          </a:solidFill>
        </p:grpSpPr>
        <p:sp>
          <p:nvSpPr>
            <p:cNvPr id="135" name="Google Shape;135;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6" name="Google Shape;136;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03</a:t>
              </a:r>
              <a:endParaRPr/>
            </a:p>
          </p:txBody>
        </p:sp>
      </p:grpSp>
      <p:grpSp>
        <p:nvGrpSpPr>
          <p:cNvPr id="137" name="Google Shape;137;p3"/>
          <p:cNvGrpSpPr/>
          <p:nvPr/>
        </p:nvGrpSpPr>
        <p:grpSpPr>
          <a:xfrm>
            <a:off x="7297118" y="4997850"/>
            <a:ext cx="969409" cy="973196"/>
            <a:chOff x="0" y="-3175"/>
            <a:chExt cx="812800" cy="815975"/>
          </a:xfrm>
          <a:solidFill>
            <a:schemeClr val="accent2"/>
          </a:solidFill>
        </p:grpSpPr>
        <p:sp>
          <p:nvSpPr>
            <p:cNvPr id="138" name="Google Shape;138;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9" name="Google Shape;139;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04</a:t>
              </a:r>
              <a:endParaRPr/>
            </a:p>
          </p:txBody>
        </p:sp>
      </p:grpSp>
      <p:grpSp>
        <p:nvGrpSpPr>
          <p:cNvPr id="140" name="Google Shape;140;p3"/>
          <p:cNvGrpSpPr/>
          <p:nvPr/>
        </p:nvGrpSpPr>
        <p:grpSpPr>
          <a:xfrm>
            <a:off x="7297118" y="5767627"/>
            <a:ext cx="969409" cy="929986"/>
            <a:chOff x="0" y="-3175"/>
            <a:chExt cx="812800" cy="779746"/>
          </a:xfrm>
          <a:solidFill>
            <a:schemeClr val="accent2"/>
          </a:solidFill>
        </p:grpSpPr>
        <p:sp>
          <p:nvSpPr>
            <p:cNvPr id="141" name="Google Shape;141;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42" name="Google Shape;142;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05</a:t>
              </a:r>
              <a:endParaRPr/>
            </a:p>
          </p:txBody>
        </p:sp>
      </p:grpSp>
      <p:grpSp>
        <p:nvGrpSpPr>
          <p:cNvPr id="143" name="Google Shape;143;p3"/>
          <p:cNvGrpSpPr/>
          <p:nvPr/>
        </p:nvGrpSpPr>
        <p:grpSpPr>
          <a:xfrm>
            <a:off x="7297118" y="6552318"/>
            <a:ext cx="969409" cy="973196"/>
            <a:chOff x="0" y="-3175"/>
            <a:chExt cx="812800" cy="815975"/>
          </a:xfrm>
          <a:solidFill>
            <a:schemeClr val="accent2"/>
          </a:solidFill>
        </p:grpSpPr>
        <p:sp>
          <p:nvSpPr>
            <p:cNvPr id="144" name="Google Shape;144;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45" name="Google Shape;145;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06</a:t>
              </a:r>
              <a:endParaRPr/>
            </a:p>
          </p:txBody>
        </p:sp>
      </p:grpSp>
      <p:sp>
        <p:nvSpPr>
          <p:cNvPr id="153" name="Google Shape;153;p3"/>
          <p:cNvSpPr/>
          <p:nvPr/>
        </p:nvSpPr>
        <p:spPr>
          <a:xfrm>
            <a:off x="12919457" y="8414693"/>
            <a:ext cx="3744615" cy="374461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3"/>
          <p:cNvGrpSpPr/>
          <p:nvPr/>
        </p:nvGrpSpPr>
        <p:grpSpPr>
          <a:xfrm>
            <a:off x="7297118" y="7437126"/>
            <a:ext cx="969409" cy="973196"/>
            <a:chOff x="0" y="-3175"/>
            <a:chExt cx="812800" cy="815975"/>
          </a:xfrm>
          <a:solidFill>
            <a:schemeClr val="accent2"/>
          </a:solidFill>
        </p:grpSpPr>
        <p:sp>
          <p:nvSpPr>
            <p:cNvPr id="156" name="Google Shape;15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7" name="Google Shape;15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07</a:t>
              </a:r>
              <a:endParaRPr/>
            </a:p>
          </p:txBody>
        </p:sp>
      </p:grpSp>
      <p:grpSp>
        <p:nvGrpSpPr>
          <p:cNvPr id="158" name="Google Shape;158;p3"/>
          <p:cNvGrpSpPr/>
          <p:nvPr/>
        </p:nvGrpSpPr>
        <p:grpSpPr>
          <a:xfrm>
            <a:off x="7313712" y="8245626"/>
            <a:ext cx="969409" cy="973196"/>
            <a:chOff x="0" y="-3175"/>
            <a:chExt cx="812800" cy="815975"/>
          </a:xfrm>
          <a:solidFill>
            <a:schemeClr val="accent2"/>
          </a:solidFill>
        </p:grpSpPr>
        <p:sp>
          <p:nvSpPr>
            <p:cNvPr id="159" name="Google Shape;15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0" name="Google Shape;16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08</a:t>
              </a:r>
              <a:endParaRPr/>
            </a:p>
          </p:txBody>
        </p:sp>
      </p:grpSp>
      <p:grpSp>
        <p:nvGrpSpPr>
          <p:cNvPr id="161" name="Google Shape;161;p3"/>
          <p:cNvGrpSpPr/>
          <p:nvPr/>
        </p:nvGrpSpPr>
        <p:grpSpPr>
          <a:xfrm>
            <a:off x="7313712" y="9145691"/>
            <a:ext cx="969409" cy="973196"/>
            <a:chOff x="0" y="-3175"/>
            <a:chExt cx="812800" cy="815975"/>
          </a:xfrm>
          <a:solidFill>
            <a:schemeClr val="accent2"/>
          </a:solidFill>
        </p:grpSpPr>
        <p:sp>
          <p:nvSpPr>
            <p:cNvPr id="162" name="Google Shape;16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3" name="Google Shape;16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09</a:t>
              </a:r>
              <a:endParaRPr dirty="0"/>
            </a:p>
          </p:txBody>
        </p:sp>
      </p:grpSp>
      <p:sp>
        <p:nvSpPr>
          <p:cNvPr id="2" name="Freeform 21">
            <a:extLst>
              <a:ext uri="{FF2B5EF4-FFF2-40B4-BE49-F238E27FC236}">
                <a16:creationId xmlns:a16="http://schemas.microsoft.com/office/drawing/2014/main" id="{AB4553EE-33FE-1CD6-D0BA-9554D4A63C9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BBF81AB0-5F76-CCB3-735F-F3EB33E4007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grpSp>
        <p:nvGrpSpPr>
          <p:cNvPr id="7" name="Google Shape;161;p3">
            <a:extLst>
              <a:ext uri="{FF2B5EF4-FFF2-40B4-BE49-F238E27FC236}">
                <a16:creationId xmlns:a16="http://schemas.microsoft.com/office/drawing/2014/main" id="{67CE183D-22FA-0227-2AFF-9009AC66D859}"/>
              </a:ext>
            </a:extLst>
          </p:cNvPr>
          <p:cNvGrpSpPr/>
          <p:nvPr/>
        </p:nvGrpSpPr>
        <p:grpSpPr>
          <a:xfrm>
            <a:off x="12412258" y="2341491"/>
            <a:ext cx="969409" cy="973196"/>
            <a:chOff x="0" y="-3175"/>
            <a:chExt cx="812800" cy="815975"/>
          </a:xfrm>
          <a:solidFill>
            <a:schemeClr val="accent2"/>
          </a:solidFill>
        </p:grpSpPr>
        <p:sp>
          <p:nvSpPr>
            <p:cNvPr id="8" name="Google Shape;162;p3">
              <a:extLst>
                <a:ext uri="{FF2B5EF4-FFF2-40B4-BE49-F238E27FC236}">
                  <a16:creationId xmlns:a16="http://schemas.microsoft.com/office/drawing/2014/main" id="{D54FCCB5-FC41-DDC5-5E54-6D607575F4E2}"/>
                </a:ext>
              </a:extLst>
            </p:cNvPr>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9" name="Google Shape;163;p3">
              <a:extLst>
                <a:ext uri="{FF2B5EF4-FFF2-40B4-BE49-F238E27FC236}">
                  <a16:creationId xmlns:a16="http://schemas.microsoft.com/office/drawing/2014/main" id="{7C988D95-6E94-923F-D745-A6356122376F}"/>
                </a:ext>
              </a:extLst>
            </p:cNvPr>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SK" sz="3399" b="0" i="0" u="none" strike="noStrike" cap="none" dirty="0">
                  <a:solidFill>
                    <a:srgbClr val="FFFFFF"/>
                  </a:solidFill>
                  <a:latin typeface="Arial"/>
                  <a:ea typeface="Arial"/>
                  <a:cs typeface="Arial"/>
                  <a:sym typeface="Arial"/>
                </a:rPr>
                <a:t>1</a:t>
              </a:r>
              <a:r>
                <a:rPr lang="en-US" sz="3399" b="0" i="0" u="none" strike="noStrike" cap="none" dirty="0">
                  <a:solidFill>
                    <a:srgbClr val="FFFFFF"/>
                  </a:solidFill>
                  <a:latin typeface="Arial"/>
                  <a:ea typeface="Arial"/>
                  <a:cs typeface="Arial"/>
                  <a:sym typeface="Arial"/>
                </a:rPr>
                <a:t>0</a:t>
              </a:r>
              <a:endParaRPr dirty="0"/>
            </a:p>
          </p:txBody>
        </p:sp>
      </p:grpSp>
      <p:sp>
        <p:nvSpPr>
          <p:cNvPr id="4" name="Google Shape;169;p3">
            <a:extLst>
              <a:ext uri="{FF2B5EF4-FFF2-40B4-BE49-F238E27FC236}">
                <a16:creationId xmlns:a16="http://schemas.microsoft.com/office/drawing/2014/main" id="{A3025CF1-27EE-41BE-C606-12BC355F2DE9}"/>
              </a:ext>
            </a:extLst>
          </p:cNvPr>
          <p:cNvSpPr txBox="1"/>
          <p:nvPr/>
        </p:nvSpPr>
        <p:spPr>
          <a:xfrm>
            <a:off x="7280202" y="879252"/>
            <a:ext cx="7494647" cy="145424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6750"/>
              <a:buFont typeface="Arial"/>
              <a:buNone/>
            </a:pPr>
            <a:r>
              <a:rPr lang="en-US" sz="6750" b="1" i="0" u="none" strike="noStrike" cap="none" dirty="0">
                <a:solidFill>
                  <a:srgbClr val="000000"/>
                </a:solidFill>
                <a:latin typeface="Arial"/>
                <a:ea typeface="Arial"/>
                <a:cs typeface="Arial"/>
                <a:sym typeface="Arial"/>
              </a:rPr>
              <a:t>ΠΕΡΙΕΧΟΜΕΝΑ</a:t>
            </a:r>
            <a:endParaRPr sz="1400" b="0" i="0" u="none" strike="noStrike" cap="none" dirty="0">
              <a:solidFill>
                <a:srgbClr val="000000"/>
              </a:solidFill>
              <a:latin typeface="Poppins"/>
              <a:ea typeface="Poppins"/>
              <a:cs typeface="Poppins"/>
              <a:sym typeface="Poppins"/>
            </a:endParaRPr>
          </a:p>
        </p:txBody>
      </p:sp>
      <p:sp>
        <p:nvSpPr>
          <p:cNvPr id="5" name="Google Shape;170;p3">
            <a:extLst>
              <a:ext uri="{FF2B5EF4-FFF2-40B4-BE49-F238E27FC236}">
                <a16:creationId xmlns:a16="http://schemas.microsoft.com/office/drawing/2014/main" id="{C435C40C-F003-F9AB-5F49-B5C7B76E4419}"/>
              </a:ext>
            </a:extLst>
          </p:cNvPr>
          <p:cNvSpPr txBox="1"/>
          <p:nvPr/>
        </p:nvSpPr>
        <p:spPr>
          <a:xfrm>
            <a:off x="8447729" y="2534577"/>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err="1">
                <a:solidFill>
                  <a:srgbClr val="000000"/>
                </a:solidFill>
                <a:latin typeface="Poppins"/>
                <a:ea typeface="Poppins"/>
                <a:cs typeface="Poppins"/>
                <a:sym typeface="Poppins"/>
              </a:rPr>
              <a:t>Τι</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είν</a:t>
            </a:r>
            <a:r>
              <a:rPr lang="en-US" sz="2000" b="0" i="0" u="none" strike="noStrike" cap="none" dirty="0">
                <a:solidFill>
                  <a:srgbClr val="000000"/>
                </a:solidFill>
                <a:latin typeface="Poppins"/>
                <a:ea typeface="Poppins"/>
                <a:cs typeface="Poppins"/>
                <a:sym typeface="Poppins"/>
              </a:rPr>
              <a:t>αι οι </a:t>
            </a:r>
            <a:r>
              <a:rPr lang="en-US" sz="2000" b="0" i="0" u="none" strike="noStrike" cap="none" dirty="0">
                <a:solidFill>
                  <a:srgbClr val="000000"/>
                </a:solidFill>
                <a:highlight>
                  <a:srgbClr val="FFFFFF"/>
                </a:highlight>
                <a:latin typeface="Arial"/>
                <a:ea typeface="Arial"/>
                <a:cs typeface="Arial"/>
                <a:sym typeface="Arial"/>
              </a:rPr>
              <a:t>Κλίμακα Βερνιέ</a:t>
            </a:r>
            <a:endParaRPr sz="2000" b="0" i="0" u="none" strike="noStrike" cap="none" dirty="0">
              <a:solidFill>
                <a:srgbClr val="000000"/>
              </a:solidFill>
              <a:highlight>
                <a:srgbClr val="FFFFFF"/>
              </a:highlight>
              <a:latin typeface="Arial"/>
              <a:ea typeface="Arial"/>
              <a:cs typeface="Arial"/>
              <a:sym typeface="Arial"/>
            </a:endParaRPr>
          </a:p>
        </p:txBody>
      </p:sp>
      <p:sp>
        <p:nvSpPr>
          <p:cNvPr id="6" name="Google Shape;171;p3">
            <a:extLst>
              <a:ext uri="{FF2B5EF4-FFF2-40B4-BE49-F238E27FC236}">
                <a16:creationId xmlns:a16="http://schemas.microsoft.com/office/drawing/2014/main" id="{8DF26D4C-FA72-CA51-7869-819AC87AA6D4}"/>
              </a:ext>
            </a:extLst>
          </p:cNvPr>
          <p:cNvSpPr txBox="1"/>
          <p:nvPr/>
        </p:nvSpPr>
        <p:spPr>
          <a:xfrm>
            <a:off x="8447729" y="3422342"/>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0" i="0" u="none" strike="noStrike" cap="none" dirty="0" err="1">
                <a:solidFill>
                  <a:srgbClr val="000000"/>
                </a:solidFill>
                <a:latin typeface="Poppins"/>
                <a:ea typeface="Poppins"/>
                <a:cs typeface="Poppins"/>
                <a:sym typeface="Poppins"/>
              </a:rPr>
              <a:t>Μέρη</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μι</a:t>
            </a:r>
            <a:r>
              <a:rPr lang="en-US" sz="2000" b="0" i="0" u="none" strike="noStrike" cap="none" dirty="0">
                <a:solidFill>
                  <a:srgbClr val="000000"/>
                </a:solidFill>
                <a:latin typeface="Poppins"/>
                <a:ea typeface="Poppins"/>
                <a:cs typeface="Poppins"/>
                <a:sym typeface="Poppins"/>
              </a:rPr>
              <a:t>ας </a:t>
            </a:r>
            <a:r>
              <a:rPr lang="en-US" sz="2000" b="0" i="0" u="none" strike="noStrike" cap="none" dirty="0">
                <a:solidFill>
                  <a:srgbClr val="000000"/>
                </a:solidFill>
                <a:highlight>
                  <a:srgbClr val="FFFFFF"/>
                </a:highlight>
                <a:latin typeface="Arial"/>
                <a:ea typeface="Arial"/>
                <a:cs typeface="Arial"/>
                <a:sym typeface="Arial"/>
              </a:rPr>
              <a:t>Κλίμακα Βερνιέ</a:t>
            </a:r>
            <a:endParaRPr sz="2000" b="0" i="0" u="none" strike="noStrike" cap="none" dirty="0">
              <a:solidFill>
                <a:srgbClr val="000000"/>
              </a:solidFill>
              <a:latin typeface="Poppins"/>
              <a:ea typeface="Poppins"/>
              <a:cs typeface="Poppins"/>
              <a:sym typeface="Poppins"/>
            </a:endParaRPr>
          </a:p>
        </p:txBody>
      </p:sp>
      <p:sp>
        <p:nvSpPr>
          <p:cNvPr id="10" name="Google Shape;172;p3">
            <a:extLst>
              <a:ext uri="{FF2B5EF4-FFF2-40B4-BE49-F238E27FC236}">
                <a16:creationId xmlns:a16="http://schemas.microsoft.com/office/drawing/2014/main" id="{85EEF838-D462-408B-5DF8-87F4308CB54D}"/>
              </a:ext>
            </a:extLst>
          </p:cNvPr>
          <p:cNvSpPr txBox="1"/>
          <p:nvPr/>
        </p:nvSpPr>
        <p:spPr>
          <a:xfrm>
            <a:off x="8447729" y="4342765"/>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0" i="0" u="none" strike="noStrike" cap="none" dirty="0" err="1">
                <a:solidFill>
                  <a:srgbClr val="000000"/>
                </a:solidFill>
                <a:latin typeface="Poppins"/>
                <a:ea typeface="Poppins"/>
                <a:cs typeface="Poppins"/>
                <a:sym typeface="Poppins"/>
              </a:rPr>
              <a:t>Πώς</a:t>
            </a:r>
            <a:r>
              <a:rPr lang="en-US" sz="2000" b="0" i="0" u="none" strike="noStrike" cap="none" dirty="0">
                <a:solidFill>
                  <a:srgbClr val="000000"/>
                </a:solidFill>
                <a:latin typeface="Poppins"/>
                <a:ea typeface="Poppins"/>
                <a:cs typeface="Poppins"/>
                <a:sym typeface="Poppins"/>
              </a:rPr>
              <a:t> να </a:t>
            </a:r>
            <a:r>
              <a:rPr lang="en-US" sz="2000" b="0" i="0" u="none" strike="noStrike" cap="none" dirty="0" err="1">
                <a:solidFill>
                  <a:srgbClr val="000000"/>
                </a:solidFill>
                <a:latin typeface="Poppins"/>
                <a:ea typeface="Poppins"/>
                <a:cs typeface="Poppins"/>
                <a:sym typeface="Poppins"/>
              </a:rPr>
              <a:t>χρησιμο</a:t>
            </a:r>
            <a:r>
              <a:rPr lang="en-US" sz="2000" b="0" i="0" u="none" strike="noStrike" cap="none" dirty="0">
                <a:solidFill>
                  <a:srgbClr val="000000"/>
                </a:solidFill>
                <a:latin typeface="Poppins"/>
                <a:ea typeface="Poppins"/>
                <a:cs typeface="Poppins"/>
                <a:sym typeface="Poppins"/>
              </a:rPr>
              <a:t>ποιήσετε μια </a:t>
            </a:r>
            <a:r>
              <a:rPr lang="en-US" sz="2000" b="0" i="0" u="none" strike="noStrike" cap="none" dirty="0">
                <a:solidFill>
                  <a:srgbClr val="000000"/>
                </a:solidFill>
                <a:highlight>
                  <a:srgbClr val="FFFFFF"/>
                </a:highlight>
                <a:latin typeface="Arial"/>
                <a:ea typeface="Arial"/>
                <a:cs typeface="Arial"/>
                <a:sym typeface="Arial"/>
              </a:rPr>
              <a:t>Κλίμακα Βερνιέ</a:t>
            </a:r>
            <a:endParaRPr sz="2000" b="0" i="0" u="none" strike="noStrike" cap="none" dirty="0">
              <a:solidFill>
                <a:srgbClr val="000000"/>
              </a:solidFill>
              <a:latin typeface="Poppins"/>
              <a:ea typeface="Poppins"/>
              <a:cs typeface="Poppins"/>
              <a:sym typeface="Poppins"/>
            </a:endParaRPr>
          </a:p>
        </p:txBody>
      </p:sp>
      <p:sp>
        <p:nvSpPr>
          <p:cNvPr id="12" name="Google Shape;173;p3">
            <a:extLst>
              <a:ext uri="{FF2B5EF4-FFF2-40B4-BE49-F238E27FC236}">
                <a16:creationId xmlns:a16="http://schemas.microsoft.com/office/drawing/2014/main" id="{464A2A9D-E87E-123B-552D-45E9D811982C}"/>
              </a:ext>
            </a:extLst>
          </p:cNvPr>
          <p:cNvSpPr txBox="1"/>
          <p:nvPr/>
        </p:nvSpPr>
        <p:spPr>
          <a:xfrm>
            <a:off x="8447729" y="5202410"/>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0" i="0" u="none" strike="noStrike" cap="none" dirty="0" err="1">
                <a:solidFill>
                  <a:srgbClr val="000000"/>
                </a:solidFill>
                <a:latin typeface="Poppins"/>
                <a:ea typeface="Poppins"/>
                <a:cs typeface="Poppins"/>
                <a:sym typeface="Poppins"/>
              </a:rPr>
              <a:t>Ελάχιστη</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μέτρηση</a:t>
            </a:r>
            <a:r>
              <a:rPr lang="en-US" sz="2000" b="0" i="0" u="none" strike="noStrike" cap="none" dirty="0">
                <a:solidFill>
                  <a:srgbClr val="000000"/>
                </a:solidFill>
                <a:latin typeface="Poppins"/>
                <a:ea typeface="Poppins"/>
                <a:cs typeface="Poppins"/>
                <a:sym typeface="Poppins"/>
              </a:rPr>
              <a:t> δα</a:t>
            </a:r>
            <a:r>
              <a:rPr lang="en-US" sz="2000" b="0" i="0" u="none" strike="noStrike" cap="none" dirty="0" err="1">
                <a:solidFill>
                  <a:srgbClr val="000000"/>
                </a:solidFill>
                <a:latin typeface="Poppins"/>
                <a:ea typeface="Poppins"/>
                <a:cs typeface="Poppins"/>
                <a:sym typeface="Poppins"/>
              </a:rPr>
              <a:t>γκάν</a:t>
            </a:r>
            <a:r>
              <a:rPr lang="en-US" sz="2000" b="0" i="0" u="none" strike="noStrike" cap="none" dirty="0">
                <a:solidFill>
                  <a:srgbClr val="000000"/>
                </a:solidFill>
                <a:latin typeface="Poppins"/>
                <a:ea typeface="Poppins"/>
                <a:cs typeface="Poppins"/>
                <a:sym typeface="Poppins"/>
              </a:rPr>
              <a:t>α </a:t>
            </a:r>
            <a:r>
              <a:rPr lang="en-US" sz="2000" b="0" i="0" u="none" strike="noStrike" cap="none" dirty="0">
                <a:solidFill>
                  <a:srgbClr val="000000"/>
                </a:solidFill>
                <a:highlight>
                  <a:srgbClr val="FFFFFF"/>
                </a:highlight>
                <a:latin typeface="Arial"/>
                <a:ea typeface="Arial"/>
                <a:cs typeface="Arial"/>
                <a:sym typeface="Arial"/>
              </a:rPr>
              <a:t>Κλίμακα Βερνιέ</a:t>
            </a:r>
            <a:endParaRPr sz="2000" b="0" i="0" u="none" strike="noStrike" cap="none" dirty="0">
              <a:solidFill>
                <a:srgbClr val="000000"/>
              </a:solidFill>
              <a:latin typeface="Poppins"/>
              <a:ea typeface="Poppins"/>
              <a:cs typeface="Poppins"/>
              <a:sym typeface="Poppins"/>
            </a:endParaRPr>
          </a:p>
        </p:txBody>
      </p:sp>
      <p:sp>
        <p:nvSpPr>
          <p:cNvPr id="13" name="Google Shape;174;p3">
            <a:extLst>
              <a:ext uri="{FF2B5EF4-FFF2-40B4-BE49-F238E27FC236}">
                <a16:creationId xmlns:a16="http://schemas.microsoft.com/office/drawing/2014/main" id="{AAC9E716-5C33-6E49-2F4C-88C1E7DE92EB}"/>
              </a:ext>
            </a:extLst>
          </p:cNvPr>
          <p:cNvSpPr txBox="1"/>
          <p:nvPr/>
        </p:nvSpPr>
        <p:spPr>
          <a:xfrm>
            <a:off x="8447729" y="5966911"/>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0" i="0" u="none" strike="noStrike" cap="none" dirty="0" err="1">
                <a:solidFill>
                  <a:srgbClr val="000000"/>
                </a:solidFill>
                <a:latin typeface="Poppins"/>
                <a:ea typeface="Poppins"/>
                <a:cs typeface="Poppins"/>
                <a:sym typeface="Poppins"/>
              </a:rPr>
              <a:t>Τι</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είν</a:t>
            </a:r>
            <a:r>
              <a:rPr lang="en-US" sz="2000" b="0" i="0" u="none" strike="noStrike" cap="none" dirty="0">
                <a:solidFill>
                  <a:srgbClr val="000000"/>
                </a:solidFill>
                <a:latin typeface="Poppins"/>
                <a:ea typeface="Poppins"/>
                <a:cs typeface="Poppins"/>
                <a:sym typeface="Poppins"/>
              </a:rPr>
              <a:t>αι το Μηδενικό Σφάλμα;</a:t>
            </a:r>
            <a:endParaRPr sz="2000" b="0" i="0" u="none" strike="noStrike" cap="none" dirty="0">
              <a:solidFill>
                <a:srgbClr val="000000"/>
              </a:solidFill>
              <a:latin typeface="Poppins"/>
              <a:ea typeface="Poppins"/>
              <a:cs typeface="Poppins"/>
              <a:sym typeface="Poppins"/>
            </a:endParaRPr>
          </a:p>
        </p:txBody>
      </p:sp>
      <p:sp>
        <p:nvSpPr>
          <p:cNvPr id="14" name="Google Shape;175;p3">
            <a:extLst>
              <a:ext uri="{FF2B5EF4-FFF2-40B4-BE49-F238E27FC236}">
                <a16:creationId xmlns:a16="http://schemas.microsoft.com/office/drawing/2014/main" id="{D7D9C2C4-6AD4-D873-AE84-47AFD14BE2E5}"/>
              </a:ext>
            </a:extLst>
          </p:cNvPr>
          <p:cNvSpPr txBox="1"/>
          <p:nvPr/>
        </p:nvSpPr>
        <p:spPr>
          <a:xfrm>
            <a:off x="8447729" y="6813053"/>
            <a:ext cx="7351823"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2000"/>
              <a:buFont typeface="Arial"/>
              <a:buNone/>
            </a:pPr>
            <a:r>
              <a:rPr lang="en-US" sz="2000" b="0" i="0" u="none" strike="noStrike" cap="none" dirty="0" err="1">
                <a:solidFill>
                  <a:srgbClr val="000000"/>
                </a:solidFill>
                <a:latin typeface="Poppins"/>
                <a:ea typeface="Poppins"/>
                <a:cs typeface="Poppins"/>
                <a:sym typeface="Poppins"/>
              </a:rPr>
              <a:t>Συνήθη</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λάθη</a:t>
            </a:r>
            <a:r>
              <a:rPr lang="en-US" sz="2000" b="0" i="0" u="none" strike="noStrike" cap="none" dirty="0">
                <a:solidFill>
                  <a:srgbClr val="000000"/>
                </a:solidFill>
                <a:latin typeface="Poppins"/>
                <a:ea typeface="Poppins"/>
                <a:cs typeface="Poppins"/>
                <a:sym typeface="Poppins"/>
              </a:rPr>
              <a:t> κα</a:t>
            </a:r>
            <a:r>
              <a:rPr lang="en-US" sz="2000" b="0" i="0" u="none" strike="noStrike" cap="none" dirty="0" err="1">
                <a:solidFill>
                  <a:srgbClr val="000000"/>
                </a:solidFill>
                <a:latin typeface="Poppins"/>
                <a:ea typeface="Poppins"/>
                <a:cs typeface="Poppins"/>
                <a:sym typeface="Poppins"/>
              </a:rPr>
              <a:t>τά</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την</a:t>
            </a:r>
            <a:r>
              <a:rPr lang="en-US" sz="2000" b="0" i="0" u="none" strike="noStrike" cap="none" dirty="0">
                <a:solidFill>
                  <a:srgbClr val="000000"/>
                </a:solidFill>
                <a:latin typeface="Poppins"/>
                <a:ea typeface="Poppins"/>
                <a:cs typeface="Poppins"/>
                <a:sym typeface="Poppins"/>
              </a:rPr>
              <a:t> α</a:t>
            </a:r>
            <a:r>
              <a:rPr lang="en-US" sz="2000" b="0" i="0" u="none" strike="noStrike" cap="none" dirty="0" err="1">
                <a:solidFill>
                  <a:srgbClr val="000000"/>
                </a:solidFill>
                <a:latin typeface="Poppins"/>
                <a:ea typeface="Poppins"/>
                <a:cs typeface="Poppins"/>
                <a:sym typeface="Poppins"/>
              </a:rPr>
              <a:t>νάγνωση</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των</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μετρήσεων</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του</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highlight>
                  <a:srgbClr val="FFFFFF"/>
                </a:highlight>
                <a:latin typeface="Arial"/>
                <a:ea typeface="Arial"/>
                <a:cs typeface="Arial"/>
                <a:sym typeface="Arial"/>
              </a:rPr>
              <a:t>Κλίμ</a:t>
            </a:r>
            <a:r>
              <a:rPr lang="en-US" sz="2000" b="0" i="0" u="none" strike="noStrike" cap="none" dirty="0">
                <a:solidFill>
                  <a:srgbClr val="000000"/>
                </a:solidFill>
                <a:highlight>
                  <a:srgbClr val="FFFFFF"/>
                </a:highlight>
                <a:latin typeface="Arial"/>
                <a:ea typeface="Arial"/>
                <a:cs typeface="Arial"/>
                <a:sym typeface="Arial"/>
              </a:rPr>
              <a:t>ακα Βερνιέ</a:t>
            </a:r>
            <a:endParaRPr sz="2000" b="0" i="0" u="none" strike="noStrike" cap="none" dirty="0">
              <a:solidFill>
                <a:srgbClr val="000000"/>
              </a:solidFill>
              <a:latin typeface="Poppins"/>
              <a:ea typeface="Poppins"/>
              <a:cs typeface="Poppins"/>
              <a:sym typeface="Poppins"/>
            </a:endParaRPr>
          </a:p>
        </p:txBody>
      </p:sp>
      <p:sp>
        <p:nvSpPr>
          <p:cNvPr id="15" name="Google Shape;176;p3">
            <a:extLst>
              <a:ext uri="{FF2B5EF4-FFF2-40B4-BE49-F238E27FC236}">
                <a16:creationId xmlns:a16="http://schemas.microsoft.com/office/drawing/2014/main" id="{A1CC1693-F531-CABF-BA16-3CACB749C4E8}"/>
              </a:ext>
            </a:extLst>
          </p:cNvPr>
          <p:cNvSpPr txBox="1"/>
          <p:nvPr/>
        </p:nvSpPr>
        <p:spPr>
          <a:xfrm>
            <a:off x="8431400" y="7676274"/>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0" i="0" u="none" strike="noStrike" cap="none" dirty="0" err="1">
                <a:solidFill>
                  <a:srgbClr val="000000"/>
                </a:solidFill>
                <a:latin typeface="Poppins"/>
                <a:ea typeface="Poppins"/>
                <a:cs typeface="Poppins"/>
                <a:sym typeface="Poppins"/>
              </a:rPr>
              <a:t>Εφ</a:t>
            </a:r>
            <a:r>
              <a:rPr lang="en-US" sz="2000" b="0" i="0" u="none" strike="noStrike" cap="none" dirty="0">
                <a:solidFill>
                  <a:srgbClr val="000000"/>
                </a:solidFill>
                <a:latin typeface="Poppins"/>
                <a:ea typeface="Poppins"/>
                <a:cs typeface="Poppins"/>
                <a:sym typeface="Poppins"/>
              </a:rPr>
              <a:t>αρμογές </a:t>
            </a:r>
            <a:r>
              <a:rPr lang="en-US" sz="2000" b="0" i="0" u="none" strike="noStrike" cap="none" dirty="0">
                <a:solidFill>
                  <a:srgbClr val="000000"/>
                </a:solidFill>
                <a:highlight>
                  <a:srgbClr val="FFFFFF"/>
                </a:highlight>
                <a:latin typeface="Arial"/>
                <a:ea typeface="Arial"/>
                <a:cs typeface="Arial"/>
                <a:sym typeface="Arial"/>
              </a:rPr>
              <a:t>Κλίμακα Βερνιέ</a:t>
            </a:r>
            <a:endParaRPr sz="2000" b="0" i="0" u="none" strike="noStrike" cap="none" dirty="0">
              <a:solidFill>
                <a:srgbClr val="000000"/>
              </a:solidFill>
              <a:latin typeface="Poppins"/>
              <a:ea typeface="Poppins"/>
              <a:cs typeface="Poppins"/>
              <a:sym typeface="Poppins"/>
            </a:endParaRPr>
          </a:p>
        </p:txBody>
      </p:sp>
      <p:sp>
        <p:nvSpPr>
          <p:cNvPr id="16" name="Google Shape;177;p3">
            <a:extLst>
              <a:ext uri="{FF2B5EF4-FFF2-40B4-BE49-F238E27FC236}">
                <a16:creationId xmlns:a16="http://schemas.microsoft.com/office/drawing/2014/main" id="{88478F28-1EA4-2447-D7D9-DDF69E918653}"/>
              </a:ext>
            </a:extLst>
          </p:cNvPr>
          <p:cNvSpPr txBox="1"/>
          <p:nvPr/>
        </p:nvSpPr>
        <p:spPr>
          <a:xfrm>
            <a:off x="8466779" y="8480604"/>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0" i="0" u="none" strike="noStrike" cap="none" dirty="0" err="1">
                <a:solidFill>
                  <a:srgbClr val="000000"/>
                </a:solidFill>
                <a:latin typeface="Poppins"/>
                <a:ea typeface="Poppins"/>
                <a:cs typeface="Poppins"/>
                <a:sym typeface="Poppins"/>
              </a:rPr>
              <a:t>Μέτρ</a:t>
            </a:r>
            <a:r>
              <a:rPr lang="en-US" sz="2000" b="0" i="0" u="none" strike="noStrike" cap="none" dirty="0">
                <a:solidFill>
                  <a:srgbClr val="000000"/>
                </a:solidFill>
                <a:latin typeface="Poppins"/>
                <a:ea typeface="Poppins"/>
                <a:cs typeface="Poppins"/>
                <a:sym typeface="Poppins"/>
              </a:rPr>
              <a:t>α ασφαλείας</a:t>
            </a:r>
            <a:endParaRPr sz="2000" b="0" i="0" u="none" strike="noStrike" cap="none" dirty="0">
              <a:solidFill>
                <a:srgbClr val="000000"/>
              </a:solidFill>
              <a:latin typeface="Poppins"/>
              <a:ea typeface="Poppins"/>
              <a:cs typeface="Poppins"/>
              <a:sym typeface="Poppins"/>
            </a:endParaRPr>
          </a:p>
        </p:txBody>
      </p:sp>
      <p:sp>
        <p:nvSpPr>
          <p:cNvPr id="17" name="Google Shape;178;p3">
            <a:extLst>
              <a:ext uri="{FF2B5EF4-FFF2-40B4-BE49-F238E27FC236}">
                <a16:creationId xmlns:a16="http://schemas.microsoft.com/office/drawing/2014/main" id="{F490770E-1DFC-1862-0471-9BAAD7059E89}"/>
              </a:ext>
            </a:extLst>
          </p:cNvPr>
          <p:cNvSpPr txBox="1"/>
          <p:nvPr/>
        </p:nvSpPr>
        <p:spPr>
          <a:xfrm>
            <a:off x="8466779" y="9385637"/>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0" i="0" u="none" strike="noStrike" cap="none" dirty="0" err="1">
                <a:solidFill>
                  <a:srgbClr val="000000"/>
                </a:solidFill>
                <a:latin typeface="Poppins"/>
                <a:ea typeface="Poppins"/>
                <a:cs typeface="Poppins"/>
                <a:sym typeface="Poppins"/>
              </a:rPr>
              <a:t>Πώς</a:t>
            </a:r>
            <a:r>
              <a:rPr lang="en-US" sz="2000" b="0" i="0" u="none" strike="noStrike" cap="none" dirty="0">
                <a:solidFill>
                  <a:srgbClr val="000000"/>
                </a:solidFill>
                <a:latin typeface="Poppins"/>
                <a:ea typeface="Poppins"/>
                <a:cs typeface="Poppins"/>
                <a:sym typeface="Poppins"/>
              </a:rPr>
              <a:t> να </a:t>
            </a:r>
            <a:r>
              <a:rPr lang="en-US" sz="2000" b="0" i="0" u="none" strike="noStrike" cap="none" dirty="0" err="1">
                <a:solidFill>
                  <a:srgbClr val="000000"/>
                </a:solidFill>
                <a:latin typeface="Poppins"/>
                <a:ea typeface="Poppins"/>
                <a:cs typeface="Poppins"/>
                <a:sym typeface="Poppins"/>
              </a:rPr>
              <a:t>δι</a:t>
            </a:r>
            <a:r>
              <a:rPr lang="en-US" sz="2000" b="0" i="0" u="none" strike="noStrike" cap="none" dirty="0">
                <a:solidFill>
                  <a:srgbClr val="000000"/>
                </a:solidFill>
                <a:latin typeface="Poppins"/>
                <a:ea typeface="Poppins"/>
                <a:cs typeface="Poppins"/>
                <a:sym typeface="Poppins"/>
              </a:rPr>
              <a:t>αβάσετε το </a:t>
            </a:r>
            <a:r>
              <a:rPr lang="en-US" sz="2000" b="0" i="0" u="none" strike="noStrike" cap="none" dirty="0">
                <a:solidFill>
                  <a:srgbClr val="000000"/>
                </a:solidFill>
                <a:highlight>
                  <a:srgbClr val="FFFFFF"/>
                </a:highlight>
                <a:latin typeface="Arial"/>
                <a:ea typeface="Arial"/>
                <a:cs typeface="Arial"/>
                <a:sym typeface="Arial"/>
              </a:rPr>
              <a:t>Κλίμακα Βερνιέ</a:t>
            </a:r>
            <a:endParaRPr sz="2000" b="0" i="0" u="none" strike="noStrike" cap="none" dirty="0">
              <a:solidFill>
                <a:srgbClr val="000000"/>
              </a:solidFill>
              <a:latin typeface="Poppins"/>
              <a:ea typeface="Poppins"/>
              <a:cs typeface="Poppins"/>
              <a:sym typeface="Poppins"/>
            </a:endParaRPr>
          </a:p>
        </p:txBody>
      </p:sp>
      <p:sp>
        <p:nvSpPr>
          <p:cNvPr id="18" name="Google Shape;179;p3">
            <a:extLst>
              <a:ext uri="{FF2B5EF4-FFF2-40B4-BE49-F238E27FC236}">
                <a16:creationId xmlns:a16="http://schemas.microsoft.com/office/drawing/2014/main" id="{264EEDFD-EBF6-E0B5-0316-400E8A1B6FC7}"/>
              </a:ext>
            </a:extLst>
          </p:cNvPr>
          <p:cNvSpPr txBox="1"/>
          <p:nvPr/>
        </p:nvSpPr>
        <p:spPr>
          <a:xfrm>
            <a:off x="13544912" y="2551031"/>
            <a:ext cx="3548743"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2000"/>
              <a:buFont typeface="Arial"/>
              <a:buNone/>
            </a:pPr>
            <a:r>
              <a:rPr lang="en-US" sz="2000" b="0" i="0" u="none" strike="noStrike" cap="none" dirty="0" err="1">
                <a:solidFill>
                  <a:srgbClr val="000000"/>
                </a:solidFill>
                <a:latin typeface="Poppins"/>
                <a:ea typeface="Poppins"/>
                <a:cs typeface="Poppins"/>
                <a:sym typeface="Poppins"/>
              </a:rPr>
              <a:t>Ποιο</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είν</a:t>
            </a:r>
            <a:r>
              <a:rPr lang="en-US" sz="2000" b="0" i="0" u="none" strike="noStrike" cap="none" dirty="0">
                <a:solidFill>
                  <a:srgbClr val="000000"/>
                </a:solidFill>
                <a:latin typeface="Poppins"/>
                <a:ea typeface="Poppins"/>
                <a:cs typeface="Poppins"/>
                <a:sym typeface="Poppins"/>
              </a:rPr>
              <a:t>αι το ελάχιστο πλήθος του α Κλίμακα Βερνιέ</a:t>
            </a:r>
            <a:endParaRPr sz="1400" b="0" i="0" u="none" strike="noStrike" cap="none" dirty="0">
              <a:solidFill>
                <a:srgbClr val="000000"/>
              </a:solidFill>
              <a:latin typeface="Poppins"/>
              <a:ea typeface="Poppins"/>
              <a:cs typeface="Poppins"/>
              <a:sym typeface="Poppins"/>
            </a:endParaRPr>
          </a:p>
        </p:txBody>
      </p:sp>
      <p:grpSp>
        <p:nvGrpSpPr>
          <p:cNvPr id="19" name="Google Shape;161;p3">
            <a:extLst>
              <a:ext uri="{FF2B5EF4-FFF2-40B4-BE49-F238E27FC236}">
                <a16:creationId xmlns:a16="http://schemas.microsoft.com/office/drawing/2014/main" id="{7D77E60F-1EA0-0968-FA3F-F08B9741B4D8}"/>
              </a:ext>
            </a:extLst>
          </p:cNvPr>
          <p:cNvGrpSpPr/>
          <p:nvPr/>
        </p:nvGrpSpPr>
        <p:grpSpPr>
          <a:xfrm>
            <a:off x="12412258" y="3228837"/>
            <a:ext cx="969409" cy="973196"/>
            <a:chOff x="0" y="-3175"/>
            <a:chExt cx="812800" cy="815975"/>
          </a:xfrm>
          <a:solidFill>
            <a:schemeClr val="accent2"/>
          </a:solidFill>
        </p:grpSpPr>
        <p:sp>
          <p:nvSpPr>
            <p:cNvPr id="20" name="Google Shape;162;p3">
              <a:extLst>
                <a:ext uri="{FF2B5EF4-FFF2-40B4-BE49-F238E27FC236}">
                  <a16:creationId xmlns:a16="http://schemas.microsoft.com/office/drawing/2014/main" id="{E7D8597C-C6AB-F52E-5047-BE94F04B6C12}"/>
                </a:ext>
              </a:extLst>
            </p:cNvPr>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21" name="Google Shape;163;p3">
              <a:extLst>
                <a:ext uri="{FF2B5EF4-FFF2-40B4-BE49-F238E27FC236}">
                  <a16:creationId xmlns:a16="http://schemas.microsoft.com/office/drawing/2014/main" id="{DA807A22-EDA7-87E7-43AF-240219333B15}"/>
                </a:ext>
              </a:extLst>
            </p:cNvPr>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SK" sz="3399" b="0" i="0" u="none" strike="noStrike" cap="none" dirty="0">
                  <a:solidFill>
                    <a:srgbClr val="FFFFFF"/>
                  </a:solidFill>
                  <a:latin typeface="Arial"/>
                  <a:ea typeface="Arial"/>
                  <a:cs typeface="Arial"/>
                  <a:sym typeface="Arial"/>
                </a:rPr>
                <a:t>1</a:t>
              </a:r>
              <a:r>
                <a:rPr lang="sk-SK" sz="3399" dirty="0">
                  <a:solidFill>
                    <a:srgbClr val="FFFFFF"/>
                  </a:solidFill>
                </a:rPr>
                <a:t>1</a:t>
              </a:r>
              <a:endParaRPr dirty="0"/>
            </a:p>
          </p:txBody>
        </p:sp>
      </p:grpSp>
      <p:sp>
        <p:nvSpPr>
          <p:cNvPr id="22" name="Google Shape;179;p3">
            <a:extLst>
              <a:ext uri="{FF2B5EF4-FFF2-40B4-BE49-F238E27FC236}">
                <a16:creationId xmlns:a16="http://schemas.microsoft.com/office/drawing/2014/main" id="{FAA6EC4C-948A-B15A-968C-C1BB0A9B0643}"/>
              </a:ext>
            </a:extLst>
          </p:cNvPr>
          <p:cNvSpPr txBox="1"/>
          <p:nvPr/>
        </p:nvSpPr>
        <p:spPr>
          <a:xfrm>
            <a:off x="13544912" y="3356099"/>
            <a:ext cx="3779700"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2000"/>
              <a:buFont typeface="Arial"/>
              <a:buNone/>
            </a:pPr>
            <a:r>
              <a:rPr lang="el-GR" sz="2000" b="0" i="0" u="none" strike="noStrike" cap="none" dirty="0">
                <a:solidFill>
                  <a:srgbClr val="000000"/>
                </a:solidFill>
                <a:latin typeface="Poppins"/>
                <a:ea typeface="Poppins"/>
                <a:cs typeface="Poppins"/>
                <a:sym typeface="Poppins"/>
              </a:rPr>
              <a:t>Ποια είναι η μικρότερη απόκλιση ενός ψηφιακού διαβήτη;</a:t>
            </a:r>
            <a:endParaRPr sz="1400" b="0" i="0" u="none" strike="noStrike" cap="none" dirty="0">
              <a:solidFill>
                <a:srgbClr val="000000"/>
              </a:solidFill>
              <a:latin typeface="Poppins"/>
              <a:ea typeface="Poppins"/>
              <a:cs typeface="Poppins"/>
              <a:sym typeface="Poppins"/>
            </a:endParaRPr>
          </a:p>
        </p:txBody>
      </p:sp>
      <p:sp>
        <p:nvSpPr>
          <p:cNvPr id="23" name="Freeform 21">
            <a:extLst>
              <a:ext uri="{FF2B5EF4-FFF2-40B4-BE49-F238E27FC236}">
                <a16:creationId xmlns:a16="http://schemas.microsoft.com/office/drawing/2014/main" id="{EC87892C-9972-6B14-EBD7-3AC9D0287D4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24" name="Obrázok 23">
            <a:extLst>
              <a:ext uri="{FF2B5EF4-FFF2-40B4-BE49-F238E27FC236}">
                <a16:creationId xmlns:a16="http://schemas.microsoft.com/office/drawing/2014/main" id="{8160EA3F-C1BF-7124-2DDA-709F40F4FF77}"/>
              </a:ext>
            </a:extLst>
          </p:cNvPr>
          <p:cNvPicPr>
            <a:picLocks noChangeAspect="1"/>
          </p:cNvPicPr>
          <p:nvPr/>
        </p:nvPicPr>
        <p:blipFill>
          <a:blip r:embed="rId6"/>
          <a:stretch>
            <a:fillRect/>
          </a:stretch>
        </p:blipFill>
        <p:spPr>
          <a:xfrm>
            <a:off x="13888623" y="259747"/>
            <a:ext cx="3106800" cy="684317"/>
          </a:xfrm>
          <a:prstGeom prst="rect">
            <a:avLst/>
          </a:prstGeom>
        </p:spPr>
      </p:pic>
      <p:pic>
        <p:nvPicPr>
          <p:cNvPr id="11" name="Obrázok 10">
            <a:extLst>
              <a:ext uri="{FF2B5EF4-FFF2-40B4-BE49-F238E27FC236}">
                <a16:creationId xmlns:a16="http://schemas.microsoft.com/office/drawing/2014/main" id="{60CE1F0D-2E72-6D5E-FE04-7D2884C31E3B}"/>
              </a:ext>
            </a:extLst>
          </p:cNvPr>
          <p:cNvPicPr>
            <a:picLocks noChangeAspect="1"/>
          </p:cNvPicPr>
          <p:nvPr/>
        </p:nvPicPr>
        <p:blipFill>
          <a:blip r:embed="rId7"/>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4838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4"/>
          <p:cNvGrpSpPr/>
          <p:nvPr/>
        </p:nvGrpSpPr>
        <p:grpSpPr>
          <a:xfrm>
            <a:off x="0" y="0"/>
            <a:ext cx="6770594" cy="10287000"/>
            <a:chOff x="0" y="-38100"/>
            <a:chExt cx="1783202" cy="2747433"/>
          </a:xfrm>
          <a:solidFill>
            <a:schemeClr val="accent2"/>
          </a:solidFill>
        </p:grpSpPr>
        <p:sp>
          <p:nvSpPr>
            <p:cNvPr id="189" name="Google Shape;189;p4"/>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190" name="Google Shape;190;p4"/>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91" name="Google Shape;191;p4"/>
          <p:cNvCxnSpPr/>
          <p:nvPr/>
        </p:nvCxnSpPr>
        <p:spPr>
          <a:xfrm>
            <a:off x="916626" y="2233317"/>
            <a:ext cx="1310100" cy="0"/>
          </a:xfrm>
          <a:prstGeom prst="straightConnector1">
            <a:avLst/>
          </a:prstGeom>
          <a:noFill/>
          <a:ln w="95250" cap="flat" cmpd="sng">
            <a:solidFill>
              <a:srgbClr val="FFFFFF"/>
            </a:solidFill>
            <a:prstDash val="solid"/>
            <a:round/>
            <a:headEnd type="none" w="sm" len="sm"/>
            <a:tailEnd type="none" w="sm" len="sm"/>
          </a:ln>
        </p:spPr>
      </p:cxnSp>
      <p:sp>
        <p:nvSpPr>
          <p:cNvPr id="194" name="Google Shape;194;p4"/>
          <p:cNvSpPr/>
          <p:nvPr/>
        </p:nvSpPr>
        <p:spPr>
          <a:xfrm>
            <a:off x="15740861" y="6749958"/>
            <a:ext cx="4596322" cy="459632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7620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0CAAEA2A-9ACA-A98A-8A36-D0F242CEDA7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5957ACA-3877-F867-E89F-36A4580167DD}"/>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192;p4">
            <a:extLst>
              <a:ext uri="{FF2B5EF4-FFF2-40B4-BE49-F238E27FC236}">
                <a16:creationId xmlns:a16="http://schemas.microsoft.com/office/drawing/2014/main" id="{35783CD8-7462-DF75-F0F8-868C95DA5CE5}"/>
              </a:ext>
            </a:extLst>
          </p:cNvPr>
          <p:cNvSpPr txBox="1"/>
          <p:nvPr/>
        </p:nvSpPr>
        <p:spPr>
          <a:xfrm>
            <a:off x="7931128" y="3051389"/>
            <a:ext cx="9328172" cy="3339376"/>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en-US" sz="2000" b="0" i="0" u="none" strike="noStrike" cap="none">
                <a:solidFill>
                  <a:srgbClr val="000000"/>
                </a:solidFill>
                <a:latin typeface="Poppins"/>
                <a:ea typeface="Poppins"/>
                <a:cs typeface="Poppins"/>
                <a:sym typeface="Poppins"/>
              </a:rPr>
              <a:t>Η σταθερή σιαγόνα χρησιμοποιείται για τη μέτρηση του εξωτερικού αντικειμένου, ενώ η κινητή σιαγόνα χρησιμοποιείται για τη μέτρηση του εσωτερικού ενός αντικειμένου. Μια συσκευή που χρησιμοποιείται για τη μέτρηση πολύ μικρών αποστάσεων ονομάζεται παχύμετρο Βερνιέ, αυτή είναι μια συσκευή που χρησιμοποιείται για τη μέτρηση αποστάσεων με ακρίβεια 0,1 mm. Αυτή η συσκευή εφευρέθηκε από τον διάσημο Γάλλο μαθηματικό Pierre Vernier το 1631 και ως εκ τούτου το όνομά της είναι κλίμακα Βερνιέ</a:t>
            </a:r>
            <a:endParaRPr sz="2000" b="0" i="0" u="none" strike="noStrike" cap="none">
              <a:solidFill>
                <a:srgbClr val="000000"/>
              </a:solidFill>
              <a:latin typeface="Poppins"/>
              <a:ea typeface="Poppins"/>
              <a:cs typeface="Poppins"/>
              <a:sym typeface="Poppins"/>
            </a:endParaRPr>
          </a:p>
        </p:txBody>
      </p:sp>
      <p:sp>
        <p:nvSpPr>
          <p:cNvPr id="5" name="Google Shape;205;p4">
            <a:extLst>
              <a:ext uri="{FF2B5EF4-FFF2-40B4-BE49-F238E27FC236}">
                <a16:creationId xmlns:a16="http://schemas.microsoft.com/office/drawing/2014/main" id="{1AEF5DA4-75FD-7858-CC0A-FE585F632A92}"/>
              </a:ext>
            </a:extLst>
          </p:cNvPr>
          <p:cNvSpPr txBox="1"/>
          <p:nvPr/>
        </p:nvSpPr>
        <p:spPr>
          <a:xfrm>
            <a:off x="916626" y="716120"/>
            <a:ext cx="5523408" cy="13847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99"/>
              <a:buFont typeface="Arial"/>
              <a:buNone/>
            </a:pPr>
            <a:r>
              <a:rPr lang="en-US" sz="4499" b="1" i="0" u="none" strike="noStrike" cap="none" dirty="0">
                <a:solidFill>
                  <a:schemeClr val="bg1"/>
                </a:solidFill>
                <a:latin typeface="Poppins"/>
                <a:ea typeface="Poppins"/>
                <a:cs typeface="Poppins"/>
                <a:sym typeface="Poppins"/>
              </a:rPr>
              <a:t>ΤΙ ΕΙΝΑΙ ΤΟ </a:t>
            </a:r>
            <a:r>
              <a:rPr lang="en-US" sz="4499" b="1" i="0" u="none" strike="noStrike" cap="none" dirty="0" err="1">
                <a:solidFill>
                  <a:schemeClr val="bg1"/>
                </a:solidFill>
                <a:latin typeface="Poppins"/>
                <a:ea typeface="Poppins"/>
                <a:cs typeface="Poppins"/>
                <a:sym typeface="Poppins"/>
              </a:rPr>
              <a:t>Κλίμ</a:t>
            </a:r>
            <a:r>
              <a:rPr lang="en-US" sz="4499" b="1" i="0" u="none" strike="noStrike" cap="none" dirty="0">
                <a:solidFill>
                  <a:schemeClr val="bg1"/>
                </a:solidFill>
                <a:latin typeface="Poppins"/>
                <a:ea typeface="Poppins"/>
                <a:cs typeface="Poppins"/>
                <a:sym typeface="Poppins"/>
              </a:rPr>
              <a:t>ακα Βερνιέρου</a:t>
            </a:r>
            <a:endParaRPr sz="1400" b="0" i="0" u="none" strike="noStrike" cap="none" dirty="0">
              <a:solidFill>
                <a:schemeClr val="bg1"/>
              </a:solidFill>
              <a:latin typeface="Arial"/>
              <a:ea typeface="Arial"/>
              <a:cs typeface="Arial"/>
              <a:sym typeface="Arial"/>
            </a:endParaRPr>
          </a:p>
        </p:txBody>
      </p:sp>
      <p:sp>
        <p:nvSpPr>
          <p:cNvPr id="6" name="Google Shape;206;p4">
            <a:extLst>
              <a:ext uri="{FF2B5EF4-FFF2-40B4-BE49-F238E27FC236}">
                <a16:creationId xmlns:a16="http://schemas.microsoft.com/office/drawing/2014/main" id="{C7B8CB22-D962-2135-F41E-A4C3079966E1}"/>
              </a:ext>
            </a:extLst>
          </p:cNvPr>
          <p:cNvSpPr txBox="1"/>
          <p:nvPr/>
        </p:nvSpPr>
        <p:spPr>
          <a:xfrm>
            <a:off x="916626" y="3051389"/>
            <a:ext cx="5251531" cy="3339376"/>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Clr>
                <a:srgbClr val="000000"/>
              </a:buClr>
              <a:buSzPts val="2000"/>
              <a:buFont typeface="Arial"/>
              <a:buNone/>
            </a:pPr>
            <a:r>
              <a:rPr lang="en-US" sz="2000" b="0" i="0" u="none" strike="noStrike" cap="none">
                <a:solidFill>
                  <a:srgbClr val="FFFFFF"/>
                </a:solidFill>
                <a:latin typeface="Poppins"/>
                <a:ea typeface="Poppins"/>
                <a:cs typeface="Poppins"/>
                <a:sym typeface="Poppins"/>
              </a:rPr>
              <a:t>Κλίμακα Βερνιέρου είναι ένα όργανο μέτρησης ακριβείας που χρησιμοποιείται για τη μέτρηση των εσωτερικών και εξωτερικών διαστάσεων ενός αντικειμένου. Αποτελείται από δύο βασικά μέρη:</a:t>
            </a:r>
            <a:endParaRPr sz="2000" b="0" i="0" u="none" strike="noStrike" cap="none">
              <a:solidFill>
                <a:srgbClr val="000000"/>
              </a:solidFill>
              <a:latin typeface="Poppins"/>
              <a:ea typeface="Poppins"/>
              <a:cs typeface="Poppins"/>
              <a:sym typeface="Poppins"/>
            </a:endParaRPr>
          </a:p>
          <a:p>
            <a:pPr marL="539115" marR="0" lvl="1" indent="-269240" algn="just" rtl="0">
              <a:lnSpc>
                <a:spcPct val="155022"/>
              </a:lnSpc>
              <a:spcBef>
                <a:spcPts val="0"/>
              </a:spcBef>
              <a:spcAft>
                <a:spcPts val="0"/>
              </a:spcAft>
              <a:buClr>
                <a:srgbClr val="FFFFFF"/>
              </a:buClr>
              <a:buSzPts val="2499"/>
              <a:buFont typeface="Arial"/>
              <a:buChar char="•"/>
            </a:pPr>
            <a:r>
              <a:rPr lang="en-US" sz="2000" b="0" i="0" u="none" strike="noStrike" cap="none">
                <a:solidFill>
                  <a:srgbClr val="FFFFFF"/>
                </a:solidFill>
                <a:latin typeface="Poppins"/>
                <a:ea typeface="Poppins"/>
                <a:cs typeface="Poppins"/>
                <a:sym typeface="Poppins"/>
              </a:rPr>
              <a:t>Σταθερή σιαγόνα</a:t>
            </a:r>
            <a:endParaRPr sz="2000" b="0" i="0" u="none" strike="noStrike" cap="none">
              <a:solidFill>
                <a:srgbClr val="000000"/>
              </a:solidFill>
              <a:latin typeface="Poppins"/>
              <a:ea typeface="Poppins"/>
              <a:cs typeface="Poppins"/>
              <a:sym typeface="Poppins"/>
            </a:endParaRPr>
          </a:p>
          <a:p>
            <a:pPr marL="539115" marR="0" lvl="1" indent="-269240" algn="just" rtl="0">
              <a:lnSpc>
                <a:spcPct val="155022"/>
              </a:lnSpc>
              <a:spcBef>
                <a:spcPts val="0"/>
              </a:spcBef>
              <a:spcAft>
                <a:spcPts val="0"/>
              </a:spcAft>
              <a:buClr>
                <a:srgbClr val="FFFFFF"/>
              </a:buClr>
              <a:buSzPts val="2499"/>
              <a:buFont typeface="Arial"/>
              <a:buChar char="•"/>
            </a:pPr>
            <a:r>
              <a:rPr lang="en-US" sz="2000" b="0" i="0" u="none" strike="noStrike" cap="none">
                <a:solidFill>
                  <a:srgbClr val="FFFFFF"/>
                </a:solidFill>
                <a:latin typeface="Poppins"/>
                <a:ea typeface="Poppins"/>
                <a:cs typeface="Poppins"/>
                <a:sym typeface="Poppins"/>
              </a:rPr>
              <a:t>Κινητή σιαγόνα</a:t>
            </a:r>
            <a:endParaRPr sz="2000" b="0" i="0" u="none" strike="noStrike" cap="none">
              <a:solidFill>
                <a:srgbClr val="000000"/>
              </a:solidFill>
              <a:latin typeface="Poppins"/>
              <a:ea typeface="Poppins"/>
              <a:cs typeface="Poppins"/>
              <a:sym typeface="Poppins"/>
            </a:endParaRPr>
          </a:p>
        </p:txBody>
      </p:sp>
      <p:sp>
        <p:nvSpPr>
          <p:cNvPr id="7" name="Freeform 21">
            <a:extLst>
              <a:ext uri="{FF2B5EF4-FFF2-40B4-BE49-F238E27FC236}">
                <a16:creationId xmlns:a16="http://schemas.microsoft.com/office/drawing/2014/main" id="{3C358609-089E-E399-9447-8164E319430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0C61AFA2-6709-D1BD-A931-715EA7D56004}"/>
              </a:ext>
            </a:extLst>
          </p:cNvPr>
          <p:cNvPicPr>
            <a:picLocks noChangeAspect="1"/>
          </p:cNvPicPr>
          <p:nvPr/>
        </p:nvPicPr>
        <p:blipFill>
          <a:blip r:embed="rId5"/>
          <a:stretch>
            <a:fillRect/>
          </a:stretch>
        </p:blipFill>
        <p:spPr>
          <a:xfrm>
            <a:off x="13888623" y="259747"/>
            <a:ext cx="3106800" cy="684317"/>
          </a:xfrm>
          <a:prstGeom prst="rect">
            <a:avLst/>
          </a:prstGeom>
        </p:spPr>
      </p:pic>
      <p:pic>
        <p:nvPicPr>
          <p:cNvPr id="9" name="Obrázok 8">
            <a:extLst>
              <a:ext uri="{FF2B5EF4-FFF2-40B4-BE49-F238E27FC236}">
                <a16:creationId xmlns:a16="http://schemas.microsoft.com/office/drawing/2014/main" id="{960FE9A1-6556-ADA8-FC45-5146236CA867}"/>
              </a:ext>
            </a:extLst>
          </p:cNvPr>
          <p:cNvPicPr>
            <a:picLocks noChangeAspect="1"/>
          </p:cNvPicPr>
          <p:nvPr/>
        </p:nvPicPr>
        <p:blipFill>
          <a:blip r:embed="rId6"/>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122011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5"/>
          <p:cNvGrpSpPr/>
          <p:nvPr/>
        </p:nvGrpSpPr>
        <p:grpSpPr>
          <a:xfrm>
            <a:off x="72960" y="6757806"/>
            <a:ext cx="5421286" cy="2944050"/>
            <a:chOff x="0" y="-38100"/>
            <a:chExt cx="1427828" cy="775388"/>
          </a:xfrm>
          <a:solidFill>
            <a:schemeClr val="accent2"/>
          </a:solidFill>
        </p:grpSpPr>
        <p:sp>
          <p:nvSpPr>
            <p:cNvPr id="214" name="Google Shape;214;p5"/>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txBox="1"/>
            <p:nvPr/>
          </p:nvSpPr>
          <p:spPr>
            <a:xfrm>
              <a:off x="0" y="-38100"/>
              <a:ext cx="1427828" cy="77538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6" name="Google Shape;216;p5"/>
          <p:cNvGrpSpPr/>
          <p:nvPr/>
        </p:nvGrpSpPr>
        <p:grpSpPr>
          <a:xfrm>
            <a:off x="4677090" y="6757803"/>
            <a:ext cx="5421320" cy="2944071"/>
            <a:chOff x="0" y="-38100"/>
            <a:chExt cx="1427828" cy="775388"/>
          </a:xfrm>
          <a:solidFill>
            <a:schemeClr val="accent2"/>
          </a:solidFill>
        </p:grpSpPr>
        <p:sp>
          <p:nvSpPr>
            <p:cNvPr id="217" name="Google Shape;217;p5"/>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txBox="1"/>
            <p:nvPr/>
          </p:nvSpPr>
          <p:spPr>
            <a:xfrm>
              <a:off x="0" y="-38100"/>
              <a:ext cx="1427828" cy="77538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9" name="Google Shape;219;p5"/>
          <p:cNvGrpSpPr/>
          <p:nvPr/>
        </p:nvGrpSpPr>
        <p:grpSpPr>
          <a:xfrm>
            <a:off x="1" y="-7793"/>
            <a:ext cx="11437356" cy="2002833"/>
            <a:chOff x="0" y="-38100"/>
            <a:chExt cx="3737049" cy="444538"/>
          </a:xfrm>
          <a:solidFill>
            <a:schemeClr val="accent2"/>
          </a:solidFill>
        </p:grpSpPr>
        <p:sp>
          <p:nvSpPr>
            <p:cNvPr id="220" name="Google Shape;220;p5"/>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221" name="Google Shape;221;p5"/>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5" name="Google Shape;225;p5"/>
          <p:cNvGrpSpPr/>
          <p:nvPr/>
        </p:nvGrpSpPr>
        <p:grpSpPr>
          <a:xfrm>
            <a:off x="629400" y="2197048"/>
            <a:ext cx="4308460" cy="7079004"/>
            <a:chOff x="0" y="-38100"/>
            <a:chExt cx="1134731" cy="1205101"/>
          </a:xfrm>
        </p:grpSpPr>
        <p:sp>
          <p:nvSpPr>
            <p:cNvPr id="226" name="Google Shape;226;p5"/>
            <p:cNvSpPr/>
            <p:nvPr/>
          </p:nvSpPr>
          <p:spPr>
            <a:xfrm>
              <a:off x="0" y="0"/>
              <a:ext cx="1134731" cy="1167001"/>
            </a:xfrm>
            <a:custGeom>
              <a:avLst/>
              <a:gdLst/>
              <a:ahLst/>
              <a:cxnLst/>
              <a:rect l="l" t="t" r="r" b="b"/>
              <a:pathLst>
                <a:path w="1134731" h="1167001" extrusionOk="0">
                  <a:moveTo>
                    <a:pt x="91643" y="0"/>
                  </a:moveTo>
                  <a:lnTo>
                    <a:pt x="1043088" y="0"/>
                  </a:lnTo>
                  <a:cubicBezTo>
                    <a:pt x="1093701" y="0"/>
                    <a:pt x="1134731" y="41030"/>
                    <a:pt x="1134731" y="91643"/>
                  </a:cubicBezTo>
                  <a:lnTo>
                    <a:pt x="1134731" y="1075358"/>
                  </a:lnTo>
                  <a:cubicBezTo>
                    <a:pt x="1134731" y="1125971"/>
                    <a:pt x="1093701" y="1167001"/>
                    <a:pt x="1043088" y="1167001"/>
                  </a:cubicBezTo>
                  <a:lnTo>
                    <a:pt x="91643" y="1167001"/>
                  </a:lnTo>
                  <a:cubicBezTo>
                    <a:pt x="41030" y="1167001"/>
                    <a:pt x="0" y="1125971"/>
                    <a:pt x="0" y="1075358"/>
                  </a:cubicBezTo>
                  <a:lnTo>
                    <a:pt x="0" y="91643"/>
                  </a:lnTo>
                  <a:cubicBezTo>
                    <a:pt x="0" y="41030"/>
                    <a:pt x="41030" y="0"/>
                    <a:pt x="9164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txBox="1"/>
            <p:nvPr/>
          </p:nvSpPr>
          <p:spPr>
            <a:xfrm>
              <a:off x="0" y="-38100"/>
              <a:ext cx="1134731" cy="120510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8" name="Google Shape;228;p5"/>
          <p:cNvGrpSpPr/>
          <p:nvPr/>
        </p:nvGrpSpPr>
        <p:grpSpPr>
          <a:xfrm>
            <a:off x="5147425" y="2197056"/>
            <a:ext cx="4308460" cy="7079004"/>
            <a:chOff x="0" y="-38100"/>
            <a:chExt cx="1134731" cy="1205101"/>
          </a:xfrm>
        </p:grpSpPr>
        <p:sp>
          <p:nvSpPr>
            <p:cNvPr id="229" name="Google Shape;229;p5"/>
            <p:cNvSpPr/>
            <p:nvPr/>
          </p:nvSpPr>
          <p:spPr>
            <a:xfrm>
              <a:off x="0" y="0"/>
              <a:ext cx="1134731" cy="1167001"/>
            </a:xfrm>
            <a:custGeom>
              <a:avLst/>
              <a:gdLst/>
              <a:ahLst/>
              <a:cxnLst/>
              <a:rect l="l" t="t" r="r" b="b"/>
              <a:pathLst>
                <a:path w="1134731" h="1167001" extrusionOk="0">
                  <a:moveTo>
                    <a:pt x="91643" y="0"/>
                  </a:moveTo>
                  <a:lnTo>
                    <a:pt x="1043088" y="0"/>
                  </a:lnTo>
                  <a:cubicBezTo>
                    <a:pt x="1093701" y="0"/>
                    <a:pt x="1134731" y="41030"/>
                    <a:pt x="1134731" y="91643"/>
                  </a:cubicBezTo>
                  <a:lnTo>
                    <a:pt x="1134731" y="1075358"/>
                  </a:lnTo>
                  <a:cubicBezTo>
                    <a:pt x="1134731" y="1125971"/>
                    <a:pt x="1093701" y="1167001"/>
                    <a:pt x="1043088" y="1167001"/>
                  </a:cubicBezTo>
                  <a:lnTo>
                    <a:pt x="91643" y="1167001"/>
                  </a:lnTo>
                  <a:cubicBezTo>
                    <a:pt x="41030" y="1167001"/>
                    <a:pt x="0" y="1125971"/>
                    <a:pt x="0" y="1075358"/>
                  </a:cubicBezTo>
                  <a:lnTo>
                    <a:pt x="0" y="91643"/>
                  </a:lnTo>
                  <a:cubicBezTo>
                    <a:pt x="0" y="41030"/>
                    <a:pt x="41030" y="0"/>
                    <a:pt x="9164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txBox="1"/>
            <p:nvPr/>
          </p:nvSpPr>
          <p:spPr>
            <a:xfrm>
              <a:off x="0" y="-38100"/>
              <a:ext cx="1134731" cy="120510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1" name="Google Shape;231;p5"/>
          <p:cNvSpPr/>
          <p:nvPr/>
        </p:nvSpPr>
        <p:spPr>
          <a:xfrm>
            <a:off x="10045500" y="3246993"/>
            <a:ext cx="7569200" cy="3784600"/>
          </a:xfrm>
          <a:custGeom>
            <a:avLst/>
            <a:gdLst/>
            <a:ahLst/>
            <a:cxnLst/>
            <a:rect l="l" t="t" r="r" b="b"/>
            <a:pathLst>
              <a:path w="812800" h="406400" extrusionOk="0">
                <a:moveTo>
                  <a:pt x="609600" y="0"/>
                </a:moveTo>
                <a:cubicBezTo>
                  <a:pt x="721830" y="0"/>
                  <a:pt x="812800" y="90970"/>
                  <a:pt x="812800" y="203200"/>
                </a:cubicBezTo>
                <a:cubicBezTo>
                  <a:pt x="812800" y="315430"/>
                  <a:pt x="721830" y="406400"/>
                  <a:pt x="609600" y="406400"/>
                </a:cubicBezTo>
                <a:lnTo>
                  <a:pt x="203200" y="406400"/>
                </a:lnTo>
                <a:cubicBezTo>
                  <a:pt x="90970" y="406400"/>
                  <a:pt x="0" y="315430"/>
                  <a:pt x="0" y="203200"/>
                </a:cubicBezTo>
                <a:cubicBezTo>
                  <a:pt x="0" y="90970"/>
                  <a:pt x="90970" y="0"/>
                  <a:pt x="203200" y="0"/>
                </a:cubicBezTo>
                <a:lnTo>
                  <a:pt x="609600" y="0"/>
                </a:lnTo>
              </a:path>
            </a:pathLst>
          </a:custGeom>
          <a:blipFill rotWithShape="1">
            <a:blip r:embed="rId3">
              <a:alphaModFix/>
            </a:blip>
            <a:stretch>
              <a:fillRect l="-1759" r="-461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30554646-145E-2FDC-B95D-B9208CEA12E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E093E33D-DBC5-7DF2-1E7C-B3BD37463B4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224;p5">
            <a:extLst>
              <a:ext uri="{FF2B5EF4-FFF2-40B4-BE49-F238E27FC236}">
                <a16:creationId xmlns:a16="http://schemas.microsoft.com/office/drawing/2014/main" id="{6DD7870F-6648-94D5-55E9-5A09E3029099}"/>
              </a:ext>
            </a:extLst>
          </p:cNvPr>
          <p:cNvSpPr txBox="1"/>
          <p:nvPr/>
        </p:nvSpPr>
        <p:spPr>
          <a:xfrm>
            <a:off x="629400" y="272916"/>
            <a:ext cx="10359729"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i="0" u="none" strike="noStrike" cap="none" dirty="0">
                <a:solidFill>
                  <a:srgbClr val="FFFFFF"/>
                </a:solidFill>
                <a:latin typeface="Poppins"/>
                <a:ea typeface="Poppins"/>
                <a:cs typeface="Poppins"/>
                <a:sym typeface="Poppins"/>
              </a:rPr>
              <a:t>ΕΞΑΡΤΗΜΑΤΑ Πα</a:t>
            </a:r>
            <a:r>
              <a:rPr lang="en-US" sz="4500" b="1" i="0" u="none" strike="noStrike" cap="none" dirty="0" err="1">
                <a:solidFill>
                  <a:srgbClr val="FFFFFF"/>
                </a:solidFill>
                <a:latin typeface="Poppins"/>
                <a:ea typeface="Poppins"/>
                <a:cs typeface="Poppins"/>
                <a:sym typeface="Poppins"/>
              </a:rPr>
              <a:t>χύμετρου</a:t>
            </a:r>
            <a:r>
              <a:rPr lang="en-US" sz="4500" b="1" i="0" u="none" strike="noStrike" cap="none" dirty="0">
                <a:solidFill>
                  <a:srgbClr val="FFFFFF"/>
                </a:solidFill>
                <a:latin typeface="Poppins"/>
                <a:ea typeface="Poppins"/>
                <a:cs typeface="Poppins"/>
                <a:sym typeface="Poppins"/>
              </a:rPr>
              <a:t> </a:t>
            </a:r>
            <a:r>
              <a:rPr lang="en-US" sz="4500" b="1" i="0" u="none" strike="noStrike" cap="none" dirty="0" err="1">
                <a:solidFill>
                  <a:srgbClr val="FFFFFF"/>
                </a:solidFill>
                <a:latin typeface="Poppins"/>
                <a:ea typeface="Poppins"/>
                <a:cs typeface="Poppins"/>
                <a:sym typeface="Poppins"/>
              </a:rPr>
              <a:t>Κλίμ</a:t>
            </a:r>
            <a:r>
              <a:rPr lang="en-US" sz="4500" b="1" i="0" u="none" strike="noStrike" cap="none" dirty="0">
                <a:solidFill>
                  <a:srgbClr val="FFFFFF"/>
                </a:solidFill>
                <a:latin typeface="Poppins"/>
                <a:ea typeface="Poppins"/>
                <a:cs typeface="Poppins"/>
                <a:sym typeface="Poppins"/>
              </a:rPr>
              <a:t>ακας Βερνιέ</a:t>
            </a:r>
            <a:endParaRPr sz="1400" b="0" i="0" u="none" strike="noStrike" cap="none" dirty="0">
              <a:solidFill>
                <a:srgbClr val="000000"/>
              </a:solidFill>
              <a:latin typeface="Arial"/>
              <a:ea typeface="Arial"/>
              <a:cs typeface="Arial"/>
              <a:sym typeface="Arial"/>
            </a:endParaRPr>
          </a:p>
        </p:txBody>
      </p:sp>
      <p:sp>
        <p:nvSpPr>
          <p:cNvPr id="5" name="Google Shape;232;p5">
            <a:extLst>
              <a:ext uri="{FF2B5EF4-FFF2-40B4-BE49-F238E27FC236}">
                <a16:creationId xmlns:a16="http://schemas.microsoft.com/office/drawing/2014/main" id="{D9E35905-2B83-5C86-8E28-A640A1F58638}"/>
              </a:ext>
            </a:extLst>
          </p:cNvPr>
          <p:cNvSpPr txBox="1"/>
          <p:nvPr/>
        </p:nvSpPr>
        <p:spPr>
          <a:xfrm>
            <a:off x="945400" y="2647210"/>
            <a:ext cx="3731700" cy="603242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Η κύρια κλίμακα </a:t>
            </a:r>
            <a:r>
              <a:rPr lang="en-US" sz="2000" b="0" i="0" u="none" strike="noStrike" cap="none">
                <a:solidFill>
                  <a:srgbClr val="000000"/>
                </a:solidFill>
                <a:latin typeface="Poppins"/>
                <a:ea typeface="Poppins"/>
                <a:cs typeface="Poppins"/>
                <a:sym typeface="Poppins"/>
              </a:rPr>
              <a:t>είναι μια διαβαθμισμένη κλίμακα που χρησιμοποιείται για τη μέτρηση του συνολικού μήκους ενός αντικειμένου.</a:t>
            </a:r>
            <a:endParaRPr sz="2000" b="0" i="0" u="none" strike="noStrike" cap="none">
              <a:solidFill>
                <a:srgbClr val="000000"/>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Η κλίμακα Βερνιέ </a:t>
            </a:r>
            <a:r>
              <a:rPr lang="en-US" sz="2000" b="0" i="0" u="none" strike="noStrike" cap="none">
                <a:solidFill>
                  <a:srgbClr val="000000"/>
                </a:solidFill>
                <a:latin typeface="Poppins"/>
                <a:ea typeface="Poppins"/>
                <a:cs typeface="Poppins"/>
                <a:sym typeface="Poppins"/>
              </a:rPr>
              <a:t>είναι μια δεύτερη κλίμακα που χρησιμοποιείται για τη μέτρηση μικρών αυξήσεων μήκους.</a:t>
            </a:r>
            <a:endParaRPr sz="2000" b="0" i="0" u="none" strike="noStrike" cap="none">
              <a:solidFill>
                <a:srgbClr val="000000"/>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Η σταθερή σιαγόνα </a:t>
            </a:r>
            <a:r>
              <a:rPr lang="en-US" sz="2000" b="0" i="0" u="none" strike="noStrike" cap="none">
                <a:solidFill>
                  <a:srgbClr val="000000"/>
                </a:solidFill>
                <a:latin typeface="Poppins"/>
                <a:ea typeface="Poppins"/>
                <a:cs typeface="Poppins"/>
                <a:sym typeface="Poppins"/>
              </a:rPr>
              <a:t>είναι η ακίνητη σιαγόνα του Κλίμακα Βερνιέ. Χρησιμοποιείται για τη μέτρηση του εξωτερικού ενός αντικειμένου.</a:t>
            </a:r>
            <a:endParaRPr sz="2000" b="0" i="0" u="none" strike="noStrike" cap="none">
              <a:solidFill>
                <a:srgbClr val="000000"/>
              </a:solidFill>
              <a:latin typeface="Poppins"/>
              <a:ea typeface="Poppins"/>
              <a:cs typeface="Poppins"/>
              <a:sym typeface="Poppins"/>
            </a:endParaRPr>
          </a:p>
        </p:txBody>
      </p:sp>
      <p:sp>
        <p:nvSpPr>
          <p:cNvPr id="6" name="Google Shape;233;p5">
            <a:extLst>
              <a:ext uri="{FF2B5EF4-FFF2-40B4-BE49-F238E27FC236}">
                <a16:creationId xmlns:a16="http://schemas.microsoft.com/office/drawing/2014/main" id="{2F00A329-FEBC-2BA4-9780-625376A4257E}"/>
              </a:ext>
            </a:extLst>
          </p:cNvPr>
          <p:cNvSpPr txBox="1"/>
          <p:nvPr/>
        </p:nvSpPr>
        <p:spPr>
          <a:xfrm>
            <a:off x="5435795" y="2647210"/>
            <a:ext cx="3731700" cy="517064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Κινητή σιαγόνα: </a:t>
            </a:r>
            <a:r>
              <a:rPr lang="en-US" sz="2000" b="0" i="0" u="none" strike="noStrike" cap="none">
                <a:solidFill>
                  <a:srgbClr val="000000"/>
                </a:solidFill>
                <a:latin typeface="Poppins"/>
                <a:ea typeface="Poppins"/>
                <a:cs typeface="Poppins"/>
                <a:sym typeface="Poppins"/>
              </a:rPr>
              <a:t>η κινητή σιαγόνα είναι η κινητή σιαγόνα του Κλίμακα Βερνιέρου. Χρησιμοποιείται για τη μέτρηση του εσωτερικού ενός αντικειμένου.</a:t>
            </a:r>
            <a:endParaRPr sz="2000" b="0" i="0" u="none" strike="noStrike" cap="none">
              <a:solidFill>
                <a:srgbClr val="000000"/>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Μηδενική βίδα ρύθμισης: </a:t>
            </a:r>
            <a:r>
              <a:rPr lang="en-US" sz="2000" b="0" i="0" u="none" strike="noStrike" cap="none">
                <a:solidFill>
                  <a:srgbClr val="000000"/>
                </a:solidFill>
                <a:latin typeface="Poppins"/>
                <a:ea typeface="Poppins"/>
                <a:cs typeface="Poppins"/>
                <a:sym typeface="Poppins"/>
              </a:rPr>
              <a:t>η βίδα μηδενικής ρύθμισης χρησιμοποιείται για να διασφαλιστεί ότι η Κλίμακα Βερνιέ έχει μηδενιστεί σωστά πριν από τη λήψη μιας μέτρησης.</a:t>
            </a:r>
            <a:endParaRPr sz="2000" b="0" i="0" u="none" strike="noStrike" cap="none">
              <a:solidFill>
                <a:srgbClr val="000000"/>
              </a:solidFill>
              <a:latin typeface="Poppins"/>
              <a:ea typeface="Poppins"/>
              <a:cs typeface="Poppins"/>
              <a:sym typeface="Poppins"/>
            </a:endParaRPr>
          </a:p>
        </p:txBody>
      </p:sp>
      <p:sp>
        <p:nvSpPr>
          <p:cNvPr id="7" name="Freeform 21">
            <a:extLst>
              <a:ext uri="{FF2B5EF4-FFF2-40B4-BE49-F238E27FC236}">
                <a16:creationId xmlns:a16="http://schemas.microsoft.com/office/drawing/2014/main" id="{27487740-3A52-BC44-0BC9-E7550CED7C4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9EFE437C-4125-9FC0-AFF2-F33361641C7A}"/>
              </a:ext>
            </a:extLst>
          </p:cNvPr>
          <p:cNvPicPr>
            <a:picLocks noChangeAspect="1"/>
          </p:cNvPicPr>
          <p:nvPr/>
        </p:nvPicPr>
        <p:blipFill>
          <a:blip r:embed="rId6"/>
          <a:stretch>
            <a:fillRect/>
          </a:stretch>
        </p:blipFill>
        <p:spPr>
          <a:xfrm>
            <a:off x="13888623" y="259747"/>
            <a:ext cx="3106800" cy="684317"/>
          </a:xfrm>
          <a:prstGeom prst="rect">
            <a:avLst/>
          </a:prstGeom>
        </p:spPr>
      </p:pic>
      <p:pic>
        <p:nvPicPr>
          <p:cNvPr id="9" name="Obrázok 8">
            <a:extLst>
              <a:ext uri="{FF2B5EF4-FFF2-40B4-BE49-F238E27FC236}">
                <a16:creationId xmlns:a16="http://schemas.microsoft.com/office/drawing/2014/main" id="{37CEC322-723B-D6B5-37EC-7CF97624A0BC}"/>
              </a:ext>
            </a:extLst>
          </p:cNvPr>
          <p:cNvPicPr>
            <a:picLocks noChangeAspect="1"/>
          </p:cNvPicPr>
          <p:nvPr/>
        </p:nvPicPr>
        <p:blipFill>
          <a:blip r:embed="rId7"/>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424210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4" name="Google Shape;219;p5">
            <a:extLst>
              <a:ext uri="{FF2B5EF4-FFF2-40B4-BE49-F238E27FC236}">
                <a16:creationId xmlns:a16="http://schemas.microsoft.com/office/drawing/2014/main" id="{B4EB8D42-27B3-5A76-A8DC-8FB872AE234F}"/>
              </a:ext>
            </a:extLst>
          </p:cNvPr>
          <p:cNvGrpSpPr/>
          <p:nvPr/>
        </p:nvGrpSpPr>
        <p:grpSpPr>
          <a:xfrm>
            <a:off x="1" y="-7792"/>
            <a:ext cx="11437356" cy="1818900"/>
            <a:chOff x="0" y="-38100"/>
            <a:chExt cx="3737049" cy="444538"/>
          </a:xfrm>
          <a:solidFill>
            <a:schemeClr val="accent2"/>
          </a:solidFill>
        </p:grpSpPr>
        <p:sp>
          <p:nvSpPr>
            <p:cNvPr id="5" name="Google Shape;220;p5">
              <a:extLst>
                <a:ext uri="{FF2B5EF4-FFF2-40B4-BE49-F238E27FC236}">
                  <a16:creationId xmlns:a16="http://schemas.microsoft.com/office/drawing/2014/main" id="{90B199D2-1291-5330-D483-ED2A9E5477F7}"/>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6" name="Google Shape;221;p5">
              <a:extLst>
                <a:ext uri="{FF2B5EF4-FFF2-40B4-BE49-F238E27FC236}">
                  <a16:creationId xmlns:a16="http://schemas.microsoft.com/office/drawing/2014/main" id="{14C3480A-B580-A359-EF6D-50886E1A7B1A}"/>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8" name="Google Shape;238;g2e897d5bc1a_0_0"/>
          <p:cNvGrpSpPr/>
          <p:nvPr/>
        </p:nvGrpSpPr>
        <p:grpSpPr>
          <a:xfrm>
            <a:off x="486087" y="6851379"/>
            <a:ext cx="5421320" cy="2944496"/>
            <a:chOff x="0" y="-38100"/>
            <a:chExt cx="1427828" cy="775500"/>
          </a:xfrm>
          <a:solidFill>
            <a:schemeClr val="accent2"/>
          </a:solidFill>
        </p:grpSpPr>
        <p:sp>
          <p:nvSpPr>
            <p:cNvPr id="239" name="Google Shape;239;g2e897d5bc1a_0_0"/>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2e897d5bc1a_0_0"/>
            <p:cNvSpPr txBox="1"/>
            <p:nvPr/>
          </p:nvSpPr>
          <p:spPr>
            <a:xfrm>
              <a:off x="0" y="-38100"/>
              <a:ext cx="1427700" cy="7755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1" name="Google Shape;241;g2e897d5bc1a_0_0"/>
          <p:cNvGrpSpPr/>
          <p:nvPr/>
        </p:nvGrpSpPr>
        <p:grpSpPr>
          <a:xfrm>
            <a:off x="5468324" y="6851379"/>
            <a:ext cx="5421320" cy="2944496"/>
            <a:chOff x="0" y="-38100"/>
            <a:chExt cx="1427828" cy="775500"/>
          </a:xfrm>
          <a:solidFill>
            <a:schemeClr val="accent2"/>
          </a:solidFill>
        </p:grpSpPr>
        <p:sp>
          <p:nvSpPr>
            <p:cNvPr id="242" name="Google Shape;242;g2e897d5bc1a_0_0"/>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2e897d5bc1a_0_0"/>
            <p:cNvSpPr txBox="1"/>
            <p:nvPr/>
          </p:nvSpPr>
          <p:spPr>
            <a:xfrm>
              <a:off x="0" y="-38100"/>
              <a:ext cx="1427700" cy="7755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7" name="Google Shape;247;g2e897d5bc1a_0_0"/>
          <p:cNvGrpSpPr/>
          <p:nvPr/>
        </p:nvGrpSpPr>
        <p:grpSpPr>
          <a:xfrm>
            <a:off x="1159378" y="1811108"/>
            <a:ext cx="4308460" cy="8475892"/>
            <a:chOff x="0" y="-38100"/>
            <a:chExt cx="1134731" cy="1720200"/>
          </a:xfrm>
        </p:grpSpPr>
        <p:sp>
          <p:nvSpPr>
            <p:cNvPr id="248" name="Google Shape;248;g2e897d5bc1a_0_0"/>
            <p:cNvSpPr/>
            <p:nvPr/>
          </p:nvSpPr>
          <p:spPr>
            <a:xfrm>
              <a:off x="0" y="0"/>
              <a:ext cx="1134731" cy="1682047"/>
            </a:xfrm>
            <a:custGeom>
              <a:avLst/>
              <a:gdLst/>
              <a:ahLst/>
              <a:cxnLst/>
              <a:rect l="l" t="t" r="r" b="b"/>
              <a:pathLst>
                <a:path w="1134731" h="1682047" extrusionOk="0">
                  <a:moveTo>
                    <a:pt x="91643" y="0"/>
                  </a:moveTo>
                  <a:lnTo>
                    <a:pt x="1043088" y="0"/>
                  </a:lnTo>
                  <a:cubicBezTo>
                    <a:pt x="1093701" y="0"/>
                    <a:pt x="1134731" y="41030"/>
                    <a:pt x="1134731" y="91643"/>
                  </a:cubicBezTo>
                  <a:lnTo>
                    <a:pt x="1134731" y="1590404"/>
                  </a:lnTo>
                  <a:cubicBezTo>
                    <a:pt x="1134731" y="1641017"/>
                    <a:pt x="1093701" y="1682047"/>
                    <a:pt x="1043088" y="1682047"/>
                  </a:cubicBezTo>
                  <a:lnTo>
                    <a:pt x="91643" y="1682047"/>
                  </a:lnTo>
                  <a:cubicBezTo>
                    <a:pt x="41030" y="1682047"/>
                    <a:pt x="0" y="1641017"/>
                    <a:pt x="0" y="1590404"/>
                  </a:cubicBezTo>
                  <a:lnTo>
                    <a:pt x="0" y="91643"/>
                  </a:lnTo>
                  <a:cubicBezTo>
                    <a:pt x="0" y="41030"/>
                    <a:pt x="41030" y="0"/>
                    <a:pt x="9164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g2e897d5bc1a_0_0"/>
            <p:cNvSpPr txBox="1"/>
            <p:nvPr/>
          </p:nvSpPr>
          <p:spPr>
            <a:xfrm>
              <a:off x="0" y="-38100"/>
              <a:ext cx="1134600" cy="1720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2" name="Google Shape;252;g2e897d5bc1a_0_0"/>
          <p:cNvGrpSpPr/>
          <p:nvPr/>
        </p:nvGrpSpPr>
        <p:grpSpPr>
          <a:xfrm>
            <a:off x="5687378" y="1811110"/>
            <a:ext cx="4401549" cy="8475890"/>
            <a:chOff x="0" y="-38100"/>
            <a:chExt cx="1159248" cy="1720200"/>
          </a:xfrm>
        </p:grpSpPr>
        <p:sp>
          <p:nvSpPr>
            <p:cNvPr id="253" name="Google Shape;253;g2e897d5bc1a_0_0"/>
            <p:cNvSpPr/>
            <p:nvPr/>
          </p:nvSpPr>
          <p:spPr>
            <a:xfrm>
              <a:off x="0" y="0"/>
              <a:ext cx="1159248" cy="1682047"/>
            </a:xfrm>
            <a:custGeom>
              <a:avLst/>
              <a:gdLst/>
              <a:ahLst/>
              <a:cxnLst/>
              <a:rect l="l" t="t" r="r" b="b"/>
              <a:pathLst>
                <a:path w="1159248" h="1682047" extrusionOk="0">
                  <a:moveTo>
                    <a:pt x="89705" y="0"/>
                  </a:moveTo>
                  <a:lnTo>
                    <a:pt x="1069543" y="0"/>
                  </a:lnTo>
                  <a:cubicBezTo>
                    <a:pt x="1093334" y="0"/>
                    <a:pt x="1116151" y="9451"/>
                    <a:pt x="1132974" y="26274"/>
                  </a:cubicBezTo>
                  <a:cubicBezTo>
                    <a:pt x="1149797" y="43097"/>
                    <a:pt x="1159248" y="65914"/>
                    <a:pt x="1159248" y="89705"/>
                  </a:cubicBezTo>
                  <a:lnTo>
                    <a:pt x="1159248" y="1592342"/>
                  </a:lnTo>
                  <a:cubicBezTo>
                    <a:pt x="1159248" y="1616133"/>
                    <a:pt x="1149797" y="1638950"/>
                    <a:pt x="1132974" y="1655773"/>
                  </a:cubicBezTo>
                  <a:cubicBezTo>
                    <a:pt x="1116151" y="1672596"/>
                    <a:pt x="1093334" y="1682047"/>
                    <a:pt x="1069543" y="1682047"/>
                  </a:cubicBezTo>
                  <a:lnTo>
                    <a:pt x="89705" y="1682047"/>
                  </a:lnTo>
                  <a:cubicBezTo>
                    <a:pt x="65914" y="1682047"/>
                    <a:pt x="43097" y="1672596"/>
                    <a:pt x="26274" y="1655773"/>
                  </a:cubicBezTo>
                  <a:cubicBezTo>
                    <a:pt x="9451" y="1638950"/>
                    <a:pt x="0" y="1616133"/>
                    <a:pt x="0" y="1592342"/>
                  </a:cubicBezTo>
                  <a:lnTo>
                    <a:pt x="0" y="89705"/>
                  </a:lnTo>
                  <a:cubicBezTo>
                    <a:pt x="0" y="65914"/>
                    <a:pt x="9451" y="43097"/>
                    <a:pt x="26274" y="26274"/>
                  </a:cubicBezTo>
                  <a:cubicBezTo>
                    <a:pt x="43097" y="9451"/>
                    <a:pt x="65914" y="0"/>
                    <a:pt x="89705"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2e897d5bc1a_0_0"/>
            <p:cNvSpPr txBox="1"/>
            <p:nvPr/>
          </p:nvSpPr>
          <p:spPr>
            <a:xfrm>
              <a:off x="0" y="-38100"/>
              <a:ext cx="1159200" cy="1720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6" name="Google Shape;256;g2e897d5bc1a_0_0"/>
          <p:cNvSpPr/>
          <p:nvPr/>
        </p:nvSpPr>
        <p:spPr>
          <a:xfrm>
            <a:off x="10404507" y="3314937"/>
            <a:ext cx="7569200" cy="3784600"/>
          </a:xfrm>
          <a:custGeom>
            <a:avLst/>
            <a:gdLst/>
            <a:ahLst/>
            <a:cxnLst/>
            <a:rect l="l" t="t" r="r" b="b"/>
            <a:pathLst>
              <a:path w="812800" h="406400" extrusionOk="0">
                <a:moveTo>
                  <a:pt x="609600" y="0"/>
                </a:moveTo>
                <a:cubicBezTo>
                  <a:pt x="721830" y="0"/>
                  <a:pt x="812800" y="90970"/>
                  <a:pt x="812800" y="203200"/>
                </a:cubicBezTo>
                <a:cubicBezTo>
                  <a:pt x="812800" y="315430"/>
                  <a:pt x="721830" y="406400"/>
                  <a:pt x="609600" y="406400"/>
                </a:cubicBezTo>
                <a:lnTo>
                  <a:pt x="203200" y="406400"/>
                </a:lnTo>
                <a:cubicBezTo>
                  <a:pt x="90970" y="406400"/>
                  <a:pt x="0" y="315430"/>
                  <a:pt x="0" y="203200"/>
                </a:cubicBezTo>
                <a:cubicBezTo>
                  <a:pt x="0" y="90970"/>
                  <a:pt x="90970" y="0"/>
                  <a:pt x="203200" y="0"/>
                </a:cubicBezTo>
                <a:lnTo>
                  <a:pt x="609600" y="0"/>
                </a:lnTo>
              </a:path>
            </a:pathLst>
          </a:custGeom>
          <a:blipFill rotWithShape="1">
            <a:blip r:embed="rId3">
              <a:alphaModFix/>
            </a:blip>
            <a:stretch>
              <a:fillRect l="-1759" r="-461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Freeform 21">
            <a:extLst>
              <a:ext uri="{FF2B5EF4-FFF2-40B4-BE49-F238E27FC236}">
                <a16:creationId xmlns:a16="http://schemas.microsoft.com/office/drawing/2014/main" id="{55EBEA6F-0783-6861-FFDB-EE08B45AD26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4CD7B3B8-98E3-3B41-2868-A0D69714FF85}"/>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8" name="Google Shape;255;g2e897d5bc1a_0_0">
            <a:extLst>
              <a:ext uri="{FF2B5EF4-FFF2-40B4-BE49-F238E27FC236}">
                <a16:creationId xmlns:a16="http://schemas.microsoft.com/office/drawing/2014/main" id="{6A1FFB0C-E9F0-7625-C70A-8242D251CE07}"/>
              </a:ext>
            </a:extLst>
          </p:cNvPr>
          <p:cNvSpPr txBox="1"/>
          <p:nvPr/>
        </p:nvSpPr>
        <p:spPr>
          <a:xfrm>
            <a:off x="1028700" y="219075"/>
            <a:ext cx="9860458"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4500"/>
              <a:buFont typeface="Arial"/>
              <a:buNone/>
            </a:pPr>
            <a:r>
              <a:rPr lang="en-US" sz="4500" b="1" i="0" u="none" strike="noStrike" cap="none" dirty="0">
                <a:solidFill>
                  <a:srgbClr val="FFFFFF"/>
                </a:solidFill>
                <a:latin typeface="Poppins"/>
                <a:ea typeface="Poppins"/>
                <a:cs typeface="Poppins"/>
                <a:sym typeface="Poppins"/>
              </a:rPr>
              <a:t>ΕΞΑΡΤΗΜΑΤΑ Δα</a:t>
            </a:r>
            <a:r>
              <a:rPr lang="en-US" sz="4500" b="1" i="0" u="none" strike="noStrike" cap="none" dirty="0" err="1">
                <a:solidFill>
                  <a:srgbClr val="FFFFFF"/>
                </a:solidFill>
                <a:latin typeface="Poppins"/>
                <a:ea typeface="Poppins"/>
                <a:cs typeface="Poppins"/>
                <a:sym typeface="Poppins"/>
              </a:rPr>
              <a:t>γκάν</a:t>
            </a:r>
            <a:r>
              <a:rPr lang="en-US" sz="4500" b="1" i="0" u="none" strike="noStrike" cap="none" dirty="0">
                <a:solidFill>
                  <a:srgbClr val="FFFFFF"/>
                </a:solidFill>
                <a:latin typeface="Poppins"/>
                <a:ea typeface="Poppins"/>
                <a:cs typeface="Poppins"/>
                <a:sym typeface="Poppins"/>
              </a:rPr>
              <a:t>ας Κλίμακα Βερνιέρου</a:t>
            </a:r>
            <a:endParaRPr sz="1400" b="0" i="0" u="none" strike="noStrike" cap="none" dirty="0">
              <a:solidFill>
                <a:srgbClr val="000000"/>
              </a:solidFill>
              <a:latin typeface="Arial"/>
              <a:ea typeface="Arial"/>
              <a:cs typeface="Arial"/>
              <a:sym typeface="Arial"/>
            </a:endParaRPr>
          </a:p>
        </p:txBody>
      </p:sp>
      <p:sp>
        <p:nvSpPr>
          <p:cNvPr id="9" name="Google Shape;257;g2e897d5bc1a_0_0">
            <a:extLst>
              <a:ext uri="{FF2B5EF4-FFF2-40B4-BE49-F238E27FC236}">
                <a16:creationId xmlns:a16="http://schemas.microsoft.com/office/drawing/2014/main" id="{BAA643EC-EB7F-89CA-322D-0CF49337EF1F}"/>
              </a:ext>
            </a:extLst>
          </p:cNvPr>
          <p:cNvSpPr txBox="1"/>
          <p:nvPr/>
        </p:nvSpPr>
        <p:spPr>
          <a:xfrm>
            <a:off x="1505858" y="1992096"/>
            <a:ext cx="3731700" cy="818685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dirty="0" err="1">
                <a:solidFill>
                  <a:srgbClr val="000000"/>
                </a:solidFill>
                <a:latin typeface="Poppins"/>
                <a:ea typeface="Poppins"/>
                <a:cs typeface="Poppins"/>
                <a:sym typeface="Poppins"/>
              </a:rPr>
              <a:t>Βίδ</a:t>
            </a:r>
            <a:r>
              <a:rPr lang="en-US" sz="2000" b="1" i="0" u="none" strike="noStrike" cap="none" dirty="0">
                <a:solidFill>
                  <a:srgbClr val="000000"/>
                </a:solidFill>
                <a:latin typeface="Poppins"/>
                <a:ea typeface="Poppins"/>
                <a:cs typeface="Poppins"/>
                <a:sym typeface="Poppins"/>
              </a:rPr>
              <a:t>α ασφάλισης: </a:t>
            </a:r>
            <a:r>
              <a:rPr lang="en-US" sz="2000" b="0" i="0" u="none" strike="noStrike" cap="none" dirty="0">
                <a:solidFill>
                  <a:srgbClr val="000000"/>
                </a:solidFill>
                <a:latin typeface="Poppins"/>
                <a:ea typeface="Poppins"/>
                <a:cs typeface="Poppins"/>
                <a:sym typeface="Poppins"/>
              </a:rPr>
              <a:t>η βίδα ασφάλισης χρησιμοποιείται για τη στερέωση της κινητής σιαγόνας στη θέση της μετά τη λήψη μιας μέτρησης.</a:t>
            </a:r>
            <a:endParaRPr sz="2000" b="0" i="0" u="none" strike="noStrike" cap="none" dirty="0">
              <a:solidFill>
                <a:srgbClr val="000000"/>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2000"/>
              <a:buFont typeface="Arial"/>
              <a:buNone/>
            </a:pPr>
            <a:r>
              <a:rPr lang="en-US" sz="2000" b="1" i="0" u="none" strike="noStrike" cap="none" dirty="0" err="1">
                <a:solidFill>
                  <a:srgbClr val="000000"/>
                </a:solidFill>
                <a:latin typeface="Poppins"/>
                <a:ea typeface="Poppins"/>
                <a:cs typeface="Poppins"/>
                <a:sym typeface="Poppins"/>
              </a:rPr>
              <a:t>Κάτω</a:t>
            </a:r>
            <a:r>
              <a:rPr lang="en-US" sz="2000" b="1" i="0" u="none" strike="noStrike" cap="none" dirty="0">
                <a:solidFill>
                  <a:srgbClr val="000000"/>
                </a:solidFill>
                <a:latin typeface="Poppins"/>
                <a:ea typeface="Poppins"/>
                <a:cs typeface="Poppins"/>
                <a:sym typeface="Poppins"/>
              </a:rPr>
              <a:t> </a:t>
            </a:r>
            <a:r>
              <a:rPr lang="en-US" sz="2000" b="1" i="0" u="none" strike="noStrike" cap="none" dirty="0" err="1">
                <a:solidFill>
                  <a:srgbClr val="000000"/>
                </a:solidFill>
                <a:latin typeface="Poppins"/>
                <a:ea typeface="Poppins"/>
                <a:cs typeface="Poppins"/>
                <a:sym typeface="Poppins"/>
              </a:rPr>
              <a:t>σι</a:t>
            </a:r>
            <a:r>
              <a:rPr lang="en-US" sz="2000" b="1" i="0" u="none" strike="noStrike" cap="none" dirty="0">
                <a:solidFill>
                  <a:srgbClr val="000000"/>
                </a:solidFill>
                <a:latin typeface="Poppins"/>
                <a:ea typeface="Poppins"/>
                <a:cs typeface="Poppins"/>
                <a:sym typeface="Poppins"/>
              </a:rPr>
              <a:t>αγόνες: </a:t>
            </a:r>
            <a:r>
              <a:rPr lang="en-US" sz="2000" b="0" i="0" u="none" strike="noStrike" cap="none" dirty="0">
                <a:solidFill>
                  <a:srgbClr val="000000"/>
                </a:solidFill>
                <a:latin typeface="Poppins"/>
                <a:ea typeface="Poppins"/>
                <a:cs typeface="Poppins"/>
                <a:sym typeface="Poppins"/>
              </a:rPr>
              <a:t>οι σιαγόνες του Κλίμακα Βερνιέρου, ένα βασικό χαρακτηριστικό, περιλαμβάνουν μια σταθερή σιαγόνα συνδεδεμένη με την κύρια ζυγαριά και μια κινητή σιαγόνα που συνδέεται με τη ζυγαριά βερνιέ.</a:t>
            </a:r>
            <a:endParaRPr sz="2000" b="0" i="0" u="none" strike="noStrike" cap="none" dirty="0">
              <a:solidFill>
                <a:srgbClr val="000000"/>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2000"/>
              <a:buFont typeface="Arial"/>
              <a:buNone/>
            </a:pPr>
            <a:r>
              <a:rPr lang="en-US" sz="2000" b="1" i="0" u="none" strike="noStrike" cap="none" dirty="0" err="1">
                <a:solidFill>
                  <a:srgbClr val="000000"/>
                </a:solidFill>
                <a:latin typeface="Poppins"/>
                <a:ea typeface="Poppins"/>
                <a:cs typeface="Poppins"/>
                <a:sym typeface="Poppins"/>
              </a:rPr>
              <a:t>Άνω</a:t>
            </a:r>
            <a:r>
              <a:rPr lang="en-US" sz="2000" b="1" i="0" u="none" strike="noStrike" cap="none" dirty="0">
                <a:solidFill>
                  <a:srgbClr val="000000"/>
                </a:solidFill>
                <a:latin typeface="Poppins"/>
                <a:ea typeface="Poppins"/>
                <a:cs typeface="Poppins"/>
                <a:sym typeface="Poppins"/>
              </a:rPr>
              <a:t> </a:t>
            </a:r>
            <a:r>
              <a:rPr lang="en-US" sz="2000" b="1" i="0" u="none" strike="noStrike" cap="none" dirty="0" err="1">
                <a:solidFill>
                  <a:srgbClr val="000000"/>
                </a:solidFill>
                <a:latin typeface="Poppins"/>
                <a:ea typeface="Poppins"/>
                <a:cs typeface="Poppins"/>
                <a:sym typeface="Poppins"/>
              </a:rPr>
              <a:t>σι</a:t>
            </a:r>
            <a:r>
              <a:rPr lang="en-US" sz="2000" b="1" i="0" u="none" strike="noStrike" cap="none" dirty="0">
                <a:solidFill>
                  <a:srgbClr val="000000"/>
                </a:solidFill>
                <a:latin typeface="Poppins"/>
                <a:ea typeface="Poppins"/>
                <a:cs typeface="Poppins"/>
                <a:sym typeface="Poppins"/>
              </a:rPr>
              <a:t>αγόνες: </a:t>
            </a:r>
            <a:r>
              <a:rPr lang="en-US" sz="2000" b="0" i="0" u="none" strike="noStrike" cap="none" dirty="0">
                <a:solidFill>
                  <a:srgbClr val="000000"/>
                </a:solidFill>
                <a:latin typeface="Poppins"/>
                <a:ea typeface="Poppins"/>
                <a:cs typeface="Poppins"/>
                <a:sym typeface="Poppins"/>
              </a:rPr>
              <a:t>μικρότερες από τις κάτω σιαγόνες, οι άνω σιαγόνες, προσαρτημένες στην κορυφή της κλίμακας βερνιέρου, περιλαμβάνουν ένα σταθερό και ένα κινητό μέρος.</a:t>
            </a:r>
            <a:endParaRPr sz="2000" b="0" i="0" u="none" strike="noStrike" cap="none" dirty="0">
              <a:solidFill>
                <a:srgbClr val="000000"/>
              </a:solidFill>
              <a:latin typeface="Poppins"/>
              <a:ea typeface="Poppins"/>
              <a:cs typeface="Poppins"/>
              <a:sym typeface="Poppins"/>
            </a:endParaRPr>
          </a:p>
        </p:txBody>
      </p:sp>
      <p:sp>
        <p:nvSpPr>
          <p:cNvPr id="10" name="Google Shape;258;g2e897d5bc1a_0_0">
            <a:extLst>
              <a:ext uri="{FF2B5EF4-FFF2-40B4-BE49-F238E27FC236}">
                <a16:creationId xmlns:a16="http://schemas.microsoft.com/office/drawing/2014/main" id="{B8EDD2E7-16D5-4715-EE20-058666E878AD}"/>
              </a:ext>
            </a:extLst>
          </p:cNvPr>
          <p:cNvSpPr txBox="1"/>
          <p:nvPr/>
        </p:nvSpPr>
        <p:spPr>
          <a:xfrm>
            <a:off x="6022211" y="2007277"/>
            <a:ext cx="3731700" cy="732508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Βίδα βάθους: </a:t>
            </a:r>
            <a:r>
              <a:rPr lang="en-US" sz="2000" b="0" i="0" u="none" strike="noStrike" cap="none">
                <a:solidFill>
                  <a:srgbClr val="000000"/>
                </a:solidFill>
                <a:latin typeface="Poppins"/>
                <a:ea typeface="Poppins"/>
                <a:cs typeface="Poppins"/>
                <a:sym typeface="Poppins"/>
              </a:rPr>
              <a:t>μετρήστε εύκολα τα βάθη του βάζου με τη ράβδο βάθους στο τέλος της κύριας ζυγαριάς.</a:t>
            </a:r>
            <a:endParaRPr sz="2000" b="0" i="0" u="none" strike="noStrike" cap="none">
              <a:solidFill>
                <a:srgbClr val="000000"/>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Thumb Screw: </a:t>
            </a:r>
            <a:r>
              <a:rPr lang="en-US" sz="2000" b="0" i="0" u="none" strike="noStrike" cap="none">
                <a:solidFill>
                  <a:srgbClr val="000000"/>
                </a:solidFill>
                <a:latin typeface="Poppins"/>
                <a:ea typeface="Poppins"/>
                <a:cs typeface="Poppins"/>
                <a:sym typeface="Poppins"/>
              </a:rPr>
              <a:t>η βίδα αντίχειρα, στο κάτω μέρος της κλίμακας βερνιέρου, εξασφαλίζει ασφαλές κράτημα για εύκολη ολίσθηση των σιαγόνων.</a:t>
            </a:r>
            <a:endParaRPr sz="2000" b="0" i="0" u="none" strike="noStrike" cap="none">
              <a:solidFill>
                <a:srgbClr val="000000"/>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Βίδα ασφάλισης: </a:t>
            </a:r>
            <a:r>
              <a:rPr lang="en-US" sz="2000" b="0" i="0" u="none" strike="noStrike" cap="none">
                <a:solidFill>
                  <a:srgbClr val="000000"/>
                </a:solidFill>
                <a:latin typeface="Poppins"/>
                <a:ea typeface="Poppins"/>
                <a:cs typeface="Poppins"/>
                <a:sym typeface="Poppins"/>
              </a:rPr>
              <a:t>Ο πρωταρχικός ρόλος της βίδας ασφάλισης είναι να ασφαλίζει τις σιαγόνες στη θέση τους όταν το αντικείμενο κρατιέται σταθερά, διευκολύνοντας τις ακριβείς μετρήσεις.</a:t>
            </a:r>
            <a:endParaRPr sz="2000" b="0" i="0" u="none" strike="noStrike" cap="none">
              <a:solidFill>
                <a:srgbClr val="000000"/>
              </a:solidFill>
              <a:latin typeface="Poppins"/>
              <a:ea typeface="Poppins"/>
              <a:cs typeface="Poppins"/>
              <a:sym typeface="Poppins"/>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000000"/>
              </a:solidFill>
              <a:latin typeface="Poppins"/>
              <a:ea typeface="Poppins"/>
              <a:cs typeface="Poppins"/>
              <a:sym typeface="Poppins"/>
            </a:endParaRPr>
          </a:p>
        </p:txBody>
      </p:sp>
      <p:sp>
        <p:nvSpPr>
          <p:cNvPr id="11" name="Freeform 21">
            <a:extLst>
              <a:ext uri="{FF2B5EF4-FFF2-40B4-BE49-F238E27FC236}">
                <a16:creationId xmlns:a16="http://schemas.microsoft.com/office/drawing/2014/main" id="{0D61FAA4-767B-9BD6-6A14-2C41EC6484A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2" name="Obrázok 11">
            <a:extLst>
              <a:ext uri="{FF2B5EF4-FFF2-40B4-BE49-F238E27FC236}">
                <a16:creationId xmlns:a16="http://schemas.microsoft.com/office/drawing/2014/main" id="{417D623A-33A7-906C-BD9F-E9AB0ED3F348}"/>
              </a:ext>
            </a:extLst>
          </p:cNvPr>
          <p:cNvPicPr>
            <a:picLocks noChangeAspect="1"/>
          </p:cNvPicPr>
          <p:nvPr/>
        </p:nvPicPr>
        <p:blipFill>
          <a:blip r:embed="rId6"/>
          <a:stretch>
            <a:fillRect/>
          </a:stretch>
        </p:blipFill>
        <p:spPr>
          <a:xfrm>
            <a:off x="13888623" y="259747"/>
            <a:ext cx="3106800" cy="684317"/>
          </a:xfrm>
          <a:prstGeom prst="rect">
            <a:avLst/>
          </a:prstGeom>
        </p:spPr>
      </p:pic>
      <p:pic>
        <p:nvPicPr>
          <p:cNvPr id="7" name="Obrázok 6">
            <a:extLst>
              <a:ext uri="{FF2B5EF4-FFF2-40B4-BE49-F238E27FC236}">
                <a16:creationId xmlns:a16="http://schemas.microsoft.com/office/drawing/2014/main" id="{6585BE1B-2137-822C-1D5D-94029988DCBE}"/>
              </a:ext>
            </a:extLst>
          </p:cNvPr>
          <p:cNvPicPr>
            <a:picLocks noChangeAspect="1"/>
          </p:cNvPicPr>
          <p:nvPr/>
        </p:nvPicPr>
        <p:blipFill>
          <a:blip r:embed="rId7"/>
          <a:stretch>
            <a:fillRect/>
          </a:stretch>
        </p:blipFill>
        <p:spPr>
          <a:xfrm>
            <a:off x="13935125" y="292405"/>
            <a:ext cx="3205688" cy="540353"/>
          </a:xfrm>
          <a:prstGeom prst="rect">
            <a:avLst/>
          </a:prstGeom>
        </p:spPr>
      </p:pic>
      <p:pic>
        <p:nvPicPr>
          <p:cNvPr id="13" name="Obrázok 12">
            <a:extLst>
              <a:ext uri="{FF2B5EF4-FFF2-40B4-BE49-F238E27FC236}">
                <a16:creationId xmlns:a16="http://schemas.microsoft.com/office/drawing/2014/main" id="{1DDE85BC-DA33-58DD-4D5D-409002F5F201}"/>
              </a:ext>
            </a:extLst>
          </p:cNvPr>
          <p:cNvPicPr>
            <a:picLocks noChangeAspect="1"/>
          </p:cNvPicPr>
          <p:nvPr/>
        </p:nvPicPr>
        <p:blipFill>
          <a:blip r:embed="rId7"/>
          <a:stretch>
            <a:fillRect/>
          </a:stretch>
        </p:blipFill>
        <p:spPr>
          <a:xfrm>
            <a:off x="13888623" y="301766"/>
            <a:ext cx="3205688" cy="540353"/>
          </a:xfrm>
          <a:prstGeom prst="rect">
            <a:avLst/>
          </a:prstGeom>
        </p:spPr>
      </p:pic>
    </p:spTree>
    <p:extLst>
      <p:ext uri="{BB962C8B-B14F-4D97-AF65-F5344CB8AC3E}">
        <p14:creationId xmlns:p14="http://schemas.microsoft.com/office/powerpoint/2010/main" val="290798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19EEC6B5-7C3B-B08E-3A28-E04151724E16}"/>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DE843A25-BBE3-0466-3317-4B2A3741AD9F}"/>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3B569577-EA5A-DACA-CD0B-CB7D53F610F9}"/>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66" name="Google Shape;266;p6"/>
          <p:cNvCxnSpPr/>
          <p:nvPr/>
        </p:nvCxnSpPr>
        <p:spPr>
          <a:xfrm>
            <a:off x="433656" y="2160338"/>
            <a:ext cx="1310100" cy="0"/>
          </a:xfrm>
          <a:prstGeom prst="straightConnector1">
            <a:avLst/>
          </a:prstGeom>
          <a:noFill/>
          <a:ln w="95250" cap="flat" cmpd="sng">
            <a:solidFill>
              <a:srgbClr val="FFFFFF"/>
            </a:solidFill>
            <a:prstDash val="solid"/>
            <a:round/>
            <a:headEnd type="none" w="sm" len="sm"/>
            <a:tailEnd type="none" w="sm" len="sm"/>
          </a:ln>
        </p:spPr>
      </p:cxnSp>
      <p:sp>
        <p:nvSpPr>
          <p:cNvPr id="2" name="Freeform 21">
            <a:extLst>
              <a:ext uri="{FF2B5EF4-FFF2-40B4-BE49-F238E27FC236}">
                <a16:creationId xmlns:a16="http://schemas.microsoft.com/office/drawing/2014/main" id="{CE4B29C9-4517-B6D2-3F45-4A1054243D5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1410F71-FE91-2ACB-F7FF-7266ADDEFD83}"/>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7" name="Google Shape;269;p6">
            <a:extLst>
              <a:ext uri="{FF2B5EF4-FFF2-40B4-BE49-F238E27FC236}">
                <a16:creationId xmlns:a16="http://schemas.microsoft.com/office/drawing/2014/main" id="{94D89C1B-F011-20BE-A6FD-7DB1EFE4BF60}"/>
              </a:ext>
            </a:extLst>
          </p:cNvPr>
          <p:cNvSpPr/>
          <p:nvPr/>
        </p:nvSpPr>
        <p:spPr>
          <a:xfrm>
            <a:off x="876437" y="2922815"/>
            <a:ext cx="4332378" cy="6562079"/>
          </a:xfrm>
          <a:custGeom>
            <a:avLst/>
            <a:gdLst/>
            <a:ahLst/>
            <a:cxnLst/>
            <a:rect l="l" t="t" r="r" b="b"/>
            <a:pathLst>
              <a:path w="4656661" h="6989360" extrusionOk="0">
                <a:moveTo>
                  <a:pt x="0" y="0"/>
                </a:moveTo>
                <a:lnTo>
                  <a:pt x="4656661" y="0"/>
                </a:lnTo>
                <a:lnTo>
                  <a:pt x="4656661" y="6989360"/>
                </a:lnTo>
                <a:lnTo>
                  <a:pt x="0" y="6989360"/>
                </a:lnTo>
                <a:lnTo>
                  <a:pt x="0" y="0"/>
                </a:lnTo>
                <a:close/>
              </a:path>
            </a:pathLst>
          </a:custGeom>
          <a:blipFill rotWithShape="1">
            <a:blip r:embed="rId5">
              <a:alphaModFix/>
            </a:blip>
            <a:stretch>
              <a:fillRect/>
            </a:stretch>
          </a:blipFill>
          <a:ln>
            <a:noFill/>
          </a:ln>
        </p:spPr>
      </p:sp>
      <p:sp>
        <p:nvSpPr>
          <p:cNvPr id="9" name="Google Shape;270;p6">
            <a:extLst>
              <a:ext uri="{FF2B5EF4-FFF2-40B4-BE49-F238E27FC236}">
                <a16:creationId xmlns:a16="http://schemas.microsoft.com/office/drawing/2014/main" id="{BB5899C6-BE7E-5190-AFB4-75B8AFAB0C5A}"/>
              </a:ext>
            </a:extLst>
          </p:cNvPr>
          <p:cNvSpPr txBox="1"/>
          <p:nvPr/>
        </p:nvSpPr>
        <p:spPr>
          <a:xfrm>
            <a:off x="6704862" y="1306252"/>
            <a:ext cx="10621500" cy="8157618"/>
          </a:xfrm>
          <a:prstGeom prst="rect">
            <a:avLst/>
          </a:prstGeom>
          <a:noFill/>
          <a:ln>
            <a:noFill/>
          </a:ln>
        </p:spPr>
        <p:txBody>
          <a:bodyPr spcFirstLastPara="1" wrap="square" lIns="0" tIns="0" rIns="0" bIns="0" anchor="t" anchorCtr="0">
            <a:spAutoFit/>
          </a:bodyPr>
          <a:lstStyle/>
          <a:p>
            <a:pPr marL="0" marR="0" lvl="0" indent="0" algn="just" rtl="0">
              <a:lnSpc>
                <a:spcPct val="155000"/>
              </a:lnSpc>
              <a:spcBef>
                <a:spcPts val="0"/>
              </a:spcBef>
              <a:spcAft>
                <a:spcPts val="0"/>
              </a:spcAft>
              <a:buClr>
                <a:srgbClr val="000000"/>
              </a:buClr>
              <a:buSzPts val="1800"/>
              <a:buFont typeface="Arial"/>
              <a:buNone/>
            </a:pPr>
            <a:r>
              <a:rPr lang="en-US" sz="1800" b="1" i="0" u="none" strike="noStrike" cap="none" dirty="0" err="1">
                <a:solidFill>
                  <a:srgbClr val="000000"/>
                </a:solidFill>
                <a:latin typeface="Poppins"/>
                <a:ea typeface="Poppins"/>
                <a:cs typeface="Poppins"/>
                <a:sym typeface="Poppins"/>
              </a:rPr>
              <a:t>Γι</a:t>
            </a:r>
            <a:r>
              <a:rPr lang="en-US" sz="1800" b="1" i="0" u="none" strike="noStrike" cap="none" dirty="0">
                <a:solidFill>
                  <a:srgbClr val="000000"/>
                </a:solidFill>
                <a:latin typeface="Poppins"/>
                <a:ea typeface="Poppins"/>
                <a:cs typeface="Poppins"/>
                <a:sym typeface="Poppins"/>
              </a:rPr>
              <a:t>α να χρησιμοποιήσετε ένα παχύμετρο Κλίμακας Βερνιέ, ακολουθήστε αυτά τα βήματα:</a:t>
            </a:r>
            <a:endParaRPr sz="1800" b="1" i="0" u="none" strike="noStrike" cap="none" dirty="0">
              <a:solidFill>
                <a:srgbClr val="000000"/>
              </a:solidFill>
              <a:latin typeface="Poppins"/>
              <a:ea typeface="Poppins"/>
              <a:cs typeface="Poppins"/>
              <a:sym typeface="Poppins"/>
            </a:endParaRPr>
          </a:p>
          <a:p>
            <a:pPr marL="457200" marR="0" lvl="0" indent="-457200" algn="just" rtl="0">
              <a:lnSpc>
                <a:spcPct val="155000"/>
              </a:lnSpc>
              <a:spcBef>
                <a:spcPts val="0"/>
              </a:spcBef>
              <a:spcAft>
                <a:spcPts val="0"/>
              </a:spcAft>
              <a:buClr>
                <a:srgbClr val="000000"/>
              </a:buClr>
              <a:buSzPts val="1800"/>
              <a:buFont typeface="Arial"/>
              <a:buAutoNum type="arabicPeriod"/>
            </a:pPr>
            <a:r>
              <a:rPr lang="en-US" sz="1800" b="0" i="0" u="none" strike="noStrike" cap="none" dirty="0" err="1">
                <a:solidFill>
                  <a:srgbClr val="000000"/>
                </a:solidFill>
                <a:latin typeface="Poppins"/>
                <a:ea typeface="Poppins"/>
                <a:cs typeface="Poppins"/>
                <a:sym typeface="Poppins"/>
              </a:rPr>
              <a:t>Βε</a:t>
            </a:r>
            <a:r>
              <a:rPr lang="en-US" sz="1800" b="0" i="0" u="none" strike="noStrike" cap="none" dirty="0">
                <a:solidFill>
                  <a:srgbClr val="000000"/>
                </a:solidFill>
                <a:latin typeface="Poppins"/>
                <a:ea typeface="Poppins"/>
                <a:cs typeface="Poppins"/>
                <a:sym typeface="Poppins"/>
              </a:rPr>
              <a:t>βαιωθείτε ότι το παχύμετρο Βερνιέ είναι σωστά μηδενισμένο. </a:t>
            </a:r>
            <a:r>
              <a:rPr lang="en-US" sz="1800" b="0" i="0" u="none" strike="noStrike" cap="none" dirty="0" err="1">
                <a:solidFill>
                  <a:srgbClr val="000000"/>
                </a:solidFill>
                <a:latin typeface="Poppins"/>
                <a:ea typeface="Poppins"/>
                <a:cs typeface="Poppins"/>
                <a:sym typeface="Poppins"/>
              </a:rPr>
              <a:t>Γι</a:t>
            </a:r>
            <a:r>
              <a:rPr lang="en-US" sz="1800" b="0" i="0" u="none" strike="noStrike" cap="none" dirty="0">
                <a:solidFill>
                  <a:srgbClr val="000000"/>
                </a:solidFill>
                <a:latin typeface="Poppins"/>
                <a:ea typeface="Poppins"/>
                <a:cs typeface="Poppins"/>
                <a:sym typeface="Poppins"/>
              </a:rPr>
              <a:t>α να το κάνετε αυτό, χαλαρώστε τη βίδα ασφάλισης και ρυθμίστε την κινητή σιαγόνα έως ότου το μηδέν στην κλίμακα του βερνιέρου να ευθυγραμμιστεί με το μηδέν στην κύρια κλίμακα Ανοίξτε απαλά τις σιαγόνες και τοποθετήστε το αντικείμενο ανάμεσά τους, κάθετα προς τις σιαγόνες της δαγκάνας.</a:t>
            </a:r>
            <a:endParaRPr sz="1800" b="0" i="0" u="none" strike="noStrike" cap="none" dirty="0">
              <a:solidFill>
                <a:srgbClr val="000000"/>
              </a:solidFill>
              <a:latin typeface="Poppins"/>
              <a:ea typeface="Poppins"/>
              <a:cs typeface="Poppins"/>
              <a:sym typeface="Poppins"/>
            </a:endParaRPr>
          </a:p>
          <a:p>
            <a:pPr marL="457200" marR="0" lvl="0" indent="-457200" algn="just" rtl="0">
              <a:lnSpc>
                <a:spcPct val="155000"/>
              </a:lnSpc>
              <a:spcBef>
                <a:spcPts val="0"/>
              </a:spcBef>
              <a:spcAft>
                <a:spcPts val="0"/>
              </a:spcAft>
              <a:buClr>
                <a:srgbClr val="000000"/>
              </a:buClr>
              <a:buSzPts val="1800"/>
              <a:buFont typeface="Arial"/>
              <a:buAutoNum type="arabicPeriod"/>
            </a:pPr>
            <a:r>
              <a:rPr lang="en-US" sz="1800" b="0" i="0" u="none" strike="noStrike" cap="none" dirty="0" err="1">
                <a:solidFill>
                  <a:srgbClr val="000000"/>
                </a:solidFill>
                <a:latin typeface="Poppins"/>
                <a:ea typeface="Poppins"/>
                <a:cs typeface="Poppins"/>
                <a:sym typeface="Poppins"/>
              </a:rPr>
              <a:t>Σφίξτε</a:t>
            </a:r>
            <a:r>
              <a:rPr lang="en-US" sz="1800" b="0" i="0" u="none" strike="noStrike" cap="none" dirty="0">
                <a:solidFill>
                  <a:srgbClr val="000000"/>
                </a:solidFill>
                <a:latin typeface="Poppins"/>
                <a:ea typeface="Poppins"/>
                <a:cs typeface="Poppins"/>
                <a:sym typeface="Poppins"/>
              </a:rPr>
              <a:t> </a:t>
            </a:r>
            <a:r>
              <a:rPr lang="en-US" sz="1800" b="0" i="0" u="none" strike="noStrike" cap="none" dirty="0" err="1">
                <a:solidFill>
                  <a:srgbClr val="000000"/>
                </a:solidFill>
                <a:latin typeface="Poppins"/>
                <a:ea typeface="Poppins"/>
                <a:cs typeface="Poppins"/>
                <a:sym typeface="Poppins"/>
              </a:rPr>
              <a:t>τις</a:t>
            </a:r>
            <a:r>
              <a:rPr lang="en-US" sz="1800" b="0" i="0" u="none" strike="noStrike" cap="none" dirty="0">
                <a:solidFill>
                  <a:srgbClr val="000000"/>
                </a:solidFill>
                <a:latin typeface="Poppins"/>
                <a:ea typeface="Poppins"/>
                <a:cs typeface="Poppins"/>
                <a:sym typeface="Poppins"/>
              </a:rPr>
              <a:t> </a:t>
            </a:r>
            <a:r>
              <a:rPr lang="en-US" sz="1800" b="0" i="0" u="none" strike="noStrike" cap="none" dirty="0" err="1">
                <a:solidFill>
                  <a:srgbClr val="000000"/>
                </a:solidFill>
                <a:latin typeface="Poppins"/>
                <a:ea typeface="Poppins"/>
                <a:cs typeface="Poppins"/>
                <a:sym typeface="Poppins"/>
              </a:rPr>
              <a:t>σι</a:t>
            </a:r>
            <a:r>
              <a:rPr lang="en-US" sz="1800" b="0" i="0" u="none" strike="noStrike" cap="none" dirty="0">
                <a:solidFill>
                  <a:srgbClr val="000000"/>
                </a:solidFill>
                <a:latin typeface="Poppins"/>
                <a:ea typeface="Poppins"/>
                <a:cs typeface="Poppins"/>
                <a:sym typeface="Poppins"/>
              </a:rPr>
              <a:t>αγόνες μέχρι να πιάσουν με ασφάλεια το αντικείμενο.</a:t>
            </a:r>
            <a:endParaRPr sz="1800" b="0" i="0" u="none" strike="noStrike" cap="none" dirty="0">
              <a:solidFill>
                <a:srgbClr val="000000"/>
              </a:solidFill>
              <a:latin typeface="Poppins"/>
              <a:ea typeface="Poppins"/>
              <a:cs typeface="Poppins"/>
              <a:sym typeface="Poppins"/>
            </a:endParaRPr>
          </a:p>
          <a:p>
            <a:pPr marL="457200" marR="0" lvl="0" indent="-457200" algn="just" rtl="0">
              <a:lnSpc>
                <a:spcPct val="155000"/>
              </a:lnSpc>
              <a:spcBef>
                <a:spcPts val="0"/>
              </a:spcBef>
              <a:spcAft>
                <a:spcPts val="0"/>
              </a:spcAft>
              <a:buClr>
                <a:srgbClr val="000000"/>
              </a:buClr>
              <a:buSzPts val="1800"/>
              <a:buFont typeface="Arial"/>
              <a:buAutoNum type="arabicPeriod"/>
            </a:pPr>
            <a:r>
              <a:rPr lang="en-US" sz="1800" b="0" i="0" u="none" strike="noStrike" cap="none" dirty="0" err="1">
                <a:solidFill>
                  <a:srgbClr val="000000"/>
                </a:solidFill>
                <a:latin typeface="Poppins"/>
                <a:ea typeface="Poppins"/>
                <a:cs typeface="Poppins"/>
                <a:sym typeface="Poppins"/>
              </a:rPr>
              <a:t>Ευθυγρ</a:t>
            </a:r>
            <a:r>
              <a:rPr lang="en-US" sz="1800" b="0" i="0" u="none" strike="noStrike" cap="none" dirty="0">
                <a:solidFill>
                  <a:srgbClr val="000000"/>
                </a:solidFill>
                <a:latin typeface="Poppins"/>
                <a:ea typeface="Poppins"/>
                <a:cs typeface="Poppins"/>
                <a:sym typeface="Poppins"/>
              </a:rPr>
              <a:t>αμμίστε τα μηδενικά σημεία σύροντας την κλίμακα Vernier κατά μήκος της κύριας κλίμακας έως ότου το μηδέν στην κλίμακα Vernier ευθυγραμμιστεί όσο το δυνατόν πιο κοντά με ένα σημάδι στην κύρια κλίμακα.</a:t>
            </a:r>
            <a:endParaRPr sz="1800" b="0" i="0" u="none" strike="noStrike" cap="none" dirty="0">
              <a:solidFill>
                <a:srgbClr val="000000"/>
              </a:solidFill>
              <a:latin typeface="Poppins"/>
              <a:ea typeface="Poppins"/>
              <a:cs typeface="Poppins"/>
              <a:sym typeface="Poppins"/>
            </a:endParaRPr>
          </a:p>
          <a:p>
            <a:pPr marL="457200" marR="0" lvl="0" indent="-457200" algn="just" rtl="0">
              <a:lnSpc>
                <a:spcPct val="155000"/>
              </a:lnSpc>
              <a:spcBef>
                <a:spcPts val="0"/>
              </a:spcBef>
              <a:spcAft>
                <a:spcPts val="0"/>
              </a:spcAft>
              <a:buClr>
                <a:srgbClr val="000000"/>
              </a:buClr>
              <a:buSzPts val="1800"/>
              <a:buFont typeface="Arial"/>
              <a:buAutoNum type="arabicPeriod"/>
            </a:pPr>
            <a:r>
              <a:rPr lang="en-US" sz="1800" b="0" i="0" u="none" strike="noStrike" cap="none" dirty="0" err="1">
                <a:solidFill>
                  <a:srgbClr val="000000"/>
                </a:solidFill>
                <a:latin typeface="Poppins"/>
                <a:ea typeface="Poppins"/>
                <a:cs typeface="Poppins"/>
                <a:sym typeface="Poppins"/>
              </a:rPr>
              <a:t>Μόλις</a:t>
            </a:r>
            <a:r>
              <a:rPr lang="en-US" sz="1800" b="0" i="0" u="none" strike="noStrike" cap="none" dirty="0">
                <a:solidFill>
                  <a:srgbClr val="000000"/>
                </a:solidFill>
                <a:latin typeface="Poppins"/>
                <a:ea typeface="Poppins"/>
                <a:cs typeface="Poppins"/>
                <a:sym typeface="Poppins"/>
              </a:rPr>
              <a:t> </a:t>
            </a:r>
            <a:r>
              <a:rPr lang="en-US" sz="1800" b="0" i="0" u="none" strike="noStrike" cap="none" dirty="0" err="1">
                <a:solidFill>
                  <a:srgbClr val="000000"/>
                </a:solidFill>
                <a:latin typeface="Poppins"/>
                <a:ea typeface="Poppins"/>
                <a:cs typeface="Poppins"/>
                <a:sym typeface="Poppins"/>
              </a:rPr>
              <a:t>ευθυγρ</a:t>
            </a:r>
            <a:r>
              <a:rPr lang="en-US" sz="1800" b="0" i="0" u="none" strike="noStrike" cap="none" dirty="0">
                <a:solidFill>
                  <a:srgbClr val="000000"/>
                </a:solidFill>
                <a:latin typeface="Poppins"/>
                <a:ea typeface="Poppins"/>
                <a:cs typeface="Poppins"/>
                <a:sym typeface="Poppins"/>
              </a:rPr>
              <a:t>αμμιστούν τα μηδενικά σημεία, διαβάστε την τιμή στην κύρια κλίμακα αμέσως αριστερά από το σημείο μηδέν στην κλίμακα Βερνιέ.</a:t>
            </a:r>
            <a:endParaRPr sz="1800" b="0" i="0" u="none" strike="noStrike" cap="none" dirty="0">
              <a:solidFill>
                <a:srgbClr val="000000"/>
              </a:solidFill>
              <a:latin typeface="Poppins"/>
              <a:ea typeface="Poppins"/>
              <a:cs typeface="Poppins"/>
              <a:sym typeface="Poppins"/>
            </a:endParaRPr>
          </a:p>
          <a:p>
            <a:pPr marL="457200" marR="0" lvl="0" indent="-457200" algn="just" rtl="0">
              <a:lnSpc>
                <a:spcPct val="155000"/>
              </a:lnSpc>
              <a:spcBef>
                <a:spcPts val="0"/>
              </a:spcBef>
              <a:spcAft>
                <a:spcPts val="0"/>
              </a:spcAft>
              <a:buClr>
                <a:srgbClr val="000000"/>
              </a:buClr>
              <a:buSzPts val="1800"/>
              <a:buFont typeface="Arial"/>
              <a:buAutoNum type="arabicPeriod"/>
            </a:pPr>
            <a:r>
              <a:rPr lang="en-US" sz="1800" b="0" i="0" u="none" strike="noStrike" cap="none" dirty="0" err="1">
                <a:solidFill>
                  <a:srgbClr val="000000"/>
                </a:solidFill>
                <a:latin typeface="Poppins"/>
                <a:ea typeface="Poppins"/>
                <a:cs typeface="Poppins"/>
                <a:sym typeface="Poppins"/>
              </a:rPr>
              <a:t>Κοιτάξτε</a:t>
            </a:r>
            <a:r>
              <a:rPr lang="en-US" sz="1800" b="0" i="0" u="none" strike="noStrike" cap="none" dirty="0">
                <a:solidFill>
                  <a:srgbClr val="000000"/>
                </a:solidFill>
                <a:latin typeface="Poppins"/>
                <a:ea typeface="Poppins"/>
                <a:cs typeface="Poppins"/>
                <a:sym typeface="Poppins"/>
              </a:rPr>
              <a:t> </a:t>
            </a:r>
            <a:r>
              <a:rPr lang="en-US" sz="1800" b="0" i="0" u="none" strike="noStrike" cap="none" dirty="0" err="1">
                <a:solidFill>
                  <a:srgbClr val="000000"/>
                </a:solidFill>
                <a:latin typeface="Poppins"/>
                <a:ea typeface="Poppins"/>
                <a:cs typeface="Poppins"/>
                <a:sym typeface="Poppins"/>
              </a:rPr>
              <a:t>την</a:t>
            </a:r>
            <a:r>
              <a:rPr lang="en-US" sz="1800" b="0" i="0" u="none" strike="noStrike" cap="none" dirty="0">
                <a:solidFill>
                  <a:srgbClr val="000000"/>
                </a:solidFill>
                <a:latin typeface="Poppins"/>
                <a:ea typeface="Poppins"/>
                <a:cs typeface="Poppins"/>
                <a:sym typeface="Poppins"/>
              </a:rPr>
              <a:t> </a:t>
            </a:r>
            <a:r>
              <a:rPr lang="en-US" sz="1800" b="0" i="0" u="none" strike="noStrike" cap="none" dirty="0" err="1">
                <a:solidFill>
                  <a:srgbClr val="000000"/>
                </a:solidFill>
                <a:latin typeface="Poppins"/>
                <a:ea typeface="Poppins"/>
                <a:cs typeface="Poppins"/>
                <a:sym typeface="Poppins"/>
              </a:rPr>
              <a:t>κλίμ</a:t>
            </a:r>
            <a:r>
              <a:rPr lang="en-US" sz="1800" b="0" i="0" u="none" strike="noStrike" cap="none" dirty="0">
                <a:solidFill>
                  <a:srgbClr val="000000"/>
                </a:solidFill>
                <a:latin typeface="Poppins"/>
                <a:ea typeface="Poppins"/>
                <a:cs typeface="Poppins"/>
                <a:sym typeface="Poppins"/>
              </a:rPr>
              <a:t>ακα Βερνιέ για να προσδιορίσετε ποια γραμμή ευθυγραμμίζεται περισσότερο με μια γραμμή στην κύρια κλίμακα. Ο α</a:t>
            </a:r>
            <a:r>
              <a:rPr lang="en-US" sz="1800" b="0" i="0" u="none" strike="noStrike" cap="none" dirty="0" err="1">
                <a:solidFill>
                  <a:srgbClr val="000000"/>
                </a:solidFill>
                <a:latin typeface="Poppins"/>
                <a:ea typeface="Poppins"/>
                <a:cs typeface="Poppins"/>
                <a:sym typeface="Poppins"/>
              </a:rPr>
              <a:t>ριθμός</a:t>
            </a:r>
            <a:r>
              <a:rPr lang="en-US" sz="1800" b="0" i="0" u="none" strike="noStrike" cap="none" dirty="0">
                <a:solidFill>
                  <a:srgbClr val="000000"/>
                </a:solidFill>
                <a:latin typeface="Poppins"/>
                <a:ea typeface="Poppins"/>
                <a:cs typeface="Poppins"/>
                <a:sym typeface="Poppins"/>
              </a:rPr>
              <a:t> </a:t>
            </a:r>
            <a:r>
              <a:rPr lang="en-US" sz="1800" b="0" i="0" u="none" strike="noStrike" cap="none" dirty="0" err="1">
                <a:solidFill>
                  <a:srgbClr val="000000"/>
                </a:solidFill>
                <a:latin typeface="Poppins"/>
                <a:ea typeface="Poppins"/>
                <a:cs typeface="Poppins"/>
                <a:sym typeface="Poppins"/>
              </a:rPr>
              <a:t>στην</a:t>
            </a:r>
            <a:r>
              <a:rPr lang="en-US" sz="1800" b="0" i="0" u="none" strike="noStrike" cap="none" dirty="0">
                <a:solidFill>
                  <a:srgbClr val="000000"/>
                </a:solidFill>
                <a:latin typeface="Poppins"/>
                <a:ea typeface="Poppins"/>
                <a:cs typeface="Poppins"/>
                <a:sym typeface="Poppins"/>
              </a:rPr>
              <a:t> </a:t>
            </a:r>
            <a:r>
              <a:rPr lang="en-US" sz="1800" b="0" i="0" u="none" strike="noStrike" cap="none" dirty="0" err="1">
                <a:solidFill>
                  <a:srgbClr val="000000"/>
                </a:solidFill>
                <a:latin typeface="Poppins"/>
                <a:ea typeface="Poppins"/>
                <a:cs typeface="Poppins"/>
                <a:sym typeface="Poppins"/>
              </a:rPr>
              <a:t>κλίμ</a:t>
            </a:r>
            <a:r>
              <a:rPr lang="en-US" sz="1800" b="0" i="0" u="none" strike="noStrike" cap="none" dirty="0">
                <a:solidFill>
                  <a:srgbClr val="000000"/>
                </a:solidFill>
                <a:latin typeface="Poppins"/>
                <a:ea typeface="Poppins"/>
                <a:cs typeface="Poppins"/>
                <a:sym typeface="Poppins"/>
              </a:rPr>
              <a:t>ακα Vernier που ευθυγραμμίζεται με έναν αριθμό στην κύρια κλίμακα αντιπροσωπεύει το κλασματικό μέρος της μέτρησης.</a:t>
            </a:r>
            <a:endParaRPr sz="1800" b="0" i="0" u="none" strike="noStrike" cap="none" dirty="0">
              <a:solidFill>
                <a:srgbClr val="000000"/>
              </a:solidFill>
              <a:latin typeface="Poppins"/>
              <a:ea typeface="Poppins"/>
              <a:cs typeface="Poppins"/>
              <a:sym typeface="Poppins"/>
            </a:endParaRPr>
          </a:p>
          <a:p>
            <a:pPr marL="457200" marR="0" lvl="0" indent="-457200" algn="just" rtl="0">
              <a:lnSpc>
                <a:spcPct val="155000"/>
              </a:lnSpc>
              <a:spcBef>
                <a:spcPts val="0"/>
              </a:spcBef>
              <a:spcAft>
                <a:spcPts val="0"/>
              </a:spcAft>
              <a:buClr>
                <a:srgbClr val="000000"/>
              </a:buClr>
              <a:buSzPts val="1800"/>
              <a:buFont typeface="Arial"/>
              <a:buAutoNum type="arabicPeriod"/>
            </a:pPr>
            <a:r>
              <a:rPr lang="en-US" sz="1800" b="0" i="0" u="none" strike="noStrike" cap="none" dirty="0" err="1">
                <a:solidFill>
                  <a:srgbClr val="000000"/>
                </a:solidFill>
                <a:latin typeface="Poppins"/>
                <a:ea typeface="Poppins"/>
                <a:cs typeface="Poppins"/>
                <a:sym typeface="Poppins"/>
              </a:rPr>
              <a:t>Γι</a:t>
            </a:r>
            <a:r>
              <a:rPr lang="en-US" sz="1800" b="0" i="0" u="none" strike="noStrike" cap="none" dirty="0">
                <a:solidFill>
                  <a:srgbClr val="000000"/>
                </a:solidFill>
                <a:latin typeface="Poppins"/>
                <a:ea typeface="Poppins"/>
                <a:cs typeface="Poppins"/>
                <a:sym typeface="Poppins"/>
              </a:rPr>
              <a:t>α να υπολογίσετε τη συνολική μέτρηση, προσθέστε ολόκληρη τη μονάδα μέτρησης από την κύρια κλίμακα στο κλασματικό μέρος από την κλίμακα Vernier.</a:t>
            </a:r>
            <a:endParaRPr sz="1800" b="0" i="0" u="none" strike="noStrike" cap="none" dirty="0">
              <a:solidFill>
                <a:srgbClr val="000000"/>
              </a:solidFill>
              <a:latin typeface="Poppins"/>
              <a:ea typeface="Poppins"/>
              <a:cs typeface="Poppins"/>
              <a:sym typeface="Poppins"/>
            </a:endParaRPr>
          </a:p>
          <a:p>
            <a:pPr marL="457200" marR="0" lvl="0" indent="-457200" algn="just" rtl="0">
              <a:lnSpc>
                <a:spcPct val="155000"/>
              </a:lnSpc>
              <a:spcBef>
                <a:spcPts val="0"/>
              </a:spcBef>
              <a:spcAft>
                <a:spcPts val="0"/>
              </a:spcAft>
              <a:buClr>
                <a:srgbClr val="000000"/>
              </a:buClr>
              <a:buSzPts val="1800"/>
              <a:buFont typeface="Arial"/>
              <a:buAutoNum type="arabicPeriod"/>
            </a:pPr>
            <a:r>
              <a:rPr lang="en-US" sz="1800" b="0" i="0" u="none" strike="noStrike" cap="none" dirty="0" err="1">
                <a:solidFill>
                  <a:srgbClr val="000000"/>
                </a:solidFill>
                <a:latin typeface="Poppins"/>
                <a:ea typeface="Poppins"/>
                <a:cs typeface="Poppins"/>
                <a:sym typeface="Poppins"/>
              </a:rPr>
              <a:t>Αυτό</a:t>
            </a:r>
            <a:r>
              <a:rPr lang="en-US" sz="1800" b="0" i="0" u="none" strike="noStrike" cap="none" dirty="0">
                <a:solidFill>
                  <a:srgbClr val="000000"/>
                </a:solidFill>
                <a:latin typeface="Poppins"/>
                <a:ea typeface="Poppins"/>
                <a:cs typeface="Poppins"/>
                <a:sym typeface="Poppins"/>
              </a:rPr>
              <a:t> </a:t>
            </a:r>
            <a:r>
              <a:rPr lang="en-US" sz="1800" b="0" i="0" u="none" strike="noStrike" cap="none" dirty="0" err="1">
                <a:solidFill>
                  <a:srgbClr val="000000"/>
                </a:solidFill>
                <a:latin typeface="Poppins"/>
                <a:ea typeface="Poppins"/>
                <a:cs typeface="Poppins"/>
                <a:sym typeface="Poppins"/>
              </a:rPr>
              <a:t>το</a:t>
            </a:r>
            <a:r>
              <a:rPr lang="en-US" sz="1800" b="0" i="0" u="none" strike="noStrike" cap="none" dirty="0">
                <a:solidFill>
                  <a:srgbClr val="000000"/>
                </a:solidFill>
                <a:latin typeface="Poppins"/>
                <a:ea typeface="Poppins"/>
                <a:cs typeface="Poppins"/>
                <a:sym typeface="Poppins"/>
              </a:rPr>
              <a:t> </a:t>
            </a:r>
            <a:r>
              <a:rPr lang="en-US" sz="1800" b="0" i="0" u="none" strike="noStrike" cap="none" dirty="0" err="1">
                <a:solidFill>
                  <a:srgbClr val="000000"/>
                </a:solidFill>
                <a:latin typeface="Poppins"/>
                <a:ea typeface="Poppins"/>
                <a:cs typeface="Poppins"/>
                <a:sym typeface="Poppins"/>
              </a:rPr>
              <a:t>σύστημ</a:t>
            </a:r>
            <a:r>
              <a:rPr lang="en-US" sz="1800" b="0" i="0" u="none" strike="noStrike" cap="none" dirty="0">
                <a:solidFill>
                  <a:srgbClr val="000000"/>
                </a:solidFill>
                <a:latin typeface="Poppins"/>
                <a:ea typeface="Poppins"/>
                <a:cs typeface="Poppins"/>
                <a:sym typeface="Poppins"/>
              </a:rPr>
              <a:t>α ανάγνωσης διπλής κλίμακας επιτρέπει στα παχύμετρα Vernier να επιτυγχάνουν υψηλή ακρίβεια. </a:t>
            </a:r>
            <a:r>
              <a:rPr lang="en-US" sz="1800" b="0" i="0" u="none" strike="noStrike" cap="none" dirty="0" err="1">
                <a:solidFill>
                  <a:srgbClr val="000000"/>
                </a:solidFill>
                <a:latin typeface="Poppins"/>
                <a:ea typeface="Poppins"/>
                <a:cs typeface="Poppins"/>
                <a:sym typeface="Poppins"/>
              </a:rPr>
              <a:t>Ωστόσο</a:t>
            </a:r>
            <a:r>
              <a:rPr lang="en-US" sz="1800" b="0" i="0" u="none" strike="noStrike" cap="none" dirty="0">
                <a:solidFill>
                  <a:srgbClr val="000000"/>
                </a:solidFill>
                <a:latin typeface="Poppins"/>
                <a:ea typeface="Poppins"/>
                <a:cs typeface="Poppins"/>
                <a:sym typeface="Poppins"/>
              </a:rPr>
              <a:t>, η α</a:t>
            </a:r>
            <a:r>
              <a:rPr lang="en-US" sz="1800" b="0" i="0" u="none" strike="noStrike" cap="none" dirty="0" err="1">
                <a:solidFill>
                  <a:srgbClr val="000000"/>
                </a:solidFill>
                <a:latin typeface="Poppins"/>
                <a:ea typeface="Poppins"/>
                <a:cs typeface="Poppins"/>
                <a:sym typeface="Poppins"/>
              </a:rPr>
              <a:t>κρί</a:t>
            </a:r>
            <a:r>
              <a:rPr lang="en-US" sz="1800" b="0" i="0" u="none" strike="noStrike" cap="none" dirty="0">
                <a:solidFill>
                  <a:srgbClr val="000000"/>
                </a:solidFill>
                <a:latin typeface="Poppins"/>
                <a:ea typeface="Poppins"/>
                <a:cs typeface="Poppins"/>
                <a:sym typeface="Poppins"/>
              </a:rPr>
              <a:t>βεια είναι απαραίτητη κατά την ανάγνωση των δαγκάνες Vernier, καθώς ακόμη και μια ελαφρά εσφαλμένη ευθυγράμμιση μπορεί να οδηγήσει σε σφάλματα μέτρησης.</a:t>
            </a:r>
            <a:endParaRPr sz="1800" b="0" i="0" u="none" strike="noStrike" cap="none" dirty="0">
              <a:solidFill>
                <a:srgbClr val="000000"/>
              </a:solidFill>
              <a:latin typeface="Poppins"/>
              <a:ea typeface="Poppins"/>
              <a:cs typeface="Poppins"/>
              <a:sym typeface="Poppins"/>
            </a:endParaRPr>
          </a:p>
        </p:txBody>
      </p:sp>
      <p:sp>
        <p:nvSpPr>
          <p:cNvPr id="10" name="Google Shape;271;p6">
            <a:extLst>
              <a:ext uri="{FF2B5EF4-FFF2-40B4-BE49-F238E27FC236}">
                <a16:creationId xmlns:a16="http://schemas.microsoft.com/office/drawing/2014/main" id="{7E8754D3-6FE5-2F95-D031-FD28A5B948E3}"/>
              </a:ext>
            </a:extLst>
          </p:cNvPr>
          <p:cNvSpPr txBox="1"/>
          <p:nvPr/>
        </p:nvSpPr>
        <p:spPr>
          <a:xfrm>
            <a:off x="459290" y="212705"/>
            <a:ext cx="5622992"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chemeClr val="bg1"/>
                </a:solidFill>
                <a:latin typeface="Poppins"/>
                <a:ea typeface="Poppins"/>
                <a:cs typeface="Poppins"/>
                <a:sym typeface="Poppins"/>
              </a:rPr>
              <a:t>ΠΩΣ ΝΑ ΧΡΗΣΙΜΟΠΟΙΗΣΕΤΕ ΤΟ ΠΑΧΥΜΕΤΡΟ ΒΕΡΝΙΕ</a:t>
            </a:r>
            <a:endParaRPr sz="1100" b="0" i="0" u="none" strike="noStrike" cap="none" dirty="0">
              <a:solidFill>
                <a:schemeClr val="bg1"/>
              </a:solidFill>
              <a:latin typeface="Arial"/>
              <a:ea typeface="Arial"/>
              <a:cs typeface="Arial"/>
              <a:sym typeface="Arial"/>
            </a:endParaRPr>
          </a:p>
        </p:txBody>
      </p:sp>
      <p:sp>
        <p:nvSpPr>
          <p:cNvPr id="11" name="Freeform 21">
            <a:extLst>
              <a:ext uri="{FF2B5EF4-FFF2-40B4-BE49-F238E27FC236}">
                <a16:creationId xmlns:a16="http://schemas.microsoft.com/office/drawing/2014/main" id="{6183F6BE-6EC0-F54C-2354-A1731C39F3E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2" name="Obrázok 11">
            <a:extLst>
              <a:ext uri="{FF2B5EF4-FFF2-40B4-BE49-F238E27FC236}">
                <a16:creationId xmlns:a16="http://schemas.microsoft.com/office/drawing/2014/main" id="{8B5DF8D2-6C53-0AF5-1F78-20F21ED7863F}"/>
              </a:ext>
            </a:extLst>
          </p:cNvPr>
          <p:cNvPicPr>
            <a:picLocks noChangeAspect="1"/>
          </p:cNvPicPr>
          <p:nvPr/>
        </p:nvPicPr>
        <p:blipFill>
          <a:blip r:embed="rId6"/>
          <a:stretch>
            <a:fillRect/>
          </a:stretch>
        </p:blipFill>
        <p:spPr>
          <a:xfrm>
            <a:off x="13888623" y="259747"/>
            <a:ext cx="3106800" cy="684317"/>
          </a:xfrm>
          <a:prstGeom prst="rect">
            <a:avLst/>
          </a:prstGeom>
        </p:spPr>
      </p:pic>
      <p:pic>
        <p:nvPicPr>
          <p:cNvPr id="8" name="Obrázok 7">
            <a:extLst>
              <a:ext uri="{FF2B5EF4-FFF2-40B4-BE49-F238E27FC236}">
                <a16:creationId xmlns:a16="http://schemas.microsoft.com/office/drawing/2014/main" id="{A6572E55-8F0A-CAFA-EE7E-3897B005976B}"/>
              </a:ext>
            </a:extLst>
          </p:cNvPr>
          <p:cNvPicPr>
            <a:picLocks noChangeAspect="1"/>
          </p:cNvPicPr>
          <p:nvPr/>
        </p:nvPicPr>
        <p:blipFill>
          <a:blip r:embed="rId7"/>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276274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EAC7E1F1-471B-FF95-982F-D23526A6B1EC}"/>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BFC5F8B1-E84A-CCCE-44B7-D84DDE61501F}"/>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5AA6CB26-4B92-4A66-F6B3-2F2E2B5BE45E}"/>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79" name="Google Shape;279;p7"/>
          <p:cNvCxnSpPr/>
          <p:nvPr/>
        </p:nvCxnSpPr>
        <p:spPr>
          <a:xfrm>
            <a:off x="296005" y="2216882"/>
            <a:ext cx="1310100" cy="0"/>
          </a:xfrm>
          <a:prstGeom prst="straightConnector1">
            <a:avLst/>
          </a:prstGeom>
          <a:noFill/>
          <a:ln w="95250" cap="flat" cmpd="sng">
            <a:solidFill>
              <a:srgbClr val="FFFFFF"/>
            </a:solidFill>
            <a:prstDash val="solid"/>
            <a:round/>
            <a:headEnd type="none" w="sm" len="sm"/>
            <a:tailEnd type="none" w="sm" len="sm"/>
          </a:ln>
        </p:spPr>
      </p:cxnSp>
      <p:grpSp>
        <p:nvGrpSpPr>
          <p:cNvPr id="287" name="Google Shape;287;p7"/>
          <p:cNvGrpSpPr/>
          <p:nvPr/>
        </p:nvGrpSpPr>
        <p:grpSpPr>
          <a:xfrm>
            <a:off x="7131186" y="2871048"/>
            <a:ext cx="5372214" cy="2608231"/>
            <a:chOff x="0" y="-38100"/>
            <a:chExt cx="1339560" cy="686942"/>
          </a:xfrm>
        </p:grpSpPr>
        <p:sp>
          <p:nvSpPr>
            <p:cNvPr id="288" name="Google Shape;288;p7"/>
            <p:cNvSpPr/>
            <p:nvPr/>
          </p:nvSpPr>
          <p:spPr>
            <a:xfrm>
              <a:off x="0" y="0"/>
              <a:ext cx="1339560" cy="648842"/>
            </a:xfrm>
            <a:custGeom>
              <a:avLst/>
              <a:gdLst/>
              <a:ahLst/>
              <a:cxnLst/>
              <a:rect l="l" t="t" r="r" b="b"/>
              <a:pathLst>
                <a:path w="1339560" h="648842" extrusionOk="0">
                  <a:moveTo>
                    <a:pt x="77630" y="0"/>
                  </a:moveTo>
                  <a:lnTo>
                    <a:pt x="1261930" y="0"/>
                  </a:lnTo>
                  <a:cubicBezTo>
                    <a:pt x="1304804" y="0"/>
                    <a:pt x="1339560" y="34756"/>
                    <a:pt x="1339560" y="77630"/>
                  </a:cubicBezTo>
                  <a:lnTo>
                    <a:pt x="1339560" y="571211"/>
                  </a:lnTo>
                  <a:cubicBezTo>
                    <a:pt x="1339560" y="614085"/>
                    <a:pt x="1304804" y="648842"/>
                    <a:pt x="1261930" y="648842"/>
                  </a:cubicBezTo>
                  <a:lnTo>
                    <a:pt x="77630" y="648842"/>
                  </a:lnTo>
                  <a:cubicBezTo>
                    <a:pt x="34756" y="648842"/>
                    <a:pt x="0" y="614085"/>
                    <a:pt x="0" y="571211"/>
                  </a:cubicBezTo>
                  <a:lnTo>
                    <a:pt x="0" y="77630"/>
                  </a:lnTo>
                  <a:cubicBezTo>
                    <a:pt x="0" y="34756"/>
                    <a:pt x="34756" y="0"/>
                    <a:pt x="77630"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Poppins" panose="00000500000000000000" pitchFamily="2" charset="-18"/>
                <a:cs typeface="Poppins" panose="00000500000000000000" pitchFamily="2" charset="-18"/>
              </a:endParaRPr>
            </a:p>
          </p:txBody>
        </p:sp>
        <p:sp>
          <p:nvSpPr>
            <p:cNvPr id="289" name="Google Shape;289;p7"/>
            <p:cNvSpPr txBox="1"/>
            <p:nvPr/>
          </p:nvSpPr>
          <p:spPr>
            <a:xfrm>
              <a:off x="0" y="-38100"/>
              <a:ext cx="1339560" cy="68694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2000" b="0" i="0" u="none" strike="noStrike" cap="none">
                <a:solidFill>
                  <a:schemeClr val="dk1"/>
                </a:solidFill>
                <a:latin typeface="Poppins" panose="00000500000000000000" pitchFamily="2" charset="-18"/>
                <a:ea typeface="Calibri"/>
                <a:cs typeface="Poppins" panose="00000500000000000000" pitchFamily="2" charset="-18"/>
                <a:sym typeface="Calibri"/>
              </a:endParaRPr>
            </a:p>
          </p:txBody>
        </p:sp>
      </p:grpSp>
      <p:grpSp>
        <p:nvGrpSpPr>
          <p:cNvPr id="291" name="Google Shape;291;p7"/>
          <p:cNvGrpSpPr/>
          <p:nvPr/>
        </p:nvGrpSpPr>
        <p:grpSpPr>
          <a:xfrm>
            <a:off x="7131186" y="5699609"/>
            <a:ext cx="6889614" cy="1909505"/>
            <a:chOff x="0" y="-38100"/>
            <a:chExt cx="1702720" cy="686942"/>
          </a:xfrm>
        </p:grpSpPr>
        <p:sp>
          <p:nvSpPr>
            <p:cNvPr id="292" name="Google Shape;292;p7"/>
            <p:cNvSpPr/>
            <p:nvPr/>
          </p:nvSpPr>
          <p:spPr>
            <a:xfrm>
              <a:off x="0" y="0"/>
              <a:ext cx="1702720" cy="648842"/>
            </a:xfrm>
            <a:custGeom>
              <a:avLst/>
              <a:gdLst/>
              <a:ahLst/>
              <a:cxnLst/>
              <a:rect l="l" t="t" r="r" b="b"/>
              <a:pathLst>
                <a:path w="1702720" h="648842" extrusionOk="0">
                  <a:moveTo>
                    <a:pt x="61073" y="0"/>
                  </a:moveTo>
                  <a:lnTo>
                    <a:pt x="1641647" y="0"/>
                  </a:lnTo>
                  <a:cubicBezTo>
                    <a:pt x="1657845" y="0"/>
                    <a:pt x="1673379" y="6434"/>
                    <a:pt x="1684832" y="17888"/>
                  </a:cubicBezTo>
                  <a:cubicBezTo>
                    <a:pt x="1696285" y="29341"/>
                    <a:pt x="1702720" y="44875"/>
                    <a:pt x="1702720" y="61073"/>
                  </a:cubicBezTo>
                  <a:lnTo>
                    <a:pt x="1702720" y="587769"/>
                  </a:lnTo>
                  <a:cubicBezTo>
                    <a:pt x="1702720" y="603966"/>
                    <a:pt x="1696285" y="619500"/>
                    <a:pt x="1684832" y="630954"/>
                  </a:cubicBezTo>
                  <a:cubicBezTo>
                    <a:pt x="1673379" y="642407"/>
                    <a:pt x="1657845" y="648842"/>
                    <a:pt x="1641647" y="648842"/>
                  </a:cubicBezTo>
                  <a:lnTo>
                    <a:pt x="61073" y="648842"/>
                  </a:lnTo>
                  <a:cubicBezTo>
                    <a:pt x="44875" y="648842"/>
                    <a:pt x="29341" y="642407"/>
                    <a:pt x="17888" y="630954"/>
                  </a:cubicBezTo>
                  <a:cubicBezTo>
                    <a:pt x="6434" y="619500"/>
                    <a:pt x="0" y="603966"/>
                    <a:pt x="0" y="587769"/>
                  </a:cubicBezTo>
                  <a:lnTo>
                    <a:pt x="0" y="61073"/>
                  </a:lnTo>
                  <a:cubicBezTo>
                    <a:pt x="0" y="44875"/>
                    <a:pt x="6434" y="29341"/>
                    <a:pt x="17888" y="17888"/>
                  </a:cubicBezTo>
                  <a:cubicBezTo>
                    <a:pt x="29341" y="6434"/>
                    <a:pt x="44875" y="0"/>
                    <a:pt x="6107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txBox="1"/>
            <p:nvPr/>
          </p:nvSpPr>
          <p:spPr>
            <a:xfrm>
              <a:off x="0" y="-38100"/>
              <a:ext cx="1702720" cy="68694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Freeform 21">
            <a:extLst>
              <a:ext uri="{FF2B5EF4-FFF2-40B4-BE49-F238E27FC236}">
                <a16:creationId xmlns:a16="http://schemas.microsoft.com/office/drawing/2014/main" id="{50E18A03-D871-0DA1-E82B-FD16EE6AC60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01F89348-A368-3BDD-B743-A444822B0096}"/>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7" name="Google Shape;282;p7">
            <a:extLst>
              <a:ext uri="{FF2B5EF4-FFF2-40B4-BE49-F238E27FC236}">
                <a16:creationId xmlns:a16="http://schemas.microsoft.com/office/drawing/2014/main" id="{C3CB3DF3-F084-FCE5-5AC1-6C5396D2A1D3}"/>
              </a:ext>
            </a:extLst>
          </p:cNvPr>
          <p:cNvSpPr txBox="1"/>
          <p:nvPr/>
        </p:nvSpPr>
        <p:spPr>
          <a:xfrm>
            <a:off x="296005"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4500"/>
              <a:buFont typeface="Arial"/>
              <a:buNone/>
            </a:pPr>
            <a:r>
              <a:rPr lang="en-US" sz="4500" b="1" i="0" u="none" strike="noStrike" cap="none" dirty="0">
                <a:solidFill>
                  <a:schemeClr val="bg1"/>
                </a:solidFill>
                <a:latin typeface="Poppins"/>
                <a:ea typeface="Poppins"/>
                <a:cs typeface="Poppins"/>
                <a:sym typeface="Poppins"/>
              </a:rPr>
              <a:t>ΛΙΓΟΤΕΡΟ ΜΕΤΡΑ Δα</a:t>
            </a:r>
            <a:r>
              <a:rPr lang="en-US" sz="4500" b="1" i="0" u="none" strike="noStrike" cap="none" dirty="0" err="1">
                <a:solidFill>
                  <a:schemeClr val="bg1"/>
                </a:solidFill>
                <a:latin typeface="Poppins"/>
                <a:ea typeface="Poppins"/>
                <a:cs typeface="Poppins"/>
                <a:sym typeface="Poppins"/>
              </a:rPr>
              <a:t>γκάν</a:t>
            </a:r>
            <a:r>
              <a:rPr lang="en-US" sz="4500" b="1" i="0" u="none" strike="noStrike" cap="none" dirty="0">
                <a:solidFill>
                  <a:schemeClr val="bg1"/>
                </a:solidFill>
                <a:latin typeface="Poppins"/>
                <a:ea typeface="Poppins"/>
                <a:cs typeface="Poppins"/>
                <a:sym typeface="Poppins"/>
              </a:rPr>
              <a:t>α Βερνιέ</a:t>
            </a:r>
            <a:endParaRPr sz="1400" b="0" i="0" u="none" strike="noStrike" cap="none" dirty="0">
              <a:solidFill>
                <a:schemeClr val="bg1"/>
              </a:solidFill>
              <a:latin typeface="Poppins"/>
              <a:ea typeface="Poppins"/>
              <a:cs typeface="Poppins"/>
              <a:sym typeface="Poppins"/>
            </a:endParaRPr>
          </a:p>
        </p:txBody>
      </p:sp>
      <p:sp>
        <p:nvSpPr>
          <p:cNvPr id="8" name="Google Shape;283;p7">
            <a:extLst>
              <a:ext uri="{FF2B5EF4-FFF2-40B4-BE49-F238E27FC236}">
                <a16:creationId xmlns:a16="http://schemas.microsoft.com/office/drawing/2014/main" id="{6B53E2A7-21F1-FF49-BDF6-B9549AF19CEF}"/>
              </a:ext>
            </a:extLst>
          </p:cNvPr>
          <p:cNvSpPr txBox="1"/>
          <p:nvPr/>
        </p:nvSpPr>
        <p:spPr>
          <a:xfrm>
            <a:off x="-113871" y="2581766"/>
            <a:ext cx="6416700" cy="861774"/>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000"/>
              <a:buFont typeface="Arial"/>
              <a:buNone/>
            </a:pPr>
            <a:r>
              <a:rPr lang="en-US" sz="2000" b="0" i="0" u="none" strike="noStrike" cap="none" dirty="0">
                <a:solidFill>
                  <a:schemeClr val="bg1"/>
                </a:solidFill>
                <a:latin typeface="Poppins"/>
                <a:ea typeface="Poppins"/>
                <a:cs typeface="Poppins"/>
                <a:sym typeface="Poppins"/>
              </a:rPr>
              <a:t>Ο μα</a:t>
            </a:r>
            <a:r>
              <a:rPr lang="en-US" sz="2000" b="0" i="0" u="none" strike="noStrike" cap="none" dirty="0" err="1">
                <a:solidFill>
                  <a:schemeClr val="bg1"/>
                </a:solidFill>
                <a:latin typeface="Poppins"/>
                <a:ea typeface="Poppins"/>
                <a:cs typeface="Poppins"/>
                <a:sym typeface="Poppins"/>
              </a:rPr>
              <a:t>θημ</a:t>
            </a:r>
            <a:r>
              <a:rPr lang="en-US" sz="2000" b="0" i="0" u="none" strike="noStrike" cap="none" dirty="0">
                <a:solidFill>
                  <a:schemeClr val="bg1"/>
                </a:solidFill>
                <a:latin typeface="Poppins"/>
                <a:ea typeface="Poppins"/>
                <a:cs typeface="Poppins"/>
                <a:sym typeface="Poppins"/>
              </a:rPr>
              <a:t>ατικός τύπος για την ελάχιστη μέτρηση του διαβήτη Vernier είναι:</a:t>
            </a:r>
            <a:endParaRPr sz="2000" b="0" i="0" u="none" strike="noStrike" cap="none" dirty="0">
              <a:solidFill>
                <a:schemeClr val="bg1"/>
              </a:solidFill>
              <a:latin typeface="Poppins"/>
              <a:ea typeface="Poppins"/>
              <a:cs typeface="Poppins"/>
              <a:sym typeface="Poppins"/>
            </a:endParaRPr>
          </a:p>
        </p:txBody>
      </p:sp>
      <p:sp>
        <p:nvSpPr>
          <p:cNvPr id="9" name="Google Shape;284;p7">
            <a:extLst>
              <a:ext uri="{FF2B5EF4-FFF2-40B4-BE49-F238E27FC236}">
                <a16:creationId xmlns:a16="http://schemas.microsoft.com/office/drawing/2014/main" id="{8DB9F0A1-5823-6338-E054-BA250A1A2988}"/>
              </a:ext>
            </a:extLst>
          </p:cNvPr>
          <p:cNvSpPr txBox="1"/>
          <p:nvPr/>
        </p:nvSpPr>
        <p:spPr>
          <a:xfrm>
            <a:off x="872614" y="3772497"/>
            <a:ext cx="4557600" cy="60324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800"/>
              <a:buFont typeface="Arial"/>
              <a:buNone/>
            </a:pPr>
            <a:r>
              <a:rPr lang="en-US" sz="2800" b="1" i="0" u="none" strike="noStrike" cap="none" dirty="0">
                <a:solidFill>
                  <a:schemeClr val="bg1"/>
                </a:solidFill>
                <a:latin typeface="Poppins"/>
                <a:ea typeface="Poppins"/>
                <a:cs typeface="Poppins"/>
                <a:sym typeface="Poppins"/>
              </a:rPr>
              <a:t>VC = 1 MSD – 1 VSD</a:t>
            </a:r>
            <a:endParaRPr sz="2800" b="0" i="0" u="none" strike="noStrike" cap="none" dirty="0">
              <a:solidFill>
                <a:schemeClr val="bg1"/>
              </a:solidFill>
              <a:latin typeface="Poppins"/>
              <a:ea typeface="Poppins"/>
              <a:cs typeface="Poppins"/>
              <a:sym typeface="Poppins"/>
            </a:endParaRPr>
          </a:p>
        </p:txBody>
      </p:sp>
      <p:sp>
        <p:nvSpPr>
          <p:cNvPr id="10" name="Google Shape;285;p7">
            <a:extLst>
              <a:ext uri="{FF2B5EF4-FFF2-40B4-BE49-F238E27FC236}">
                <a16:creationId xmlns:a16="http://schemas.microsoft.com/office/drawing/2014/main" id="{79251199-D24B-8C6A-42B5-1C71490D9CDC}"/>
              </a:ext>
            </a:extLst>
          </p:cNvPr>
          <p:cNvSpPr txBox="1"/>
          <p:nvPr/>
        </p:nvSpPr>
        <p:spPr>
          <a:xfrm>
            <a:off x="69450" y="4590622"/>
            <a:ext cx="6163927" cy="1723549"/>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Clr>
                <a:srgbClr val="000000"/>
              </a:buClr>
              <a:buSzPts val="2000"/>
              <a:buFont typeface="Arial"/>
              <a:buNone/>
            </a:pPr>
            <a:r>
              <a:rPr lang="en-US" sz="2000" b="0" i="0" u="none" strike="noStrike" cap="none" dirty="0" err="1">
                <a:solidFill>
                  <a:schemeClr val="bg1"/>
                </a:solidFill>
                <a:latin typeface="Poppins"/>
                <a:ea typeface="Poppins"/>
                <a:cs typeface="Poppins"/>
                <a:sym typeface="Poppins"/>
              </a:rPr>
              <a:t>Εάν</a:t>
            </a:r>
            <a:r>
              <a:rPr lang="en-US" sz="2000" b="0" i="0" u="none" strike="noStrike" cap="none" dirty="0">
                <a:solidFill>
                  <a:schemeClr val="bg1"/>
                </a:solidFill>
                <a:latin typeface="Poppins"/>
                <a:ea typeface="Poppins"/>
                <a:cs typeface="Poppins"/>
                <a:sym typeface="Poppins"/>
              </a:rPr>
              <a:t> υπ</a:t>
            </a:r>
            <a:r>
              <a:rPr lang="en-US" sz="2000" b="0" i="0" u="none" strike="noStrike" cap="none" dirty="0" err="1">
                <a:solidFill>
                  <a:schemeClr val="bg1"/>
                </a:solidFill>
                <a:latin typeface="Poppins"/>
                <a:ea typeface="Poppins"/>
                <a:cs typeface="Poppins"/>
                <a:sym typeface="Poppins"/>
              </a:rPr>
              <a:t>άρχουν</a:t>
            </a:r>
            <a:r>
              <a:rPr lang="en-US" sz="2000" b="0" i="0" u="none" strike="noStrike" cap="none" dirty="0">
                <a:solidFill>
                  <a:schemeClr val="bg1"/>
                </a:solidFill>
                <a:latin typeface="Poppins"/>
                <a:ea typeface="Poppins"/>
                <a:cs typeface="Poppins"/>
                <a:sym typeface="Poppins"/>
              </a:rPr>
              <a:t> n </a:t>
            </a:r>
            <a:r>
              <a:rPr lang="en-US" sz="2000" b="0" i="0" u="none" strike="noStrike" cap="none" dirty="0" err="1">
                <a:solidFill>
                  <a:schemeClr val="bg1"/>
                </a:solidFill>
                <a:latin typeface="Poppins"/>
                <a:ea typeface="Poppins"/>
                <a:cs typeface="Poppins"/>
                <a:sym typeface="Poppins"/>
              </a:rPr>
              <a:t>δι</a:t>
            </a:r>
            <a:r>
              <a:rPr lang="en-US" sz="2000" b="0" i="0" u="none" strike="noStrike" cap="none" dirty="0">
                <a:solidFill>
                  <a:schemeClr val="bg1"/>
                </a:solidFill>
                <a:latin typeface="Poppins"/>
                <a:ea typeface="Poppins"/>
                <a:cs typeface="Poppins"/>
                <a:sym typeface="Poppins"/>
              </a:rPr>
              <a:t>αιρέσεις στην κλίμακα Vernier, τότε εάν συμπίπτουν με τη διαίρεση (n-1) στην κύρια κλίμακα, τώρα η ελάχιστη μέτρηση της κλίμακας Vernier είναι:</a:t>
            </a:r>
            <a:endParaRPr sz="2000" b="0" i="0" u="none" strike="noStrike" cap="none" dirty="0">
              <a:solidFill>
                <a:schemeClr val="bg1"/>
              </a:solidFill>
              <a:latin typeface="Poppins"/>
              <a:ea typeface="Poppins"/>
              <a:cs typeface="Poppins"/>
              <a:sym typeface="Poppins"/>
            </a:endParaRPr>
          </a:p>
        </p:txBody>
      </p:sp>
      <p:sp>
        <p:nvSpPr>
          <p:cNvPr id="11" name="Google Shape;286;p7">
            <a:extLst>
              <a:ext uri="{FF2B5EF4-FFF2-40B4-BE49-F238E27FC236}">
                <a16:creationId xmlns:a16="http://schemas.microsoft.com/office/drawing/2014/main" id="{97922023-495C-1379-4E5C-730D95E34107}"/>
              </a:ext>
            </a:extLst>
          </p:cNvPr>
          <p:cNvSpPr txBox="1"/>
          <p:nvPr/>
        </p:nvSpPr>
        <p:spPr>
          <a:xfrm>
            <a:off x="929539" y="6609810"/>
            <a:ext cx="4398600" cy="60324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800"/>
              <a:buFont typeface="Arial"/>
              <a:buNone/>
            </a:pPr>
            <a:r>
              <a:rPr lang="en-US" sz="2800" b="1" i="0" u="none" strike="noStrike" cap="none">
                <a:solidFill>
                  <a:schemeClr val="bg1"/>
                </a:solidFill>
                <a:latin typeface="Poppins"/>
                <a:ea typeface="Poppins"/>
                <a:cs typeface="Poppins"/>
                <a:sym typeface="Poppins"/>
              </a:rPr>
              <a:t>LC = (1 – {n-1}/n)MSD</a:t>
            </a:r>
            <a:endParaRPr sz="2800" b="0" i="0" u="none" strike="noStrike" cap="none">
              <a:solidFill>
                <a:schemeClr val="bg1"/>
              </a:solidFill>
              <a:latin typeface="Poppins"/>
              <a:ea typeface="Poppins"/>
              <a:cs typeface="Poppins"/>
              <a:sym typeface="Poppins"/>
            </a:endParaRPr>
          </a:p>
        </p:txBody>
      </p:sp>
      <p:sp>
        <p:nvSpPr>
          <p:cNvPr id="12" name="Google Shape;290;p7">
            <a:extLst>
              <a:ext uri="{FF2B5EF4-FFF2-40B4-BE49-F238E27FC236}">
                <a16:creationId xmlns:a16="http://schemas.microsoft.com/office/drawing/2014/main" id="{F844166E-AB39-9056-35D7-10FA6D456132}"/>
              </a:ext>
            </a:extLst>
          </p:cNvPr>
          <p:cNvSpPr txBox="1"/>
          <p:nvPr/>
        </p:nvSpPr>
        <p:spPr>
          <a:xfrm>
            <a:off x="7131186" y="3303210"/>
            <a:ext cx="5372214" cy="1723549"/>
          </a:xfrm>
          <a:prstGeom prst="rect">
            <a:avLst/>
          </a:prstGeom>
          <a:noFill/>
          <a:ln>
            <a:noFill/>
          </a:ln>
        </p:spPr>
        <p:txBody>
          <a:bodyPr spcFirstLastPara="1" wrap="square" lIns="0" tIns="0" rIns="0" bIns="0" anchor="t" anchorCtr="0">
            <a:spAutoFit/>
          </a:bodyPr>
          <a:lstStyle/>
          <a:p>
            <a:pPr marL="539749" marR="0" lvl="1" indent="-269873" algn="l" rtl="0">
              <a:lnSpc>
                <a:spcPct val="140016"/>
              </a:lnSpc>
              <a:spcBef>
                <a:spcPts val="0"/>
              </a:spcBef>
              <a:spcAft>
                <a:spcPts val="0"/>
              </a:spcAft>
              <a:buClr>
                <a:srgbClr val="000000"/>
              </a:buClr>
              <a:buSzPts val="2499"/>
              <a:buFont typeface="Arial"/>
              <a:buChar char="•"/>
            </a:pPr>
            <a:r>
              <a:rPr lang="en-US" sz="2000" b="0" i="0" u="none" strike="noStrike" cap="none">
                <a:solidFill>
                  <a:srgbClr val="000000"/>
                </a:solidFill>
                <a:latin typeface="Poppins"/>
                <a:ea typeface="Poppins"/>
                <a:cs typeface="Poppins"/>
                <a:sym typeface="Poppins"/>
              </a:rPr>
              <a:t>Ο VC είναι ο Vernier Constant</a:t>
            </a:r>
            <a:endParaRPr sz="2000" b="0" i="0" u="none" strike="noStrike" cap="none">
              <a:solidFill>
                <a:srgbClr val="000000"/>
              </a:solidFill>
              <a:latin typeface="Poppins"/>
              <a:ea typeface="Poppins"/>
              <a:cs typeface="Poppins"/>
              <a:sym typeface="Poppins"/>
            </a:endParaRPr>
          </a:p>
          <a:p>
            <a:pPr marL="539749" marR="0" lvl="1" indent="-269873" algn="l" rtl="0">
              <a:lnSpc>
                <a:spcPct val="140016"/>
              </a:lnSpc>
              <a:spcBef>
                <a:spcPts val="0"/>
              </a:spcBef>
              <a:spcAft>
                <a:spcPts val="0"/>
              </a:spcAft>
              <a:buClr>
                <a:srgbClr val="000000"/>
              </a:buClr>
              <a:buSzPts val="2499"/>
              <a:buFont typeface="Arial"/>
              <a:buChar char="•"/>
            </a:pPr>
            <a:r>
              <a:rPr lang="en-US" sz="2000" b="0" i="0" u="none" strike="noStrike" cap="none">
                <a:solidFill>
                  <a:srgbClr val="000000"/>
                </a:solidFill>
                <a:latin typeface="Poppins"/>
                <a:ea typeface="Poppins"/>
                <a:cs typeface="Poppins"/>
                <a:sym typeface="Poppins"/>
              </a:rPr>
              <a:t>Το MSD είναι το Κύριο Τμήμα Κλίμακας</a:t>
            </a:r>
            <a:endParaRPr sz="2000" b="0" i="0" u="none" strike="noStrike" cap="none">
              <a:solidFill>
                <a:srgbClr val="000000"/>
              </a:solidFill>
              <a:latin typeface="Poppins"/>
              <a:ea typeface="Poppins"/>
              <a:cs typeface="Poppins"/>
              <a:sym typeface="Poppins"/>
            </a:endParaRPr>
          </a:p>
          <a:p>
            <a:pPr marL="539749" marR="0" lvl="1" indent="-269873" algn="l" rtl="0">
              <a:lnSpc>
                <a:spcPct val="140016"/>
              </a:lnSpc>
              <a:spcBef>
                <a:spcPts val="0"/>
              </a:spcBef>
              <a:spcAft>
                <a:spcPts val="0"/>
              </a:spcAft>
              <a:buClr>
                <a:srgbClr val="000000"/>
              </a:buClr>
              <a:buSzPts val="2499"/>
              <a:buFont typeface="Arial"/>
              <a:buChar char="•"/>
            </a:pPr>
            <a:r>
              <a:rPr lang="en-US" sz="2000" b="0" i="0" u="none" strike="noStrike" cap="none">
                <a:solidFill>
                  <a:srgbClr val="000000"/>
                </a:solidFill>
                <a:latin typeface="Poppins"/>
                <a:ea typeface="Poppins"/>
                <a:cs typeface="Poppins"/>
                <a:sym typeface="Poppins"/>
              </a:rPr>
              <a:t>Το VSD είναι τμήμα κλίμακας Vernier</a:t>
            </a:r>
            <a:endParaRPr sz="2000" b="0" i="0" u="none" strike="noStrike" cap="none">
              <a:solidFill>
                <a:srgbClr val="000000"/>
              </a:solidFill>
              <a:latin typeface="Poppins"/>
              <a:ea typeface="Poppins"/>
              <a:cs typeface="Poppins"/>
              <a:sym typeface="Poppins"/>
            </a:endParaRPr>
          </a:p>
          <a:p>
            <a:pPr marL="539749" marR="0" lvl="1" indent="-269873" algn="l" rtl="0">
              <a:lnSpc>
                <a:spcPct val="140016"/>
              </a:lnSpc>
              <a:spcBef>
                <a:spcPts val="0"/>
              </a:spcBef>
              <a:spcAft>
                <a:spcPts val="0"/>
              </a:spcAft>
              <a:buClr>
                <a:srgbClr val="000000"/>
              </a:buClr>
              <a:buSzPts val="2499"/>
              <a:buFont typeface="Arial"/>
              <a:buChar char="•"/>
            </a:pPr>
            <a:r>
              <a:rPr lang="en-US" sz="2000" b="0" i="0" u="none" strike="noStrike" cap="none">
                <a:solidFill>
                  <a:srgbClr val="000000"/>
                </a:solidFill>
                <a:latin typeface="Poppins"/>
                <a:ea typeface="Poppins"/>
                <a:cs typeface="Poppins"/>
                <a:sym typeface="Poppins"/>
              </a:rPr>
              <a:t>Το LC είναι ο ελάχιστος αριθμός</a:t>
            </a:r>
            <a:endParaRPr sz="2000" b="0" i="0" u="none" strike="noStrike" cap="none">
              <a:solidFill>
                <a:srgbClr val="000000"/>
              </a:solidFill>
              <a:latin typeface="Poppins"/>
              <a:ea typeface="Poppins"/>
              <a:cs typeface="Poppins"/>
              <a:sym typeface="Poppins"/>
            </a:endParaRPr>
          </a:p>
        </p:txBody>
      </p:sp>
      <p:sp>
        <p:nvSpPr>
          <p:cNvPr id="13" name="Google Shape;294;p7">
            <a:extLst>
              <a:ext uri="{FF2B5EF4-FFF2-40B4-BE49-F238E27FC236}">
                <a16:creationId xmlns:a16="http://schemas.microsoft.com/office/drawing/2014/main" id="{5C065054-43E7-15DB-B92D-BF7CB931719B}"/>
              </a:ext>
            </a:extLst>
          </p:cNvPr>
          <p:cNvSpPr txBox="1"/>
          <p:nvPr/>
        </p:nvSpPr>
        <p:spPr>
          <a:xfrm>
            <a:off x="7375574" y="5889541"/>
            <a:ext cx="6220626"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1" i="0" u="none" strike="noStrike" cap="none">
                <a:solidFill>
                  <a:srgbClr val="000000"/>
                </a:solidFill>
                <a:latin typeface="Poppins"/>
                <a:ea typeface="Poppins"/>
                <a:cs typeface="Poppins"/>
                <a:sym typeface="Poppins"/>
              </a:rPr>
              <a:t>Για παράδειγμα, </a:t>
            </a:r>
            <a:r>
              <a:rPr lang="en-US" sz="2000" b="0" i="0" u="none" strike="noStrike" cap="none">
                <a:solidFill>
                  <a:srgbClr val="000000"/>
                </a:solidFill>
                <a:latin typeface="Poppins"/>
                <a:ea typeface="Poppins"/>
                <a:cs typeface="Poppins"/>
                <a:sym typeface="Poppins"/>
              </a:rPr>
              <a:t>εάν η κύρια κλίμακα έχει διαιρέσεις 1 mm και η κλίμακα βερνιέρου έχει 25 διαιρέσεις, τότε η ελάχιστη μέτρηση του διαβήτη βερνιέρου είναι 0,01 mm.</a:t>
            </a:r>
            <a:endParaRPr sz="2000" b="0" i="0" u="none" strike="noStrike" cap="none">
              <a:solidFill>
                <a:srgbClr val="000000"/>
              </a:solidFill>
              <a:latin typeface="Poppins"/>
              <a:ea typeface="Poppins"/>
              <a:cs typeface="Poppins"/>
              <a:sym typeface="Poppins"/>
            </a:endParaRPr>
          </a:p>
        </p:txBody>
      </p:sp>
      <p:sp>
        <p:nvSpPr>
          <p:cNvPr id="14" name="Freeform 21">
            <a:extLst>
              <a:ext uri="{FF2B5EF4-FFF2-40B4-BE49-F238E27FC236}">
                <a16:creationId xmlns:a16="http://schemas.microsoft.com/office/drawing/2014/main" id="{34F6E5C7-8AE0-7449-57BE-B4AE8462A7D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5" name="Obrázok 14">
            <a:extLst>
              <a:ext uri="{FF2B5EF4-FFF2-40B4-BE49-F238E27FC236}">
                <a16:creationId xmlns:a16="http://schemas.microsoft.com/office/drawing/2014/main" id="{CA49FCDA-5121-C560-A80D-E8624C2F0809}"/>
              </a:ext>
            </a:extLst>
          </p:cNvPr>
          <p:cNvPicPr>
            <a:picLocks noChangeAspect="1"/>
          </p:cNvPicPr>
          <p:nvPr/>
        </p:nvPicPr>
        <p:blipFill>
          <a:blip r:embed="rId5"/>
          <a:stretch>
            <a:fillRect/>
          </a:stretch>
        </p:blipFill>
        <p:spPr>
          <a:xfrm>
            <a:off x="13888623" y="259747"/>
            <a:ext cx="3106800" cy="684317"/>
          </a:xfrm>
          <a:prstGeom prst="rect">
            <a:avLst/>
          </a:prstGeom>
        </p:spPr>
      </p:pic>
      <p:pic>
        <p:nvPicPr>
          <p:cNvPr id="16" name="Obrázok 15">
            <a:extLst>
              <a:ext uri="{FF2B5EF4-FFF2-40B4-BE49-F238E27FC236}">
                <a16:creationId xmlns:a16="http://schemas.microsoft.com/office/drawing/2014/main" id="{9C417448-0392-A1CD-1339-8863EA879FA1}"/>
              </a:ext>
            </a:extLst>
          </p:cNvPr>
          <p:cNvPicPr>
            <a:picLocks noChangeAspect="1"/>
          </p:cNvPicPr>
          <p:nvPr/>
        </p:nvPicPr>
        <p:blipFill>
          <a:blip r:embed="rId6"/>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192501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5" name="Google Shape;219;p5">
            <a:extLst>
              <a:ext uri="{FF2B5EF4-FFF2-40B4-BE49-F238E27FC236}">
                <a16:creationId xmlns:a16="http://schemas.microsoft.com/office/drawing/2014/main" id="{B96C664D-E501-4C3F-1F4B-E7A9CF7388E4}"/>
              </a:ext>
            </a:extLst>
          </p:cNvPr>
          <p:cNvGrpSpPr/>
          <p:nvPr/>
        </p:nvGrpSpPr>
        <p:grpSpPr>
          <a:xfrm>
            <a:off x="1" y="-7792"/>
            <a:ext cx="11437356" cy="1522054"/>
            <a:chOff x="0" y="-38100"/>
            <a:chExt cx="3737049" cy="444538"/>
          </a:xfrm>
          <a:solidFill>
            <a:schemeClr val="accent2"/>
          </a:solidFill>
        </p:grpSpPr>
        <p:sp>
          <p:nvSpPr>
            <p:cNvPr id="6" name="Google Shape;220;p5">
              <a:extLst>
                <a:ext uri="{FF2B5EF4-FFF2-40B4-BE49-F238E27FC236}">
                  <a16:creationId xmlns:a16="http://schemas.microsoft.com/office/drawing/2014/main" id="{A5080A95-5894-905C-E692-382F1DCD43DD}"/>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7" name="Google Shape;221;p5">
              <a:extLst>
                <a:ext uri="{FF2B5EF4-FFF2-40B4-BE49-F238E27FC236}">
                  <a16:creationId xmlns:a16="http://schemas.microsoft.com/office/drawing/2014/main" id="{75AF726C-A985-4E6E-0CFD-15D04BE750DD}"/>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8" name="Google Shape;308;p8"/>
          <p:cNvCxnSpPr/>
          <p:nvPr/>
        </p:nvCxnSpPr>
        <p:spPr>
          <a:xfrm>
            <a:off x="311859" y="2073451"/>
            <a:ext cx="1310100" cy="0"/>
          </a:xfrm>
          <a:prstGeom prst="straightConnector1">
            <a:avLst/>
          </a:prstGeom>
          <a:noFill/>
          <a:ln w="95250" cap="flat" cmpd="sng">
            <a:solidFill>
              <a:srgbClr val="FFFFFF"/>
            </a:solidFill>
            <a:prstDash val="solid"/>
            <a:round/>
            <a:headEnd type="none" w="sm" len="sm"/>
            <a:tailEnd type="none" w="sm" len="sm"/>
          </a:ln>
        </p:spPr>
      </p:cxnSp>
      <p:sp>
        <p:nvSpPr>
          <p:cNvPr id="311" name="Google Shape;311;p8"/>
          <p:cNvSpPr/>
          <p:nvPr/>
        </p:nvSpPr>
        <p:spPr>
          <a:xfrm>
            <a:off x="774489" y="5143500"/>
            <a:ext cx="9888380" cy="3335273"/>
          </a:xfrm>
          <a:custGeom>
            <a:avLst/>
            <a:gdLst/>
            <a:ahLst/>
            <a:cxnLst/>
            <a:rect l="l" t="t" r="r" b="b"/>
            <a:pathLst>
              <a:path w="9888380" h="3335273" extrusionOk="0">
                <a:moveTo>
                  <a:pt x="0" y="0"/>
                </a:moveTo>
                <a:lnTo>
                  <a:pt x="9888380" y="0"/>
                </a:lnTo>
                <a:lnTo>
                  <a:pt x="9888380" y="3335273"/>
                </a:lnTo>
                <a:lnTo>
                  <a:pt x="0" y="3335273"/>
                </a:lnTo>
                <a:lnTo>
                  <a:pt x="0" y="0"/>
                </a:lnTo>
                <a:close/>
              </a:path>
            </a:pathLst>
          </a:custGeom>
          <a:blipFill rotWithShape="1">
            <a:blip r:embed="rId3">
              <a:alphaModFix/>
            </a:blip>
            <a:stretch>
              <a:fillRect/>
            </a:stretch>
          </a:blipFill>
          <a:ln>
            <a:noFill/>
          </a:ln>
        </p:spPr>
      </p:sp>
      <p:sp>
        <p:nvSpPr>
          <p:cNvPr id="313" name="Google Shape;313;p8"/>
          <p:cNvSpPr/>
          <p:nvPr/>
        </p:nvSpPr>
        <p:spPr>
          <a:xfrm>
            <a:off x="15649759" y="7643307"/>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8612885" y="4082616"/>
            <a:ext cx="1513002" cy="1513002"/>
          </a:xfrm>
          <a:custGeom>
            <a:avLst/>
            <a:gdLst/>
            <a:ahLst/>
            <a:cxnLst/>
            <a:rect l="l" t="t" r="r" b="b"/>
            <a:pathLst>
              <a:path w="812800" h="812800" extrusionOk="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chemeClr val="accent2"/>
          </a:solidFill>
          <a:ln>
            <a:noFill/>
          </a:ln>
        </p:spPr>
      </p:sp>
      <p:sp>
        <p:nvSpPr>
          <p:cNvPr id="2" name="Obdĺžnik 1">
            <a:extLst>
              <a:ext uri="{FF2B5EF4-FFF2-40B4-BE49-F238E27FC236}">
                <a16:creationId xmlns:a16="http://schemas.microsoft.com/office/drawing/2014/main" id="{41AE03A4-7003-2709-1EC3-87C30AE6AA2C}"/>
              </a:ext>
            </a:extLst>
          </p:cNvPr>
          <p:cNvSpPr/>
          <p:nvPr/>
        </p:nvSpPr>
        <p:spPr>
          <a:xfrm>
            <a:off x="1089950" y="6661589"/>
            <a:ext cx="2041071" cy="538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Freeform 21">
            <a:extLst>
              <a:ext uri="{FF2B5EF4-FFF2-40B4-BE49-F238E27FC236}">
                <a16:creationId xmlns:a16="http://schemas.microsoft.com/office/drawing/2014/main" id="{6C21D693-9240-F0AC-BE37-F91F888E2C6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00AEF26B-67BF-64AC-7B31-A81844EA8BE1}"/>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8" name="Google Shape;318;p8">
            <a:extLst>
              <a:ext uri="{FF2B5EF4-FFF2-40B4-BE49-F238E27FC236}">
                <a16:creationId xmlns:a16="http://schemas.microsoft.com/office/drawing/2014/main" id="{8447E6D9-6E6F-FACE-6ECE-674FBFA95C91}"/>
              </a:ext>
            </a:extLst>
          </p:cNvPr>
          <p:cNvSpPr txBox="1"/>
          <p:nvPr/>
        </p:nvSpPr>
        <p:spPr>
          <a:xfrm>
            <a:off x="774489" y="316799"/>
            <a:ext cx="8086558"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Clr>
                <a:srgbClr val="000000"/>
              </a:buClr>
              <a:buSzPts val="4499"/>
              <a:buFont typeface="Arial"/>
              <a:buNone/>
            </a:pPr>
            <a:r>
              <a:rPr lang="en-US" sz="4499" b="1" i="0" u="none" strike="noStrike" cap="none" dirty="0">
                <a:solidFill>
                  <a:schemeClr val="bg1"/>
                </a:solidFill>
                <a:latin typeface="Poppins"/>
                <a:ea typeface="Poppins"/>
                <a:cs typeface="Poppins"/>
                <a:sym typeface="Poppins"/>
              </a:rPr>
              <a:t>ΤΙ ΕΙΝΑΙ ΜΗΔΕΝΙΚΟ ΣΦΑΛΜΑ</a:t>
            </a:r>
            <a:endParaRPr sz="1400" b="0" i="0" u="none" strike="noStrike" cap="none" dirty="0">
              <a:solidFill>
                <a:schemeClr val="bg1"/>
              </a:solidFill>
              <a:latin typeface="Arial"/>
              <a:ea typeface="Arial"/>
              <a:cs typeface="Arial"/>
              <a:sym typeface="Arial"/>
            </a:endParaRPr>
          </a:p>
        </p:txBody>
      </p:sp>
      <p:sp>
        <p:nvSpPr>
          <p:cNvPr id="9" name="Google Shape;319;p8">
            <a:extLst>
              <a:ext uri="{FF2B5EF4-FFF2-40B4-BE49-F238E27FC236}">
                <a16:creationId xmlns:a16="http://schemas.microsoft.com/office/drawing/2014/main" id="{3E5D2DB6-8413-05A8-699A-8E0EA5CB97BE}"/>
              </a:ext>
            </a:extLst>
          </p:cNvPr>
          <p:cNvSpPr txBox="1"/>
          <p:nvPr/>
        </p:nvSpPr>
        <p:spPr>
          <a:xfrm>
            <a:off x="979972" y="2259272"/>
            <a:ext cx="7179268" cy="258532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1" i="0" u="none" strike="noStrike" cap="none" dirty="0" err="1">
                <a:solidFill>
                  <a:srgbClr val="000000"/>
                </a:solidFill>
                <a:latin typeface="Poppins"/>
                <a:ea typeface="Poppins"/>
                <a:cs typeface="Poppins"/>
                <a:sym typeface="Poppins"/>
              </a:rPr>
              <a:t>Μηδενικό</a:t>
            </a:r>
            <a:r>
              <a:rPr lang="en-US" sz="2000" b="1" i="0" u="none" strike="noStrike" cap="none" dirty="0">
                <a:solidFill>
                  <a:srgbClr val="000000"/>
                </a:solidFill>
                <a:latin typeface="Poppins"/>
                <a:ea typeface="Poppins"/>
                <a:cs typeface="Poppins"/>
                <a:sym typeface="Poppins"/>
              </a:rPr>
              <a:t> </a:t>
            </a:r>
            <a:r>
              <a:rPr lang="en-US" sz="2000" b="1" i="0" u="none" strike="noStrike" cap="none" dirty="0" err="1">
                <a:solidFill>
                  <a:srgbClr val="000000"/>
                </a:solidFill>
                <a:latin typeface="Poppins"/>
                <a:ea typeface="Poppins"/>
                <a:cs typeface="Poppins"/>
                <a:sym typeface="Poppins"/>
              </a:rPr>
              <a:t>σφάλμ</a:t>
            </a:r>
            <a:r>
              <a:rPr lang="en-US" sz="2000" b="1" i="0" u="none" strike="noStrike" cap="none" dirty="0">
                <a:solidFill>
                  <a:srgbClr val="000000"/>
                </a:solidFill>
                <a:latin typeface="Poppins"/>
                <a:ea typeface="Poppins"/>
                <a:cs typeface="Poppins"/>
                <a:sym typeface="Poppins"/>
              </a:rPr>
              <a:t>α </a:t>
            </a:r>
            <a:r>
              <a:rPr lang="en-US" sz="2000" b="0" i="0" u="none" strike="noStrike" cap="none" dirty="0">
                <a:solidFill>
                  <a:srgbClr val="000000"/>
                </a:solidFill>
                <a:latin typeface="Poppins"/>
                <a:ea typeface="Poppins"/>
                <a:cs typeface="Poppins"/>
                <a:sym typeface="Poppins"/>
              </a:rPr>
              <a:t>είναι η κατάσταση κατά την οποία η συσκευή μέτρησης καταγράφει μια ένδειξη όταν δεν θα έπρεπε να υπάρχει ένδειξη. </a:t>
            </a:r>
            <a:r>
              <a:rPr lang="en-US" sz="2000" b="0" i="0" u="none" strike="noStrike" cap="none" dirty="0" err="1">
                <a:solidFill>
                  <a:srgbClr val="000000"/>
                </a:solidFill>
                <a:latin typeface="Poppins"/>
                <a:ea typeface="Poppins"/>
                <a:cs typeface="Poppins"/>
                <a:sym typeface="Poppins"/>
              </a:rPr>
              <a:t>Αυτό</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συμ</a:t>
            </a:r>
            <a:r>
              <a:rPr lang="en-US" sz="2000" b="0" i="0" u="none" strike="noStrike" cap="none" dirty="0">
                <a:solidFill>
                  <a:srgbClr val="000000"/>
                </a:solidFill>
                <a:latin typeface="Poppins"/>
                <a:ea typeface="Poppins"/>
                <a:cs typeface="Poppins"/>
                <a:sym typeface="Poppins"/>
              </a:rPr>
              <a:t>βαίνει όταν ο διαβήτης Vernier έχει ρυθμιστεί στην κλειστή του θέση – έτσι οι σιαγόνες μέτρησης έρχονται σε επαφή μεταξύ τους – αλλά το μηδέν στην κλίμακα Vernier δεν ταιριάζει με το μηδέν στην κύρια κλίμακα.</a:t>
            </a:r>
            <a:endParaRPr sz="2000" b="0" i="0" u="none" strike="noStrike" cap="none" dirty="0">
              <a:solidFill>
                <a:srgbClr val="000000"/>
              </a:solidFill>
              <a:latin typeface="Poppins"/>
              <a:ea typeface="Poppins"/>
              <a:cs typeface="Poppins"/>
              <a:sym typeface="Poppins"/>
            </a:endParaRPr>
          </a:p>
        </p:txBody>
      </p:sp>
      <p:sp>
        <p:nvSpPr>
          <p:cNvPr id="10" name="Google Shape;320;p8">
            <a:extLst>
              <a:ext uri="{FF2B5EF4-FFF2-40B4-BE49-F238E27FC236}">
                <a16:creationId xmlns:a16="http://schemas.microsoft.com/office/drawing/2014/main" id="{5561C5EB-C7E9-A2D4-A176-4D8A39C5742C}"/>
              </a:ext>
            </a:extLst>
          </p:cNvPr>
          <p:cNvSpPr txBox="1"/>
          <p:nvPr/>
        </p:nvSpPr>
        <p:spPr>
          <a:xfrm>
            <a:off x="10373497" y="2258941"/>
            <a:ext cx="7294605"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Clr>
                <a:srgbClr val="000000"/>
              </a:buClr>
              <a:buSzPts val="2000"/>
              <a:buFont typeface="Arial"/>
              <a:buNone/>
            </a:pPr>
            <a:r>
              <a:rPr lang="en-US" sz="2000" b="1" i="0" u="none" strike="noStrike" cap="none" dirty="0">
                <a:solidFill>
                  <a:srgbClr val="000000"/>
                </a:solidFill>
                <a:latin typeface="Poppins"/>
                <a:ea typeface="Poppins"/>
                <a:cs typeface="Poppins"/>
                <a:sym typeface="Poppins"/>
              </a:rPr>
              <a:t>Υπ</a:t>
            </a:r>
            <a:r>
              <a:rPr lang="en-US" sz="2000" b="1" i="0" u="none" strike="noStrike" cap="none" dirty="0" err="1">
                <a:solidFill>
                  <a:srgbClr val="000000"/>
                </a:solidFill>
                <a:latin typeface="Poppins"/>
                <a:ea typeface="Poppins"/>
                <a:cs typeface="Poppins"/>
                <a:sym typeface="Poppins"/>
              </a:rPr>
              <a:t>άρχουν</a:t>
            </a:r>
            <a:r>
              <a:rPr lang="en-US" sz="2000" b="1" i="0" u="none" strike="noStrike" cap="none" dirty="0">
                <a:solidFill>
                  <a:srgbClr val="000000"/>
                </a:solidFill>
                <a:latin typeface="Poppins"/>
                <a:ea typeface="Poppins"/>
                <a:cs typeface="Poppins"/>
                <a:sym typeface="Poppins"/>
              </a:rPr>
              <a:t> </a:t>
            </a:r>
            <a:r>
              <a:rPr lang="en-US" sz="2000" b="1" i="0" u="none" strike="noStrike" cap="none" dirty="0" err="1">
                <a:solidFill>
                  <a:srgbClr val="000000"/>
                </a:solidFill>
                <a:latin typeface="Poppins"/>
                <a:ea typeface="Poppins"/>
                <a:cs typeface="Poppins"/>
                <a:sym typeface="Poppins"/>
              </a:rPr>
              <a:t>δύο</a:t>
            </a:r>
            <a:r>
              <a:rPr lang="en-US" sz="2000" b="1" i="0" u="none" strike="noStrike" cap="none" dirty="0">
                <a:solidFill>
                  <a:srgbClr val="000000"/>
                </a:solidFill>
                <a:latin typeface="Poppins"/>
                <a:ea typeface="Poppins"/>
                <a:cs typeface="Poppins"/>
                <a:sym typeface="Poppins"/>
              </a:rPr>
              <a:t> </a:t>
            </a:r>
            <a:r>
              <a:rPr lang="en-US" sz="2000" b="1" i="0" u="none" strike="noStrike" cap="none" dirty="0" err="1">
                <a:solidFill>
                  <a:srgbClr val="000000"/>
                </a:solidFill>
                <a:latin typeface="Poppins"/>
                <a:ea typeface="Poppins"/>
                <a:cs typeface="Poppins"/>
                <a:sym typeface="Poppins"/>
              </a:rPr>
              <a:t>τύ</a:t>
            </a:r>
            <a:r>
              <a:rPr lang="en-US" sz="2000" b="1" i="0" u="none" strike="noStrike" cap="none" dirty="0">
                <a:solidFill>
                  <a:srgbClr val="000000"/>
                </a:solidFill>
                <a:latin typeface="Poppins"/>
                <a:ea typeface="Poppins"/>
                <a:cs typeface="Poppins"/>
                <a:sym typeface="Poppins"/>
              </a:rPr>
              <a:t>ποι μηδενικών σφαλμάτων που είναι:</a:t>
            </a:r>
            <a:endParaRPr sz="2000" b="0" i="0" u="none" strike="noStrike" cap="none" dirty="0">
              <a:solidFill>
                <a:srgbClr val="000000"/>
              </a:solidFill>
              <a:latin typeface="Poppins"/>
              <a:ea typeface="Poppins"/>
              <a:cs typeface="Poppins"/>
              <a:sym typeface="Poppins"/>
            </a:endParaRPr>
          </a:p>
          <a:p>
            <a:pPr marL="539749" marR="0" lvl="1" indent="-269873" algn="l" rtl="0">
              <a:lnSpc>
                <a:spcPct val="140016"/>
              </a:lnSpc>
              <a:spcBef>
                <a:spcPts val="0"/>
              </a:spcBef>
              <a:spcAft>
                <a:spcPts val="0"/>
              </a:spcAft>
              <a:buClr>
                <a:srgbClr val="000000"/>
              </a:buClr>
              <a:buSzPts val="2499"/>
              <a:buFont typeface="Arial"/>
              <a:buChar char="•"/>
            </a:pPr>
            <a:r>
              <a:rPr lang="en-US" sz="2000" b="0" i="0" u="none" strike="noStrike" cap="none" dirty="0" err="1">
                <a:solidFill>
                  <a:srgbClr val="000000"/>
                </a:solidFill>
                <a:latin typeface="Poppins"/>
                <a:ea typeface="Poppins"/>
                <a:cs typeface="Poppins"/>
                <a:sym typeface="Poppins"/>
              </a:rPr>
              <a:t>Θετικό</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μηδενικό</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σφάλμ</a:t>
            </a:r>
            <a:r>
              <a:rPr lang="en-US" sz="2000" b="0" i="0" u="none" strike="noStrike" cap="none" dirty="0">
                <a:solidFill>
                  <a:srgbClr val="000000"/>
                </a:solidFill>
                <a:latin typeface="Poppins"/>
                <a:ea typeface="Poppins"/>
                <a:cs typeface="Poppins"/>
                <a:sym typeface="Poppins"/>
              </a:rPr>
              <a:t>α</a:t>
            </a:r>
            <a:endParaRPr sz="2000" b="0" i="0" u="none" strike="noStrike" cap="none" dirty="0">
              <a:solidFill>
                <a:srgbClr val="000000"/>
              </a:solidFill>
              <a:latin typeface="Poppins"/>
              <a:ea typeface="Poppins"/>
              <a:cs typeface="Poppins"/>
              <a:sym typeface="Poppins"/>
            </a:endParaRPr>
          </a:p>
          <a:p>
            <a:pPr marL="539749" marR="0" lvl="1" indent="-269873" algn="l" rtl="0">
              <a:lnSpc>
                <a:spcPct val="140016"/>
              </a:lnSpc>
              <a:spcBef>
                <a:spcPts val="0"/>
              </a:spcBef>
              <a:spcAft>
                <a:spcPts val="0"/>
              </a:spcAft>
              <a:buClr>
                <a:srgbClr val="000000"/>
              </a:buClr>
              <a:buSzPts val="2499"/>
              <a:buFont typeface="Arial"/>
              <a:buChar char="•"/>
            </a:pPr>
            <a:r>
              <a:rPr lang="en-US" sz="2000" b="0" i="0" u="none" strike="noStrike" cap="none" dirty="0" err="1">
                <a:solidFill>
                  <a:srgbClr val="000000"/>
                </a:solidFill>
                <a:latin typeface="Poppins"/>
                <a:ea typeface="Poppins"/>
                <a:cs typeface="Poppins"/>
                <a:sym typeface="Poppins"/>
              </a:rPr>
              <a:t>Αρνητικό</a:t>
            </a:r>
            <a:r>
              <a:rPr lang="en-US" sz="2000" b="0" i="0" u="none" strike="noStrike" cap="none" dirty="0">
                <a:solidFill>
                  <a:srgbClr val="000000"/>
                </a:solidFill>
                <a:latin typeface="Poppins"/>
                <a:ea typeface="Poppins"/>
                <a:cs typeface="Poppins"/>
                <a:sym typeface="Poppins"/>
              </a:rPr>
              <a:t> </a:t>
            </a:r>
            <a:r>
              <a:rPr lang="en-US" sz="2000" b="0" i="0" u="none" strike="noStrike" cap="none" dirty="0" err="1">
                <a:solidFill>
                  <a:srgbClr val="000000"/>
                </a:solidFill>
                <a:latin typeface="Poppins"/>
                <a:ea typeface="Poppins"/>
                <a:cs typeface="Poppins"/>
                <a:sym typeface="Poppins"/>
              </a:rPr>
              <a:t>Σφάλμ</a:t>
            </a:r>
            <a:r>
              <a:rPr lang="en-US" sz="2000" b="0" i="0" u="none" strike="noStrike" cap="none" dirty="0">
                <a:solidFill>
                  <a:srgbClr val="000000"/>
                </a:solidFill>
                <a:latin typeface="Poppins"/>
                <a:ea typeface="Poppins"/>
                <a:cs typeface="Poppins"/>
                <a:sym typeface="Poppins"/>
              </a:rPr>
              <a:t>α</a:t>
            </a:r>
            <a:endParaRPr sz="2000" b="0" i="0" u="none" strike="noStrike" cap="none" dirty="0">
              <a:solidFill>
                <a:srgbClr val="000000"/>
              </a:solidFill>
              <a:latin typeface="Poppins"/>
              <a:ea typeface="Poppins"/>
              <a:cs typeface="Poppins"/>
              <a:sym typeface="Poppins"/>
            </a:endParaRPr>
          </a:p>
        </p:txBody>
      </p:sp>
      <p:sp>
        <p:nvSpPr>
          <p:cNvPr id="11" name="Freeform 21">
            <a:extLst>
              <a:ext uri="{FF2B5EF4-FFF2-40B4-BE49-F238E27FC236}">
                <a16:creationId xmlns:a16="http://schemas.microsoft.com/office/drawing/2014/main" id="{9523822C-F7D4-79FC-4A07-DEC6A9BF217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2" name="Obrázok 11">
            <a:extLst>
              <a:ext uri="{FF2B5EF4-FFF2-40B4-BE49-F238E27FC236}">
                <a16:creationId xmlns:a16="http://schemas.microsoft.com/office/drawing/2014/main" id="{34E182B0-4037-96C2-3D9B-6C0F614E5BA2}"/>
              </a:ext>
            </a:extLst>
          </p:cNvPr>
          <p:cNvPicPr>
            <a:picLocks noChangeAspect="1"/>
          </p:cNvPicPr>
          <p:nvPr/>
        </p:nvPicPr>
        <p:blipFill>
          <a:blip r:embed="rId6"/>
          <a:stretch>
            <a:fillRect/>
          </a:stretch>
        </p:blipFill>
        <p:spPr>
          <a:xfrm>
            <a:off x="13888623" y="259747"/>
            <a:ext cx="3106800" cy="684317"/>
          </a:xfrm>
          <a:prstGeom prst="rect">
            <a:avLst/>
          </a:prstGeom>
        </p:spPr>
      </p:pic>
      <p:pic>
        <p:nvPicPr>
          <p:cNvPr id="13" name="Obrázok 12">
            <a:extLst>
              <a:ext uri="{FF2B5EF4-FFF2-40B4-BE49-F238E27FC236}">
                <a16:creationId xmlns:a16="http://schemas.microsoft.com/office/drawing/2014/main" id="{7078385A-C3EE-E583-CEE6-294D6B1A2158}"/>
              </a:ext>
            </a:extLst>
          </p:cNvPr>
          <p:cNvPicPr>
            <a:picLocks noChangeAspect="1"/>
          </p:cNvPicPr>
          <p:nvPr/>
        </p:nvPicPr>
        <p:blipFill>
          <a:blip r:embed="rId7"/>
          <a:stretch>
            <a:fillRect/>
          </a:stretch>
        </p:blipFill>
        <p:spPr>
          <a:xfrm>
            <a:off x="13935125" y="292405"/>
            <a:ext cx="3205688" cy="540353"/>
          </a:xfrm>
          <a:prstGeom prst="rect">
            <a:avLst/>
          </a:prstGeom>
        </p:spPr>
      </p:pic>
    </p:spTree>
    <p:extLst>
      <p:ext uri="{BB962C8B-B14F-4D97-AF65-F5344CB8AC3E}">
        <p14:creationId xmlns:p14="http://schemas.microsoft.com/office/powerpoint/2010/main" val="115393447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2107</Words>
  <Application>Microsoft Office PowerPoint</Application>
  <PresentationFormat>Vlastná</PresentationFormat>
  <Paragraphs>136</Paragraphs>
  <Slides>18</Slides>
  <Notes>18</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18</vt:i4>
      </vt:variant>
    </vt:vector>
  </HeadingPairs>
  <TitlesOfParts>
    <vt:vector size="23" baseType="lpstr">
      <vt:lpstr>Poppins</vt:lpstr>
      <vt:lpstr>Arial</vt:lpstr>
      <vt:lpstr>Calibri</vt:lpstr>
      <vt:lpstr>Open Sans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Myroslava Makhynia</cp:lastModifiedBy>
  <cp:revision>13</cp:revision>
  <dcterms:created xsi:type="dcterms:W3CDTF">2006-08-16T00:00:00Z</dcterms:created>
  <dcterms:modified xsi:type="dcterms:W3CDTF">2024-09-23T20:41:48Z</dcterms:modified>
</cp:coreProperties>
</file>